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oboto"/>
      <p:regular r:id="rId70"/>
      <p:bold r:id="rId71"/>
      <p:italic r:id="rId72"/>
      <p:boldItalic r:id="rId73"/>
    </p:embeddedFont>
    <p:embeddedFont>
      <p:font typeface="Proxima Nova"/>
      <p:regular r:id="rId74"/>
      <p:bold r:id="rId75"/>
      <p:italic r:id="rId76"/>
      <p:boldItalic r:id="rId77"/>
    </p:embeddedFont>
    <p:embeddedFont>
      <p:font typeface="Proxima Nova Semibold"/>
      <p:regular r:id="rId78"/>
      <p:bold r:id="rId79"/>
      <p:boldItalic r:id="rId80"/>
    </p:embeddedFont>
    <p:embeddedFont>
      <p:font typeface="Lexend"/>
      <p:regular r:id="rId81"/>
      <p:bold r:id="rId82"/>
    </p:embeddedFont>
    <p:embeddedFont>
      <p:font typeface="Fira Sans Extra Condensed"/>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F05171-C65A-4CE3-A850-160A1C1D7E7D}">
  <a:tblStyle styleId="{28F05171-C65A-4CE3-A850-160A1C1D7E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FiraSansExtraCondensed-bold.fntdata"/><Relationship Id="rId83" Type="http://schemas.openxmlformats.org/officeDocument/2006/relationships/font" Target="fonts/FiraSansExtraCondensed-regular.fntdata"/><Relationship Id="rId42" Type="http://schemas.openxmlformats.org/officeDocument/2006/relationships/slide" Target="slides/slide36.xml"/><Relationship Id="rId86" Type="http://schemas.openxmlformats.org/officeDocument/2006/relationships/font" Target="fonts/FiraSansExtraCondensed-boldItalic.fntdata"/><Relationship Id="rId41" Type="http://schemas.openxmlformats.org/officeDocument/2006/relationships/slide" Target="slides/slide35.xml"/><Relationship Id="rId85" Type="http://schemas.openxmlformats.org/officeDocument/2006/relationships/font" Target="fonts/FiraSansExtraCondense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ProximaNovaSemibold-boldItalic.fntdata"/><Relationship Id="rId82" Type="http://schemas.openxmlformats.org/officeDocument/2006/relationships/font" Target="fonts/Lexend-bold.fntdata"/><Relationship Id="rId81"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5.xml"/><Relationship Id="rId75" Type="http://schemas.openxmlformats.org/officeDocument/2006/relationships/font" Target="fonts/ProximaNova-bold.fntdata"/><Relationship Id="rId30" Type="http://schemas.openxmlformats.org/officeDocument/2006/relationships/slide" Target="slides/slide24.xml"/><Relationship Id="rId74" Type="http://schemas.openxmlformats.org/officeDocument/2006/relationships/font" Target="fonts/ProximaNova-regular.fntdata"/><Relationship Id="rId33" Type="http://schemas.openxmlformats.org/officeDocument/2006/relationships/slide" Target="slides/slide27.xml"/><Relationship Id="rId77" Type="http://schemas.openxmlformats.org/officeDocument/2006/relationships/font" Target="fonts/ProximaNova-boldItalic.fntdata"/><Relationship Id="rId32" Type="http://schemas.openxmlformats.org/officeDocument/2006/relationships/slide" Target="slides/slide26.xml"/><Relationship Id="rId76" Type="http://schemas.openxmlformats.org/officeDocument/2006/relationships/font" Target="fonts/ProximaNova-italic.fntdata"/><Relationship Id="rId35" Type="http://schemas.openxmlformats.org/officeDocument/2006/relationships/slide" Target="slides/slide29.xml"/><Relationship Id="rId79" Type="http://schemas.openxmlformats.org/officeDocument/2006/relationships/font" Target="fonts/ProximaNovaSemibold-bold.fntdata"/><Relationship Id="rId34" Type="http://schemas.openxmlformats.org/officeDocument/2006/relationships/slide" Target="slides/slide28.xml"/><Relationship Id="rId78" Type="http://schemas.openxmlformats.org/officeDocument/2006/relationships/font" Target="fonts/ProximaNovaSemibold-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0e73cc3c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0e73cc3c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09688e1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09688e1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9688e1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09688e1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09688e1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09688e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09688e1d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09688e1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09688e1d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09688e1d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1222b0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1222b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0e73cc18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0e73cc18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0e73cc1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0e73cc1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0e73cc18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0e73cc18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07a247cb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07a247cb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0e73cc18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0e73cc18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0e73cc3cf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0e73cc3cf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0e73cc3c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0e73cc3c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0e73cc3cf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0e73cc3cf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0e73cc3c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0e73cc3c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0e73cc3c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0e73cc3c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1222aff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1222aff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1222aff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51222aff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1222aff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1222aff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0e73cc18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0e73cc18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0972667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0972667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0e73cc18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0e73cc18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0e73cc3c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0e73cc3c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0e73cc3c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0e73cc3c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0e73cc1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0e73cc1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0972667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0972667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0972667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0972667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1d46f3c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91d46f3c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0972667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0972667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1d46f3c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1d46f3c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1d46f3c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1d46f3c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071b79e5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071b79e5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91d46f3c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91d46f3c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91d46f3c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91d46f3c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1d46f3c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1d46f3c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91d46f3c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91d46f3c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91d46f3c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91d46f3c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91d46f3c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91d46f3c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91d46f3cf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91d46f3cf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91d46f3c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91d46f3c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91d46f3c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91d46f3c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91d46f3cf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91d46f3cf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972667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972667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941d43d2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941d43d2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91d46f3cf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91d46f3cf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91d46f3cf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91d46f3cf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91d46f3c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91d46f3c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91d46f3c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91d46f3c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91d46f3c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91d46f3cf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91d46f3c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91d46f3c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91d46f3cf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91d46f3cf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91d46f3c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2" name="Google Shape;1642;g91d46f3c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91d46f3cf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91d46f3cf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071b79e5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071b79e5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91d46f3cf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91d46f3cf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SLIDES_API6789859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SLIDES_API6789859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SLIDES_API678985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SLIDES_API678985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907a247cb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907a247cb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071b79e5d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071b79e5d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071b79e5d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071b79e5d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071b79e5d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071b79e5d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532650" y="1609725"/>
            <a:ext cx="4477800" cy="1222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532650" y="3081775"/>
            <a:ext cx="4477800" cy="38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 name="Google Shape;22;p6"/>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Fira Sans Extra Condensed"/>
              <a:buNone/>
              <a:defRPr b="1" sz="2800">
                <a:latin typeface="Fira Sans Extra Condensed"/>
                <a:ea typeface="Fira Sans Extra Condensed"/>
                <a:cs typeface="Fira Sans Extra Condensed"/>
                <a:sym typeface="Fira Sans Extra Condensed"/>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457200" y="1522525"/>
            <a:ext cx="34938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 name="Google Shape;25;p7"/>
          <p:cNvSpPr txBox="1"/>
          <p:nvPr>
            <p:ph idx="1" type="body"/>
          </p:nvPr>
        </p:nvSpPr>
        <p:spPr>
          <a:xfrm>
            <a:off x="457200" y="2356525"/>
            <a:ext cx="3553500" cy="1338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200" y="408875"/>
            <a:ext cx="80133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Fira Sans Extra Condensed"/>
              <a:buNone/>
              <a:defRPr sz="2800">
                <a:solidFill>
                  <a:schemeClr val="dk2"/>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 name="Shape 42"/>
        <p:cNvGrpSpPr/>
        <p:nvPr/>
      </p:nvGrpSpPr>
      <p:grpSpPr>
        <a:xfrm>
          <a:off x="0" y="0"/>
          <a:ext cx="0" cy="0"/>
          <a:chOff x="0" y="0"/>
          <a:chExt cx="0" cy="0"/>
        </a:xfrm>
      </p:grpSpPr>
      <p:sp>
        <p:nvSpPr>
          <p:cNvPr id="43" name="Google Shape;43;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4" name="Google Shape;44;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5"/>
          <p:cNvGrpSpPr/>
          <p:nvPr/>
        </p:nvGrpSpPr>
        <p:grpSpPr>
          <a:xfrm>
            <a:off x="-1796900" y="200003"/>
            <a:ext cx="4508210" cy="4629344"/>
            <a:chOff x="2969900" y="1258100"/>
            <a:chExt cx="2991910" cy="3090762"/>
          </a:xfrm>
        </p:grpSpPr>
        <p:sp>
          <p:nvSpPr>
            <p:cNvPr id="51" name="Google Shape;51;p15"/>
            <p:cNvSpPr/>
            <p:nvPr/>
          </p:nvSpPr>
          <p:spPr>
            <a:xfrm>
              <a:off x="4519553" y="1370800"/>
              <a:ext cx="1442257" cy="2364460"/>
            </a:xfrm>
            <a:custGeom>
              <a:rect b="b" l="l" r="r" t="t"/>
              <a:pathLst>
                <a:path extrusionOk="0" h="21337" w="13015">
                  <a:moveTo>
                    <a:pt x="24" y="1"/>
                  </a:moveTo>
                  <a:lnTo>
                    <a:pt x="2359" y="2733"/>
                  </a:lnTo>
                  <a:lnTo>
                    <a:pt x="0" y="5465"/>
                  </a:lnTo>
                  <a:cubicBezTo>
                    <a:pt x="1193" y="5540"/>
                    <a:pt x="2385" y="5912"/>
                    <a:pt x="3452" y="6508"/>
                  </a:cubicBezTo>
                  <a:cubicBezTo>
                    <a:pt x="5290" y="7577"/>
                    <a:pt x="6631" y="9316"/>
                    <a:pt x="7177" y="11376"/>
                  </a:cubicBezTo>
                  <a:cubicBezTo>
                    <a:pt x="7700" y="13339"/>
                    <a:pt x="7475" y="15376"/>
                    <a:pt x="6557" y="17164"/>
                  </a:cubicBezTo>
                  <a:lnTo>
                    <a:pt x="5687" y="16667"/>
                  </a:lnTo>
                  <a:lnTo>
                    <a:pt x="7302" y="21336"/>
                  </a:lnTo>
                  <a:lnTo>
                    <a:pt x="12145" y="20393"/>
                  </a:lnTo>
                  <a:lnTo>
                    <a:pt x="11276" y="19896"/>
                  </a:lnTo>
                  <a:cubicBezTo>
                    <a:pt x="12071" y="18406"/>
                    <a:pt x="12592" y="16790"/>
                    <a:pt x="12790" y="15127"/>
                  </a:cubicBezTo>
                  <a:cubicBezTo>
                    <a:pt x="13015" y="13389"/>
                    <a:pt x="12890" y="11674"/>
                    <a:pt x="12443" y="9985"/>
                  </a:cubicBezTo>
                  <a:cubicBezTo>
                    <a:pt x="11996" y="8296"/>
                    <a:pt x="11227" y="6733"/>
                    <a:pt x="10183" y="5342"/>
                  </a:cubicBezTo>
                  <a:cubicBezTo>
                    <a:pt x="9091" y="3901"/>
                    <a:pt x="7749" y="2709"/>
                    <a:pt x="6160" y="1815"/>
                  </a:cubicBezTo>
                  <a:cubicBezTo>
                    <a:pt x="4296" y="722"/>
                    <a:pt x="2160" y="100"/>
                    <a:pt x="24" y="1"/>
                  </a:cubicBezTo>
                  <a:close/>
                </a:path>
              </a:pathLst>
            </a:custGeom>
            <a:solidFill>
              <a:schemeClr val="accent2"/>
            </a:solidFill>
            <a:ln>
              <a:noFill/>
            </a:ln>
            <a:effectLst>
              <a:outerShdw rotWithShape="0" algn="bl" dir="924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5"/>
            <p:cNvSpPr/>
            <p:nvPr/>
          </p:nvSpPr>
          <p:spPr>
            <a:xfrm>
              <a:off x="2969900" y="1258100"/>
              <a:ext cx="1811050" cy="2292652"/>
            </a:xfrm>
            <a:custGeom>
              <a:rect b="b" l="l" r="r" t="t"/>
              <a:pathLst>
                <a:path extrusionOk="0" h="20689" w="16343">
                  <a:moveTo>
                    <a:pt x="13114" y="1"/>
                  </a:moveTo>
                  <a:lnTo>
                    <a:pt x="13114" y="1018"/>
                  </a:lnTo>
                  <a:cubicBezTo>
                    <a:pt x="11425" y="1067"/>
                    <a:pt x="9786" y="1415"/>
                    <a:pt x="8222" y="2087"/>
                  </a:cubicBezTo>
                  <a:cubicBezTo>
                    <a:pt x="6633" y="2756"/>
                    <a:pt x="5192" y="3726"/>
                    <a:pt x="3950" y="4968"/>
                  </a:cubicBezTo>
                  <a:cubicBezTo>
                    <a:pt x="2708" y="6210"/>
                    <a:pt x="1739" y="7650"/>
                    <a:pt x="1069" y="9240"/>
                  </a:cubicBezTo>
                  <a:cubicBezTo>
                    <a:pt x="374" y="10903"/>
                    <a:pt x="0" y="12667"/>
                    <a:pt x="0" y="14479"/>
                  </a:cubicBezTo>
                  <a:cubicBezTo>
                    <a:pt x="0" y="16641"/>
                    <a:pt x="523" y="18777"/>
                    <a:pt x="1516" y="20688"/>
                  </a:cubicBezTo>
                  <a:lnTo>
                    <a:pt x="2708" y="17311"/>
                  </a:lnTo>
                  <a:lnTo>
                    <a:pt x="6259" y="18006"/>
                  </a:lnTo>
                  <a:cubicBezTo>
                    <a:pt x="5739" y="16913"/>
                    <a:pt x="5441" y="15697"/>
                    <a:pt x="5441" y="14479"/>
                  </a:cubicBezTo>
                  <a:cubicBezTo>
                    <a:pt x="5441" y="12343"/>
                    <a:pt x="6285" y="10333"/>
                    <a:pt x="7799" y="8816"/>
                  </a:cubicBezTo>
                  <a:cubicBezTo>
                    <a:pt x="9240" y="7376"/>
                    <a:pt x="11103" y="6557"/>
                    <a:pt x="13114" y="6458"/>
                  </a:cubicBezTo>
                  <a:lnTo>
                    <a:pt x="13114" y="7475"/>
                  </a:lnTo>
                  <a:lnTo>
                    <a:pt x="16343" y="3750"/>
                  </a:lnTo>
                  <a:lnTo>
                    <a:pt x="13114" y="1"/>
                  </a:lnTo>
                  <a:close/>
                </a:path>
              </a:pathLst>
            </a:custGeom>
            <a:solidFill>
              <a:schemeClr val="accent1"/>
            </a:solidFill>
            <a:ln>
              <a:noFill/>
            </a:ln>
            <a:effectLst>
              <a:outerShdw rotWithShape="0" algn="bl"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a:off x="3091022" y="3176329"/>
              <a:ext cx="2625761" cy="1172534"/>
            </a:xfrm>
            <a:custGeom>
              <a:rect b="b" l="l" r="r" t="t"/>
              <a:pathLst>
                <a:path extrusionOk="0" h="10581" w="23695">
                  <a:moveTo>
                    <a:pt x="1615" y="1"/>
                  </a:moveTo>
                  <a:lnTo>
                    <a:pt x="0" y="4670"/>
                  </a:lnTo>
                  <a:lnTo>
                    <a:pt x="870" y="4149"/>
                  </a:lnTo>
                  <a:cubicBezTo>
                    <a:pt x="1764" y="5614"/>
                    <a:pt x="2881" y="6855"/>
                    <a:pt x="4222" y="7875"/>
                  </a:cubicBezTo>
                  <a:cubicBezTo>
                    <a:pt x="5613" y="8918"/>
                    <a:pt x="7179" y="9687"/>
                    <a:pt x="8868" y="10134"/>
                  </a:cubicBezTo>
                  <a:cubicBezTo>
                    <a:pt x="10010" y="10432"/>
                    <a:pt x="11177" y="10581"/>
                    <a:pt x="12345" y="10581"/>
                  </a:cubicBezTo>
                  <a:cubicBezTo>
                    <a:pt x="12915" y="10581"/>
                    <a:pt x="13462" y="10557"/>
                    <a:pt x="14008" y="10482"/>
                  </a:cubicBezTo>
                  <a:cubicBezTo>
                    <a:pt x="15796" y="10259"/>
                    <a:pt x="17511" y="9687"/>
                    <a:pt x="19075" y="8793"/>
                  </a:cubicBezTo>
                  <a:cubicBezTo>
                    <a:pt x="20962" y="7700"/>
                    <a:pt x="22552" y="6186"/>
                    <a:pt x="23694" y="4372"/>
                  </a:cubicBezTo>
                  <a:lnTo>
                    <a:pt x="23694" y="4372"/>
                  </a:lnTo>
                  <a:lnTo>
                    <a:pt x="20193" y="5043"/>
                  </a:lnTo>
                  <a:lnTo>
                    <a:pt x="19001" y="1616"/>
                  </a:lnTo>
                  <a:cubicBezTo>
                    <a:pt x="18330" y="2609"/>
                    <a:pt x="17412" y="3454"/>
                    <a:pt x="16369" y="4074"/>
                  </a:cubicBezTo>
                  <a:cubicBezTo>
                    <a:pt x="15151" y="4769"/>
                    <a:pt x="13760" y="5143"/>
                    <a:pt x="12369" y="5143"/>
                  </a:cubicBezTo>
                  <a:cubicBezTo>
                    <a:pt x="11673" y="5143"/>
                    <a:pt x="10954" y="5067"/>
                    <a:pt x="10283" y="4869"/>
                  </a:cubicBezTo>
                  <a:cubicBezTo>
                    <a:pt x="8321" y="4348"/>
                    <a:pt x="6656" y="3130"/>
                    <a:pt x="5589" y="1441"/>
                  </a:cubicBezTo>
                  <a:lnTo>
                    <a:pt x="6458" y="944"/>
                  </a:lnTo>
                  <a:lnTo>
                    <a:pt x="1615" y="1"/>
                  </a:lnTo>
                  <a:close/>
                </a:path>
              </a:pathLst>
            </a:custGeom>
            <a:solidFill>
              <a:schemeClr val="accent3"/>
            </a:solidFill>
            <a:ln>
              <a:noFill/>
            </a:ln>
            <a:effectLst>
              <a:outerShdw rotWithShape="0" algn="bl" dir="1416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5"/>
          <p:cNvSpPr txBox="1"/>
          <p:nvPr>
            <p:ph type="ctrTitle"/>
          </p:nvPr>
        </p:nvSpPr>
        <p:spPr>
          <a:xfrm>
            <a:off x="3532650" y="481925"/>
            <a:ext cx="4477800" cy="11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55" name="Google Shape;55;p15"/>
          <p:cNvSpPr txBox="1"/>
          <p:nvPr>
            <p:ph idx="1" type="subTitle"/>
          </p:nvPr>
        </p:nvSpPr>
        <p:spPr>
          <a:xfrm>
            <a:off x="3532650" y="1959725"/>
            <a:ext cx="4477800" cy="18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software development methodology in	 software	 engineering is a framework	that	is used to structure, plan, and	control the process of	developing an	 information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2095500" y="1580025"/>
            <a:ext cx="1855500" cy="6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idx="1" type="body"/>
          </p:nvPr>
        </p:nvSpPr>
        <p:spPr>
          <a:xfrm flipH="1" rot="10800000">
            <a:off x="1925150" y="1816737"/>
            <a:ext cx="35535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4"/>
          <p:cNvPicPr preferRelativeResize="0"/>
          <p:nvPr/>
        </p:nvPicPr>
        <p:blipFill rotWithShape="1">
          <a:blip r:embed="rId3">
            <a:alphaModFix/>
          </a:blip>
          <a:srcRect b="0" l="7720" r="7712" t="0"/>
          <a:stretch/>
        </p:blipFill>
        <p:spPr>
          <a:xfrm>
            <a:off x="1086975" y="381000"/>
            <a:ext cx="6873699" cy="424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Methodology</a:t>
            </a:r>
            <a:endParaRPr/>
          </a:p>
        </p:txBody>
      </p:sp>
      <p:sp>
        <p:nvSpPr>
          <p:cNvPr id="179" name="Google Shape;179;p25"/>
          <p:cNvSpPr txBox="1"/>
          <p:nvPr>
            <p:ph idx="1" type="body"/>
          </p:nvPr>
        </p:nvSpPr>
        <p:spPr>
          <a:xfrm>
            <a:off x="457200" y="983925"/>
            <a:ext cx="8414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Advantage</a:t>
            </a:r>
            <a:endParaRPr sz="1800"/>
          </a:p>
          <a:p>
            <a:pPr indent="0" lvl="0" marL="0" rtl="0" algn="l">
              <a:spcBef>
                <a:spcPts val="0"/>
              </a:spcBef>
              <a:spcAft>
                <a:spcPts val="0"/>
              </a:spcAft>
              <a:buNone/>
            </a:pPr>
            <a:r>
              <a:t/>
            </a:r>
            <a:endParaRPr sz="1000"/>
          </a:p>
          <a:p>
            <a:pPr indent="-317500" lvl="0" marL="914400" rtl="0" algn="l">
              <a:spcBef>
                <a:spcPts val="0"/>
              </a:spcBef>
              <a:spcAft>
                <a:spcPts val="0"/>
              </a:spcAft>
              <a:buSzPts val="1400"/>
              <a:buChar char="●"/>
            </a:pPr>
            <a:r>
              <a:rPr lang="en" sz="1400"/>
              <a:t>Flexibility and adaptability</a:t>
            </a:r>
            <a:endParaRPr sz="1400"/>
          </a:p>
          <a:p>
            <a:pPr indent="-317500" lvl="0" marL="914400" rtl="0" algn="l">
              <a:spcBef>
                <a:spcPts val="0"/>
              </a:spcBef>
              <a:spcAft>
                <a:spcPts val="0"/>
              </a:spcAft>
              <a:buSzPts val="1400"/>
              <a:buChar char="●"/>
            </a:pPr>
            <a:r>
              <a:rPr lang="en" sz="1400"/>
              <a:t>Enhanced collaboration and communication</a:t>
            </a:r>
            <a:endParaRPr sz="1400"/>
          </a:p>
          <a:p>
            <a:pPr indent="-317500" lvl="0" marL="914400" rtl="0" algn="l">
              <a:spcBef>
                <a:spcPts val="0"/>
              </a:spcBef>
              <a:spcAft>
                <a:spcPts val="0"/>
              </a:spcAft>
              <a:buSzPts val="1400"/>
              <a:buChar char="●"/>
            </a:pPr>
            <a:r>
              <a:rPr lang="en" sz="1400"/>
              <a:t>Iterative delivery of value</a:t>
            </a:r>
            <a:endParaRPr sz="1400"/>
          </a:p>
          <a:p>
            <a:pPr indent="-317500" lvl="0" marL="914400" rtl="0" algn="l">
              <a:spcBef>
                <a:spcPts val="0"/>
              </a:spcBef>
              <a:spcAft>
                <a:spcPts val="0"/>
              </a:spcAft>
              <a:buSzPts val="1400"/>
              <a:buChar char="●"/>
            </a:pPr>
            <a:r>
              <a:rPr lang="en" sz="1400"/>
              <a:t>Empowered and self-organizing teams</a:t>
            </a:r>
            <a:endParaRPr sz="1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Disadvantage</a:t>
            </a:r>
            <a:endParaRPr sz="1800"/>
          </a:p>
          <a:p>
            <a:pPr indent="0" lvl="0" marL="0" rtl="0" algn="l">
              <a:spcBef>
                <a:spcPts val="0"/>
              </a:spcBef>
              <a:spcAft>
                <a:spcPts val="0"/>
              </a:spcAft>
              <a:buNone/>
            </a:pPr>
            <a:r>
              <a:t/>
            </a:r>
            <a:endParaRPr sz="1000"/>
          </a:p>
          <a:p>
            <a:pPr indent="-317500" lvl="0" marL="914400" rtl="0" algn="l">
              <a:spcBef>
                <a:spcPts val="0"/>
              </a:spcBef>
              <a:spcAft>
                <a:spcPts val="0"/>
              </a:spcAft>
              <a:buSzPts val="1400"/>
              <a:buChar char="●"/>
            </a:pPr>
            <a:r>
              <a:rPr lang="en" sz="1400"/>
              <a:t>Dependency on team collaboration</a:t>
            </a:r>
            <a:endParaRPr sz="1400"/>
          </a:p>
          <a:p>
            <a:pPr indent="-317500" lvl="0" marL="914400" rtl="0" algn="l">
              <a:spcBef>
                <a:spcPts val="0"/>
              </a:spcBef>
              <a:spcAft>
                <a:spcPts val="0"/>
              </a:spcAft>
              <a:buSzPts val="1400"/>
              <a:buChar char="●"/>
            </a:pPr>
            <a:r>
              <a:rPr lang="en" sz="1400"/>
              <a:t>Unrealistic expectations</a:t>
            </a:r>
            <a:endParaRPr sz="1400"/>
          </a:p>
          <a:p>
            <a:pPr indent="-317500" lvl="0" marL="914400" rtl="0" algn="l">
              <a:spcBef>
                <a:spcPts val="0"/>
              </a:spcBef>
              <a:spcAft>
                <a:spcPts val="0"/>
              </a:spcAft>
              <a:buSzPts val="1400"/>
              <a:buChar char="●"/>
            </a:pPr>
            <a:r>
              <a:rPr lang="en" sz="1400"/>
              <a:t>Lack of predictability for long-term planning</a:t>
            </a:r>
            <a:endParaRPr sz="1400"/>
          </a:p>
          <a:p>
            <a:pPr indent="-317500" lvl="0" marL="914400" rtl="0" algn="l">
              <a:spcBef>
                <a:spcPts val="0"/>
              </a:spcBef>
              <a:spcAft>
                <a:spcPts val="0"/>
              </a:spcAft>
              <a:buSzPts val="1400"/>
              <a:buChar char="●"/>
            </a:pPr>
            <a:r>
              <a:rPr lang="en" sz="1400"/>
              <a:t>Limited documentation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Rational Unified Process(RUP) Methodology</a:t>
            </a:r>
            <a:endParaRPr/>
          </a:p>
        </p:txBody>
      </p:sp>
      <p:sp>
        <p:nvSpPr>
          <p:cNvPr id="185" name="Google Shape;185;p26"/>
          <p:cNvSpPr txBox="1"/>
          <p:nvPr>
            <p:ph idx="1" type="body"/>
          </p:nvPr>
        </p:nvSpPr>
        <p:spPr>
          <a:xfrm>
            <a:off x="457200" y="1004975"/>
            <a:ext cx="4548000" cy="36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focuses on four phases: inception, elaboration, construction, and transition, each with specific goals and deliverables.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RUP emphasizes iterative development, risk management, and collaboration among stakeholders.</a:t>
            </a:r>
            <a:endParaRPr sz="1800"/>
          </a:p>
        </p:txBody>
      </p:sp>
      <p:pic>
        <p:nvPicPr>
          <p:cNvPr id="186" name="Google Shape;186;p26"/>
          <p:cNvPicPr preferRelativeResize="0"/>
          <p:nvPr/>
        </p:nvPicPr>
        <p:blipFill>
          <a:blip r:embed="rId3">
            <a:alphaModFix/>
          </a:blip>
          <a:stretch>
            <a:fillRect/>
          </a:stretch>
        </p:blipFill>
        <p:spPr>
          <a:xfrm>
            <a:off x="5005214" y="895800"/>
            <a:ext cx="3986386" cy="376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Rational Unified Process(RUP) Mythology</a:t>
            </a:r>
            <a:endParaRPr/>
          </a:p>
        </p:txBody>
      </p:sp>
      <p:sp>
        <p:nvSpPr>
          <p:cNvPr id="192" name="Google Shape;192;p27"/>
          <p:cNvSpPr txBox="1"/>
          <p:nvPr>
            <p:ph idx="1" type="body"/>
          </p:nvPr>
        </p:nvSpPr>
        <p:spPr>
          <a:xfrm>
            <a:off x="457200" y="1004975"/>
            <a:ext cx="8414400" cy="37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t>Advantage</a:t>
            </a:r>
            <a:endParaRPr sz="1800"/>
          </a:p>
          <a:p>
            <a:pPr indent="0" lvl="0" marL="0" rtl="0" algn="l">
              <a:spcBef>
                <a:spcPts val="0"/>
              </a:spcBef>
              <a:spcAft>
                <a:spcPts val="0"/>
              </a:spcAft>
              <a:buClr>
                <a:schemeClr val="dk2"/>
              </a:buClr>
              <a:buSzPts val="1100"/>
              <a:buFont typeface="Arial"/>
              <a:buNone/>
            </a:pPr>
            <a:r>
              <a:t/>
            </a:r>
            <a:endParaRPr sz="1000"/>
          </a:p>
          <a:p>
            <a:pPr indent="-317500" lvl="0" marL="914400" rtl="0" algn="l">
              <a:spcBef>
                <a:spcPts val="0"/>
              </a:spcBef>
              <a:spcAft>
                <a:spcPts val="0"/>
              </a:spcAft>
              <a:buSzPts val="1400"/>
              <a:buChar char="●"/>
            </a:pPr>
            <a:r>
              <a:rPr lang="en" sz="1400"/>
              <a:t>Iterative and incremental approach</a:t>
            </a:r>
            <a:endParaRPr sz="1400"/>
          </a:p>
          <a:p>
            <a:pPr indent="-317500" lvl="0" marL="914400" rtl="0" algn="l">
              <a:spcBef>
                <a:spcPts val="0"/>
              </a:spcBef>
              <a:spcAft>
                <a:spcPts val="0"/>
              </a:spcAft>
              <a:buSzPts val="1400"/>
              <a:buChar char="●"/>
            </a:pPr>
            <a:r>
              <a:rPr lang="en" sz="1400"/>
              <a:t>Strong focus on quality</a:t>
            </a:r>
            <a:endParaRPr sz="1400"/>
          </a:p>
          <a:p>
            <a:pPr indent="-317500" lvl="0" marL="914400" rtl="0" algn="l">
              <a:spcBef>
                <a:spcPts val="0"/>
              </a:spcBef>
              <a:spcAft>
                <a:spcPts val="0"/>
              </a:spcAft>
              <a:buSzPts val="1400"/>
              <a:buChar char="●"/>
            </a:pPr>
            <a:r>
              <a:rPr lang="en" sz="1400"/>
              <a:t>Well-defined roles and responsibilities</a:t>
            </a:r>
            <a:endParaRPr sz="1400"/>
          </a:p>
          <a:p>
            <a:pPr indent="-317500" lvl="0" marL="914400" rtl="0" algn="l">
              <a:spcBef>
                <a:spcPts val="0"/>
              </a:spcBef>
              <a:spcAft>
                <a:spcPts val="0"/>
              </a:spcAft>
              <a:buSzPts val="1400"/>
              <a:buChar char="●"/>
            </a:pPr>
            <a:r>
              <a:rPr lang="en" sz="1400"/>
              <a:t>Tailorability</a:t>
            </a:r>
            <a:endParaRPr sz="1400"/>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n" sz="1800"/>
              <a:t>Disadvantage</a:t>
            </a:r>
            <a:endParaRPr sz="1800"/>
          </a:p>
          <a:p>
            <a:pPr indent="0" lvl="0" marL="0" rtl="0" algn="l">
              <a:spcBef>
                <a:spcPts val="0"/>
              </a:spcBef>
              <a:spcAft>
                <a:spcPts val="0"/>
              </a:spcAft>
              <a:buClr>
                <a:schemeClr val="dk2"/>
              </a:buClr>
              <a:buSzPts val="1100"/>
              <a:buFont typeface="Arial"/>
              <a:buNone/>
            </a:pPr>
            <a:r>
              <a:t/>
            </a:r>
            <a:endParaRPr sz="1000"/>
          </a:p>
          <a:p>
            <a:pPr indent="-317500" lvl="0" marL="914400" rtl="0" algn="l">
              <a:spcBef>
                <a:spcPts val="0"/>
              </a:spcBef>
              <a:spcAft>
                <a:spcPts val="0"/>
              </a:spcAft>
              <a:buSzPts val="1400"/>
              <a:buChar char="●"/>
            </a:pPr>
            <a:r>
              <a:rPr lang="en" sz="1400"/>
              <a:t>Complexity</a:t>
            </a:r>
            <a:endParaRPr sz="1400"/>
          </a:p>
          <a:p>
            <a:pPr indent="-317500" lvl="0" marL="914400" rtl="0" algn="l">
              <a:spcBef>
                <a:spcPts val="0"/>
              </a:spcBef>
              <a:spcAft>
                <a:spcPts val="0"/>
              </a:spcAft>
              <a:buSzPts val="1400"/>
              <a:buChar char="●"/>
            </a:pPr>
            <a:r>
              <a:rPr lang="en" sz="1400"/>
              <a:t>Potentially lengthy development cycles</a:t>
            </a:r>
            <a:endParaRPr sz="1400"/>
          </a:p>
          <a:p>
            <a:pPr indent="-317500" lvl="0" marL="914400" rtl="0" algn="l">
              <a:spcBef>
                <a:spcPts val="0"/>
              </a:spcBef>
              <a:spcAft>
                <a:spcPts val="0"/>
              </a:spcAft>
              <a:buSzPts val="1400"/>
              <a:buChar char="●"/>
            </a:pPr>
            <a:r>
              <a:rPr lang="en" sz="1400"/>
              <a:t>Overemphasis on documentation</a:t>
            </a:r>
            <a:endParaRPr sz="1400"/>
          </a:p>
          <a:p>
            <a:pPr indent="-317500" lvl="0" marL="914400" rtl="0" algn="l">
              <a:spcBef>
                <a:spcPts val="0"/>
              </a:spcBef>
              <a:spcAft>
                <a:spcPts val="0"/>
              </a:spcAft>
              <a:buSzPts val="1400"/>
              <a:buChar char="●"/>
            </a:pPr>
            <a:r>
              <a:rPr lang="en" sz="1400"/>
              <a:t>Steep learning curve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t>
            </a:r>
            <a:r>
              <a:rPr lang="en"/>
              <a:t>xtreme  Programming Mythology</a:t>
            </a:r>
            <a:endParaRPr/>
          </a:p>
        </p:txBody>
      </p:sp>
      <p:sp>
        <p:nvSpPr>
          <p:cNvPr id="198" name="Google Shape;198;p28"/>
          <p:cNvSpPr txBox="1"/>
          <p:nvPr>
            <p:ph idx="1" type="body"/>
          </p:nvPr>
        </p:nvSpPr>
        <p:spPr>
          <a:xfrm>
            <a:off x="457200" y="1004975"/>
            <a:ext cx="3787500" cy="37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Emphasizes collaboration, simplicity, and iterative development.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focuses on delivering high-quality software through continuous feedback, frequent releases, and customer involvement. XP employs practices such as pair programming, test-driven development, and continuous integration.</a:t>
            </a:r>
            <a:endParaRPr sz="1800"/>
          </a:p>
        </p:txBody>
      </p:sp>
      <p:pic>
        <p:nvPicPr>
          <p:cNvPr id="199" name="Google Shape;199;p28"/>
          <p:cNvPicPr preferRelativeResize="0"/>
          <p:nvPr/>
        </p:nvPicPr>
        <p:blipFill>
          <a:blip r:embed="rId3">
            <a:alphaModFix/>
          </a:blip>
          <a:stretch>
            <a:fillRect/>
          </a:stretch>
        </p:blipFill>
        <p:spPr>
          <a:xfrm>
            <a:off x="4244619" y="1004975"/>
            <a:ext cx="4626983" cy="372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Extreme  Programming Mythology</a:t>
            </a:r>
            <a:endParaRPr/>
          </a:p>
        </p:txBody>
      </p:sp>
      <p:sp>
        <p:nvSpPr>
          <p:cNvPr id="205" name="Google Shape;205;p29"/>
          <p:cNvSpPr txBox="1"/>
          <p:nvPr>
            <p:ph idx="1" type="body"/>
          </p:nvPr>
        </p:nvSpPr>
        <p:spPr>
          <a:xfrm>
            <a:off x="457200" y="1004975"/>
            <a:ext cx="8414400" cy="3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t>Advantage</a:t>
            </a:r>
            <a:endParaRPr sz="1800"/>
          </a:p>
          <a:p>
            <a:pPr indent="0" lvl="0" marL="0" rtl="0" algn="l">
              <a:spcBef>
                <a:spcPts val="0"/>
              </a:spcBef>
              <a:spcAft>
                <a:spcPts val="0"/>
              </a:spcAft>
              <a:buClr>
                <a:schemeClr val="dk2"/>
              </a:buClr>
              <a:buSzPts val="1100"/>
              <a:buFont typeface="Arial"/>
              <a:buNone/>
            </a:pPr>
            <a:r>
              <a:t/>
            </a:r>
            <a:endParaRPr sz="1000"/>
          </a:p>
          <a:p>
            <a:pPr indent="-317500" lvl="0" marL="914400" rtl="0" algn="l">
              <a:spcBef>
                <a:spcPts val="0"/>
              </a:spcBef>
              <a:spcAft>
                <a:spcPts val="0"/>
              </a:spcAft>
              <a:buSzPts val="1400"/>
              <a:buChar char="●"/>
            </a:pPr>
            <a:r>
              <a:rPr lang="en" sz="1400"/>
              <a:t>Enhanced collaboration and communication</a:t>
            </a:r>
            <a:endParaRPr sz="1400"/>
          </a:p>
          <a:p>
            <a:pPr indent="-317500" lvl="0" marL="914400" rtl="0" algn="l">
              <a:spcBef>
                <a:spcPts val="0"/>
              </a:spcBef>
              <a:spcAft>
                <a:spcPts val="0"/>
              </a:spcAft>
              <a:buSzPts val="1400"/>
              <a:buChar char="●"/>
            </a:pPr>
            <a:r>
              <a:rPr lang="en" sz="1400"/>
              <a:t>Quick and frequent delivery of working software</a:t>
            </a:r>
            <a:endParaRPr sz="1400"/>
          </a:p>
          <a:p>
            <a:pPr indent="-317500" lvl="0" marL="914400" rtl="0" algn="l">
              <a:spcBef>
                <a:spcPts val="0"/>
              </a:spcBef>
              <a:spcAft>
                <a:spcPts val="0"/>
              </a:spcAft>
              <a:buSzPts val="1400"/>
              <a:buChar char="●"/>
            </a:pPr>
            <a:r>
              <a:rPr lang="en" sz="1400"/>
              <a:t>Emphasis on quality through testing</a:t>
            </a:r>
            <a:endParaRPr sz="1400"/>
          </a:p>
          <a:p>
            <a:pPr indent="-317500" lvl="0" marL="914400" rtl="0" algn="l">
              <a:spcBef>
                <a:spcPts val="0"/>
              </a:spcBef>
              <a:spcAft>
                <a:spcPts val="0"/>
              </a:spcAft>
              <a:buSzPts val="1400"/>
              <a:buChar char="●"/>
            </a:pPr>
            <a:r>
              <a:rPr lang="en" sz="1400"/>
              <a:t>Adaptability to changing requirements</a:t>
            </a:r>
            <a:endParaRPr sz="1400"/>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n" sz="1800"/>
              <a:t>Disadvantage</a:t>
            </a:r>
            <a:endParaRPr sz="1800"/>
          </a:p>
          <a:p>
            <a:pPr indent="0" lvl="0" marL="0" rtl="0" algn="l">
              <a:spcBef>
                <a:spcPts val="0"/>
              </a:spcBef>
              <a:spcAft>
                <a:spcPts val="0"/>
              </a:spcAft>
              <a:buClr>
                <a:schemeClr val="dk2"/>
              </a:buClr>
              <a:buSzPts val="1100"/>
              <a:buFont typeface="Arial"/>
              <a:buNone/>
            </a:pPr>
            <a:r>
              <a:t/>
            </a:r>
            <a:endParaRPr sz="1000"/>
          </a:p>
          <a:p>
            <a:pPr indent="-317500" lvl="0" marL="914400" rtl="0" algn="l">
              <a:spcBef>
                <a:spcPts val="0"/>
              </a:spcBef>
              <a:spcAft>
                <a:spcPts val="0"/>
              </a:spcAft>
              <a:buSzPts val="1400"/>
              <a:buChar char="●"/>
            </a:pPr>
            <a:r>
              <a:rPr lang="en" sz="1400"/>
              <a:t>Dependency on team dynamics</a:t>
            </a:r>
            <a:endParaRPr sz="1400"/>
          </a:p>
          <a:p>
            <a:pPr indent="-317500" lvl="0" marL="914400" rtl="0" algn="l">
              <a:spcBef>
                <a:spcPts val="0"/>
              </a:spcBef>
              <a:spcAft>
                <a:spcPts val="0"/>
              </a:spcAft>
              <a:buSzPts val="1400"/>
              <a:buChar char="●"/>
            </a:pPr>
            <a:r>
              <a:rPr lang="en" sz="1400"/>
              <a:t>Learning curve and skill requirements</a:t>
            </a:r>
            <a:endParaRPr sz="1400"/>
          </a:p>
          <a:p>
            <a:pPr indent="-317500" lvl="0" marL="914400" rtl="0" algn="l">
              <a:spcBef>
                <a:spcPts val="0"/>
              </a:spcBef>
              <a:spcAft>
                <a:spcPts val="0"/>
              </a:spcAft>
              <a:buSzPts val="1400"/>
              <a:buChar char="●"/>
            </a:pPr>
            <a:r>
              <a:rPr lang="en" sz="1400"/>
              <a:t>Potential for scope creep</a:t>
            </a:r>
            <a:endParaRPr sz="1400"/>
          </a:p>
          <a:p>
            <a:pPr indent="-317500" lvl="0" marL="914400" rtl="0" algn="l">
              <a:spcBef>
                <a:spcPts val="0"/>
              </a:spcBef>
              <a:spcAft>
                <a:spcPts val="0"/>
              </a:spcAft>
              <a:buSzPts val="1400"/>
              <a:buChar char="●"/>
            </a:pPr>
            <a:r>
              <a:rPr lang="en" sz="1400"/>
              <a:t>Documentation challenges</a:t>
            </a:r>
            <a:endParaRPr sz="18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57200" y="127075"/>
            <a:ext cx="7906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latin typeface="Comic Sans MS"/>
                <a:ea typeface="Comic Sans MS"/>
                <a:cs typeface="Comic Sans MS"/>
                <a:sym typeface="Comic Sans MS"/>
              </a:rPr>
              <a:t>What is Work Breakdown Structures?</a:t>
            </a:r>
            <a:endParaRPr/>
          </a:p>
        </p:txBody>
      </p:sp>
      <p:sp>
        <p:nvSpPr>
          <p:cNvPr id="216" name="Google Shape;216;p31"/>
          <p:cNvSpPr txBox="1"/>
          <p:nvPr>
            <p:ph idx="1" type="body"/>
          </p:nvPr>
        </p:nvSpPr>
        <p:spPr>
          <a:xfrm>
            <a:off x="227000" y="1134075"/>
            <a:ext cx="5172000" cy="4009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Work Breakdown Structures (WBS) is a term used in project management.</a:t>
            </a:r>
            <a:endParaRPr sz="1500">
              <a:solidFill>
                <a:srgbClr val="404040"/>
              </a:solidFill>
              <a:latin typeface="Lexend"/>
              <a:ea typeface="Lexend"/>
              <a:cs typeface="Lexend"/>
              <a:sym typeface="Lexend"/>
            </a:endParaRPr>
          </a:p>
          <a:p>
            <a:pPr indent="-304800" lvl="0" marL="457200" marR="12700" rtl="0" algn="l">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PMBOK defines WBS as-“A deliverable-oriented hierarchical decomposition  of the work to be executed by the project team to accomplish the project  objectives and create the required deliverables”.</a:t>
            </a:r>
            <a:endParaRPr sz="1500">
              <a:solidFill>
                <a:srgbClr val="404040"/>
              </a:solidFill>
              <a:latin typeface="Lexend"/>
              <a:ea typeface="Lexend"/>
              <a:cs typeface="Lexend"/>
              <a:sym typeface="Lexend"/>
            </a:endParaRPr>
          </a:p>
          <a:p>
            <a:pPr indent="-304800" lvl="0" marL="457200" marR="241300" rtl="0" algn="l">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It is a visual representation of what has already been done and what should still be done to complete the project.</a:t>
            </a:r>
            <a:endParaRPr sz="1500">
              <a:solidFill>
                <a:srgbClr val="404040"/>
              </a:solidFill>
              <a:latin typeface="Lexend"/>
              <a:ea typeface="Lexend"/>
              <a:cs typeface="Lexend"/>
              <a:sym typeface="Lexend"/>
            </a:endParaRPr>
          </a:p>
          <a:p>
            <a:pPr indent="0" lvl="0" marL="0" rtl="0" algn="l">
              <a:spcBef>
                <a:spcPts val="0"/>
              </a:spcBef>
              <a:spcAft>
                <a:spcPts val="0"/>
              </a:spcAft>
              <a:buNone/>
            </a:pPr>
            <a:r>
              <a:t/>
            </a:r>
            <a:endParaRPr sz="900">
              <a:latin typeface="Lexend"/>
              <a:ea typeface="Lexend"/>
              <a:cs typeface="Lexend"/>
              <a:sym typeface="Lexend"/>
            </a:endParaRPr>
          </a:p>
        </p:txBody>
      </p:sp>
      <p:pic>
        <p:nvPicPr>
          <p:cNvPr id="217" name="Google Shape;217;p31"/>
          <p:cNvPicPr preferRelativeResize="0"/>
          <p:nvPr/>
        </p:nvPicPr>
        <p:blipFill>
          <a:blip r:embed="rId3">
            <a:alphaModFix/>
          </a:blip>
          <a:stretch>
            <a:fillRect/>
          </a:stretch>
        </p:blipFill>
        <p:spPr>
          <a:xfrm>
            <a:off x="5399100" y="2027050"/>
            <a:ext cx="3744901" cy="1877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2"/>
          <p:cNvSpPr txBox="1"/>
          <p:nvPr/>
        </p:nvSpPr>
        <p:spPr>
          <a:xfrm>
            <a:off x="48450" y="0"/>
            <a:ext cx="9537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solidFill>
                  <a:schemeClr val="dk2"/>
                </a:solidFill>
              </a:rPr>
              <a:t>Work Breakdown Structure (WBS)</a:t>
            </a:r>
            <a:endParaRPr>
              <a:latin typeface="Roboto"/>
              <a:ea typeface="Roboto"/>
              <a:cs typeface="Roboto"/>
              <a:sym typeface="Roboto"/>
            </a:endParaRPr>
          </a:p>
        </p:txBody>
      </p:sp>
      <p:graphicFrame>
        <p:nvGraphicFramePr>
          <p:cNvPr id="223" name="Google Shape;223;p32"/>
          <p:cNvGraphicFramePr/>
          <p:nvPr/>
        </p:nvGraphicFramePr>
        <p:xfrm>
          <a:off x="1432525" y="2284850"/>
          <a:ext cx="3000000" cy="3000000"/>
        </p:xfrm>
        <a:graphic>
          <a:graphicData uri="http://schemas.openxmlformats.org/drawingml/2006/table">
            <a:tbl>
              <a:tblPr>
                <a:noFill/>
                <a:tableStyleId>{28F05171-C65A-4CE3-A850-160A1C1D7E7D}</a:tableStyleId>
              </a:tblPr>
              <a:tblGrid>
                <a:gridCol w="3280975"/>
                <a:gridCol w="3280975"/>
              </a:tblGrid>
              <a:tr h="332200">
                <a:tc>
                  <a:txBody>
                    <a:bodyPr/>
                    <a:lstStyle/>
                    <a:p>
                      <a:pPr indent="0" lvl="0" marL="0" rtl="0" algn="ctr">
                        <a:lnSpc>
                          <a:spcPct val="115000"/>
                        </a:lnSpc>
                        <a:spcBef>
                          <a:spcPts val="0"/>
                        </a:spcBef>
                        <a:spcAft>
                          <a:spcPts val="0"/>
                        </a:spcAft>
                        <a:buNone/>
                      </a:pPr>
                      <a:r>
                        <a:rPr b="1" lang="en" sz="1600">
                          <a:solidFill>
                            <a:srgbClr val="FFFFFF"/>
                          </a:solidFill>
                          <a:latin typeface="Comic Sans MS"/>
                          <a:ea typeface="Comic Sans MS"/>
                          <a:cs typeface="Comic Sans MS"/>
                          <a:sym typeface="Comic Sans MS"/>
                        </a:rPr>
                        <a:t>LEVEL</a:t>
                      </a:r>
                      <a:endParaRPr b="1" sz="1600">
                        <a:solidFill>
                          <a:srgbClr val="FFFFFF"/>
                        </a:solidFill>
                        <a:latin typeface="Comic Sans MS"/>
                        <a:ea typeface="Comic Sans MS"/>
                        <a:cs typeface="Comic Sans MS"/>
                        <a:sym typeface="Comic Sans MS"/>
                      </a:endParaRPr>
                    </a:p>
                  </a:txBody>
                  <a:tcPr marT="91425" marB="91425" marR="91425" marL="91425">
                    <a:solidFill>
                      <a:srgbClr val="E69138"/>
                    </a:solidFill>
                  </a:tcPr>
                </a:tc>
                <a:tc>
                  <a:txBody>
                    <a:bodyPr/>
                    <a:lstStyle/>
                    <a:p>
                      <a:pPr indent="0" lvl="0" marL="0" rtl="0" algn="ctr">
                        <a:lnSpc>
                          <a:spcPct val="115000"/>
                        </a:lnSpc>
                        <a:spcBef>
                          <a:spcPts val="0"/>
                        </a:spcBef>
                        <a:spcAft>
                          <a:spcPts val="0"/>
                        </a:spcAft>
                        <a:buNone/>
                      </a:pPr>
                      <a:r>
                        <a:rPr b="1" lang="en" sz="1600">
                          <a:solidFill>
                            <a:srgbClr val="FFFFFF"/>
                          </a:solidFill>
                          <a:latin typeface="Comic Sans MS"/>
                          <a:ea typeface="Comic Sans MS"/>
                          <a:cs typeface="Comic Sans MS"/>
                          <a:sym typeface="Comic Sans MS"/>
                        </a:rPr>
                        <a:t>ELEMENT DESCRIPTION</a:t>
                      </a:r>
                      <a:endParaRPr b="1" sz="1600">
                        <a:solidFill>
                          <a:srgbClr val="FFFFFF"/>
                        </a:solidFill>
                        <a:latin typeface="Comic Sans MS"/>
                        <a:ea typeface="Comic Sans MS"/>
                        <a:cs typeface="Comic Sans MS"/>
                        <a:sym typeface="Comic Sans MS"/>
                      </a:endParaRPr>
                    </a:p>
                  </a:txBody>
                  <a:tcPr marT="91425" marB="91425" marR="91425" marL="91425">
                    <a:solidFill>
                      <a:srgbClr val="E69138"/>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1</a:t>
                      </a:r>
                      <a:endParaRPr b="1" sz="1600">
                        <a:latin typeface="Comic Sans MS"/>
                        <a:ea typeface="Comic Sans MS"/>
                        <a:cs typeface="Comic Sans MS"/>
                        <a:sym typeface="Comic Sans MS"/>
                      </a:endParaRPr>
                    </a:p>
                  </a:txBody>
                  <a:tcPr marT="91425" marB="91425" marR="91425" marL="91425">
                    <a:solidFill>
                      <a:srgbClr val="97C060"/>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Project</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2</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3</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Subcategory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4</a:t>
                      </a:r>
                      <a:endParaRPr b="1" sz="1600">
                        <a:latin typeface="Comic Sans MS"/>
                        <a:ea typeface="Comic Sans MS"/>
                        <a:cs typeface="Comic Sans MS"/>
                        <a:sym typeface="Comic Sans MS"/>
                      </a:endParaRPr>
                    </a:p>
                  </a:txBody>
                  <a:tcPr marT="91425" marB="91425" marR="91425" marL="91425">
                    <a:solidFill>
                      <a:srgbClr val="B2CE5F"/>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Sub-Subcategory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5</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Work Package</a:t>
                      </a:r>
                      <a:endParaRPr b="1" sz="1600">
                        <a:latin typeface="Comic Sans MS"/>
                        <a:ea typeface="Comic Sans MS"/>
                        <a:cs typeface="Comic Sans MS"/>
                        <a:sym typeface="Comic Sans MS"/>
                      </a:endParaRPr>
                    </a:p>
                  </a:txBody>
                  <a:tcPr marT="91425" marB="91425" marR="91425" marL="91425">
                    <a:solidFill>
                      <a:schemeClr val="dk1"/>
                    </a:solidFill>
                  </a:tcPr>
                </a:tc>
              </a:tr>
            </a:tbl>
          </a:graphicData>
        </a:graphic>
      </p:graphicFrame>
      <p:sp>
        <p:nvSpPr>
          <p:cNvPr id="224" name="Google Shape;224;p32"/>
          <p:cNvSpPr txBox="1"/>
          <p:nvPr/>
        </p:nvSpPr>
        <p:spPr>
          <a:xfrm>
            <a:off x="555850" y="938750"/>
            <a:ext cx="8511000" cy="13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Clr>
                <a:schemeClr val="dk2"/>
              </a:buClr>
              <a:buSzPts val="1100"/>
              <a:buFont typeface="Arial"/>
              <a:buNone/>
            </a:pPr>
            <a:r>
              <a:rPr lang="en" sz="2100">
                <a:solidFill>
                  <a:schemeClr val="dk2"/>
                </a:solidFill>
              </a:rPr>
              <a:t>The WBS represents a logical decomposition of the work to be performed and focuses on how the product, service, or result is naturally subdivided. It is an outline of what work is to be performed.</a:t>
            </a:r>
            <a:endParaRPr sz="2100">
              <a:solidFill>
                <a:schemeClr val="dk2"/>
              </a:solidFill>
            </a:endParaRPr>
          </a:p>
          <a:p>
            <a:pPr indent="0" lvl="0" marL="0" rtl="0" algn="l">
              <a:spcBef>
                <a:spcPts val="0"/>
              </a:spcBef>
              <a:spcAft>
                <a:spcPts val="0"/>
              </a:spcAft>
              <a:buNone/>
            </a:pPr>
            <a:r>
              <a:t/>
            </a:r>
            <a:endParaRPr sz="3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1109600" y="152400"/>
            <a:ext cx="7253706"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cxnSp>
        <p:nvCxnSpPr>
          <p:cNvPr id="60" name="Google Shape;60;p16"/>
          <p:cNvCxnSpPr/>
          <p:nvPr/>
        </p:nvCxnSpPr>
        <p:spPr>
          <a:xfrm>
            <a:off x="9525" y="2743200"/>
            <a:ext cx="9134400" cy="0"/>
          </a:xfrm>
          <a:prstGeom prst="straightConnector1">
            <a:avLst/>
          </a:prstGeom>
          <a:noFill/>
          <a:ln cap="flat" cmpd="sng" w="19050">
            <a:solidFill>
              <a:srgbClr val="B5B5B5"/>
            </a:solidFill>
            <a:prstDash val="lgDash"/>
            <a:round/>
            <a:headEnd len="med" w="med" type="none"/>
            <a:tailEnd len="med" w="med" type="none"/>
          </a:ln>
        </p:spPr>
      </p:cxnSp>
      <p:sp>
        <p:nvSpPr>
          <p:cNvPr id="61" name="Google Shape;61;p16"/>
          <p:cNvSpPr txBox="1"/>
          <p:nvPr>
            <p:ph type="title"/>
          </p:nvPr>
        </p:nvSpPr>
        <p:spPr>
          <a:xfrm>
            <a:off x="459200" y="165875"/>
            <a:ext cx="8013300" cy="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6 </a:t>
            </a:r>
            <a:r>
              <a:rPr lang="en"/>
              <a:t>Methodology </a:t>
            </a:r>
            <a:endParaRPr>
              <a:solidFill>
                <a:schemeClr val="dk2"/>
              </a:solidFill>
            </a:endParaRPr>
          </a:p>
        </p:txBody>
      </p:sp>
      <p:grpSp>
        <p:nvGrpSpPr>
          <p:cNvPr id="62" name="Google Shape;62;p16"/>
          <p:cNvGrpSpPr/>
          <p:nvPr/>
        </p:nvGrpSpPr>
        <p:grpSpPr>
          <a:xfrm>
            <a:off x="-956069" y="3952303"/>
            <a:ext cx="335770" cy="328733"/>
            <a:chOff x="-956069" y="3952303"/>
            <a:chExt cx="335770" cy="328733"/>
          </a:xfrm>
        </p:grpSpPr>
        <p:sp>
          <p:nvSpPr>
            <p:cNvPr id="63" name="Google Shape;63;p16"/>
            <p:cNvSpPr/>
            <p:nvPr/>
          </p:nvSpPr>
          <p:spPr>
            <a:xfrm>
              <a:off x="-868538" y="3952303"/>
              <a:ext cx="160989" cy="185616"/>
            </a:xfrm>
            <a:custGeom>
              <a:rect b="b" l="l" r="r" t="t"/>
              <a:pathLst>
                <a:path extrusionOk="0" h="1319" w="1144">
                  <a:moveTo>
                    <a:pt x="571" y="76"/>
                  </a:moveTo>
                  <a:cubicBezTo>
                    <a:pt x="720" y="76"/>
                    <a:pt x="845" y="150"/>
                    <a:pt x="944" y="249"/>
                  </a:cubicBezTo>
                  <a:cubicBezTo>
                    <a:pt x="1018" y="348"/>
                    <a:pt x="1093" y="497"/>
                    <a:pt x="1093" y="672"/>
                  </a:cubicBezTo>
                  <a:cubicBezTo>
                    <a:pt x="1093" y="821"/>
                    <a:pt x="1018" y="970"/>
                    <a:pt x="944" y="1094"/>
                  </a:cubicBezTo>
                  <a:cubicBezTo>
                    <a:pt x="845" y="1193"/>
                    <a:pt x="720" y="1268"/>
                    <a:pt x="571" y="1268"/>
                  </a:cubicBezTo>
                  <a:cubicBezTo>
                    <a:pt x="422" y="1268"/>
                    <a:pt x="299" y="1193"/>
                    <a:pt x="199" y="1094"/>
                  </a:cubicBezTo>
                  <a:cubicBezTo>
                    <a:pt x="124" y="970"/>
                    <a:pt x="50" y="821"/>
                    <a:pt x="50" y="672"/>
                  </a:cubicBezTo>
                  <a:cubicBezTo>
                    <a:pt x="50" y="497"/>
                    <a:pt x="124" y="348"/>
                    <a:pt x="199" y="249"/>
                  </a:cubicBezTo>
                  <a:cubicBezTo>
                    <a:pt x="299" y="150"/>
                    <a:pt x="422" y="76"/>
                    <a:pt x="571" y="76"/>
                  </a:cubicBezTo>
                  <a:close/>
                  <a:moveTo>
                    <a:pt x="571" y="1"/>
                  </a:moveTo>
                  <a:cubicBezTo>
                    <a:pt x="422" y="1"/>
                    <a:pt x="273" y="76"/>
                    <a:pt x="150" y="199"/>
                  </a:cubicBezTo>
                  <a:cubicBezTo>
                    <a:pt x="50" y="325"/>
                    <a:pt x="1" y="497"/>
                    <a:pt x="1" y="672"/>
                  </a:cubicBezTo>
                  <a:cubicBezTo>
                    <a:pt x="1" y="845"/>
                    <a:pt x="50" y="1020"/>
                    <a:pt x="150" y="1119"/>
                  </a:cubicBezTo>
                  <a:cubicBezTo>
                    <a:pt x="273" y="1243"/>
                    <a:pt x="422" y="1318"/>
                    <a:pt x="571" y="1318"/>
                  </a:cubicBezTo>
                  <a:cubicBezTo>
                    <a:pt x="746" y="1318"/>
                    <a:pt x="869" y="1243"/>
                    <a:pt x="994" y="1119"/>
                  </a:cubicBezTo>
                  <a:cubicBezTo>
                    <a:pt x="1093" y="1020"/>
                    <a:pt x="1143" y="845"/>
                    <a:pt x="1143" y="672"/>
                  </a:cubicBezTo>
                  <a:cubicBezTo>
                    <a:pt x="1143" y="497"/>
                    <a:pt x="1093" y="325"/>
                    <a:pt x="994" y="199"/>
                  </a:cubicBezTo>
                  <a:cubicBezTo>
                    <a:pt x="869" y="76"/>
                    <a:pt x="746"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p:nvPr/>
          </p:nvSpPr>
          <p:spPr>
            <a:xfrm>
              <a:off x="-956069" y="4141015"/>
              <a:ext cx="335770" cy="132985"/>
            </a:xfrm>
            <a:custGeom>
              <a:rect b="b" l="l" r="r" t="t"/>
              <a:pathLst>
                <a:path extrusionOk="0" h="945" w="2386">
                  <a:moveTo>
                    <a:pt x="1193" y="1"/>
                  </a:moveTo>
                  <a:cubicBezTo>
                    <a:pt x="871" y="1"/>
                    <a:pt x="573" y="100"/>
                    <a:pt x="348" y="275"/>
                  </a:cubicBezTo>
                  <a:cubicBezTo>
                    <a:pt x="150" y="424"/>
                    <a:pt x="1" y="672"/>
                    <a:pt x="1" y="921"/>
                  </a:cubicBezTo>
                  <a:lnTo>
                    <a:pt x="1" y="945"/>
                  </a:lnTo>
                  <a:lnTo>
                    <a:pt x="76" y="945"/>
                  </a:lnTo>
                  <a:lnTo>
                    <a:pt x="76" y="921"/>
                  </a:lnTo>
                  <a:cubicBezTo>
                    <a:pt x="76" y="696"/>
                    <a:pt x="199" y="474"/>
                    <a:pt x="398" y="325"/>
                  </a:cubicBezTo>
                  <a:cubicBezTo>
                    <a:pt x="597" y="150"/>
                    <a:pt x="871" y="51"/>
                    <a:pt x="1193" y="51"/>
                  </a:cubicBezTo>
                  <a:cubicBezTo>
                    <a:pt x="1517" y="51"/>
                    <a:pt x="1789" y="150"/>
                    <a:pt x="1988" y="325"/>
                  </a:cubicBezTo>
                  <a:cubicBezTo>
                    <a:pt x="2186" y="474"/>
                    <a:pt x="2312" y="696"/>
                    <a:pt x="2312" y="921"/>
                  </a:cubicBezTo>
                  <a:lnTo>
                    <a:pt x="2312" y="945"/>
                  </a:lnTo>
                  <a:lnTo>
                    <a:pt x="2385" y="945"/>
                  </a:lnTo>
                  <a:lnTo>
                    <a:pt x="2385" y="921"/>
                  </a:lnTo>
                  <a:cubicBezTo>
                    <a:pt x="2385" y="672"/>
                    <a:pt x="2262" y="424"/>
                    <a:pt x="2037" y="275"/>
                  </a:cubicBezTo>
                  <a:cubicBezTo>
                    <a:pt x="1815" y="100"/>
                    <a:pt x="1517"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809293" y="4137778"/>
              <a:ext cx="52772" cy="143258"/>
            </a:xfrm>
            <a:custGeom>
              <a:rect b="b" l="l" r="r" t="t"/>
              <a:pathLst>
                <a:path extrusionOk="0" h="1018" w="375">
                  <a:moveTo>
                    <a:pt x="176" y="123"/>
                  </a:moveTo>
                  <a:lnTo>
                    <a:pt x="225" y="199"/>
                  </a:lnTo>
                  <a:lnTo>
                    <a:pt x="200" y="322"/>
                  </a:lnTo>
                  <a:lnTo>
                    <a:pt x="200" y="348"/>
                  </a:lnTo>
                  <a:lnTo>
                    <a:pt x="299" y="819"/>
                  </a:lnTo>
                  <a:lnTo>
                    <a:pt x="176" y="918"/>
                  </a:lnTo>
                  <a:lnTo>
                    <a:pt x="51" y="819"/>
                  </a:lnTo>
                  <a:lnTo>
                    <a:pt x="176" y="322"/>
                  </a:lnTo>
                  <a:lnTo>
                    <a:pt x="150" y="199"/>
                  </a:lnTo>
                  <a:lnTo>
                    <a:pt x="176" y="123"/>
                  </a:lnTo>
                  <a:close/>
                  <a:moveTo>
                    <a:pt x="176" y="0"/>
                  </a:moveTo>
                  <a:lnTo>
                    <a:pt x="76" y="173"/>
                  </a:lnTo>
                  <a:lnTo>
                    <a:pt x="100" y="322"/>
                  </a:lnTo>
                  <a:lnTo>
                    <a:pt x="1" y="868"/>
                  </a:lnTo>
                  <a:lnTo>
                    <a:pt x="176" y="1017"/>
                  </a:lnTo>
                  <a:lnTo>
                    <a:pt x="374" y="868"/>
                  </a:lnTo>
                  <a:lnTo>
                    <a:pt x="253" y="336"/>
                  </a:lnTo>
                  <a:lnTo>
                    <a:pt x="253" y="336"/>
                  </a:lnTo>
                  <a:lnTo>
                    <a:pt x="299" y="173"/>
                  </a:ln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833638" y="3952303"/>
              <a:ext cx="126090" cy="98085"/>
            </a:xfrm>
            <a:custGeom>
              <a:rect b="b" l="l" r="r" t="t"/>
              <a:pathLst>
                <a:path extrusionOk="0" h="697" w="896">
                  <a:moveTo>
                    <a:pt x="323" y="76"/>
                  </a:moveTo>
                  <a:cubicBezTo>
                    <a:pt x="448" y="76"/>
                    <a:pt x="571" y="126"/>
                    <a:pt x="671" y="225"/>
                  </a:cubicBezTo>
                  <a:cubicBezTo>
                    <a:pt x="765" y="320"/>
                    <a:pt x="815" y="436"/>
                    <a:pt x="842" y="575"/>
                  </a:cubicBezTo>
                  <a:lnTo>
                    <a:pt x="842" y="575"/>
                  </a:lnTo>
                  <a:cubicBezTo>
                    <a:pt x="767" y="623"/>
                    <a:pt x="695" y="623"/>
                    <a:pt x="597" y="623"/>
                  </a:cubicBezTo>
                  <a:cubicBezTo>
                    <a:pt x="448" y="623"/>
                    <a:pt x="299" y="573"/>
                    <a:pt x="224" y="497"/>
                  </a:cubicBezTo>
                  <a:cubicBezTo>
                    <a:pt x="124" y="424"/>
                    <a:pt x="51" y="299"/>
                    <a:pt x="51" y="176"/>
                  </a:cubicBezTo>
                  <a:cubicBezTo>
                    <a:pt x="124" y="100"/>
                    <a:pt x="224" y="76"/>
                    <a:pt x="323" y="76"/>
                  </a:cubicBezTo>
                  <a:close/>
                  <a:moveTo>
                    <a:pt x="323" y="1"/>
                  </a:moveTo>
                  <a:cubicBezTo>
                    <a:pt x="200" y="1"/>
                    <a:pt x="100" y="50"/>
                    <a:pt x="1" y="126"/>
                  </a:cubicBezTo>
                  <a:lnTo>
                    <a:pt x="1" y="150"/>
                  </a:lnTo>
                  <a:lnTo>
                    <a:pt x="1" y="176"/>
                  </a:lnTo>
                  <a:cubicBezTo>
                    <a:pt x="1" y="325"/>
                    <a:pt x="51" y="448"/>
                    <a:pt x="174" y="547"/>
                  </a:cubicBezTo>
                  <a:cubicBezTo>
                    <a:pt x="273" y="646"/>
                    <a:pt x="422" y="696"/>
                    <a:pt x="597" y="696"/>
                  </a:cubicBezTo>
                  <a:cubicBezTo>
                    <a:pt x="696" y="696"/>
                    <a:pt x="796" y="672"/>
                    <a:pt x="895" y="646"/>
                  </a:cubicBezTo>
                  <a:lnTo>
                    <a:pt x="895" y="623"/>
                  </a:lnTo>
                  <a:lnTo>
                    <a:pt x="895" y="597"/>
                  </a:lnTo>
                  <a:cubicBezTo>
                    <a:pt x="895" y="448"/>
                    <a:pt x="820" y="299"/>
                    <a:pt x="720" y="176"/>
                  </a:cubicBezTo>
                  <a:cubicBezTo>
                    <a:pt x="621" y="76"/>
                    <a:pt x="472" y="1"/>
                    <a:pt x="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868538" y="3962998"/>
              <a:ext cx="52490" cy="80354"/>
            </a:xfrm>
            <a:custGeom>
              <a:rect b="b" l="l" r="r" t="t"/>
              <a:pathLst>
                <a:path extrusionOk="0" h="571" w="373">
                  <a:moveTo>
                    <a:pt x="251" y="142"/>
                  </a:moveTo>
                  <a:cubicBezTo>
                    <a:pt x="256" y="216"/>
                    <a:pt x="277" y="276"/>
                    <a:pt x="315" y="336"/>
                  </a:cubicBezTo>
                  <a:lnTo>
                    <a:pt x="315" y="336"/>
                  </a:lnTo>
                  <a:cubicBezTo>
                    <a:pt x="289" y="381"/>
                    <a:pt x="244" y="424"/>
                    <a:pt x="199" y="447"/>
                  </a:cubicBezTo>
                  <a:cubicBezTo>
                    <a:pt x="152" y="470"/>
                    <a:pt x="105" y="494"/>
                    <a:pt x="58" y="497"/>
                  </a:cubicBezTo>
                  <a:lnTo>
                    <a:pt x="58" y="497"/>
                  </a:lnTo>
                  <a:cubicBezTo>
                    <a:pt x="87" y="348"/>
                    <a:pt x="159" y="230"/>
                    <a:pt x="251" y="142"/>
                  </a:cubicBezTo>
                  <a:close/>
                  <a:moveTo>
                    <a:pt x="323" y="0"/>
                  </a:moveTo>
                  <a:lnTo>
                    <a:pt x="249" y="50"/>
                  </a:lnTo>
                  <a:cubicBezTo>
                    <a:pt x="100" y="149"/>
                    <a:pt x="1" y="322"/>
                    <a:pt x="1" y="521"/>
                  </a:cubicBezTo>
                  <a:lnTo>
                    <a:pt x="1" y="570"/>
                  </a:lnTo>
                  <a:lnTo>
                    <a:pt x="50" y="570"/>
                  </a:lnTo>
                  <a:cubicBezTo>
                    <a:pt x="124" y="570"/>
                    <a:pt x="173" y="547"/>
                    <a:pt x="249" y="497"/>
                  </a:cubicBezTo>
                  <a:cubicBezTo>
                    <a:pt x="299" y="471"/>
                    <a:pt x="348" y="421"/>
                    <a:pt x="372" y="348"/>
                  </a:cubicBezTo>
                  <a:lnTo>
                    <a:pt x="372" y="322"/>
                  </a:lnTo>
                  <a:cubicBezTo>
                    <a:pt x="323" y="249"/>
                    <a:pt x="299" y="173"/>
                    <a:pt x="299" y="100"/>
                  </a:cubicBezTo>
                  <a:lnTo>
                    <a:pt x="299" y="74"/>
                  </a:lnTo>
                  <a:lnTo>
                    <a:pt x="3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6"/>
          <p:cNvGrpSpPr/>
          <p:nvPr/>
        </p:nvGrpSpPr>
        <p:grpSpPr>
          <a:xfrm>
            <a:off x="291639" y="949441"/>
            <a:ext cx="1561426" cy="1747762"/>
            <a:chOff x="789227" y="1659468"/>
            <a:chExt cx="1698494" cy="2134019"/>
          </a:xfrm>
        </p:grpSpPr>
        <p:sp>
          <p:nvSpPr>
            <p:cNvPr id="69" name="Google Shape;69;p16"/>
            <p:cNvSpPr/>
            <p:nvPr/>
          </p:nvSpPr>
          <p:spPr>
            <a:xfrm>
              <a:off x="789227" y="1659468"/>
              <a:ext cx="1698494" cy="2134019"/>
            </a:xfrm>
            <a:custGeom>
              <a:rect b="b" l="l" r="r" t="t"/>
              <a:pathLst>
                <a:path extrusionOk="0" h="79280" w="63100">
                  <a:moveTo>
                    <a:pt x="4818" y="0"/>
                  </a:moveTo>
                  <a:cubicBezTo>
                    <a:pt x="2184" y="0"/>
                    <a:pt x="0" y="2184"/>
                    <a:pt x="0" y="4938"/>
                  </a:cubicBezTo>
                  <a:lnTo>
                    <a:pt x="0" y="74342"/>
                  </a:lnTo>
                  <a:cubicBezTo>
                    <a:pt x="0" y="77095"/>
                    <a:pt x="2184" y="79280"/>
                    <a:pt x="4818" y="79280"/>
                  </a:cubicBezTo>
                  <a:lnTo>
                    <a:pt x="58281" y="79280"/>
                  </a:lnTo>
                  <a:cubicBezTo>
                    <a:pt x="60924" y="79280"/>
                    <a:pt x="63099" y="77095"/>
                    <a:pt x="63099" y="74342"/>
                  </a:cubicBezTo>
                  <a:lnTo>
                    <a:pt x="63099" y="4938"/>
                  </a:lnTo>
                  <a:cubicBezTo>
                    <a:pt x="63099" y="2184"/>
                    <a:pt x="60924" y="0"/>
                    <a:pt x="58281" y="0"/>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a:off x="789227" y="2104145"/>
              <a:ext cx="1507030" cy="1537904"/>
            </a:xfrm>
            <a:custGeom>
              <a:rect b="b" l="l" r="r" t="t"/>
              <a:pathLst>
                <a:path extrusionOk="0" h="57134" w="55987">
                  <a:moveTo>
                    <a:pt x="2414" y="0"/>
                  </a:moveTo>
                  <a:cubicBezTo>
                    <a:pt x="1725" y="0"/>
                    <a:pt x="1147" y="349"/>
                    <a:pt x="688" y="689"/>
                  </a:cubicBezTo>
                  <a:cubicBezTo>
                    <a:pt x="229" y="1148"/>
                    <a:pt x="0" y="1836"/>
                    <a:pt x="0" y="2524"/>
                  </a:cubicBezTo>
                  <a:lnTo>
                    <a:pt x="0" y="57134"/>
                  </a:lnTo>
                  <a:cubicBezTo>
                    <a:pt x="0" y="56445"/>
                    <a:pt x="229" y="55876"/>
                    <a:pt x="688" y="55417"/>
                  </a:cubicBezTo>
                  <a:cubicBezTo>
                    <a:pt x="1147" y="54958"/>
                    <a:pt x="1725" y="54610"/>
                    <a:pt x="2414" y="54610"/>
                  </a:cubicBezTo>
                  <a:lnTo>
                    <a:pt x="50250" y="54610"/>
                  </a:lnTo>
                  <a:cubicBezTo>
                    <a:pt x="53352" y="54610"/>
                    <a:pt x="55986" y="52086"/>
                    <a:pt x="55986" y="48873"/>
                  </a:cubicBezTo>
                  <a:lnTo>
                    <a:pt x="55986" y="5737"/>
                  </a:lnTo>
                  <a:cubicBezTo>
                    <a:pt x="55986" y="2644"/>
                    <a:pt x="53352" y="0"/>
                    <a:pt x="50250"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6"/>
          <p:cNvGrpSpPr/>
          <p:nvPr/>
        </p:nvGrpSpPr>
        <p:grpSpPr>
          <a:xfrm>
            <a:off x="4000017" y="3047209"/>
            <a:ext cx="1561451" cy="1691637"/>
            <a:chOff x="2784137" y="1659468"/>
            <a:chExt cx="1698521" cy="2134019"/>
          </a:xfrm>
        </p:grpSpPr>
        <p:sp>
          <p:nvSpPr>
            <p:cNvPr id="72" name="Google Shape;72;p16"/>
            <p:cNvSpPr/>
            <p:nvPr/>
          </p:nvSpPr>
          <p:spPr>
            <a:xfrm>
              <a:off x="2784137"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2784137"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6"/>
          <p:cNvGrpSpPr/>
          <p:nvPr/>
        </p:nvGrpSpPr>
        <p:grpSpPr>
          <a:xfrm>
            <a:off x="4151463" y="995310"/>
            <a:ext cx="1490962" cy="1747762"/>
            <a:chOff x="4779073" y="1659468"/>
            <a:chExt cx="1698521" cy="2134019"/>
          </a:xfrm>
        </p:grpSpPr>
        <p:sp>
          <p:nvSpPr>
            <p:cNvPr id="75" name="Google Shape;75;p16"/>
            <p:cNvSpPr/>
            <p:nvPr/>
          </p:nvSpPr>
          <p:spPr>
            <a:xfrm>
              <a:off x="4779073"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779073"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6"/>
          <p:cNvGrpSpPr/>
          <p:nvPr/>
        </p:nvGrpSpPr>
        <p:grpSpPr>
          <a:xfrm>
            <a:off x="5988104" y="1050912"/>
            <a:ext cx="1490938" cy="1691637"/>
            <a:chOff x="6774010" y="1659468"/>
            <a:chExt cx="1698494" cy="2134019"/>
          </a:xfrm>
        </p:grpSpPr>
        <p:sp>
          <p:nvSpPr>
            <p:cNvPr id="78" name="Google Shape;78;p16"/>
            <p:cNvSpPr/>
            <p:nvPr/>
          </p:nvSpPr>
          <p:spPr>
            <a:xfrm>
              <a:off x="6774010" y="1659468"/>
              <a:ext cx="1698494" cy="2134019"/>
            </a:xfrm>
            <a:custGeom>
              <a:rect b="b" l="l" r="r" t="t"/>
              <a:pathLst>
                <a:path extrusionOk="0" h="79280" w="63100">
                  <a:moveTo>
                    <a:pt x="4819" y="0"/>
                  </a:moveTo>
                  <a:cubicBezTo>
                    <a:pt x="2185" y="0"/>
                    <a:pt x="1" y="2184"/>
                    <a:pt x="1" y="4938"/>
                  </a:cubicBezTo>
                  <a:lnTo>
                    <a:pt x="1" y="74342"/>
                  </a:lnTo>
                  <a:cubicBezTo>
                    <a:pt x="1" y="77095"/>
                    <a:pt x="2185" y="79280"/>
                    <a:pt x="4819" y="79280"/>
                  </a:cubicBezTo>
                  <a:lnTo>
                    <a:pt x="58281" y="79280"/>
                  </a:lnTo>
                  <a:cubicBezTo>
                    <a:pt x="60925" y="79280"/>
                    <a:pt x="63100" y="77095"/>
                    <a:pt x="63100" y="74342"/>
                  </a:cubicBezTo>
                  <a:lnTo>
                    <a:pt x="63100" y="4938"/>
                  </a:lnTo>
                  <a:cubicBezTo>
                    <a:pt x="63100" y="2184"/>
                    <a:pt x="60925" y="0"/>
                    <a:pt x="58281"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6774010" y="2104145"/>
              <a:ext cx="1507030" cy="1537904"/>
            </a:xfrm>
            <a:custGeom>
              <a:rect b="b" l="l" r="r" t="t"/>
              <a:pathLst>
                <a:path extrusionOk="0" h="57134" w="55987">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nvSpPr>
        <p:spPr>
          <a:xfrm>
            <a:off x="339000" y="1374350"/>
            <a:ext cx="1339500" cy="9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Waterfall Methodology</a:t>
            </a:r>
            <a:endParaRPr b="1">
              <a:solidFill>
                <a:schemeClr val="dk2"/>
              </a:solidFill>
            </a:endParaRPr>
          </a:p>
        </p:txBody>
      </p:sp>
      <p:sp>
        <p:nvSpPr>
          <p:cNvPr id="81" name="Google Shape;81;p16"/>
          <p:cNvSpPr txBox="1"/>
          <p:nvPr/>
        </p:nvSpPr>
        <p:spPr>
          <a:xfrm>
            <a:off x="2270350" y="1323684"/>
            <a:ext cx="1289400" cy="128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 of them all</a:t>
            </a:r>
            <a:endParaRPr sz="1200">
              <a:solidFill>
                <a:schemeClr val="dk2"/>
              </a:solidFill>
              <a:latin typeface="Roboto"/>
              <a:ea typeface="Roboto"/>
              <a:cs typeface="Roboto"/>
              <a:sym typeface="Roboto"/>
            </a:endParaRPr>
          </a:p>
        </p:txBody>
      </p:sp>
      <p:sp>
        <p:nvSpPr>
          <p:cNvPr id="82" name="Google Shape;82;p16"/>
          <p:cNvSpPr txBox="1"/>
          <p:nvPr/>
        </p:nvSpPr>
        <p:spPr>
          <a:xfrm>
            <a:off x="4151475" y="1441550"/>
            <a:ext cx="1410000" cy="10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Spiral Methodology</a:t>
            </a:r>
            <a:endParaRPr b="1">
              <a:solidFill>
                <a:schemeClr val="dk2"/>
              </a:solidFill>
            </a:endParaRPr>
          </a:p>
        </p:txBody>
      </p:sp>
      <p:sp>
        <p:nvSpPr>
          <p:cNvPr id="83" name="Google Shape;83;p16"/>
          <p:cNvSpPr txBox="1"/>
          <p:nvPr/>
        </p:nvSpPr>
        <p:spPr>
          <a:xfrm>
            <a:off x="5988100" y="1499125"/>
            <a:ext cx="1289400" cy="9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2"/>
                </a:solidFill>
              </a:rPr>
              <a:t>   Scrum Methodology</a:t>
            </a:r>
            <a:endParaRPr b="1">
              <a:solidFill>
                <a:schemeClr val="dk2"/>
              </a:solidFill>
            </a:endParaRPr>
          </a:p>
        </p:txBody>
      </p:sp>
      <p:grpSp>
        <p:nvGrpSpPr>
          <p:cNvPr id="84" name="Google Shape;84;p16"/>
          <p:cNvGrpSpPr/>
          <p:nvPr/>
        </p:nvGrpSpPr>
        <p:grpSpPr>
          <a:xfrm>
            <a:off x="1228492" y="2339510"/>
            <a:ext cx="325215" cy="325356"/>
            <a:chOff x="-1004900" y="1659475"/>
            <a:chExt cx="325215" cy="325356"/>
          </a:xfrm>
        </p:grpSpPr>
        <p:sp>
          <p:nvSpPr>
            <p:cNvPr id="85" name="Google Shape;85;p16"/>
            <p:cNvSpPr/>
            <p:nvPr/>
          </p:nvSpPr>
          <p:spPr>
            <a:xfrm>
              <a:off x="-1004900" y="1659475"/>
              <a:ext cx="272725" cy="272866"/>
            </a:xfrm>
            <a:custGeom>
              <a:rect b="b" l="l" r="r" t="t"/>
              <a:pathLst>
                <a:path extrusionOk="0" h="1939" w="1938">
                  <a:moveTo>
                    <a:pt x="970" y="76"/>
                  </a:moveTo>
                  <a:cubicBezTo>
                    <a:pt x="1192" y="76"/>
                    <a:pt x="1441" y="150"/>
                    <a:pt x="1615" y="325"/>
                  </a:cubicBezTo>
                  <a:cubicBezTo>
                    <a:pt x="1788" y="498"/>
                    <a:pt x="1864" y="746"/>
                    <a:pt x="1864" y="971"/>
                  </a:cubicBezTo>
                  <a:cubicBezTo>
                    <a:pt x="1864" y="1193"/>
                    <a:pt x="1788" y="1418"/>
                    <a:pt x="1615" y="1590"/>
                  </a:cubicBezTo>
                  <a:cubicBezTo>
                    <a:pt x="1441" y="1789"/>
                    <a:pt x="1192" y="1865"/>
                    <a:pt x="970" y="1865"/>
                  </a:cubicBezTo>
                  <a:cubicBezTo>
                    <a:pt x="745" y="1865"/>
                    <a:pt x="523" y="1789"/>
                    <a:pt x="348" y="1590"/>
                  </a:cubicBezTo>
                  <a:cubicBezTo>
                    <a:pt x="175" y="1418"/>
                    <a:pt x="76" y="1193"/>
                    <a:pt x="76" y="971"/>
                  </a:cubicBezTo>
                  <a:cubicBezTo>
                    <a:pt x="76" y="746"/>
                    <a:pt x="175" y="498"/>
                    <a:pt x="348" y="325"/>
                  </a:cubicBezTo>
                  <a:cubicBezTo>
                    <a:pt x="523" y="150"/>
                    <a:pt x="745" y="76"/>
                    <a:pt x="970" y="76"/>
                  </a:cubicBezTo>
                  <a:close/>
                  <a:moveTo>
                    <a:pt x="970" y="1"/>
                  </a:moveTo>
                  <a:cubicBezTo>
                    <a:pt x="721" y="1"/>
                    <a:pt x="473" y="100"/>
                    <a:pt x="298" y="275"/>
                  </a:cubicBezTo>
                  <a:cubicBezTo>
                    <a:pt x="99" y="474"/>
                    <a:pt x="0" y="722"/>
                    <a:pt x="0" y="971"/>
                  </a:cubicBezTo>
                  <a:cubicBezTo>
                    <a:pt x="0" y="1219"/>
                    <a:pt x="99" y="1467"/>
                    <a:pt x="298" y="1640"/>
                  </a:cubicBezTo>
                  <a:cubicBezTo>
                    <a:pt x="473" y="1839"/>
                    <a:pt x="721" y="1938"/>
                    <a:pt x="970" y="1938"/>
                  </a:cubicBezTo>
                  <a:cubicBezTo>
                    <a:pt x="1218" y="1938"/>
                    <a:pt x="1466" y="1839"/>
                    <a:pt x="1665" y="1640"/>
                  </a:cubicBezTo>
                  <a:cubicBezTo>
                    <a:pt x="1838" y="1467"/>
                    <a:pt x="1937" y="1219"/>
                    <a:pt x="1937" y="971"/>
                  </a:cubicBezTo>
                  <a:cubicBezTo>
                    <a:pt x="1937" y="722"/>
                    <a:pt x="1838" y="474"/>
                    <a:pt x="1665" y="275"/>
                  </a:cubicBezTo>
                  <a:cubicBezTo>
                    <a:pt x="1466" y="100"/>
                    <a:pt x="1218" y="1"/>
                    <a:pt x="970"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941996" y="1691138"/>
              <a:ext cx="146917" cy="38418"/>
            </a:xfrm>
            <a:custGeom>
              <a:rect b="b" l="l" r="r" t="t"/>
              <a:pathLst>
                <a:path extrusionOk="0" h="273" w="1044">
                  <a:moveTo>
                    <a:pt x="523" y="0"/>
                  </a:moveTo>
                  <a:cubicBezTo>
                    <a:pt x="348" y="0"/>
                    <a:pt x="149" y="74"/>
                    <a:pt x="0" y="223"/>
                  </a:cubicBezTo>
                  <a:lnTo>
                    <a:pt x="50" y="273"/>
                  </a:lnTo>
                  <a:cubicBezTo>
                    <a:pt x="175" y="124"/>
                    <a:pt x="348" y="74"/>
                    <a:pt x="523" y="74"/>
                  </a:cubicBezTo>
                  <a:cubicBezTo>
                    <a:pt x="695" y="74"/>
                    <a:pt x="870" y="124"/>
                    <a:pt x="994" y="273"/>
                  </a:cubicBezTo>
                  <a:lnTo>
                    <a:pt x="1043" y="223"/>
                  </a:lnTo>
                  <a:cubicBezTo>
                    <a:pt x="894" y="74"/>
                    <a:pt x="721" y="0"/>
                    <a:pt x="523"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777629" y="1883227"/>
              <a:ext cx="38418" cy="38699"/>
            </a:xfrm>
            <a:custGeom>
              <a:rect b="b" l="l" r="r" t="t"/>
              <a:pathLst>
                <a:path extrusionOk="0" h="275" w="273">
                  <a:moveTo>
                    <a:pt x="50" y="0"/>
                  </a:moveTo>
                  <a:lnTo>
                    <a:pt x="0" y="50"/>
                  </a:lnTo>
                  <a:lnTo>
                    <a:pt x="223" y="275"/>
                  </a:lnTo>
                  <a:lnTo>
                    <a:pt x="273" y="249"/>
                  </a:lnTo>
                  <a:lnTo>
                    <a:pt x="50" y="0"/>
                  </a:ln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753284" y="1911232"/>
              <a:ext cx="73599" cy="73599"/>
            </a:xfrm>
            <a:custGeom>
              <a:rect b="b" l="l" r="r" t="t"/>
              <a:pathLst>
                <a:path extrusionOk="0" h="523" w="523">
                  <a:moveTo>
                    <a:pt x="199" y="76"/>
                  </a:moveTo>
                  <a:lnTo>
                    <a:pt x="423" y="324"/>
                  </a:lnTo>
                  <a:cubicBezTo>
                    <a:pt x="447" y="348"/>
                    <a:pt x="447" y="348"/>
                    <a:pt x="447" y="374"/>
                  </a:cubicBezTo>
                  <a:cubicBezTo>
                    <a:pt x="447" y="398"/>
                    <a:pt x="447" y="423"/>
                    <a:pt x="423" y="423"/>
                  </a:cubicBezTo>
                  <a:cubicBezTo>
                    <a:pt x="423" y="447"/>
                    <a:pt x="398" y="447"/>
                    <a:pt x="374" y="447"/>
                  </a:cubicBezTo>
                  <a:cubicBezTo>
                    <a:pt x="374" y="447"/>
                    <a:pt x="348" y="447"/>
                    <a:pt x="348" y="423"/>
                  </a:cubicBezTo>
                  <a:lnTo>
                    <a:pt x="100" y="175"/>
                  </a:lnTo>
                  <a:cubicBezTo>
                    <a:pt x="76" y="175"/>
                    <a:pt x="76" y="149"/>
                    <a:pt x="76" y="125"/>
                  </a:cubicBezTo>
                  <a:cubicBezTo>
                    <a:pt x="76" y="125"/>
                    <a:pt x="76" y="100"/>
                    <a:pt x="100" y="76"/>
                  </a:cubicBezTo>
                  <a:close/>
                  <a:moveTo>
                    <a:pt x="149" y="0"/>
                  </a:moveTo>
                  <a:cubicBezTo>
                    <a:pt x="100" y="0"/>
                    <a:pt x="76" y="26"/>
                    <a:pt x="50" y="50"/>
                  </a:cubicBezTo>
                  <a:cubicBezTo>
                    <a:pt x="26" y="76"/>
                    <a:pt x="0" y="100"/>
                    <a:pt x="0" y="125"/>
                  </a:cubicBezTo>
                  <a:cubicBezTo>
                    <a:pt x="0" y="175"/>
                    <a:pt x="26" y="199"/>
                    <a:pt x="50" y="225"/>
                  </a:cubicBezTo>
                  <a:lnTo>
                    <a:pt x="298" y="473"/>
                  </a:lnTo>
                  <a:cubicBezTo>
                    <a:pt x="324" y="497"/>
                    <a:pt x="348" y="523"/>
                    <a:pt x="374" y="523"/>
                  </a:cubicBezTo>
                  <a:cubicBezTo>
                    <a:pt x="423" y="523"/>
                    <a:pt x="447" y="497"/>
                    <a:pt x="473" y="473"/>
                  </a:cubicBezTo>
                  <a:cubicBezTo>
                    <a:pt x="497" y="447"/>
                    <a:pt x="523" y="423"/>
                    <a:pt x="523" y="374"/>
                  </a:cubicBezTo>
                  <a:cubicBezTo>
                    <a:pt x="523" y="348"/>
                    <a:pt x="497" y="298"/>
                    <a:pt x="473" y="274"/>
                  </a:cubicBezTo>
                  <a:lnTo>
                    <a:pt x="249" y="50"/>
                  </a:lnTo>
                  <a:cubicBezTo>
                    <a:pt x="225" y="26"/>
                    <a:pt x="175" y="0"/>
                    <a:pt x="14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6"/>
          <p:cNvGrpSpPr/>
          <p:nvPr/>
        </p:nvGrpSpPr>
        <p:grpSpPr>
          <a:xfrm>
            <a:off x="3290193" y="2339510"/>
            <a:ext cx="318320" cy="325356"/>
            <a:chOff x="-970000" y="2204783"/>
            <a:chExt cx="318320" cy="325356"/>
          </a:xfrm>
        </p:grpSpPr>
        <p:sp>
          <p:nvSpPr>
            <p:cNvPr id="90" name="Google Shape;90;p16"/>
            <p:cNvSpPr/>
            <p:nvPr/>
          </p:nvSpPr>
          <p:spPr>
            <a:xfrm>
              <a:off x="-970000" y="2204783"/>
              <a:ext cx="139881" cy="304388"/>
            </a:xfrm>
            <a:custGeom>
              <a:rect b="b" l="l" r="r" t="t"/>
              <a:pathLst>
                <a:path extrusionOk="0" h="2163" w="994">
                  <a:moveTo>
                    <a:pt x="920" y="84"/>
                  </a:moveTo>
                  <a:lnTo>
                    <a:pt x="920" y="1119"/>
                  </a:lnTo>
                  <a:lnTo>
                    <a:pt x="563" y="2068"/>
                  </a:lnTo>
                  <a:lnTo>
                    <a:pt x="563" y="2068"/>
                  </a:lnTo>
                  <a:cubicBezTo>
                    <a:pt x="259" y="1888"/>
                    <a:pt x="50" y="1527"/>
                    <a:pt x="50" y="1143"/>
                  </a:cubicBezTo>
                  <a:cubicBezTo>
                    <a:pt x="50" y="614"/>
                    <a:pt x="422" y="178"/>
                    <a:pt x="920" y="84"/>
                  </a:cubicBezTo>
                  <a:close/>
                  <a:moveTo>
                    <a:pt x="970" y="0"/>
                  </a:moveTo>
                  <a:cubicBezTo>
                    <a:pt x="398" y="100"/>
                    <a:pt x="0" y="573"/>
                    <a:pt x="0" y="1143"/>
                  </a:cubicBezTo>
                  <a:cubicBezTo>
                    <a:pt x="0" y="1566"/>
                    <a:pt x="199" y="1938"/>
                    <a:pt x="573" y="2162"/>
                  </a:cubicBezTo>
                  <a:lnTo>
                    <a:pt x="596" y="2162"/>
                  </a:lnTo>
                  <a:lnTo>
                    <a:pt x="596" y="2136"/>
                  </a:lnTo>
                  <a:lnTo>
                    <a:pt x="994" y="1119"/>
                  </a:lnTo>
                  <a:lnTo>
                    <a:pt x="99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791561" y="2204783"/>
              <a:ext cx="118913" cy="132985"/>
            </a:xfrm>
            <a:custGeom>
              <a:rect b="b" l="l" r="r" t="t"/>
              <a:pathLst>
                <a:path extrusionOk="0" h="945" w="845">
                  <a:moveTo>
                    <a:pt x="50" y="81"/>
                  </a:moveTo>
                  <a:cubicBezTo>
                    <a:pt x="327" y="134"/>
                    <a:pt x="581" y="294"/>
                    <a:pt x="749" y="543"/>
                  </a:cubicBezTo>
                  <a:lnTo>
                    <a:pt x="749" y="543"/>
                  </a:lnTo>
                  <a:lnTo>
                    <a:pt x="50" y="845"/>
                  </a:lnTo>
                  <a:lnTo>
                    <a:pt x="50" y="81"/>
                  </a:lnTo>
                  <a:close/>
                  <a:moveTo>
                    <a:pt x="0" y="0"/>
                  </a:moveTo>
                  <a:lnTo>
                    <a:pt x="0" y="26"/>
                  </a:lnTo>
                  <a:lnTo>
                    <a:pt x="0" y="944"/>
                  </a:lnTo>
                  <a:lnTo>
                    <a:pt x="844" y="573"/>
                  </a:lnTo>
                  <a:lnTo>
                    <a:pt x="819" y="547"/>
                  </a:lnTo>
                  <a:cubicBezTo>
                    <a:pt x="646" y="249"/>
                    <a:pt x="372" y="50"/>
                    <a:pt x="2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51229" y="2411086"/>
              <a:ext cx="101744" cy="119053"/>
            </a:xfrm>
            <a:custGeom>
              <a:rect b="b" l="l" r="r" t="t"/>
              <a:pathLst>
                <a:path extrusionOk="0" h="846" w="723">
                  <a:moveTo>
                    <a:pt x="325" y="150"/>
                  </a:moveTo>
                  <a:lnTo>
                    <a:pt x="625" y="706"/>
                  </a:lnTo>
                  <a:lnTo>
                    <a:pt x="625" y="706"/>
                  </a:lnTo>
                  <a:cubicBezTo>
                    <a:pt x="527" y="749"/>
                    <a:pt x="390" y="770"/>
                    <a:pt x="275" y="770"/>
                  </a:cubicBezTo>
                  <a:cubicBezTo>
                    <a:pt x="213" y="770"/>
                    <a:pt x="153" y="770"/>
                    <a:pt x="91" y="757"/>
                  </a:cubicBezTo>
                  <a:lnTo>
                    <a:pt x="91" y="757"/>
                  </a:lnTo>
                  <a:lnTo>
                    <a:pt x="325" y="150"/>
                  </a:lnTo>
                  <a:close/>
                  <a:moveTo>
                    <a:pt x="299" y="1"/>
                  </a:moveTo>
                  <a:lnTo>
                    <a:pt x="1" y="796"/>
                  </a:lnTo>
                  <a:lnTo>
                    <a:pt x="27" y="819"/>
                  </a:lnTo>
                  <a:cubicBezTo>
                    <a:pt x="126" y="819"/>
                    <a:pt x="200" y="845"/>
                    <a:pt x="275" y="845"/>
                  </a:cubicBezTo>
                  <a:cubicBezTo>
                    <a:pt x="424" y="845"/>
                    <a:pt x="547" y="819"/>
                    <a:pt x="672" y="770"/>
                  </a:cubicBezTo>
                  <a:lnTo>
                    <a:pt x="722" y="746"/>
                  </a:lnTo>
                  <a:lnTo>
                    <a:pt x="299"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84666" y="2320318"/>
              <a:ext cx="132985" cy="178158"/>
            </a:xfrm>
            <a:custGeom>
              <a:rect b="b" l="l" r="r" t="t"/>
              <a:pathLst>
                <a:path extrusionOk="0" h="1266" w="945">
                  <a:moveTo>
                    <a:pt x="855" y="91"/>
                  </a:moveTo>
                  <a:lnTo>
                    <a:pt x="855" y="91"/>
                  </a:lnTo>
                  <a:cubicBezTo>
                    <a:pt x="876" y="171"/>
                    <a:pt x="895" y="237"/>
                    <a:pt x="895" y="322"/>
                  </a:cubicBezTo>
                  <a:cubicBezTo>
                    <a:pt x="895" y="658"/>
                    <a:pt x="732" y="971"/>
                    <a:pt x="497" y="1171"/>
                  </a:cubicBezTo>
                  <a:lnTo>
                    <a:pt x="497" y="1171"/>
                  </a:lnTo>
                  <a:lnTo>
                    <a:pt x="91" y="429"/>
                  </a:lnTo>
                  <a:lnTo>
                    <a:pt x="91" y="429"/>
                  </a:lnTo>
                  <a:lnTo>
                    <a:pt x="855" y="91"/>
                  </a:lnTo>
                  <a:close/>
                  <a:moveTo>
                    <a:pt x="895" y="0"/>
                  </a:moveTo>
                  <a:lnTo>
                    <a:pt x="1" y="397"/>
                  </a:lnTo>
                  <a:lnTo>
                    <a:pt x="25" y="421"/>
                  </a:lnTo>
                  <a:lnTo>
                    <a:pt x="472" y="1266"/>
                  </a:lnTo>
                  <a:lnTo>
                    <a:pt x="497" y="1242"/>
                  </a:lnTo>
                  <a:cubicBezTo>
                    <a:pt x="770" y="1043"/>
                    <a:pt x="945" y="695"/>
                    <a:pt x="945" y="322"/>
                  </a:cubicBezTo>
                  <a:cubicBezTo>
                    <a:pt x="945" y="223"/>
                    <a:pt x="945" y="123"/>
                    <a:pt x="919" y="24"/>
                  </a:cubicBezTo>
                  <a:lnTo>
                    <a:pt x="89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a:off x="5346757" y="2337821"/>
            <a:ext cx="321697" cy="328733"/>
            <a:chOff x="-994346" y="2802582"/>
            <a:chExt cx="321697" cy="328733"/>
          </a:xfrm>
        </p:grpSpPr>
        <p:sp>
          <p:nvSpPr>
            <p:cNvPr id="95" name="Google Shape;95;p16"/>
            <p:cNvSpPr/>
            <p:nvPr/>
          </p:nvSpPr>
          <p:spPr>
            <a:xfrm>
              <a:off x="-949032" y="2826927"/>
              <a:ext cx="251757" cy="255416"/>
            </a:xfrm>
            <a:custGeom>
              <a:rect b="b" l="l" r="r" t="t"/>
              <a:pathLst>
                <a:path extrusionOk="0" h="1815" w="1789">
                  <a:moveTo>
                    <a:pt x="1540" y="76"/>
                  </a:moveTo>
                  <a:cubicBezTo>
                    <a:pt x="1590" y="76"/>
                    <a:pt x="1640" y="100"/>
                    <a:pt x="1665" y="126"/>
                  </a:cubicBezTo>
                  <a:cubicBezTo>
                    <a:pt x="1715" y="175"/>
                    <a:pt x="1739" y="225"/>
                    <a:pt x="1739" y="275"/>
                  </a:cubicBezTo>
                  <a:cubicBezTo>
                    <a:pt x="1739" y="324"/>
                    <a:pt x="1715" y="398"/>
                    <a:pt x="1665" y="497"/>
                  </a:cubicBezTo>
                  <a:cubicBezTo>
                    <a:pt x="1616" y="573"/>
                    <a:pt x="1516" y="696"/>
                    <a:pt x="1391" y="821"/>
                  </a:cubicBezTo>
                  <a:lnTo>
                    <a:pt x="1318" y="894"/>
                  </a:lnTo>
                  <a:cubicBezTo>
                    <a:pt x="1242" y="994"/>
                    <a:pt x="1143" y="1093"/>
                    <a:pt x="1044" y="1169"/>
                  </a:cubicBezTo>
                  <a:cubicBezTo>
                    <a:pt x="1020" y="1193"/>
                    <a:pt x="994" y="1193"/>
                    <a:pt x="970" y="1218"/>
                  </a:cubicBezTo>
                  <a:cubicBezTo>
                    <a:pt x="795" y="1367"/>
                    <a:pt x="596" y="1516"/>
                    <a:pt x="447" y="1616"/>
                  </a:cubicBezTo>
                  <a:cubicBezTo>
                    <a:pt x="374" y="1665"/>
                    <a:pt x="298" y="1689"/>
                    <a:pt x="249" y="1715"/>
                  </a:cubicBezTo>
                  <a:cubicBezTo>
                    <a:pt x="199" y="1739"/>
                    <a:pt x="149" y="1765"/>
                    <a:pt x="100" y="1765"/>
                  </a:cubicBezTo>
                  <a:lnTo>
                    <a:pt x="76" y="1765"/>
                  </a:lnTo>
                  <a:lnTo>
                    <a:pt x="76" y="1739"/>
                  </a:lnTo>
                  <a:lnTo>
                    <a:pt x="76" y="1715"/>
                  </a:lnTo>
                  <a:cubicBezTo>
                    <a:pt x="76" y="1689"/>
                    <a:pt x="76" y="1640"/>
                    <a:pt x="100" y="1566"/>
                  </a:cubicBezTo>
                  <a:cubicBezTo>
                    <a:pt x="199" y="1391"/>
                    <a:pt x="374" y="1093"/>
                    <a:pt x="596" y="845"/>
                  </a:cubicBezTo>
                  <a:cubicBezTo>
                    <a:pt x="696" y="722"/>
                    <a:pt x="821" y="596"/>
                    <a:pt x="920" y="497"/>
                  </a:cubicBezTo>
                  <a:lnTo>
                    <a:pt x="994" y="424"/>
                  </a:lnTo>
                  <a:cubicBezTo>
                    <a:pt x="1119" y="298"/>
                    <a:pt x="1242" y="199"/>
                    <a:pt x="1318" y="149"/>
                  </a:cubicBezTo>
                  <a:cubicBezTo>
                    <a:pt x="1417" y="100"/>
                    <a:pt x="1491" y="76"/>
                    <a:pt x="1540" y="76"/>
                  </a:cubicBezTo>
                  <a:close/>
                  <a:moveTo>
                    <a:pt x="1540" y="0"/>
                  </a:moveTo>
                  <a:cubicBezTo>
                    <a:pt x="1467" y="0"/>
                    <a:pt x="1391" y="50"/>
                    <a:pt x="1292" y="100"/>
                  </a:cubicBezTo>
                  <a:cubicBezTo>
                    <a:pt x="1193" y="149"/>
                    <a:pt x="1069" y="249"/>
                    <a:pt x="944" y="374"/>
                  </a:cubicBezTo>
                  <a:lnTo>
                    <a:pt x="871" y="447"/>
                  </a:lnTo>
                  <a:cubicBezTo>
                    <a:pt x="771" y="547"/>
                    <a:pt x="646" y="672"/>
                    <a:pt x="547" y="795"/>
                  </a:cubicBezTo>
                  <a:cubicBezTo>
                    <a:pt x="398" y="970"/>
                    <a:pt x="275" y="1169"/>
                    <a:pt x="175" y="1318"/>
                  </a:cubicBezTo>
                  <a:cubicBezTo>
                    <a:pt x="126" y="1391"/>
                    <a:pt x="76" y="1467"/>
                    <a:pt x="50" y="1540"/>
                  </a:cubicBezTo>
                  <a:cubicBezTo>
                    <a:pt x="26" y="1616"/>
                    <a:pt x="0" y="1665"/>
                    <a:pt x="0" y="1715"/>
                  </a:cubicBezTo>
                  <a:lnTo>
                    <a:pt x="0" y="1765"/>
                  </a:lnTo>
                  <a:lnTo>
                    <a:pt x="26" y="1789"/>
                  </a:lnTo>
                  <a:cubicBezTo>
                    <a:pt x="50" y="1814"/>
                    <a:pt x="50" y="1814"/>
                    <a:pt x="76" y="1814"/>
                  </a:cubicBezTo>
                  <a:lnTo>
                    <a:pt x="100" y="1814"/>
                  </a:lnTo>
                  <a:cubicBezTo>
                    <a:pt x="149" y="1814"/>
                    <a:pt x="225" y="1814"/>
                    <a:pt x="275" y="1789"/>
                  </a:cubicBezTo>
                  <a:cubicBezTo>
                    <a:pt x="348" y="1765"/>
                    <a:pt x="398" y="1715"/>
                    <a:pt x="473" y="1665"/>
                  </a:cubicBezTo>
                  <a:cubicBezTo>
                    <a:pt x="646" y="1566"/>
                    <a:pt x="845" y="1417"/>
                    <a:pt x="1020" y="1268"/>
                  </a:cubicBezTo>
                  <a:cubicBezTo>
                    <a:pt x="1044" y="1242"/>
                    <a:pt x="1069" y="1242"/>
                    <a:pt x="1069" y="1218"/>
                  </a:cubicBezTo>
                  <a:cubicBezTo>
                    <a:pt x="1169" y="1143"/>
                    <a:pt x="1292" y="1043"/>
                    <a:pt x="1367" y="944"/>
                  </a:cubicBezTo>
                  <a:lnTo>
                    <a:pt x="1441" y="871"/>
                  </a:lnTo>
                  <a:cubicBezTo>
                    <a:pt x="1566" y="722"/>
                    <a:pt x="1665" y="622"/>
                    <a:pt x="1715" y="523"/>
                  </a:cubicBezTo>
                  <a:cubicBezTo>
                    <a:pt x="1765" y="424"/>
                    <a:pt x="1789" y="348"/>
                    <a:pt x="1789" y="275"/>
                  </a:cubicBezTo>
                  <a:cubicBezTo>
                    <a:pt x="1789" y="199"/>
                    <a:pt x="1765" y="126"/>
                    <a:pt x="1715" y="100"/>
                  </a:cubicBezTo>
                  <a:cubicBezTo>
                    <a:pt x="1665" y="50"/>
                    <a:pt x="1616" y="0"/>
                    <a:pt x="15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819565" y="2942322"/>
              <a:ext cx="146917" cy="188994"/>
            </a:xfrm>
            <a:custGeom>
              <a:rect b="b" l="l" r="r" t="t"/>
              <a:pathLst>
                <a:path extrusionOk="0" h="1343" w="1044">
                  <a:moveTo>
                    <a:pt x="487" y="85"/>
                  </a:moveTo>
                  <a:lnTo>
                    <a:pt x="968" y="1143"/>
                  </a:lnTo>
                  <a:lnTo>
                    <a:pt x="968" y="1143"/>
                  </a:lnTo>
                  <a:lnTo>
                    <a:pt x="869" y="1243"/>
                  </a:lnTo>
                  <a:lnTo>
                    <a:pt x="92" y="466"/>
                  </a:lnTo>
                  <a:lnTo>
                    <a:pt x="92" y="466"/>
                  </a:lnTo>
                  <a:cubicBezTo>
                    <a:pt x="96" y="462"/>
                    <a:pt x="100" y="456"/>
                    <a:pt x="100" y="448"/>
                  </a:cubicBezTo>
                  <a:cubicBezTo>
                    <a:pt x="124" y="422"/>
                    <a:pt x="149" y="422"/>
                    <a:pt x="149" y="398"/>
                  </a:cubicBezTo>
                  <a:cubicBezTo>
                    <a:pt x="249" y="323"/>
                    <a:pt x="372" y="223"/>
                    <a:pt x="447" y="124"/>
                  </a:cubicBezTo>
                  <a:lnTo>
                    <a:pt x="487" y="85"/>
                  </a:lnTo>
                  <a:close/>
                  <a:moveTo>
                    <a:pt x="471" y="1"/>
                  </a:moveTo>
                  <a:lnTo>
                    <a:pt x="398" y="74"/>
                  </a:lnTo>
                  <a:cubicBezTo>
                    <a:pt x="322" y="174"/>
                    <a:pt x="223" y="273"/>
                    <a:pt x="124" y="349"/>
                  </a:cubicBezTo>
                  <a:cubicBezTo>
                    <a:pt x="100" y="373"/>
                    <a:pt x="74" y="373"/>
                    <a:pt x="50" y="398"/>
                  </a:cubicBezTo>
                  <a:cubicBezTo>
                    <a:pt x="50" y="422"/>
                    <a:pt x="24" y="448"/>
                    <a:pt x="24" y="448"/>
                  </a:cubicBezTo>
                  <a:lnTo>
                    <a:pt x="0" y="472"/>
                  </a:lnTo>
                  <a:lnTo>
                    <a:pt x="869" y="1342"/>
                  </a:lnTo>
                  <a:lnTo>
                    <a:pt x="1043" y="1143"/>
                  </a:lnTo>
                  <a:lnTo>
                    <a:pt x="1043" y="1118"/>
                  </a:lnTo>
                  <a:lnTo>
                    <a:pt x="52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921028" y="3050539"/>
              <a:ext cx="48972" cy="59808"/>
            </a:xfrm>
            <a:custGeom>
              <a:rect b="b" l="l" r="r" t="t"/>
              <a:pathLst>
                <a:path extrusionOk="0" h="425" w="348">
                  <a:moveTo>
                    <a:pt x="235" y="103"/>
                  </a:moveTo>
                  <a:lnTo>
                    <a:pt x="271" y="282"/>
                  </a:lnTo>
                  <a:lnTo>
                    <a:pt x="271" y="282"/>
                  </a:lnTo>
                  <a:lnTo>
                    <a:pt x="248" y="325"/>
                  </a:lnTo>
                  <a:lnTo>
                    <a:pt x="111" y="186"/>
                  </a:lnTo>
                  <a:lnTo>
                    <a:pt x="111" y="186"/>
                  </a:lnTo>
                  <a:cubicBezTo>
                    <a:pt x="154" y="165"/>
                    <a:pt x="191" y="135"/>
                    <a:pt x="235" y="103"/>
                  </a:cubicBezTo>
                  <a:close/>
                  <a:moveTo>
                    <a:pt x="298" y="1"/>
                  </a:moveTo>
                  <a:lnTo>
                    <a:pt x="248" y="27"/>
                  </a:lnTo>
                  <a:cubicBezTo>
                    <a:pt x="175" y="76"/>
                    <a:pt x="99" y="100"/>
                    <a:pt x="50" y="126"/>
                  </a:cubicBezTo>
                  <a:lnTo>
                    <a:pt x="26" y="150"/>
                  </a:lnTo>
                  <a:lnTo>
                    <a:pt x="0" y="176"/>
                  </a:lnTo>
                  <a:lnTo>
                    <a:pt x="248" y="424"/>
                  </a:lnTo>
                  <a:lnTo>
                    <a:pt x="348" y="325"/>
                  </a:lnTo>
                  <a:lnTo>
                    <a:pt x="348" y="299"/>
                  </a:lnTo>
                  <a:lnTo>
                    <a:pt x="29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994346" y="2802582"/>
              <a:ext cx="185194" cy="150294"/>
            </a:xfrm>
            <a:custGeom>
              <a:rect b="b" l="l" r="r" t="t"/>
              <a:pathLst>
                <a:path extrusionOk="0" h="1068" w="1316">
                  <a:moveTo>
                    <a:pt x="199" y="100"/>
                  </a:moveTo>
                  <a:lnTo>
                    <a:pt x="1232" y="581"/>
                  </a:lnTo>
                  <a:lnTo>
                    <a:pt x="1232" y="581"/>
                  </a:lnTo>
                  <a:lnTo>
                    <a:pt x="1193" y="620"/>
                  </a:lnTo>
                  <a:cubicBezTo>
                    <a:pt x="1093" y="720"/>
                    <a:pt x="968" y="845"/>
                    <a:pt x="869" y="968"/>
                  </a:cubicBezTo>
                  <a:cubicBezTo>
                    <a:pt x="869" y="968"/>
                    <a:pt x="863" y="974"/>
                    <a:pt x="855" y="980"/>
                  </a:cubicBezTo>
                  <a:lnTo>
                    <a:pt x="855" y="980"/>
                  </a:lnTo>
                  <a:lnTo>
                    <a:pt x="74" y="199"/>
                  </a:lnTo>
                  <a:lnTo>
                    <a:pt x="199" y="100"/>
                  </a:lnTo>
                  <a:close/>
                  <a:moveTo>
                    <a:pt x="173" y="0"/>
                  </a:moveTo>
                  <a:lnTo>
                    <a:pt x="1" y="199"/>
                  </a:lnTo>
                  <a:lnTo>
                    <a:pt x="845" y="1067"/>
                  </a:lnTo>
                  <a:lnTo>
                    <a:pt x="869" y="1044"/>
                  </a:lnTo>
                  <a:cubicBezTo>
                    <a:pt x="895" y="1044"/>
                    <a:pt x="895" y="1018"/>
                    <a:pt x="918" y="1018"/>
                  </a:cubicBezTo>
                  <a:cubicBezTo>
                    <a:pt x="1018" y="895"/>
                    <a:pt x="1143" y="769"/>
                    <a:pt x="1242" y="670"/>
                  </a:cubicBezTo>
                  <a:lnTo>
                    <a:pt x="1316" y="597"/>
                  </a:lnTo>
                  <a:lnTo>
                    <a:pt x="1316" y="571"/>
                  </a:lnTo>
                  <a:lnTo>
                    <a:pt x="1316" y="547"/>
                  </a:lnTo>
                  <a:lnTo>
                    <a:pt x="17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973378" y="3005366"/>
              <a:ext cx="56009" cy="48972"/>
            </a:xfrm>
            <a:custGeom>
              <a:rect b="b" l="l" r="r" t="t"/>
              <a:pathLst>
                <a:path extrusionOk="0" h="348" w="398">
                  <a:moveTo>
                    <a:pt x="120" y="77"/>
                  </a:moveTo>
                  <a:lnTo>
                    <a:pt x="298" y="113"/>
                  </a:lnTo>
                  <a:lnTo>
                    <a:pt x="298" y="113"/>
                  </a:lnTo>
                  <a:cubicBezTo>
                    <a:pt x="268" y="167"/>
                    <a:pt x="249" y="217"/>
                    <a:pt x="231" y="257"/>
                  </a:cubicBezTo>
                  <a:lnTo>
                    <a:pt x="231" y="257"/>
                  </a:lnTo>
                  <a:lnTo>
                    <a:pt x="74" y="123"/>
                  </a:lnTo>
                  <a:lnTo>
                    <a:pt x="120" y="77"/>
                  </a:lnTo>
                  <a:close/>
                  <a:moveTo>
                    <a:pt x="100" y="0"/>
                  </a:moveTo>
                  <a:lnTo>
                    <a:pt x="74" y="24"/>
                  </a:lnTo>
                  <a:lnTo>
                    <a:pt x="1" y="123"/>
                  </a:lnTo>
                  <a:lnTo>
                    <a:pt x="223" y="348"/>
                  </a:lnTo>
                  <a:lnTo>
                    <a:pt x="249" y="322"/>
                  </a:lnTo>
                  <a:lnTo>
                    <a:pt x="273" y="322"/>
                  </a:lnTo>
                  <a:lnTo>
                    <a:pt x="273" y="298"/>
                  </a:lnTo>
                  <a:cubicBezTo>
                    <a:pt x="299" y="248"/>
                    <a:pt x="348" y="173"/>
                    <a:pt x="372" y="99"/>
                  </a:cubicBezTo>
                  <a:lnTo>
                    <a:pt x="398" y="74"/>
                  </a:lnTo>
                  <a:lnTo>
                    <a:pt x="10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6"/>
          <p:cNvGrpSpPr/>
          <p:nvPr/>
        </p:nvGrpSpPr>
        <p:grpSpPr>
          <a:xfrm>
            <a:off x="7455438" y="2341339"/>
            <a:ext cx="199266" cy="321697"/>
            <a:chOff x="-889506" y="3403758"/>
            <a:chExt cx="199266" cy="321697"/>
          </a:xfrm>
        </p:grpSpPr>
        <p:sp>
          <p:nvSpPr>
            <p:cNvPr id="101" name="Google Shape;101;p16"/>
            <p:cNvSpPr/>
            <p:nvPr/>
          </p:nvSpPr>
          <p:spPr>
            <a:xfrm>
              <a:off x="-889506" y="3403758"/>
              <a:ext cx="84013" cy="84013"/>
            </a:xfrm>
            <a:custGeom>
              <a:rect b="b" l="l" r="r" t="t"/>
              <a:pathLst>
                <a:path extrusionOk="0" h="597" w="597">
                  <a:moveTo>
                    <a:pt x="299" y="50"/>
                  </a:moveTo>
                  <a:cubicBezTo>
                    <a:pt x="348" y="50"/>
                    <a:pt x="422" y="74"/>
                    <a:pt x="448" y="124"/>
                  </a:cubicBezTo>
                  <a:cubicBezTo>
                    <a:pt x="497" y="173"/>
                    <a:pt x="521" y="223"/>
                    <a:pt x="521" y="298"/>
                  </a:cubicBezTo>
                  <a:cubicBezTo>
                    <a:pt x="521" y="372"/>
                    <a:pt x="497" y="422"/>
                    <a:pt x="448" y="471"/>
                  </a:cubicBezTo>
                  <a:cubicBezTo>
                    <a:pt x="422" y="521"/>
                    <a:pt x="348" y="547"/>
                    <a:pt x="299" y="547"/>
                  </a:cubicBezTo>
                  <a:cubicBezTo>
                    <a:pt x="223" y="547"/>
                    <a:pt x="173" y="521"/>
                    <a:pt x="124" y="471"/>
                  </a:cubicBezTo>
                  <a:cubicBezTo>
                    <a:pt x="100" y="422"/>
                    <a:pt x="74" y="372"/>
                    <a:pt x="74" y="298"/>
                  </a:cubicBezTo>
                  <a:cubicBezTo>
                    <a:pt x="74" y="223"/>
                    <a:pt x="100" y="173"/>
                    <a:pt x="124" y="124"/>
                  </a:cubicBezTo>
                  <a:cubicBezTo>
                    <a:pt x="173" y="74"/>
                    <a:pt x="223" y="50"/>
                    <a:pt x="299" y="50"/>
                  </a:cubicBezTo>
                  <a:close/>
                  <a:moveTo>
                    <a:pt x="299" y="0"/>
                  </a:moveTo>
                  <a:cubicBezTo>
                    <a:pt x="223" y="0"/>
                    <a:pt x="150" y="24"/>
                    <a:pt x="100" y="74"/>
                  </a:cubicBezTo>
                  <a:cubicBezTo>
                    <a:pt x="24" y="149"/>
                    <a:pt x="1" y="223"/>
                    <a:pt x="1" y="298"/>
                  </a:cubicBezTo>
                  <a:cubicBezTo>
                    <a:pt x="1" y="372"/>
                    <a:pt x="24" y="447"/>
                    <a:pt x="100" y="521"/>
                  </a:cubicBezTo>
                  <a:cubicBezTo>
                    <a:pt x="150" y="571"/>
                    <a:pt x="223" y="596"/>
                    <a:pt x="299" y="596"/>
                  </a:cubicBezTo>
                  <a:cubicBezTo>
                    <a:pt x="372" y="596"/>
                    <a:pt x="448" y="571"/>
                    <a:pt x="497" y="521"/>
                  </a:cubicBezTo>
                  <a:cubicBezTo>
                    <a:pt x="571" y="447"/>
                    <a:pt x="597" y="372"/>
                    <a:pt x="597" y="298"/>
                  </a:cubicBezTo>
                  <a:cubicBezTo>
                    <a:pt x="597" y="223"/>
                    <a:pt x="571" y="149"/>
                    <a:pt x="497" y="74"/>
                  </a:cubicBezTo>
                  <a:cubicBezTo>
                    <a:pt x="448" y="24"/>
                    <a:pt x="372" y="0"/>
                    <a:pt x="2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774252" y="3522530"/>
              <a:ext cx="84013" cy="84013"/>
            </a:xfrm>
            <a:custGeom>
              <a:rect b="b" l="l" r="r" t="t"/>
              <a:pathLst>
                <a:path extrusionOk="0" h="597" w="597">
                  <a:moveTo>
                    <a:pt x="298" y="50"/>
                  </a:moveTo>
                  <a:cubicBezTo>
                    <a:pt x="348" y="50"/>
                    <a:pt x="423" y="74"/>
                    <a:pt x="447" y="124"/>
                  </a:cubicBezTo>
                  <a:cubicBezTo>
                    <a:pt x="497" y="174"/>
                    <a:pt x="523" y="223"/>
                    <a:pt x="523" y="299"/>
                  </a:cubicBezTo>
                  <a:cubicBezTo>
                    <a:pt x="523" y="372"/>
                    <a:pt x="497" y="422"/>
                    <a:pt x="447" y="472"/>
                  </a:cubicBezTo>
                  <a:cubicBezTo>
                    <a:pt x="423" y="521"/>
                    <a:pt x="348" y="547"/>
                    <a:pt x="298" y="547"/>
                  </a:cubicBezTo>
                  <a:cubicBezTo>
                    <a:pt x="225" y="547"/>
                    <a:pt x="175" y="521"/>
                    <a:pt x="125" y="472"/>
                  </a:cubicBezTo>
                  <a:cubicBezTo>
                    <a:pt x="100" y="422"/>
                    <a:pt x="76" y="372"/>
                    <a:pt x="76" y="299"/>
                  </a:cubicBezTo>
                  <a:cubicBezTo>
                    <a:pt x="76" y="223"/>
                    <a:pt x="100" y="174"/>
                    <a:pt x="125" y="124"/>
                  </a:cubicBezTo>
                  <a:cubicBezTo>
                    <a:pt x="175" y="74"/>
                    <a:pt x="225" y="50"/>
                    <a:pt x="298" y="50"/>
                  </a:cubicBezTo>
                  <a:close/>
                  <a:moveTo>
                    <a:pt x="298" y="1"/>
                  </a:moveTo>
                  <a:cubicBezTo>
                    <a:pt x="225" y="1"/>
                    <a:pt x="149" y="25"/>
                    <a:pt x="76" y="74"/>
                  </a:cubicBezTo>
                  <a:cubicBezTo>
                    <a:pt x="26" y="150"/>
                    <a:pt x="0" y="223"/>
                    <a:pt x="0" y="299"/>
                  </a:cubicBezTo>
                  <a:cubicBezTo>
                    <a:pt x="0" y="372"/>
                    <a:pt x="26" y="448"/>
                    <a:pt x="76" y="521"/>
                  </a:cubicBezTo>
                  <a:cubicBezTo>
                    <a:pt x="149" y="571"/>
                    <a:pt x="225" y="597"/>
                    <a:pt x="298" y="597"/>
                  </a:cubicBezTo>
                  <a:cubicBezTo>
                    <a:pt x="374" y="597"/>
                    <a:pt x="447" y="571"/>
                    <a:pt x="497" y="521"/>
                  </a:cubicBezTo>
                  <a:cubicBezTo>
                    <a:pt x="547" y="448"/>
                    <a:pt x="596" y="372"/>
                    <a:pt x="596" y="299"/>
                  </a:cubicBezTo>
                  <a:cubicBezTo>
                    <a:pt x="596" y="223"/>
                    <a:pt x="547" y="150"/>
                    <a:pt x="497" y="74"/>
                  </a:cubicBezTo>
                  <a:cubicBezTo>
                    <a:pt x="447" y="25"/>
                    <a:pt x="374" y="1"/>
                    <a:pt x="29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889506" y="3641442"/>
              <a:ext cx="84013" cy="84013"/>
            </a:xfrm>
            <a:custGeom>
              <a:rect b="b" l="l" r="r" t="t"/>
              <a:pathLst>
                <a:path extrusionOk="0" h="597" w="597">
                  <a:moveTo>
                    <a:pt x="299" y="50"/>
                  </a:moveTo>
                  <a:cubicBezTo>
                    <a:pt x="348" y="50"/>
                    <a:pt x="422" y="100"/>
                    <a:pt x="448" y="123"/>
                  </a:cubicBezTo>
                  <a:cubicBezTo>
                    <a:pt x="497" y="173"/>
                    <a:pt x="521" y="223"/>
                    <a:pt x="521" y="298"/>
                  </a:cubicBezTo>
                  <a:cubicBezTo>
                    <a:pt x="521" y="372"/>
                    <a:pt x="497" y="421"/>
                    <a:pt x="448" y="471"/>
                  </a:cubicBezTo>
                  <a:cubicBezTo>
                    <a:pt x="422" y="521"/>
                    <a:pt x="348" y="547"/>
                    <a:pt x="299" y="547"/>
                  </a:cubicBezTo>
                  <a:cubicBezTo>
                    <a:pt x="223" y="547"/>
                    <a:pt x="173" y="521"/>
                    <a:pt x="124" y="471"/>
                  </a:cubicBezTo>
                  <a:cubicBezTo>
                    <a:pt x="100" y="421"/>
                    <a:pt x="74" y="372"/>
                    <a:pt x="74" y="298"/>
                  </a:cubicBezTo>
                  <a:cubicBezTo>
                    <a:pt x="74" y="223"/>
                    <a:pt x="100" y="173"/>
                    <a:pt x="124" y="123"/>
                  </a:cubicBezTo>
                  <a:cubicBezTo>
                    <a:pt x="173" y="100"/>
                    <a:pt x="223" y="50"/>
                    <a:pt x="299" y="50"/>
                  </a:cubicBezTo>
                  <a:close/>
                  <a:moveTo>
                    <a:pt x="299" y="0"/>
                  </a:moveTo>
                  <a:cubicBezTo>
                    <a:pt x="223" y="0"/>
                    <a:pt x="150" y="24"/>
                    <a:pt x="100" y="74"/>
                  </a:cubicBezTo>
                  <a:cubicBezTo>
                    <a:pt x="24" y="149"/>
                    <a:pt x="1" y="223"/>
                    <a:pt x="1" y="298"/>
                  </a:cubicBezTo>
                  <a:cubicBezTo>
                    <a:pt x="1" y="372"/>
                    <a:pt x="24" y="471"/>
                    <a:pt x="100" y="521"/>
                  </a:cubicBezTo>
                  <a:cubicBezTo>
                    <a:pt x="150" y="570"/>
                    <a:pt x="223" y="596"/>
                    <a:pt x="299" y="596"/>
                  </a:cubicBezTo>
                  <a:cubicBezTo>
                    <a:pt x="372" y="596"/>
                    <a:pt x="448" y="570"/>
                    <a:pt x="497" y="521"/>
                  </a:cubicBezTo>
                  <a:cubicBezTo>
                    <a:pt x="571" y="471"/>
                    <a:pt x="597" y="372"/>
                    <a:pt x="597" y="298"/>
                  </a:cubicBezTo>
                  <a:cubicBezTo>
                    <a:pt x="597" y="223"/>
                    <a:pt x="571" y="149"/>
                    <a:pt x="497" y="74"/>
                  </a:cubicBezTo>
                  <a:cubicBezTo>
                    <a:pt x="448" y="24"/>
                    <a:pt x="372" y="0"/>
                    <a:pt x="2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26602" y="3470039"/>
              <a:ext cx="70081" cy="69940"/>
            </a:xfrm>
            <a:custGeom>
              <a:rect b="b" l="l" r="r" t="t"/>
              <a:pathLst>
                <a:path extrusionOk="0" h="497" w="498">
                  <a:moveTo>
                    <a:pt x="50" y="0"/>
                  </a:moveTo>
                  <a:lnTo>
                    <a:pt x="1" y="50"/>
                  </a:lnTo>
                  <a:lnTo>
                    <a:pt x="448" y="497"/>
                  </a:lnTo>
                  <a:lnTo>
                    <a:pt x="497" y="447"/>
                  </a:lnTo>
                  <a:lnTo>
                    <a:pt x="5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826602" y="3588811"/>
              <a:ext cx="70081" cy="70081"/>
            </a:xfrm>
            <a:custGeom>
              <a:rect b="b" l="l" r="r" t="t"/>
              <a:pathLst>
                <a:path extrusionOk="0" h="498" w="498">
                  <a:moveTo>
                    <a:pt x="448" y="1"/>
                  </a:moveTo>
                  <a:lnTo>
                    <a:pt x="1" y="448"/>
                  </a:lnTo>
                  <a:lnTo>
                    <a:pt x="50" y="497"/>
                  </a:lnTo>
                  <a:lnTo>
                    <a:pt x="497" y="50"/>
                  </a:lnTo>
                  <a:lnTo>
                    <a:pt x="448"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6"/>
          <p:cNvGrpSpPr/>
          <p:nvPr/>
        </p:nvGrpSpPr>
        <p:grpSpPr>
          <a:xfrm>
            <a:off x="2270338" y="3047210"/>
            <a:ext cx="1490962" cy="1747762"/>
            <a:chOff x="4779073" y="1659468"/>
            <a:chExt cx="1698521" cy="2134019"/>
          </a:xfrm>
        </p:grpSpPr>
        <p:sp>
          <p:nvSpPr>
            <p:cNvPr id="107" name="Google Shape;107;p16"/>
            <p:cNvSpPr/>
            <p:nvPr/>
          </p:nvSpPr>
          <p:spPr>
            <a:xfrm>
              <a:off x="4779073"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4779073"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6"/>
          <p:cNvGrpSpPr/>
          <p:nvPr/>
        </p:nvGrpSpPr>
        <p:grpSpPr>
          <a:xfrm>
            <a:off x="2134317" y="1023372"/>
            <a:ext cx="1561451" cy="1691637"/>
            <a:chOff x="2784137" y="1659468"/>
            <a:chExt cx="1698521" cy="2134019"/>
          </a:xfrm>
        </p:grpSpPr>
        <p:sp>
          <p:nvSpPr>
            <p:cNvPr id="110" name="Google Shape;110;p16"/>
            <p:cNvSpPr/>
            <p:nvPr/>
          </p:nvSpPr>
          <p:spPr>
            <a:xfrm>
              <a:off x="2784137"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784137"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nvSpPr>
        <p:spPr>
          <a:xfrm>
            <a:off x="2195650" y="1527275"/>
            <a:ext cx="128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Incremental</a:t>
            </a:r>
            <a:r>
              <a:rPr b="1" lang="en">
                <a:solidFill>
                  <a:schemeClr val="dk2"/>
                </a:solidFill>
              </a:rPr>
              <a:t> Methodology</a:t>
            </a:r>
            <a:endParaRPr b="1">
              <a:solidFill>
                <a:schemeClr val="dk2"/>
              </a:solidFill>
            </a:endParaRPr>
          </a:p>
        </p:txBody>
      </p:sp>
      <p:sp>
        <p:nvSpPr>
          <p:cNvPr id="113" name="Google Shape;113;p16"/>
          <p:cNvSpPr txBox="1"/>
          <p:nvPr/>
        </p:nvSpPr>
        <p:spPr>
          <a:xfrm>
            <a:off x="2270350" y="3453275"/>
            <a:ext cx="1289400" cy="111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RUP Methodology</a:t>
            </a:r>
            <a:endParaRPr b="1">
              <a:solidFill>
                <a:schemeClr val="dk2"/>
              </a:solidFill>
            </a:endParaRPr>
          </a:p>
        </p:txBody>
      </p:sp>
      <p:sp>
        <p:nvSpPr>
          <p:cNvPr id="114" name="Google Shape;114;p16"/>
          <p:cNvSpPr txBox="1"/>
          <p:nvPr/>
        </p:nvSpPr>
        <p:spPr>
          <a:xfrm>
            <a:off x="4000025" y="3453275"/>
            <a:ext cx="1410000" cy="9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Extreme Programming</a:t>
            </a:r>
            <a:endParaRPr b="1">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0" y="0"/>
            <a:ext cx="7052700" cy="4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Another example of WBS breakdown</a:t>
            </a:r>
            <a:endParaRPr b="1"/>
          </a:p>
        </p:txBody>
      </p:sp>
      <p:pic>
        <p:nvPicPr>
          <p:cNvPr id="235" name="Google Shape;235;p34"/>
          <p:cNvPicPr preferRelativeResize="0"/>
          <p:nvPr/>
        </p:nvPicPr>
        <p:blipFill>
          <a:blip r:embed="rId3">
            <a:alphaModFix/>
          </a:blip>
          <a:stretch>
            <a:fillRect/>
          </a:stretch>
        </p:blipFill>
        <p:spPr>
          <a:xfrm>
            <a:off x="152400" y="556800"/>
            <a:ext cx="8839203" cy="38297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572925" y="347400"/>
            <a:ext cx="5343900" cy="11430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lang="en" sz="2200">
                <a:latin typeface="Arial"/>
                <a:ea typeface="Arial"/>
                <a:cs typeface="Arial"/>
                <a:sym typeface="Arial"/>
              </a:rPr>
              <a:t>Types of Work Breakdown Structures</a:t>
            </a:r>
            <a:endParaRPr sz="2200">
              <a:latin typeface="Arial"/>
              <a:ea typeface="Arial"/>
              <a:cs typeface="Arial"/>
              <a:sym typeface="Arial"/>
            </a:endParaRPr>
          </a:p>
          <a:p>
            <a:pPr indent="0" lvl="0" marL="0" rtl="0" algn="l">
              <a:spcBef>
                <a:spcPts val="400"/>
              </a:spcBef>
              <a:spcAft>
                <a:spcPts val="0"/>
              </a:spcAft>
              <a:buNone/>
            </a:pPr>
            <a:r>
              <a:t/>
            </a:r>
            <a:endParaRPr/>
          </a:p>
        </p:txBody>
      </p:sp>
      <p:sp>
        <p:nvSpPr>
          <p:cNvPr id="241" name="Google Shape;241;p35"/>
          <p:cNvSpPr txBox="1"/>
          <p:nvPr>
            <p:ph idx="1" type="body"/>
          </p:nvPr>
        </p:nvSpPr>
        <p:spPr>
          <a:xfrm>
            <a:off x="457200" y="1389525"/>
            <a:ext cx="7846200" cy="23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are two types of work breakdown structures commonly employed in project management: </a:t>
            </a:r>
            <a:endParaRPr sz="1800"/>
          </a:p>
          <a:p>
            <a:pPr indent="0" lvl="0" marL="0" rtl="0" algn="l">
              <a:spcBef>
                <a:spcPts val="0"/>
              </a:spcBef>
              <a:spcAft>
                <a:spcPts val="0"/>
              </a:spcAft>
              <a:buNone/>
            </a:pPr>
            <a:r>
              <a:t/>
            </a:r>
            <a:endParaRPr sz="1600"/>
          </a:p>
          <a:p>
            <a:pPr indent="-349250" lvl="0" marL="457200" rtl="0" algn="l">
              <a:spcBef>
                <a:spcPts val="0"/>
              </a:spcBef>
              <a:spcAft>
                <a:spcPts val="0"/>
              </a:spcAft>
              <a:buSzPts val="1900"/>
              <a:buAutoNum type="arabicPeriod"/>
            </a:pPr>
            <a:r>
              <a:rPr lang="en" sz="1900"/>
              <a:t>The process-oriented WBS </a:t>
            </a:r>
            <a:endParaRPr sz="1900"/>
          </a:p>
          <a:p>
            <a:pPr indent="-349250" lvl="0" marL="457200" rtl="0" algn="l">
              <a:spcBef>
                <a:spcPts val="0"/>
              </a:spcBef>
              <a:spcAft>
                <a:spcPts val="0"/>
              </a:spcAft>
              <a:buSzPts val="1900"/>
              <a:buAutoNum type="arabicPeriod"/>
            </a:pPr>
            <a:r>
              <a:rPr lang="en" sz="1900"/>
              <a:t>Deliverable-oriented WBS.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487050" y="369800"/>
            <a:ext cx="6426900" cy="1247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Process-oriented work breakdown structure</a:t>
            </a:r>
            <a:endParaRPr sz="2200">
              <a:latin typeface="Arial"/>
              <a:ea typeface="Arial"/>
              <a:cs typeface="Arial"/>
              <a:sym typeface="Arial"/>
            </a:endParaRPr>
          </a:p>
          <a:p>
            <a:pPr indent="0" lvl="0" marL="0" rtl="0" algn="l">
              <a:spcBef>
                <a:spcPts val="400"/>
              </a:spcBef>
              <a:spcAft>
                <a:spcPts val="0"/>
              </a:spcAft>
              <a:buNone/>
            </a:pPr>
            <a:r>
              <a:t/>
            </a:r>
            <a:endParaRPr/>
          </a:p>
        </p:txBody>
      </p:sp>
      <p:sp>
        <p:nvSpPr>
          <p:cNvPr id="247" name="Google Shape;247;p36"/>
          <p:cNvSpPr txBox="1"/>
          <p:nvPr>
            <p:ph idx="1" type="body"/>
          </p:nvPr>
        </p:nvSpPr>
        <p:spPr>
          <a:xfrm>
            <a:off x="457200" y="1344700"/>
            <a:ext cx="4148400" cy="29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process-oriented WBS defines a project in terms of steps, work phases, or functions. This type of WBS is focused on the steps that need to be taken within individual disciplines to complete a project and typically phrases individual elements in verb form</a:t>
            </a:r>
            <a:endParaRPr sz="1800"/>
          </a:p>
        </p:txBody>
      </p:sp>
      <p:pic>
        <p:nvPicPr>
          <p:cNvPr id="248" name="Google Shape;248;p36"/>
          <p:cNvPicPr preferRelativeResize="0"/>
          <p:nvPr/>
        </p:nvPicPr>
        <p:blipFill>
          <a:blip r:embed="rId3">
            <a:alphaModFix/>
          </a:blip>
          <a:stretch>
            <a:fillRect/>
          </a:stretch>
        </p:blipFill>
        <p:spPr>
          <a:xfrm>
            <a:off x="4758000" y="1243850"/>
            <a:ext cx="4040875" cy="349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558050" y="874025"/>
            <a:ext cx="7062000" cy="537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Deliverables-oriented work breakdown structure</a:t>
            </a:r>
            <a:endParaRPr sz="2200">
              <a:latin typeface="Arial"/>
              <a:ea typeface="Arial"/>
              <a:cs typeface="Arial"/>
              <a:sym typeface="Arial"/>
            </a:endParaRPr>
          </a:p>
          <a:p>
            <a:pPr indent="0" lvl="0" marL="0" rtl="0" algn="l">
              <a:spcBef>
                <a:spcPts val="400"/>
              </a:spcBef>
              <a:spcAft>
                <a:spcPts val="0"/>
              </a:spcAft>
              <a:buNone/>
            </a:pPr>
            <a:r>
              <a:t/>
            </a:r>
            <a:endParaRPr sz="2200">
              <a:latin typeface="Arial"/>
              <a:ea typeface="Arial"/>
              <a:cs typeface="Arial"/>
              <a:sym typeface="Arial"/>
            </a:endParaRPr>
          </a:p>
        </p:txBody>
      </p:sp>
      <p:sp>
        <p:nvSpPr>
          <p:cNvPr id="254" name="Google Shape;254;p37"/>
          <p:cNvSpPr txBox="1"/>
          <p:nvPr>
            <p:ph idx="1" type="body"/>
          </p:nvPr>
        </p:nvSpPr>
        <p:spPr>
          <a:xfrm>
            <a:off x="625275" y="1568825"/>
            <a:ext cx="40026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deliverables-oriented WBS defines a project in terms of tangible deliverable components. Deliverables are typically a physical component or item needed to complete the overall project.</a:t>
            </a:r>
            <a:endParaRPr sz="1800"/>
          </a:p>
        </p:txBody>
      </p:sp>
      <p:pic>
        <p:nvPicPr>
          <p:cNvPr id="255" name="Google Shape;255;p37"/>
          <p:cNvPicPr preferRelativeResize="0"/>
          <p:nvPr/>
        </p:nvPicPr>
        <p:blipFill>
          <a:blip r:embed="rId3">
            <a:alphaModFix/>
          </a:blip>
          <a:stretch>
            <a:fillRect/>
          </a:stretch>
        </p:blipFill>
        <p:spPr>
          <a:xfrm>
            <a:off x="5177125" y="1116100"/>
            <a:ext cx="3420100" cy="3769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rgbClr val="3A3A3A"/>
                </a:solidFill>
                <a:highlight>
                  <a:srgbClr val="FFFFFF"/>
                </a:highlight>
                <a:latin typeface="Times New Roman"/>
                <a:ea typeface="Times New Roman"/>
                <a:cs typeface="Times New Roman"/>
                <a:sym typeface="Times New Roman"/>
              </a:rPr>
              <a:t>                                          </a:t>
            </a:r>
            <a:r>
              <a:rPr b="1" lang="en" sz="2300">
                <a:solidFill>
                  <a:srgbClr val="3A3A3A"/>
                </a:solidFill>
                <a:highlight>
                  <a:srgbClr val="FFFFFF"/>
                </a:highlight>
                <a:latin typeface="Times New Roman"/>
                <a:ea typeface="Times New Roman"/>
                <a:cs typeface="Times New Roman"/>
                <a:sym typeface="Times New Roman"/>
              </a:rPr>
              <a:t> </a:t>
            </a:r>
            <a:r>
              <a:rPr b="1" lang="en" sz="2300" u="sng">
                <a:solidFill>
                  <a:srgbClr val="3A3A3A"/>
                </a:solidFill>
                <a:highlight>
                  <a:srgbClr val="FFFFFF"/>
                </a:highlight>
                <a:latin typeface="Times New Roman"/>
                <a:ea typeface="Times New Roman"/>
                <a:cs typeface="Times New Roman"/>
                <a:sym typeface="Times New Roman"/>
              </a:rPr>
              <a:t>WBS Design Principles:</a:t>
            </a:r>
            <a:endParaRPr sz="1900" u="sng">
              <a:solidFill>
                <a:srgbClr val="455264"/>
              </a:solidFill>
              <a:highlight>
                <a:srgbClr val="FFFFFF"/>
              </a:highlight>
              <a:latin typeface="Arial"/>
              <a:ea typeface="Arial"/>
              <a:cs typeface="Arial"/>
              <a:sym typeface="Arial"/>
            </a:endParaRPr>
          </a:p>
          <a:p>
            <a:pPr indent="-342900" lvl="0" marL="457200" rtl="0" algn="l">
              <a:lnSpc>
                <a:spcPct val="115000"/>
              </a:lnSpc>
              <a:spcBef>
                <a:spcPts val="1200"/>
              </a:spcBef>
              <a:spcAft>
                <a:spcPts val="0"/>
              </a:spcAft>
              <a:buSzPts val="1800"/>
              <a:buFont typeface="Times New Roman"/>
              <a:buChar char="●"/>
            </a:pPr>
            <a:r>
              <a:rPr b="1" lang="en" sz="1800">
                <a:latin typeface="Times New Roman"/>
                <a:ea typeface="Times New Roman"/>
                <a:cs typeface="Times New Roman"/>
                <a:sym typeface="Times New Roman"/>
              </a:rPr>
              <a:t>Focus on deliverables, not methods:</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          </a:t>
            </a:r>
            <a:r>
              <a:rPr lang="en" sz="1600">
                <a:latin typeface="Times New Roman"/>
                <a:ea typeface="Times New Roman"/>
                <a:cs typeface="Times New Roman"/>
                <a:sym typeface="Times New Roman"/>
              </a:rPr>
              <a:t> </a:t>
            </a:r>
            <a:r>
              <a:rPr lang="en" sz="1700">
                <a:latin typeface="Times New Roman"/>
                <a:ea typeface="Times New Roman"/>
                <a:cs typeface="Times New Roman"/>
                <a:sym typeface="Times New Roman"/>
              </a:rPr>
              <a:t>The key purpose of a work breakdown structure is to define the main deliverable in terms of the small components that form it. If the deliverable is not a product, then it must provide a specific and measurable outcome.</a:t>
            </a:r>
            <a:endParaRPr sz="19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b="1" lang="en" sz="1800">
                <a:latin typeface="Times New Roman"/>
                <a:ea typeface="Times New Roman"/>
                <a:cs typeface="Times New Roman"/>
                <a:sym typeface="Times New Roman"/>
              </a:rPr>
              <a:t>Mutual Exclusivity:</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 sz="1700">
                <a:latin typeface="Times New Roman"/>
                <a:ea typeface="Times New Roman"/>
                <a:cs typeface="Times New Roman"/>
                <a:sym typeface="Times New Roman"/>
              </a:rPr>
              <a:t>This could have two possible results:</a:t>
            </a:r>
            <a:endParaRPr sz="1700">
              <a:latin typeface="Times New Roman"/>
              <a:ea typeface="Times New Roman"/>
              <a:cs typeface="Times New Roman"/>
              <a:sym typeface="Times New Roman"/>
            </a:endParaRPr>
          </a:p>
          <a:p>
            <a:pPr indent="0" lvl="0" marL="914400" rtl="0" algn="l">
              <a:lnSpc>
                <a:spcPct val="115000"/>
              </a:lnSpc>
              <a:spcBef>
                <a:spcPts val="1200"/>
              </a:spcBef>
              <a:spcAft>
                <a:spcPts val="0"/>
              </a:spcAft>
              <a:buClr>
                <a:schemeClr val="dk2"/>
              </a:buClr>
              <a:buSzPts val="1100"/>
              <a:buFont typeface="Arial"/>
              <a:buNone/>
            </a:pPr>
            <a:r>
              <a:rPr lang="en" sz="1700">
                <a:latin typeface="Times New Roman"/>
                <a:ea typeface="Times New Roman"/>
                <a:cs typeface="Times New Roman"/>
                <a:sym typeface="Times New Roman"/>
              </a:rPr>
              <a:t>1.     It would duplicate your team’s efforts and create confusion around responsibility, effort, and accounting.</a:t>
            </a:r>
            <a:endParaRPr sz="1700">
              <a:latin typeface="Times New Roman"/>
              <a:ea typeface="Times New Roman"/>
              <a:cs typeface="Times New Roman"/>
              <a:sym typeface="Times New Roman"/>
            </a:endParaRPr>
          </a:p>
          <a:p>
            <a:pPr indent="0" lvl="0" marL="914400" rtl="0" algn="l">
              <a:lnSpc>
                <a:spcPct val="115000"/>
              </a:lnSpc>
              <a:spcBef>
                <a:spcPts val="1200"/>
              </a:spcBef>
              <a:spcAft>
                <a:spcPts val="1200"/>
              </a:spcAft>
              <a:buNone/>
            </a:pPr>
            <a:r>
              <a:rPr lang="en" sz="1700">
                <a:latin typeface="Times New Roman"/>
                <a:ea typeface="Times New Roman"/>
                <a:cs typeface="Times New Roman"/>
                <a:sym typeface="Times New Roman"/>
              </a:rPr>
              <a:t>2.     A WBS dictionary that describes each component in detail can help void mutual exclusivity.</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0" y="0"/>
            <a:ext cx="9091200" cy="5143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SzPts val="2100"/>
              <a:buFont typeface="Times New Roman"/>
              <a:buChar char="●"/>
            </a:pPr>
            <a:r>
              <a:rPr b="1" lang="en" sz="2100">
                <a:latin typeface="Times New Roman"/>
                <a:ea typeface="Times New Roman"/>
                <a:cs typeface="Times New Roman"/>
                <a:sym typeface="Times New Roman"/>
              </a:rPr>
              <a:t>Follow the 100 percent rule:</a:t>
            </a:r>
            <a:endParaRPr b="1" sz="2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 sz="1800">
                <a:latin typeface="Times New Roman"/>
                <a:ea typeface="Times New Roman"/>
                <a:cs typeface="Times New Roman"/>
                <a:sym typeface="Times New Roman"/>
              </a:rPr>
              <a:t>To eliminate work that doesn’t contribute to the deliverable, ensure that the sum of all resources in WBS, whether time, money, or another element, adds up to 100 percent. In other words, the elements in level two total 100 percent, and the level three and lower elements roll up into the level two percentage. Your finished project should never total more or less than 100 percent.</a:t>
            </a:r>
            <a:endParaRPr sz="18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Char char="●"/>
            </a:pPr>
            <a:r>
              <a:rPr b="1" lang="en" sz="2000">
                <a:latin typeface="Times New Roman"/>
                <a:ea typeface="Times New Roman"/>
                <a:cs typeface="Times New Roman"/>
                <a:sym typeface="Times New Roman"/>
              </a:rPr>
              <a:t>Look 2 most I</a:t>
            </a:r>
            <a:r>
              <a:rPr b="1" lang="en" sz="2000">
                <a:latin typeface="Times New Roman"/>
                <a:ea typeface="Times New Roman"/>
                <a:cs typeface="Times New Roman"/>
                <a:sym typeface="Times New Roman"/>
              </a:rPr>
              <a:t>mportant</a:t>
            </a:r>
            <a:r>
              <a:rPr b="1" lang="en"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Of all the levels on a WBS, Level-2 is often the most important because it determines how actual costs and schedule data are grouped for future project cost and schedule estimating.</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nvSpPr>
        <p:spPr>
          <a:xfrm>
            <a:off x="441750" y="188150"/>
            <a:ext cx="7423800" cy="4417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Roboto"/>
              <a:buChar char="●"/>
            </a:pPr>
            <a:r>
              <a:rPr b="1" lang="en" sz="2100">
                <a:latin typeface="Roboto"/>
                <a:ea typeface="Roboto"/>
                <a:cs typeface="Roboto"/>
                <a:sym typeface="Roboto"/>
              </a:rPr>
              <a:t>Four Elements in each wbs </a:t>
            </a:r>
            <a:r>
              <a:rPr b="1" lang="en" sz="2100">
                <a:latin typeface="Roboto"/>
                <a:ea typeface="Roboto"/>
                <a:cs typeface="Roboto"/>
                <a:sym typeface="Roboto"/>
              </a:rPr>
              <a:t>element:</a:t>
            </a:r>
            <a:endParaRPr b="1" sz="21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1. The scope of work, including any deliverables.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2. Timeline for the scope of work.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3. The budget for the work.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4. The name of the person responsible</a:t>
            </a:r>
            <a:r>
              <a:rPr lang="en" sz="1900">
                <a:latin typeface="Roboto"/>
                <a:ea typeface="Roboto"/>
                <a:cs typeface="Roboto"/>
                <a:sym typeface="Roboto"/>
              </a:rPr>
              <a:t> .</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68300" lvl="0" marL="457200" rtl="0" algn="l">
              <a:spcBef>
                <a:spcPts val="0"/>
              </a:spcBef>
              <a:spcAft>
                <a:spcPts val="0"/>
              </a:spcAft>
              <a:buSzPts val="2200"/>
              <a:buFont typeface="Roboto"/>
              <a:buChar char="●"/>
            </a:pPr>
            <a:r>
              <a:rPr b="1" lang="en" sz="2200">
                <a:latin typeface="Roboto"/>
                <a:ea typeface="Roboto"/>
                <a:cs typeface="Roboto"/>
                <a:sym typeface="Roboto"/>
              </a:rPr>
              <a:t>40 hour Rule </a:t>
            </a:r>
            <a:r>
              <a:rPr b="1" lang="en" sz="2200">
                <a:solidFill>
                  <a:schemeClr val="dk2"/>
                </a:solidFill>
                <a:latin typeface="Roboto"/>
                <a:ea typeface="Roboto"/>
                <a:cs typeface="Roboto"/>
                <a:sym typeface="Roboto"/>
              </a:rPr>
              <a:t>of Decomposition </a:t>
            </a:r>
            <a:endParaRPr b="1" sz="2200">
              <a:solidFill>
                <a:schemeClr val="dk2"/>
              </a:solidFill>
              <a:latin typeface="Roboto"/>
              <a:ea typeface="Roboto"/>
              <a:cs typeface="Roboto"/>
              <a:sym typeface="Roboto"/>
            </a:endParaRPr>
          </a:p>
          <a:p>
            <a:pPr indent="0" lvl="0" marL="457200" rtl="0" algn="l">
              <a:spcBef>
                <a:spcPts val="0"/>
              </a:spcBef>
              <a:spcAft>
                <a:spcPts val="0"/>
              </a:spcAft>
              <a:buNone/>
            </a:pPr>
            <a:r>
              <a:rPr lang="en" sz="2000">
                <a:solidFill>
                  <a:schemeClr val="dk2"/>
                </a:solidFill>
              </a:rPr>
              <a:t>when a project has been decomposed down to an element that has about 40 hours of allocated direct labor, there is no need to decompose further</a:t>
            </a:r>
            <a:endParaRPr sz="1900">
              <a:solidFill>
                <a:schemeClr val="dk2"/>
              </a:solidFill>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355600" lvl="0" marL="457200" rtl="0" algn="l">
              <a:spcBef>
                <a:spcPts val="0"/>
              </a:spcBef>
              <a:spcAft>
                <a:spcPts val="0"/>
              </a:spcAft>
              <a:buSzPts val="2000"/>
              <a:buFont typeface="Roboto"/>
              <a:buChar char="●"/>
            </a:pPr>
            <a:r>
              <a:rPr b="1" lang="en" sz="2000">
                <a:latin typeface="Roboto"/>
                <a:ea typeface="Roboto"/>
                <a:cs typeface="Roboto"/>
                <a:sym typeface="Roboto"/>
              </a:rPr>
              <a:t>4% rules of Decomposition  </a:t>
            </a:r>
            <a:endParaRPr b="1" sz="20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With this rule a WBS is adequately decomposed when the lowest element is about 4% of the total project.</a:t>
            </a:r>
            <a:endParaRPr sz="19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1"/>
          <p:cNvPicPr preferRelativeResize="0"/>
          <p:nvPr/>
        </p:nvPicPr>
        <p:blipFill>
          <a:blip r:embed="rId3">
            <a:alphaModFix/>
          </a:blip>
          <a:stretch>
            <a:fillRect/>
          </a:stretch>
        </p:blipFill>
        <p:spPr>
          <a:xfrm>
            <a:off x="2269125" y="1357925"/>
            <a:ext cx="5115851" cy="3576924"/>
          </a:xfrm>
          <a:prstGeom prst="rect">
            <a:avLst/>
          </a:prstGeom>
          <a:noFill/>
          <a:ln>
            <a:noFill/>
          </a:ln>
        </p:spPr>
      </p:pic>
      <p:sp>
        <p:nvSpPr>
          <p:cNvPr id="276" name="Google Shape;276;p41"/>
          <p:cNvSpPr txBox="1"/>
          <p:nvPr/>
        </p:nvSpPr>
        <p:spPr>
          <a:xfrm>
            <a:off x="206550" y="218825"/>
            <a:ext cx="588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9900"/>
                </a:solidFill>
                <a:latin typeface="Roboto"/>
                <a:ea typeface="Roboto"/>
                <a:cs typeface="Roboto"/>
                <a:sym typeface="Roboto"/>
              </a:rPr>
              <a:t>WBS Identification Numbering</a:t>
            </a:r>
            <a:endParaRPr b="1" sz="2000">
              <a:solidFill>
                <a:srgbClr val="FF9900"/>
              </a:solidFill>
              <a:latin typeface="Roboto"/>
              <a:ea typeface="Roboto"/>
              <a:cs typeface="Roboto"/>
              <a:sym typeface="Roboto"/>
            </a:endParaRPr>
          </a:p>
        </p:txBody>
      </p:sp>
      <p:sp>
        <p:nvSpPr>
          <p:cNvPr id="277" name="Google Shape;277;p41"/>
          <p:cNvSpPr txBox="1"/>
          <p:nvPr/>
        </p:nvSpPr>
        <p:spPr>
          <a:xfrm>
            <a:off x="206550" y="711425"/>
            <a:ext cx="588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This is the outline or index number assigned to each component or step in the process</a:t>
            </a:r>
            <a:endParaRPr>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457200" y="515450"/>
            <a:ext cx="7196400" cy="9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Project Estimation</a:t>
            </a:r>
            <a:endParaRPr sz="2800"/>
          </a:p>
        </p:txBody>
      </p:sp>
      <p:sp>
        <p:nvSpPr>
          <p:cNvPr id="283" name="Google Shape;283;p42"/>
          <p:cNvSpPr txBox="1"/>
          <p:nvPr>
            <p:ph idx="1" type="body"/>
          </p:nvPr>
        </p:nvSpPr>
        <p:spPr>
          <a:xfrm>
            <a:off x="457200" y="1714500"/>
            <a:ext cx="35535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estimation is a method of analyzing data to develop a forecast of the resources, time or budget a team might need to complete a project.</a:t>
            </a:r>
            <a:endParaRPr sz="1800"/>
          </a:p>
        </p:txBody>
      </p:sp>
      <p:pic>
        <p:nvPicPr>
          <p:cNvPr id="284" name="Google Shape;284;p42"/>
          <p:cNvPicPr preferRelativeResize="0"/>
          <p:nvPr/>
        </p:nvPicPr>
        <p:blipFill>
          <a:blip r:embed="rId3">
            <a:alphaModFix/>
          </a:blip>
          <a:stretch>
            <a:fillRect/>
          </a:stretch>
        </p:blipFill>
        <p:spPr>
          <a:xfrm>
            <a:off x="4863375" y="806825"/>
            <a:ext cx="4045299" cy="3041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idx="1" type="body"/>
          </p:nvPr>
        </p:nvSpPr>
        <p:spPr>
          <a:xfrm>
            <a:off x="0" y="0"/>
            <a:ext cx="9144000" cy="13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900">
                <a:latin typeface="Arial"/>
                <a:ea typeface="Arial"/>
                <a:cs typeface="Arial"/>
                <a:sym typeface="Arial"/>
              </a:rPr>
              <a:t>Estimation Techniques</a:t>
            </a:r>
            <a:endParaRPr sz="2900">
              <a:latin typeface="Arial"/>
              <a:ea typeface="Arial"/>
              <a:cs typeface="Arial"/>
              <a:sym typeface="Arial"/>
            </a:endParaRPr>
          </a:p>
          <a:p>
            <a:pPr indent="0" lvl="0" marL="0" rtl="0" algn="ctr">
              <a:spcBef>
                <a:spcPts val="0"/>
              </a:spcBef>
              <a:spcAft>
                <a:spcPts val="0"/>
              </a:spcAft>
              <a:buNone/>
            </a:pPr>
            <a:r>
              <a:rPr lang="en" sz="2900">
                <a:latin typeface="Arial"/>
                <a:ea typeface="Arial"/>
                <a:cs typeface="Arial"/>
                <a:sym typeface="Arial"/>
              </a:rPr>
              <a:t>- The Project Management Approach</a:t>
            </a:r>
            <a:endParaRPr sz="900"/>
          </a:p>
        </p:txBody>
      </p:sp>
      <p:sp>
        <p:nvSpPr>
          <p:cNvPr id="290" name="Google Shape;290;p43"/>
          <p:cNvSpPr txBox="1"/>
          <p:nvPr/>
        </p:nvSpPr>
        <p:spPr>
          <a:xfrm>
            <a:off x="429000" y="1284725"/>
            <a:ext cx="8199600" cy="386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•Guesstimating</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•Delphi Technique</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•Time Boxing</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•Top-Down</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•Bottom Up</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•Analogous Estimates (Past experiences)</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•Parametric Modeling (Statistical)</a:t>
            </a:r>
            <a:endParaRPr sz="2400">
              <a:solidFill>
                <a:schemeClr val="dk2"/>
              </a:solidFill>
            </a:endParaRPr>
          </a:p>
          <a:p>
            <a:pPr indent="0" lvl="0" marL="0" rtl="0" algn="l">
              <a:spcBef>
                <a:spcPts val="0"/>
              </a:spcBef>
              <a:spcAft>
                <a:spcPts val="0"/>
              </a:spcAft>
              <a:buNone/>
            </a:pPr>
            <a:r>
              <a:t/>
            </a:r>
            <a:endParaRPr sz="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99550" y="312900"/>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Waterfall </a:t>
            </a:r>
            <a:r>
              <a:rPr lang="en"/>
              <a:t>Methodology </a:t>
            </a:r>
            <a:endParaRPr>
              <a:solidFill>
                <a:schemeClr val="dk2"/>
              </a:solidFill>
            </a:endParaRPr>
          </a:p>
        </p:txBody>
      </p:sp>
      <p:sp>
        <p:nvSpPr>
          <p:cNvPr id="120" name="Google Shape;120;p17"/>
          <p:cNvSpPr/>
          <p:nvPr/>
        </p:nvSpPr>
        <p:spPr>
          <a:xfrm>
            <a:off x="4414942" y="1368141"/>
            <a:ext cx="8311" cy="2770"/>
          </a:xfrm>
          <a:custGeom>
            <a:rect b="b" l="l" r="r" t="t"/>
            <a:pathLst>
              <a:path extrusionOk="0" h="25" w="75">
                <a:moveTo>
                  <a:pt x="1" y="1"/>
                </a:moveTo>
                <a:lnTo>
                  <a:pt x="24" y="25"/>
                </a:lnTo>
                <a:lnTo>
                  <a:pt x="74" y="25"/>
                </a:lnTo>
                <a:lnTo>
                  <a:pt x="74" y="1"/>
                </a:lnTo>
                <a:close/>
              </a:path>
            </a:pathLst>
          </a:custGeom>
          <a:solidFill>
            <a:srgbClr val="B2C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3184551" y="3636105"/>
            <a:ext cx="5652" cy="11082"/>
          </a:xfrm>
          <a:custGeom>
            <a:rect b="b" l="l" r="r" t="t"/>
            <a:pathLst>
              <a:path extrusionOk="0" h="100" w="51">
                <a:moveTo>
                  <a:pt x="26" y="0"/>
                </a:moveTo>
                <a:lnTo>
                  <a:pt x="1" y="24"/>
                </a:lnTo>
                <a:lnTo>
                  <a:pt x="50" y="100"/>
                </a:lnTo>
                <a:lnTo>
                  <a:pt x="50" y="50"/>
                </a:lnTo>
                <a:cubicBezTo>
                  <a:pt x="50" y="50"/>
                  <a:pt x="50" y="24"/>
                  <a:pt x="26" y="0"/>
                </a:cubicBezTo>
                <a:close/>
              </a:path>
            </a:pathLst>
          </a:custGeom>
          <a:solidFill>
            <a:srgbClr val="73C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5769116" y="3567177"/>
            <a:ext cx="8200" cy="11082"/>
          </a:xfrm>
          <a:custGeom>
            <a:rect b="b" l="l" r="r" t="t"/>
            <a:pathLst>
              <a:path extrusionOk="0" h="100" w="74">
                <a:moveTo>
                  <a:pt x="50" y="0"/>
                </a:moveTo>
                <a:lnTo>
                  <a:pt x="24" y="26"/>
                </a:lnTo>
                <a:cubicBezTo>
                  <a:pt x="0" y="26"/>
                  <a:pt x="0" y="50"/>
                  <a:pt x="0" y="76"/>
                </a:cubicBezTo>
                <a:lnTo>
                  <a:pt x="50" y="100"/>
                </a:lnTo>
                <a:lnTo>
                  <a:pt x="74" y="76"/>
                </a:lnTo>
                <a:lnTo>
                  <a:pt x="24" y="50"/>
                </a:lnTo>
                <a:lnTo>
                  <a:pt x="50" y="0"/>
                </a:lnTo>
                <a:close/>
              </a:path>
            </a:pathLst>
          </a:custGeom>
          <a:solidFill>
            <a:srgbClr val="F76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868550" y="1160625"/>
            <a:ext cx="1631100" cy="25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a:solidFill>
                <a:schemeClr val="dk2"/>
              </a:solidFill>
              <a:latin typeface="Roboto"/>
              <a:ea typeface="Roboto"/>
              <a:cs typeface="Roboto"/>
              <a:sym typeface="Roboto"/>
            </a:endParaRPr>
          </a:p>
        </p:txBody>
      </p:sp>
      <p:sp>
        <p:nvSpPr>
          <p:cNvPr id="124" name="Google Shape;124;p17"/>
          <p:cNvSpPr txBox="1"/>
          <p:nvPr/>
        </p:nvSpPr>
        <p:spPr>
          <a:xfrm>
            <a:off x="868550" y="1240975"/>
            <a:ext cx="2088600" cy="15621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a:t>Plan-driven model. </a:t>
            </a:r>
            <a:endParaRPr/>
          </a:p>
          <a:p>
            <a:pPr indent="-317500" lvl="0" marL="457200" rtl="0" algn="l">
              <a:lnSpc>
                <a:spcPct val="115000"/>
              </a:lnSpc>
              <a:spcBef>
                <a:spcPts val="0"/>
              </a:spcBef>
              <a:spcAft>
                <a:spcPts val="0"/>
              </a:spcAft>
              <a:buSzPts val="1400"/>
              <a:buChar char="●"/>
            </a:pPr>
            <a:r>
              <a:rPr lang="en"/>
              <a:t>Separate and distinct phases of specification and development.</a:t>
            </a:r>
            <a:endParaRPr/>
          </a:p>
          <a:p>
            <a:pPr indent="0" lvl="0" marL="0" rtl="0" algn="r">
              <a:spcBef>
                <a:spcPts val="300"/>
              </a:spcBef>
              <a:spcAft>
                <a:spcPts val="0"/>
              </a:spcAft>
              <a:buNone/>
            </a:pPr>
            <a:r>
              <a:t/>
            </a:r>
            <a:endParaRPr sz="1000">
              <a:solidFill>
                <a:schemeClr val="dk2"/>
              </a:solidFill>
              <a:latin typeface="Roboto"/>
              <a:ea typeface="Roboto"/>
              <a:cs typeface="Roboto"/>
              <a:sym typeface="Roboto"/>
            </a:endParaRPr>
          </a:p>
        </p:txBody>
      </p:sp>
      <p:pic>
        <p:nvPicPr>
          <p:cNvPr id="125" name="Google Shape;125;p17"/>
          <p:cNvPicPr preferRelativeResize="0"/>
          <p:nvPr/>
        </p:nvPicPr>
        <p:blipFill>
          <a:blip r:embed="rId3">
            <a:alphaModFix/>
          </a:blip>
          <a:stretch>
            <a:fillRect/>
          </a:stretch>
        </p:blipFill>
        <p:spPr>
          <a:xfrm>
            <a:off x="3807975" y="1240975"/>
            <a:ext cx="5083524" cy="31945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 type="body"/>
          </p:nvPr>
        </p:nvSpPr>
        <p:spPr>
          <a:xfrm>
            <a:off x="238350" y="-112500"/>
            <a:ext cx="8667300" cy="5143500"/>
          </a:xfrm>
          <a:prstGeom prst="rect">
            <a:avLst/>
          </a:prstGeom>
        </p:spPr>
        <p:txBody>
          <a:bodyPr anchorCtr="0" anchor="t" bIns="91425" lIns="91425" spcFirstLastPara="1" rIns="91425" wrap="square" tIns="91425">
            <a:noAutofit/>
          </a:bodyPr>
          <a:lstStyle/>
          <a:p>
            <a:pPr indent="0" lvl="0" marL="0" rtl="0" algn="ctr">
              <a:lnSpc>
                <a:spcPct val="115000"/>
              </a:lnSpc>
              <a:spcBef>
                <a:spcPts val="900"/>
              </a:spcBef>
              <a:spcAft>
                <a:spcPts val="0"/>
              </a:spcAft>
              <a:buClr>
                <a:schemeClr val="dk2"/>
              </a:buClr>
              <a:buSzPts val="1100"/>
              <a:buFont typeface="Arial"/>
              <a:buNone/>
            </a:pPr>
            <a:r>
              <a:rPr lang="en" sz="2300">
                <a:latin typeface="Lexend"/>
                <a:ea typeface="Lexend"/>
                <a:cs typeface="Lexend"/>
                <a:sym typeface="Lexend"/>
              </a:rPr>
              <a:t>Bottom-Up Estimating</a:t>
            </a:r>
            <a:endParaRPr sz="2300">
              <a:latin typeface="Lexend"/>
              <a:ea typeface="Lexend"/>
              <a:cs typeface="Lexend"/>
              <a:sym typeface="Lexend"/>
            </a:endParaRPr>
          </a:p>
          <a:p>
            <a:pPr indent="0" lvl="0" marL="0" rtl="0" algn="l">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-Estimate how long each sub-task </a:t>
            </a:r>
            <a:r>
              <a:rPr lang="en" sz="1500">
                <a:latin typeface="Lexend"/>
                <a:ea typeface="Lexend"/>
                <a:cs typeface="Lexend"/>
                <a:sym typeface="Lexend"/>
              </a:rPr>
              <a:t>will</a:t>
            </a:r>
            <a:r>
              <a:rPr lang="en" sz="1500">
                <a:latin typeface="Lexend"/>
                <a:ea typeface="Lexend"/>
                <a:cs typeface="Lexend"/>
                <a:sym typeface="Lexend"/>
              </a:rPr>
              <a:t> take into an overall time to project completion.</a:t>
            </a:r>
            <a:endParaRPr sz="1500">
              <a:latin typeface="Lexend"/>
              <a:ea typeface="Lexend"/>
              <a:cs typeface="Lexend"/>
              <a:sym typeface="Lexend"/>
            </a:endParaRPr>
          </a:p>
          <a:p>
            <a:pPr indent="0" lvl="0" marL="0" rtl="0" algn="l">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–Most common form of project estimation.</a:t>
            </a:r>
            <a:endParaRPr sz="1500">
              <a:latin typeface="Lexend"/>
              <a:ea typeface="Lexend"/>
              <a:cs typeface="Lexend"/>
              <a:sym typeface="Lexend"/>
            </a:endParaRPr>
          </a:p>
          <a:p>
            <a:pPr indent="0" lvl="0" marL="0" rtl="0" algn="l">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–Schedules &amp; budgets are constructed from the WBS.</a:t>
            </a:r>
            <a:endParaRPr sz="1500">
              <a:latin typeface="Lexend"/>
              <a:ea typeface="Lexend"/>
              <a:cs typeface="Lexend"/>
              <a:sym typeface="Lexend"/>
            </a:endParaRPr>
          </a:p>
          <a:p>
            <a:pPr indent="0" lvl="0" marL="0" rtl="0" algn="l">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–Starts with people who will be doing the work.</a:t>
            </a:r>
            <a:endParaRPr sz="1500">
              <a:latin typeface="Lexend"/>
              <a:ea typeface="Lexend"/>
              <a:cs typeface="Lexend"/>
              <a:sym typeface="Lexend"/>
            </a:endParaRPr>
          </a:p>
          <a:p>
            <a:pPr indent="0" lvl="0" marL="0" rtl="0" algn="l">
              <a:lnSpc>
                <a:spcPct val="115000"/>
              </a:lnSpc>
              <a:spcBef>
                <a:spcPts val="700"/>
              </a:spcBef>
              <a:spcAft>
                <a:spcPts val="0"/>
              </a:spcAft>
              <a:buNone/>
            </a:pPr>
            <a:r>
              <a:rPr lang="en" sz="1500">
                <a:latin typeface="Lexend"/>
                <a:ea typeface="Lexend"/>
                <a:cs typeface="Lexend"/>
                <a:sym typeface="Lexend"/>
              </a:rPr>
              <a:t>–Schedules &amp; budgets are the aggregate of detailed activities &amp; costs.</a:t>
            </a:r>
            <a:endParaRPr sz="1500">
              <a:latin typeface="Lexend"/>
              <a:ea typeface="Lexend"/>
              <a:cs typeface="Lexend"/>
              <a:sym typeface="Lexend"/>
            </a:endParaRPr>
          </a:p>
          <a:p>
            <a:pPr indent="0" lvl="0" marL="0" rtl="0" algn="ctr">
              <a:lnSpc>
                <a:spcPct val="115000"/>
              </a:lnSpc>
              <a:spcBef>
                <a:spcPts val="900"/>
              </a:spcBef>
              <a:spcAft>
                <a:spcPts val="0"/>
              </a:spcAft>
              <a:buNone/>
            </a:pPr>
            <a:r>
              <a:rPr lang="en" sz="2300">
                <a:latin typeface="Arial"/>
                <a:ea typeface="Arial"/>
                <a:cs typeface="Arial"/>
                <a:sym typeface="Arial"/>
              </a:rPr>
              <a:t>Top-Down Estimating</a:t>
            </a:r>
            <a:endParaRPr sz="2300">
              <a:latin typeface="Arial"/>
              <a:ea typeface="Arial"/>
              <a:cs typeface="Arial"/>
              <a:sym typeface="Arial"/>
            </a:endParaRPr>
          </a:p>
          <a:p>
            <a:pPr indent="0" lvl="0" marL="0" rtl="0" algn="l">
              <a:lnSpc>
                <a:spcPct val="115000"/>
              </a:lnSpc>
              <a:spcBef>
                <a:spcPts val="600"/>
              </a:spcBef>
              <a:spcAft>
                <a:spcPts val="0"/>
              </a:spcAft>
              <a:buNone/>
            </a:pPr>
            <a:r>
              <a:rPr lang="en" sz="1400">
                <a:latin typeface="Lexend"/>
                <a:ea typeface="Lexend"/>
                <a:cs typeface="Lexend"/>
                <a:sym typeface="Lexend"/>
              </a:rPr>
              <a:t>-Estimate of how long the whole project will take, than breaking into </a:t>
            </a:r>
            <a:r>
              <a:rPr lang="en" sz="1400">
                <a:latin typeface="Lexend"/>
                <a:ea typeface="Lexend"/>
                <a:cs typeface="Lexend"/>
                <a:sym typeface="Lexend"/>
              </a:rPr>
              <a:t>various</a:t>
            </a:r>
            <a:r>
              <a:rPr lang="en" sz="1400">
                <a:latin typeface="Lexend"/>
                <a:ea typeface="Lexend"/>
                <a:cs typeface="Lexend"/>
                <a:sym typeface="Lexend"/>
              </a:rPr>
              <a:t> task. </a:t>
            </a:r>
            <a:endParaRPr sz="1400">
              <a:latin typeface="Lexend"/>
              <a:ea typeface="Lexend"/>
              <a:cs typeface="Lexend"/>
              <a:sym typeface="Lexend"/>
            </a:endParaRPr>
          </a:p>
          <a:p>
            <a:pPr indent="0" lvl="0" marL="0" rtl="0" algn="l">
              <a:lnSpc>
                <a:spcPct val="115000"/>
              </a:lnSpc>
              <a:spcBef>
                <a:spcPts val="600"/>
              </a:spcBef>
              <a:spcAft>
                <a:spcPts val="0"/>
              </a:spcAft>
              <a:buNone/>
            </a:pPr>
            <a:r>
              <a:rPr lang="en" sz="1400">
                <a:latin typeface="Lexend"/>
                <a:ea typeface="Lexend"/>
                <a:cs typeface="Lexend"/>
                <a:sym typeface="Lexend"/>
              </a:rPr>
              <a:t>-Top and middle managers determine overall project schedule and/or cost.</a:t>
            </a:r>
            <a:endParaRPr sz="1400">
              <a:latin typeface="Lexend"/>
              <a:ea typeface="Lexend"/>
              <a:cs typeface="Lexend"/>
              <a:sym typeface="Lexend"/>
            </a:endParaRPr>
          </a:p>
          <a:p>
            <a:pPr indent="0" lvl="0" marL="0" rtl="0" algn="l">
              <a:lnSpc>
                <a:spcPct val="115000"/>
              </a:lnSpc>
              <a:spcBef>
                <a:spcPts val="600"/>
              </a:spcBef>
              <a:spcAft>
                <a:spcPts val="0"/>
              </a:spcAft>
              <a:buNone/>
            </a:pPr>
            <a:r>
              <a:rPr lang="en" sz="1400">
                <a:latin typeface="Lexend"/>
                <a:ea typeface="Lexend"/>
                <a:cs typeface="Lexend"/>
                <a:sym typeface="Lexend"/>
              </a:rPr>
              <a:t>–Lower level managers are expected to breakdown schedule/budget estimates into specific activities (WBS).</a:t>
            </a:r>
            <a:endParaRPr sz="1400">
              <a:latin typeface="Lexend"/>
              <a:ea typeface="Lexend"/>
              <a:cs typeface="Lexend"/>
              <a:sym typeface="Lexend"/>
            </a:endParaRPr>
          </a:p>
          <a:p>
            <a:pPr indent="0" lvl="0" marL="0" rtl="0" algn="l">
              <a:lnSpc>
                <a:spcPct val="115000"/>
              </a:lnSpc>
              <a:spcBef>
                <a:spcPts val="600"/>
              </a:spcBef>
              <a:spcAft>
                <a:spcPts val="0"/>
              </a:spcAft>
              <a:buNone/>
            </a:pPr>
            <a:r>
              <a:rPr lang="en" sz="1400">
                <a:latin typeface="Lexend"/>
                <a:ea typeface="Lexend"/>
                <a:cs typeface="Lexend"/>
                <a:sym typeface="Lexend"/>
              </a:rPr>
              <a:t>–What a project </a:t>
            </a:r>
            <a:r>
              <a:rPr i="1" lang="en" sz="1400">
                <a:latin typeface="Lexend"/>
                <a:ea typeface="Lexend"/>
                <a:cs typeface="Lexend"/>
                <a:sym typeface="Lexend"/>
              </a:rPr>
              <a:t>should</a:t>
            </a:r>
            <a:r>
              <a:rPr lang="en" sz="1400">
                <a:latin typeface="Lexend"/>
                <a:ea typeface="Lexend"/>
                <a:cs typeface="Lexend"/>
                <a:sym typeface="Lexend"/>
              </a:rPr>
              <a:t> cost and how long it </a:t>
            </a:r>
            <a:r>
              <a:rPr i="1" lang="en" sz="1400">
                <a:latin typeface="Lexend"/>
                <a:ea typeface="Lexend"/>
                <a:cs typeface="Lexend"/>
                <a:sym typeface="Lexend"/>
              </a:rPr>
              <a:t>should</a:t>
            </a:r>
            <a:r>
              <a:rPr lang="en" sz="1400">
                <a:latin typeface="Lexend"/>
                <a:ea typeface="Lexend"/>
                <a:cs typeface="Lexend"/>
                <a:sym typeface="Lexend"/>
              </a:rPr>
              <a:t> take as decreed by a member of top management who </a:t>
            </a:r>
            <a:r>
              <a:rPr i="1" lang="en" sz="1400">
                <a:latin typeface="Lexend"/>
                <a:ea typeface="Lexend"/>
                <a:cs typeface="Lexend"/>
                <a:sym typeface="Lexend"/>
              </a:rPr>
              <a:t>thinks</a:t>
            </a:r>
            <a:r>
              <a:rPr lang="en" sz="1400">
                <a:latin typeface="Lexend"/>
                <a:ea typeface="Lexend"/>
                <a:cs typeface="Lexend"/>
                <a:sym typeface="Lexend"/>
              </a:rPr>
              <a:t> those parameters are appropriate.</a:t>
            </a:r>
            <a:endParaRPr sz="1400">
              <a:latin typeface="Lexend"/>
              <a:ea typeface="Lexend"/>
              <a:cs typeface="Lexend"/>
              <a:sym typeface="Lexend"/>
            </a:endParaRPr>
          </a:p>
          <a:p>
            <a:pPr indent="0" lvl="0" marL="0" rtl="0" algn="l">
              <a:lnSpc>
                <a:spcPct val="115000"/>
              </a:lnSpc>
              <a:spcBef>
                <a:spcPts val="600"/>
              </a:spcBef>
              <a:spcAft>
                <a:spcPts val="0"/>
              </a:spcAft>
              <a:buNone/>
            </a:pPr>
            <a:r>
              <a:rPr lang="en" sz="1400">
                <a:latin typeface="Lexend"/>
                <a:ea typeface="Lexend"/>
                <a:cs typeface="Lexend"/>
                <a:sym typeface="Lexend"/>
              </a:rPr>
              <a:t>–May be a response to the business environment.</a:t>
            </a:r>
            <a:endParaRPr sz="1400">
              <a:latin typeface="Lexend"/>
              <a:ea typeface="Lexend"/>
              <a:cs typeface="Lexend"/>
              <a:sym typeface="Lexend"/>
            </a:endParaRPr>
          </a:p>
          <a:p>
            <a:pPr indent="0" lvl="0" marL="0" rtl="0" algn="l">
              <a:lnSpc>
                <a:spcPct val="115000"/>
              </a:lnSpc>
              <a:spcBef>
                <a:spcPts val="600"/>
              </a:spcBef>
              <a:spcAft>
                <a:spcPts val="0"/>
              </a:spcAft>
              <a:buNone/>
            </a:pPr>
            <a:r>
              <a:t/>
            </a:r>
            <a:endParaRPr sz="1400">
              <a:latin typeface="Lexend"/>
              <a:ea typeface="Lexend"/>
              <a:cs typeface="Lexend"/>
              <a:sym typeface="Lexend"/>
            </a:endParaRPr>
          </a:p>
          <a:p>
            <a:pPr indent="0" lvl="0" marL="0" rtl="0" algn="l">
              <a:lnSpc>
                <a:spcPct val="115000"/>
              </a:lnSpc>
              <a:spcBef>
                <a:spcPts val="700"/>
              </a:spcBef>
              <a:spcAft>
                <a:spcPts val="0"/>
              </a:spcAft>
              <a:buClr>
                <a:schemeClr val="dk2"/>
              </a:buClr>
              <a:buSzPts val="1100"/>
              <a:buFont typeface="Arial"/>
              <a:buNone/>
            </a:pPr>
            <a:r>
              <a:t/>
            </a:r>
            <a:endParaRPr sz="600">
              <a:latin typeface="Lexend"/>
              <a:ea typeface="Lexend"/>
              <a:cs typeface="Lexend"/>
              <a:sym typeface="Lexend"/>
            </a:endParaRPr>
          </a:p>
          <a:p>
            <a:pPr indent="0" lvl="0" marL="0" rtl="0" algn="l">
              <a:spcBef>
                <a:spcPts val="0"/>
              </a:spcBef>
              <a:spcAft>
                <a:spcPts val="0"/>
              </a:spcAft>
              <a:buNone/>
            </a:pPr>
            <a:r>
              <a:t/>
            </a:r>
            <a:endParaRPr sz="100">
              <a:latin typeface="Lexend"/>
              <a:ea typeface="Lexend"/>
              <a:cs typeface="Lexend"/>
              <a:sym typeface="Lexe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idx="1" type="body"/>
          </p:nvPr>
        </p:nvSpPr>
        <p:spPr>
          <a:xfrm>
            <a:off x="77150" y="53700"/>
            <a:ext cx="8859900" cy="5025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800">
                <a:solidFill>
                  <a:srgbClr val="001B40"/>
                </a:solidFill>
                <a:highlight>
                  <a:srgbClr val="FFFFFF"/>
                </a:highlight>
                <a:latin typeface="Times New Roman"/>
                <a:ea typeface="Times New Roman"/>
                <a:cs typeface="Times New Roman"/>
                <a:sym typeface="Times New Roman"/>
              </a:rPr>
              <a:t>       </a:t>
            </a:r>
            <a:r>
              <a:rPr b="1" lang="en" sz="1900">
                <a:solidFill>
                  <a:srgbClr val="001B40"/>
                </a:solidFill>
                <a:highlight>
                  <a:srgbClr val="FFFFFF"/>
                </a:highlight>
                <a:latin typeface="Times New Roman"/>
                <a:ea typeface="Times New Roman"/>
                <a:cs typeface="Times New Roman"/>
                <a:sym typeface="Times New Roman"/>
              </a:rPr>
              <a:t>Top-Down Estimating Advantages:</a:t>
            </a:r>
            <a:endParaRPr b="1" sz="1900">
              <a:solidFill>
                <a:srgbClr val="001B40"/>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estimating helps teams make quick and informed decisions. It estimates provide context. Then they can work with other teams to develop more comprehensive plans.</a:t>
            </a:r>
            <a:endParaRPr sz="1700">
              <a:solidFill>
                <a:srgbClr val="001B40"/>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estimates are created with the understanding that the estimates are adjustable. This approach allows for more flexibility with smaller-scale decisions.</a:t>
            </a:r>
            <a:endParaRPr sz="1700">
              <a:solidFill>
                <a:srgbClr val="001B40"/>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estimating requires less time and effort than other estimating techniques. It’s a valuable approach when one doesn’t have access to all the project specifications or pricing data.</a:t>
            </a:r>
            <a:endParaRPr sz="1700">
              <a:solidFill>
                <a:srgbClr val="001B40"/>
              </a:solidFill>
              <a:highlight>
                <a:srgbClr val="FFFFFF"/>
              </a:highlight>
              <a:latin typeface="Times New Roman"/>
              <a:ea typeface="Times New Roman"/>
              <a:cs typeface="Times New Roman"/>
              <a:sym typeface="Times New Roman"/>
            </a:endParaRPr>
          </a:p>
          <a:p>
            <a:pPr indent="0" lvl="0" marL="457200" rtl="0" algn="l">
              <a:lnSpc>
                <a:spcPct val="115000"/>
              </a:lnSpc>
              <a:spcBef>
                <a:spcPts val="2000"/>
              </a:spcBef>
              <a:spcAft>
                <a:spcPts val="0"/>
              </a:spcAft>
              <a:buNone/>
            </a:pPr>
            <a:r>
              <a:rPr b="1" lang="en" sz="1900">
                <a:solidFill>
                  <a:srgbClr val="001B40"/>
                </a:solidFill>
                <a:highlight>
                  <a:srgbClr val="FFFFFF"/>
                </a:highlight>
                <a:latin typeface="Times New Roman"/>
                <a:ea typeface="Times New Roman"/>
                <a:cs typeface="Times New Roman"/>
                <a:sym typeface="Times New Roman"/>
              </a:rPr>
              <a:t>Top-Down Estimating Disadvantages:</a:t>
            </a:r>
            <a:endParaRPr b="1" sz="1900">
              <a:solidFill>
                <a:srgbClr val="001B40"/>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2000"/>
              </a:spcBef>
              <a:spcAft>
                <a:spcPts val="0"/>
              </a:spcAft>
              <a:buClr>
                <a:srgbClr val="001B40"/>
              </a:buClr>
              <a:buSzPts val="1300"/>
              <a:buFont typeface="Arial"/>
              <a:buChar char="●"/>
            </a:pPr>
            <a:r>
              <a:rPr lang="en" sz="1800">
                <a:solidFill>
                  <a:srgbClr val="001B40"/>
                </a:solidFill>
                <a:highlight>
                  <a:srgbClr val="FFFFFF"/>
                </a:highlight>
                <a:latin typeface="Times New Roman"/>
                <a:ea typeface="Times New Roman"/>
                <a:cs typeface="Times New Roman"/>
                <a:sym typeface="Times New Roman"/>
              </a:rPr>
              <a:t>Top-down estimates can vary wildly compared to the actual project costs. This happens because of a lack of detailed analysis.</a:t>
            </a:r>
            <a:endParaRPr sz="1800">
              <a:solidFill>
                <a:srgbClr val="001B40"/>
              </a:solidFill>
              <a:highlight>
                <a:srgbClr val="FFFFFF"/>
              </a:highlight>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1B40"/>
              </a:buClr>
              <a:buSzPts val="1100"/>
              <a:buFont typeface="Arial"/>
              <a:buChar char="●"/>
            </a:pPr>
            <a:r>
              <a:rPr lang="en" sz="1800">
                <a:solidFill>
                  <a:srgbClr val="001B40"/>
                </a:solidFill>
                <a:highlight>
                  <a:srgbClr val="FFFFFF"/>
                </a:highlight>
                <a:latin typeface="Times New Roman"/>
                <a:ea typeface="Times New Roman"/>
                <a:cs typeface="Times New Roman"/>
                <a:sym typeface="Times New Roman"/>
              </a:rPr>
              <a:t>Most top-down estimates rely on historical data and the project manager’s experience. As a result, the final assessment will include assumptions that may be inaccurate.</a:t>
            </a:r>
            <a:r>
              <a:rPr lang="en" sz="1600">
                <a:solidFill>
                  <a:srgbClr val="001B40"/>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900">
                <a:solidFill>
                  <a:srgbClr val="001B40"/>
                </a:solidFill>
                <a:highlight>
                  <a:srgbClr val="FFFFFF"/>
                </a:highlight>
                <a:latin typeface="Times New Roman"/>
                <a:ea typeface="Times New Roman"/>
                <a:cs typeface="Times New Roman"/>
                <a:sym typeface="Times New Roman"/>
              </a:rPr>
              <a:t>Bottom-Up Estimating Advantages:</a:t>
            </a:r>
            <a:endParaRPr b="1" sz="1900">
              <a:solidFill>
                <a:srgbClr val="001B40"/>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Bottom-up estimates can be very accurate. This is because team members are estimating the piece of work they are responsible for. As they typically have the most knowledge of their work, their estimates tend to be much more accurate.</a:t>
            </a:r>
            <a:endParaRPr sz="1700">
              <a:solidFill>
                <a:srgbClr val="3A3A3A"/>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time of one work has been underestimated this could be offset by an overestimation of another work. Such errors might therefore not necessarily impact the budget at the project level.</a:t>
            </a:r>
            <a:endParaRPr sz="1700">
              <a:solidFill>
                <a:srgbClr val="3A3A3A"/>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Bottom-up estimating can be used in conjunction with other estimation techniques.</a:t>
            </a:r>
            <a:endParaRPr sz="1600">
              <a:solidFill>
                <a:srgbClr val="3A3A3A"/>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b="1" lang="en" sz="1900">
                <a:solidFill>
                  <a:srgbClr val="001B40"/>
                </a:solidFill>
                <a:highlight>
                  <a:srgbClr val="FFFFFF"/>
                </a:highlight>
                <a:latin typeface="Times New Roman"/>
                <a:ea typeface="Times New Roman"/>
                <a:cs typeface="Times New Roman"/>
                <a:sym typeface="Times New Roman"/>
              </a:rPr>
              <a:t>Bottom-Up Estimating Disadvantages:</a:t>
            </a:r>
            <a:endParaRPr b="1" sz="1900">
              <a:solidFill>
                <a:srgbClr val="001B40"/>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underlying assumption is that the project estimate consists of the sum of its pieces. This holds for large and complex projects, in particular.</a:t>
            </a:r>
            <a:endParaRPr sz="1700">
              <a:solidFill>
                <a:srgbClr val="3A3A3A"/>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A3A3A"/>
              </a:buClr>
              <a:buSzPts val="1200"/>
              <a:buFont typeface="Arial"/>
              <a:buChar char="●"/>
            </a:pPr>
            <a:r>
              <a:rPr lang="en" sz="1700">
                <a:highlight>
                  <a:srgbClr val="FFFFFF"/>
                </a:highlight>
                <a:latin typeface="Times New Roman"/>
                <a:ea typeface="Times New Roman"/>
                <a:cs typeface="Times New Roman"/>
                <a:sym typeface="Times New Roman"/>
              </a:rPr>
              <a:t>Bottom up estimation method requires a significant investment of time. This is particularly not feasible for projects with shorter deadlines.</a:t>
            </a:r>
            <a:endParaRPr sz="1700">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cost estimation is based on the duration estimate. Both rely on the estimated resource requirements. An estimation error there would lead to inaccurate time and cost estimates as well.</a:t>
            </a:r>
            <a:endParaRPr sz="1700">
              <a:solidFill>
                <a:srgbClr val="3A3A3A"/>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87050" y="342200"/>
            <a:ext cx="8006700" cy="5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WBS Checklist</a:t>
            </a:r>
            <a:endParaRPr>
              <a:latin typeface="Arial"/>
              <a:ea typeface="Arial"/>
              <a:cs typeface="Arial"/>
              <a:sym typeface="Arial"/>
            </a:endParaRPr>
          </a:p>
        </p:txBody>
      </p:sp>
      <p:sp>
        <p:nvSpPr>
          <p:cNvPr id="311" name="Google Shape;311;p47"/>
          <p:cNvSpPr txBox="1"/>
          <p:nvPr>
            <p:ph idx="1" type="body"/>
          </p:nvPr>
        </p:nvSpPr>
        <p:spPr>
          <a:xfrm>
            <a:off x="457200" y="1124875"/>
            <a:ext cx="3401400" cy="25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highlight>
                  <a:srgbClr val="FFFFFF"/>
                </a:highlight>
                <a:latin typeface="Arial"/>
                <a:ea typeface="Arial"/>
                <a:cs typeface="Arial"/>
                <a:sym typeface="Arial"/>
              </a:rPr>
              <a:t>The checklist can be used </a:t>
            </a:r>
            <a:r>
              <a:rPr lang="en" sz="1500">
                <a:solidFill>
                  <a:srgbClr val="040C28"/>
                </a:solidFill>
                <a:latin typeface="Arial"/>
                <a:ea typeface="Arial"/>
                <a:cs typeface="Arial"/>
                <a:sym typeface="Arial"/>
              </a:rPr>
              <a:t>to assure that the project has completed the activities related to an effective Work Breakdown Structure</a:t>
            </a:r>
            <a:r>
              <a:rPr lang="en" sz="1500">
                <a:solidFill>
                  <a:srgbClr val="202124"/>
                </a:solidFill>
                <a:highlight>
                  <a:srgbClr val="FFFFFF"/>
                </a:highlight>
                <a:latin typeface="Arial"/>
                <a:ea typeface="Arial"/>
                <a:cs typeface="Arial"/>
                <a:sym typeface="Arial"/>
              </a:rPr>
              <a:t> and what if the WBS define 100% of the scope of the project or not.</a:t>
            </a:r>
            <a:endParaRPr/>
          </a:p>
        </p:txBody>
      </p:sp>
      <p:sp>
        <p:nvSpPr>
          <p:cNvPr id="312" name="Google Shape;312;p47"/>
          <p:cNvSpPr txBox="1"/>
          <p:nvPr/>
        </p:nvSpPr>
        <p:spPr>
          <a:xfrm>
            <a:off x="4711675" y="342200"/>
            <a:ext cx="38298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02124"/>
                </a:solidFill>
                <a:highlight>
                  <a:srgbClr val="FFFFFF"/>
                </a:highlight>
              </a:rPr>
              <a:t>  </a:t>
            </a:r>
            <a:r>
              <a:rPr b="1" lang="en" sz="1500">
                <a:solidFill>
                  <a:srgbClr val="202124"/>
                </a:solidFill>
                <a:highlight>
                  <a:srgbClr val="FFFFFF"/>
                </a:highlight>
              </a:rPr>
              <a:t>Checklist:</a:t>
            </a:r>
            <a:endParaRPr b="1" sz="1500">
              <a:solidFill>
                <a:srgbClr val="202124"/>
              </a:solidFill>
              <a:highlight>
                <a:srgbClr val="FFFFFF"/>
              </a:highlight>
            </a:endParaRPr>
          </a:p>
          <a:p>
            <a:pPr indent="0" lvl="0" marL="0" rtl="0" algn="l">
              <a:spcBef>
                <a:spcPts val="0"/>
              </a:spcBef>
              <a:spcAft>
                <a:spcPts val="0"/>
              </a:spcAft>
              <a:buNone/>
            </a:pPr>
            <a:r>
              <a:t/>
            </a:r>
            <a:endParaRPr b="1" sz="1500">
              <a:solidFill>
                <a:srgbClr val="202124"/>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define 100% of the work that will be produced by the project</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each element represent a deliverable</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there are a hierarchical structure used</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have a least two levels with at least one level of decomposition.</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Is there a hierarchical structure used</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allow to estimate costs accurately</a:t>
            </a:r>
            <a:endParaRPr>
              <a:solidFill>
                <a:srgbClr val="1D1D1F"/>
              </a:solidFill>
              <a:highlight>
                <a:srgbClr val="FFFFFF"/>
              </a:highlight>
            </a:endParaRPr>
          </a:p>
          <a:p>
            <a:pPr indent="0" lvl="0" marL="457200" rtl="0" algn="l">
              <a:lnSpc>
                <a:spcPct val="150000"/>
              </a:lnSpc>
              <a:spcBef>
                <a:spcPts val="0"/>
              </a:spcBef>
              <a:spcAft>
                <a:spcPts val="0"/>
              </a:spcAft>
              <a:buNone/>
            </a:pPr>
            <a:r>
              <a:t/>
            </a:r>
            <a:endParaRPr>
              <a:solidFill>
                <a:srgbClr val="202124"/>
              </a:solidFill>
              <a:highlight>
                <a:srgbClr val="FFFFFF"/>
              </a:highlight>
            </a:endParaRPr>
          </a:p>
          <a:p>
            <a:pPr indent="0" lvl="0" marL="0" rtl="0" algn="l">
              <a:lnSpc>
                <a:spcPct val="150000"/>
              </a:lnSpc>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p:txBody>
      </p:sp>
      <p:sp>
        <p:nvSpPr>
          <p:cNvPr id="313" name="Google Shape;313;p47"/>
          <p:cNvSpPr/>
          <p:nvPr/>
        </p:nvSpPr>
        <p:spPr>
          <a:xfrm>
            <a:off x="2954908" y="389948"/>
            <a:ext cx="429138" cy="456555"/>
          </a:xfrm>
          <a:custGeom>
            <a:rect b="b" l="l" r="r" t="t"/>
            <a:pathLst>
              <a:path extrusionOk="0" h="23813" w="22383">
                <a:moveTo>
                  <a:pt x="12309" y="12444"/>
                </a:moveTo>
                <a:lnTo>
                  <a:pt x="12342" y="12511"/>
                </a:lnTo>
                <a:cubicBezTo>
                  <a:pt x="12309" y="12477"/>
                  <a:pt x="12309" y="12477"/>
                  <a:pt x="12275" y="12444"/>
                </a:cubicBezTo>
                <a:close/>
                <a:moveTo>
                  <a:pt x="12142" y="13578"/>
                </a:moveTo>
                <a:cubicBezTo>
                  <a:pt x="12009" y="13711"/>
                  <a:pt x="11875" y="13812"/>
                  <a:pt x="11742" y="13878"/>
                </a:cubicBezTo>
                <a:cubicBezTo>
                  <a:pt x="11642" y="13912"/>
                  <a:pt x="11542" y="13945"/>
                  <a:pt x="11442" y="13945"/>
                </a:cubicBezTo>
                <a:cubicBezTo>
                  <a:pt x="11542" y="13912"/>
                  <a:pt x="11642" y="13878"/>
                  <a:pt x="11742" y="13845"/>
                </a:cubicBezTo>
                <a:cubicBezTo>
                  <a:pt x="11842" y="13778"/>
                  <a:pt x="11975" y="13678"/>
                  <a:pt x="12075" y="13578"/>
                </a:cubicBezTo>
                <a:close/>
                <a:moveTo>
                  <a:pt x="11482" y="8722"/>
                </a:moveTo>
                <a:cubicBezTo>
                  <a:pt x="12114" y="8722"/>
                  <a:pt x="12706" y="8849"/>
                  <a:pt x="13276" y="9175"/>
                </a:cubicBezTo>
                <a:cubicBezTo>
                  <a:pt x="13376" y="9208"/>
                  <a:pt x="13510" y="9308"/>
                  <a:pt x="13610" y="9375"/>
                </a:cubicBezTo>
                <a:cubicBezTo>
                  <a:pt x="13443" y="9609"/>
                  <a:pt x="13243" y="9842"/>
                  <a:pt x="13076" y="10076"/>
                </a:cubicBezTo>
                <a:lnTo>
                  <a:pt x="12075" y="11343"/>
                </a:lnTo>
                <a:cubicBezTo>
                  <a:pt x="12075" y="11376"/>
                  <a:pt x="12075" y="11376"/>
                  <a:pt x="12075" y="11376"/>
                </a:cubicBezTo>
                <a:cubicBezTo>
                  <a:pt x="11933" y="11214"/>
                  <a:pt x="11704" y="11163"/>
                  <a:pt x="11471" y="11163"/>
                </a:cubicBezTo>
                <a:cubicBezTo>
                  <a:pt x="11322" y="11163"/>
                  <a:pt x="11171" y="11184"/>
                  <a:pt x="11041" y="11210"/>
                </a:cubicBezTo>
                <a:cubicBezTo>
                  <a:pt x="10708" y="11276"/>
                  <a:pt x="10407" y="11477"/>
                  <a:pt x="10174" y="11743"/>
                </a:cubicBezTo>
                <a:cubicBezTo>
                  <a:pt x="9707" y="12277"/>
                  <a:pt x="9574" y="13078"/>
                  <a:pt x="9940" y="13711"/>
                </a:cubicBezTo>
                <a:cubicBezTo>
                  <a:pt x="10253" y="14223"/>
                  <a:pt x="10833" y="14541"/>
                  <a:pt x="11410" y="14541"/>
                </a:cubicBezTo>
                <a:cubicBezTo>
                  <a:pt x="11510" y="14541"/>
                  <a:pt x="11610" y="14532"/>
                  <a:pt x="11708" y="14512"/>
                </a:cubicBezTo>
                <a:cubicBezTo>
                  <a:pt x="12376" y="14379"/>
                  <a:pt x="12909" y="13745"/>
                  <a:pt x="13009" y="13078"/>
                </a:cubicBezTo>
                <a:cubicBezTo>
                  <a:pt x="13043" y="12677"/>
                  <a:pt x="12909" y="12244"/>
                  <a:pt x="12676" y="11910"/>
                </a:cubicBezTo>
                <a:cubicBezTo>
                  <a:pt x="12943" y="11577"/>
                  <a:pt x="13176" y="11210"/>
                  <a:pt x="13443" y="10876"/>
                </a:cubicBezTo>
                <a:cubicBezTo>
                  <a:pt x="13710" y="10543"/>
                  <a:pt x="13943" y="10209"/>
                  <a:pt x="14210" y="9875"/>
                </a:cubicBezTo>
                <a:cubicBezTo>
                  <a:pt x="14510" y="10176"/>
                  <a:pt x="14777" y="10543"/>
                  <a:pt x="14977" y="10909"/>
                </a:cubicBezTo>
                <a:cubicBezTo>
                  <a:pt x="14944" y="10976"/>
                  <a:pt x="14911" y="11076"/>
                  <a:pt x="14944" y="11176"/>
                </a:cubicBezTo>
                <a:cubicBezTo>
                  <a:pt x="15778" y="13111"/>
                  <a:pt x="14977" y="15579"/>
                  <a:pt x="13109" y="16614"/>
                </a:cubicBezTo>
                <a:cubicBezTo>
                  <a:pt x="12536" y="16926"/>
                  <a:pt x="11889" y="17073"/>
                  <a:pt x="11235" y="17073"/>
                </a:cubicBezTo>
                <a:cubicBezTo>
                  <a:pt x="9796" y="17073"/>
                  <a:pt x="8329" y="16362"/>
                  <a:pt x="7572" y="15146"/>
                </a:cubicBezTo>
                <a:cubicBezTo>
                  <a:pt x="6738" y="13778"/>
                  <a:pt x="6738" y="12177"/>
                  <a:pt x="7572" y="10876"/>
                </a:cubicBezTo>
                <a:cubicBezTo>
                  <a:pt x="8339" y="9742"/>
                  <a:pt x="9707" y="8875"/>
                  <a:pt x="11041" y="8741"/>
                </a:cubicBezTo>
                <a:cubicBezTo>
                  <a:pt x="11190" y="8729"/>
                  <a:pt x="11337" y="8722"/>
                  <a:pt x="11482" y="8722"/>
                </a:cubicBezTo>
                <a:close/>
                <a:moveTo>
                  <a:pt x="11787" y="6024"/>
                </a:moveTo>
                <a:cubicBezTo>
                  <a:pt x="12646" y="6024"/>
                  <a:pt x="13490" y="6192"/>
                  <a:pt x="14277" y="6573"/>
                </a:cubicBezTo>
                <a:cubicBezTo>
                  <a:pt x="14644" y="6740"/>
                  <a:pt x="14977" y="6940"/>
                  <a:pt x="15311" y="7173"/>
                </a:cubicBezTo>
                <a:cubicBezTo>
                  <a:pt x="14877" y="7707"/>
                  <a:pt x="14477" y="8241"/>
                  <a:pt x="14043" y="8808"/>
                </a:cubicBezTo>
                <a:cubicBezTo>
                  <a:pt x="14010" y="8775"/>
                  <a:pt x="13977" y="8741"/>
                  <a:pt x="13910" y="8708"/>
                </a:cubicBezTo>
                <a:cubicBezTo>
                  <a:pt x="13243" y="8208"/>
                  <a:pt x="12409" y="7974"/>
                  <a:pt x="11575" y="7941"/>
                </a:cubicBezTo>
                <a:cubicBezTo>
                  <a:pt x="11543" y="7940"/>
                  <a:pt x="11511" y="7940"/>
                  <a:pt x="11478" y="7940"/>
                </a:cubicBezTo>
                <a:cubicBezTo>
                  <a:pt x="9843" y="7940"/>
                  <a:pt x="8219" y="8766"/>
                  <a:pt x="7205" y="10042"/>
                </a:cubicBezTo>
                <a:cubicBezTo>
                  <a:pt x="6705" y="10709"/>
                  <a:pt x="6305" y="11477"/>
                  <a:pt x="6204" y="12310"/>
                </a:cubicBezTo>
                <a:cubicBezTo>
                  <a:pt x="6038" y="13244"/>
                  <a:pt x="6238" y="14178"/>
                  <a:pt x="6638" y="15046"/>
                </a:cubicBezTo>
                <a:cubicBezTo>
                  <a:pt x="7460" y="16795"/>
                  <a:pt x="9355" y="17870"/>
                  <a:pt x="11254" y="17870"/>
                </a:cubicBezTo>
                <a:cubicBezTo>
                  <a:pt x="11745" y="17870"/>
                  <a:pt x="12236" y="17798"/>
                  <a:pt x="12709" y="17648"/>
                </a:cubicBezTo>
                <a:cubicBezTo>
                  <a:pt x="15111" y="16880"/>
                  <a:pt x="16478" y="14212"/>
                  <a:pt x="16011" y="11777"/>
                </a:cubicBezTo>
                <a:cubicBezTo>
                  <a:pt x="15945" y="11510"/>
                  <a:pt x="15845" y="11210"/>
                  <a:pt x="15745" y="10943"/>
                </a:cubicBezTo>
                <a:cubicBezTo>
                  <a:pt x="15678" y="10843"/>
                  <a:pt x="15578" y="10743"/>
                  <a:pt x="15478" y="10676"/>
                </a:cubicBezTo>
                <a:cubicBezTo>
                  <a:pt x="15244" y="10176"/>
                  <a:pt x="14977" y="9742"/>
                  <a:pt x="14610" y="9342"/>
                </a:cubicBezTo>
                <a:cubicBezTo>
                  <a:pt x="14811" y="9075"/>
                  <a:pt x="15011" y="8841"/>
                  <a:pt x="15178" y="8608"/>
                </a:cubicBezTo>
                <a:lnTo>
                  <a:pt x="15911" y="7640"/>
                </a:lnTo>
                <a:cubicBezTo>
                  <a:pt x="16345" y="8074"/>
                  <a:pt x="16779" y="8574"/>
                  <a:pt x="17112" y="9108"/>
                </a:cubicBezTo>
                <a:cubicBezTo>
                  <a:pt x="17246" y="9342"/>
                  <a:pt x="17379" y="9575"/>
                  <a:pt x="17513" y="9809"/>
                </a:cubicBezTo>
                <a:cubicBezTo>
                  <a:pt x="17446" y="9909"/>
                  <a:pt x="17446" y="10042"/>
                  <a:pt x="17513" y="10176"/>
                </a:cubicBezTo>
                <a:cubicBezTo>
                  <a:pt x="18847" y="13345"/>
                  <a:pt x="17379" y="17447"/>
                  <a:pt x="14344" y="19049"/>
                </a:cubicBezTo>
                <a:cubicBezTo>
                  <a:pt x="13411" y="19541"/>
                  <a:pt x="12367" y="19771"/>
                  <a:pt x="11317" y="19771"/>
                </a:cubicBezTo>
                <a:cubicBezTo>
                  <a:pt x="8951" y="19771"/>
                  <a:pt x="6551" y="18601"/>
                  <a:pt x="5304" y="16614"/>
                </a:cubicBezTo>
                <a:cubicBezTo>
                  <a:pt x="4570" y="15479"/>
                  <a:pt x="4170" y="14145"/>
                  <a:pt x="4203" y="12811"/>
                </a:cubicBezTo>
                <a:cubicBezTo>
                  <a:pt x="4270" y="11677"/>
                  <a:pt x="4637" y="10576"/>
                  <a:pt x="5270" y="9575"/>
                </a:cubicBezTo>
                <a:cubicBezTo>
                  <a:pt x="6505" y="7674"/>
                  <a:pt x="8740" y="6306"/>
                  <a:pt x="10975" y="6073"/>
                </a:cubicBezTo>
                <a:cubicBezTo>
                  <a:pt x="11246" y="6041"/>
                  <a:pt x="11517" y="6024"/>
                  <a:pt x="11787" y="6024"/>
                </a:cubicBezTo>
                <a:close/>
                <a:moveTo>
                  <a:pt x="12069" y="2801"/>
                </a:moveTo>
                <a:cubicBezTo>
                  <a:pt x="13365" y="2801"/>
                  <a:pt x="14628" y="3064"/>
                  <a:pt x="15811" y="3604"/>
                </a:cubicBezTo>
                <a:cubicBezTo>
                  <a:pt x="16345" y="3871"/>
                  <a:pt x="16845" y="4171"/>
                  <a:pt x="17312" y="4538"/>
                </a:cubicBezTo>
                <a:cubicBezTo>
                  <a:pt x="17046" y="4872"/>
                  <a:pt x="16779" y="5205"/>
                  <a:pt x="16512" y="5572"/>
                </a:cubicBezTo>
                <a:cubicBezTo>
                  <a:pt x="16245" y="5906"/>
                  <a:pt x="16011" y="6239"/>
                  <a:pt x="15745" y="6573"/>
                </a:cubicBezTo>
                <a:cubicBezTo>
                  <a:pt x="15645" y="6506"/>
                  <a:pt x="15544" y="6440"/>
                  <a:pt x="15444" y="6373"/>
                </a:cubicBezTo>
                <a:cubicBezTo>
                  <a:pt x="14377" y="5639"/>
                  <a:pt x="13076" y="5272"/>
                  <a:pt x="11808" y="5239"/>
                </a:cubicBezTo>
                <a:cubicBezTo>
                  <a:pt x="11776" y="5238"/>
                  <a:pt x="11744" y="5238"/>
                  <a:pt x="11712" y="5238"/>
                </a:cubicBezTo>
                <a:cubicBezTo>
                  <a:pt x="9176" y="5238"/>
                  <a:pt x="6651" y="6531"/>
                  <a:pt x="5070" y="8508"/>
                </a:cubicBezTo>
                <a:cubicBezTo>
                  <a:pt x="4270" y="9542"/>
                  <a:pt x="3669" y="10709"/>
                  <a:pt x="3503" y="12010"/>
                </a:cubicBezTo>
                <a:cubicBezTo>
                  <a:pt x="3302" y="13445"/>
                  <a:pt x="3569" y="14912"/>
                  <a:pt x="4170" y="16213"/>
                </a:cubicBezTo>
                <a:cubicBezTo>
                  <a:pt x="5463" y="18906"/>
                  <a:pt x="8366" y="20575"/>
                  <a:pt x="11307" y="20575"/>
                </a:cubicBezTo>
                <a:cubicBezTo>
                  <a:pt x="12081" y="20575"/>
                  <a:pt x="12859" y="20460"/>
                  <a:pt x="13610" y="20216"/>
                </a:cubicBezTo>
                <a:cubicBezTo>
                  <a:pt x="17279" y="19015"/>
                  <a:pt x="19414" y="14846"/>
                  <a:pt x="18647" y="11110"/>
                </a:cubicBezTo>
                <a:cubicBezTo>
                  <a:pt x="18547" y="10643"/>
                  <a:pt x="18380" y="10209"/>
                  <a:pt x="18213" y="9775"/>
                </a:cubicBezTo>
                <a:cubicBezTo>
                  <a:pt x="18180" y="9675"/>
                  <a:pt x="18080" y="9609"/>
                  <a:pt x="17946" y="9575"/>
                </a:cubicBezTo>
                <a:cubicBezTo>
                  <a:pt x="17546" y="8641"/>
                  <a:pt x="17012" y="7807"/>
                  <a:pt x="16312" y="7073"/>
                </a:cubicBezTo>
                <a:cubicBezTo>
                  <a:pt x="16845" y="6373"/>
                  <a:pt x="17346" y="5672"/>
                  <a:pt x="17879" y="4972"/>
                </a:cubicBezTo>
                <a:cubicBezTo>
                  <a:pt x="18647" y="5672"/>
                  <a:pt x="19314" y="6440"/>
                  <a:pt x="19881" y="7340"/>
                </a:cubicBezTo>
                <a:cubicBezTo>
                  <a:pt x="20114" y="7707"/>
                  <a:pt x="20315" y="8107"/>
                  <a:pt x="20515" y="8508"/>
                </a:cubicBezTo>
                <a:cubicBezTo>
                  <a:pt x="20481" y="8608"/>
                  <a:pt x="20481" y="8741"/>
                  <a:pt x="20515" y="8875"/>
                </a:cubicBezTo>
                <a:cubicBezTo>
                  <a:pt x="21515" y="11210"/>
                  <a:pt x="21449" y="13878"/>
                  <a:pt x="20615" y="16247"/>
                </a:cubicBezTo>
                <a:cubicBezTo>
                  <a:pt x="19781" y="18615"/>
                  <a:pt x="18113" y="20716"/>
                  <a:pt x="15878" y="21917"/>
                </a:cubicBezTo>
                <a:cubicBezTo>
                  <a:pt x="14518" y="22659"/>
                  <a:pt x="12981" y="23006"/>
                  <a:pt x="11438" y="23006"/>
                </a:cubicBezTo>
                <a:cubicBezTo>
                  <a:pt x="10482" y="23006"/>
                  <a:pt x="9525" y="22873"/>
                  <a:pt x="8606" y="22618"/>
                </a:cubicBezTo>
                <a:cubicBezTo>
                  <a:pt x="6204" y="21984"/>
                  <a:pt x="3970" y="20550"/>
                  <a:pt x="2635" y="18448"/>
                </a:cubicBezTo>
                <a:cubicBezTo>
                  <a:pt x="1534" y="16780"/>
                  <a:pt x="934" y="14779"/>
                  <a:pt x="967" y="12811"/>
                </a:cubicBezTo>
                <a:cubicBezTo>
                  <a:pt x="1034" y="11110"/>
                  <a:pt x="1568" y="9475"/>
                  <a:pt x="2535" y="8041"/>
                </a:cubicBezTo>
                <a:cubicBezTo>
                  <a:pt x="3436" y="6606"/>
                  <a:pt x="4703" y="5406"/>
                  <a:pt x="6171" y="4538"/>
                </a:cubicBezTo>
                <a:cubicBezTo>
                  <a:pt x="7605" y="3638"/>
                  <a:pt x="9273" y="3037"/>
                  <a:pt x="10908" y="2870"/>
                </a:cubicBezTo>
                <a:cubicBezTo>
                  <a:pt x="11297" y="2825"/>
                  <a:pt x="11684" y="2801"/>
                  <a:pt x="12069" y="2801"/>
                </a:cubicBezTo>
                <a:close/>
                <a:moveTo>
                  <a:pt x="18919" y="1"/>
                </a:moveTo>
                <a:cubicBezTo>
                  <a:pt x="18772" y="1"/>
                  <a:pt x="18621" y="115"/>
                  <a:pt x="18647" y="269"/>
                </a:cubicBezTo>
                <a:cubicBezTo>
                  <a:pt x="18647" y="635"/>
                  <a:pt x="18680" y="1036"/>
                  <a:pt x="18713" y="1403"/>
                </a:cubicBezTo>
                <a:cubicBezTo>
                  <a:pt x="18647" y="1936"/>
                  <a:pt x="18580" y="2437"/>
                  <a:pt x="18547" y="2970"/>
                </a:cubicBezTo>
                <a:cubicBezTo>
                  <a:pt x="18447" y="3071"/>
                  <a:pt x="18346" y="3204"/>
                  <a:pt x="18280" y="3304"/>
                </a:cubicBezTo>
                <a:cubicBezTo>
                  <a:pt x="18113" y="3504"/>
                  <a:pt x="17946" y="3738"/>
                  <a:pt x="17779" y="3938"/>
                </a:cubicBezTo>
                <a:cubicBezTo>
                  <a:pt x="17613" y="3838"/>
                  <a:pt x="17479" y="3704"/>
                  <a:pt x="17312" y="3604"/>
                </a:cubicBezTo>
                <a:cubicBezTo>
                  <a:pt x="15811" y="2570"/>
                  <a:pt x="13977" y="2036"/>
                  <a:pt x="12142" y="2003"/>
                </a:cubicBezTo>
                <a:cubicBezTo>
                  <a:pt x="10307" y="2003"/>
                  <a:pt x="8473" y="2470"/>
                  <a:pt x="6838" y="3271"/>
                </a:cubicBezTo>
                <a:cubicBezTo>
                  <a:pt x="5204" y="4071"/>
                  <a:pt x="3703" y="5205"/>
                  <a:pt x="2569" y="6640"/>
                </a:cubicBezTo>
                <a:cubicBezTo>
                  <a:pt x="1401" y="8074"/>
                  <a:pt x="567" y="9775"/>
                  <a:pt x="300" y="11610"/>
                </a:cubicBezTo>
                <a:cubicBezTo>
                  <a:pt x="0" y="13645"/>
                  <a:pt x="367" y="15680"/>
                  <a:pt x="1234" y="17548"/>
                </a:cubicBezTo>
                <a:cubicBezTo>
                  <a:pt x="2335" y="19949"/>
                  <a:pt x="4336" y="21784"/>
                  <a:pt x="6772" y="22851"/>
                </a:cubicBezTo>
                <a:cubicBezTo>
                  <a:pt x="8244" y="23468"/>
                  <a:pt x="9847" y="23812"/>
                  <a:pt x="11446" y="23812"/>
                </a:cubicBezTo>
                <a:cubicBezTo>
                  <a:pt x="12528" y="23812"/>
                  <a:pt x="13608" y="23655"/>
                  <a:pt x="14644" y="23318"/>
                </a:cubicBezTo>
                <a:cubicBezTo>
                  <a:pt x="17246" y="22484"/>
                  <a:pt x="19347" y="20583"/>
                  <a:pt x="20615" y="18215"/>
                </a:cubicBezTo>
                <a:cubicBezTo>
                  <a:pt x="21882" y="15813"/>
                  <a:pt x="22383" y="13011"/>
                  <a:pt x="21816" y="10342"/>
                </a:cubicBezTo>
                <a:cubicBezTo>
                  <a:pt x="21682" y="9709"/>
                  <a:pt x="21449" y="9075"/>
                  <a:pt x="21215" y="8474"/>
                </a:cubicBezTo>
                <a:cubicBezTo>
                  <a:pt x="21148" y="8374"/>
                  <a:pt x="21048" y="8308"/>
                  <a:pt x="20948" y="8274"/>
                </a:cubicBezTo>
                <a:cubicBezTo>
                  <a:pt x="20315" y="6807"/>
                  <a:pt x="19447" y="5472"/>
                  <a:pt x="18313" y="4405"/>
                </a:cubicBezTo>
                <a:cubicBezTo>
                  <a:pt x="18380" y="4305"/>
                  <a:pt x="18480" y="4171"/>
                  <a:pt x="18580" y="4038"/>
                </a:cubicBezTo>
                <a:cubicBezTo>
                  <a:pt x="18713" y="3871"/>
                  <a:pt x="18847" y="3704"/>
                  <a:pt x="18980" y="3504"/>
                </a:cubicBezTo>
                <a:cubicBezTo>
                  <a:pt x="19247" y="3404"/>
                  <a:pt x="19547" y="3304"/>
                  <a:pt x="19814" y="3204"/>
                </a:cubicBezTo>
                <a:cubicBezTo>
                  <a:pt x="20148" y="3104"/>
                  <a:pt x="20448" y="3004"/>
                  <a:pt x="20748" y="2870"/>
                </a:cubicBezTo>
                <a:cubicBezTo>
                  <a:pt x="21048" y="2737"/>
                  <a:pt x="21315" y="2570"/>
                  <a:pt x="21615" y="2403"/>
                </a:cubicBezTo>
                <a:cubicBezTo>
                  <a:pt x="21749" y="2337"/>
                  <a:pt x="21782" y="2103"/>
                  <a:pt x="21649" y="1970"/>
                </a:cubicBezTo>
                <a:cubicBezTo>
                  <a:pt x="21515" y="1870"/>
                  <a:pt x="21415" y="1736"/>
                  <a:pt x="21282" y="1636"/>
                </a:cubicBezTo>
                <a:cubicBezTo>
                  <a:pt x="21215" y="1603"/>
                  <a:pt x="21148" y="1536"/>
                  <a:pt x="21082" y="1503"/>
                </a:cubicBezTo>
                <a:cubicBezTo>
                  <a:pt x="20915" y="1303"/>
                  <a:pt x="20648" y="1136"/>
                  <a:pt x="20448" y="969"/>
                </a:cubicBezTo>
                <a:cubicBezTo>
                  <a:pt x="19981" y="669"/>
                  <a:pt x="19547" y="335"/>
                  <a:pt x="19047" y="35"/>
                </a:cubicBezTo>
                <a:cubicBezTo>
                  <a:pt x="19008" y="12"/>
                  <a:pt x="18964" y="1"/>
                  <a:pt x="189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48"/>
          <p:cNvGrpSpPr/>
          <p:nvPr/>
        </p:nvGrpSpPr>
        <p:grpSpPr>
          <a:xfrm>
            <a:off x="565338" y="1252725"/>
            <a:ext cx="8013325" cy="3890775"/>
            <a:chOff x="565338" y="1252725"/>
            <a:chExt cx="8013325" cy="3890775"/>
          </a:xfrm>
        </p:grpSpPr>
        <p:sp>
          <p:nvSpPr>
            <p:cNvPr id="319" name="Google Shape;319;p48"/>
            <p:cNvSpPr/>
            <p:nvPr/>
          </p:nvSpPr>
          <p:spPr>
            <a:xfrm>
              <a:off x="2275454" y="1252725"/>
              <a:ext cx="1523721" cy="2781995"/>
            </a:xfrm>
            <a:custGeom>
              <a:rect b="b" l="l" r="r" t="t"/>
              <a:pathLst>
                <a:path extrusionOk="0" h="18505" w="10135">
                  <a:moveTo>
                    <a:pt x="5067" y="0"/>
                  </a:moveTo>
                  <a:lnTo>
                    <a:pt x="1" y="3527"/>
                  </a:lnTo>
                  <a:lnTo>
                    <a:pt x="1" y="18504"/>
                  </a:lnTo>
                  <a:lnTo>
                    <a:pt x="10134" y="18504"/>
                  </a:lnTo>
                  <a:lnTo>
                    <a:pt x="10134" y="3527"/>
                  </a:lnTo>
                  <a:lnTo>
                    <a:pt x="5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8"/>
            <p:cNvSpPr/>
            <p:nvPr/>
          </p:nvSpPr>
          <p:spPr>
            <a:xfrm>
              <a:off x="3791482" y="1252725"/>
              <a:ext cx="1523571" cy="2781995"/>
            </a:xfrm>
            <a:custGeom>
              <a:rect b="b" l="l" r="r" t="t"/>
              <a:pathLst>
                <a:path extrusionOk="0" h="18505" w="10134">
                  <a:moveTo>
                    <a:pt x="5067" y="0"/>
                  </a:moveTo>
                  <a:lnTo>
                    <a:pt x="0" y="3527"/>
                  </a:lnTo>
                  <a:lnTo>
                    <a:pt x="0" y="18504"/>
                  </a:lnTo>
                  <a:lnTo>
                    <a:pt x="10134" y="18504"/>
                  </a:lnTo>
                  <a:lnTo>
                    <a:pt x="10134" y="3527"/>
                  </a:lnTo>
                  <a:lnTo>
                    <a:pt x="50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8"/>
            <p:cNvSpPr/>
            <p:nvPr/>
          </p:nvSpPr>
          <p:spPr>
            <a:xfrm>
              <a:off x="5310968" y="1252725"/>
              <a:ext cx="1523721" cy="2781995"/>
            </a:xfrm>
            <a:custGeom>
              <a:rect b="b" l="l" r="r" t="t"/>
              <a:pathLst>
                <a:path extrusionOk="0" h="18505" w="10135">
                  <a:moveTo>
                    <a:pt x="5068" y="0"/>
                  </a:moveTo>
                  <a:lnTo>
                    <a:pt x="1" y="3527"/>
                  </a:lnTo>
                  <a:lnTo>
                    <a:pt x="1" y="18504"/>
                  </a:lnTo>
                  <a:lnTo>
                    <a:pt x="10134" y="18504"/>
                  </a:lnTo>
                  <a:lnTo>
                    <a:pt x="10134" y="3527"/>
                  </a:lnTo>
                  <a:lnTo>
                    <a:pt x="50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565338" y="4034611"/>
              <a:ext cx="3233867" cy="1108889"/>
            </a:xfrm>
            <a:custGeom>
              <a:rect b="b" l="l" r="r" t="t"/>
              <a:pathLst>
                <a:path extrusionOk="0" h="7376" w="21510">
                  <a:moveTo>
                    <a:pt x="11376" y="0"/>
                  </a:moveTo>
                  <a:lnTo>
                    <a:pt x="0" y="7376"/>
                  </a:lnTo>
                  <a:lnTo>
                    <a:pt x="17311" y="7376"/>
                  </a:lnTo>
                  <a:lnTo>
                    <a:pt x="21509" y="0"/>
                  </a:lnTo>
                  <a:close/>
                </a:path>
              </a:pathLst>
            </a:custGeom>
            <a:solidFill>
              <a:srgbClr val="85C5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8"/>
            <p:cNvSpPr/>
            <p:nvPr/>
          </p:nvSpPr>
          <p:spPr>
            <a:xfrm>
              <a:off x="3167722" y="4034611"/>
              <a:ext cx="2812006" cy="1108889"/>
            </a:xfrm>
            <a:custGeom>
              <a:rect b="b" l="l" r="r" t="t"/>
              <a:pathLst>
                <a:path extrusionOk="0" h="7376" w="18704">
                  <a:moveTo>
                    <a:pt x="4149" y="0"/>
                  </a:moveTo>
                  <a:lnTo>
                    <a:pt x="1" y="7376"/>
                  </a:lnTo>
                  <a:lnTo>
                    <a:pt x="18704" y="7376"/>
                  </a:lnTo>
                  <a:lnTo>
                    <a:pt x="14283" y="0"/>
                  </a:lnTo>
                  <a:close/>
                </a:path>
              </a:pathLst>
            </a:custGeom>
            <a:solidFill>
              <a:srgbClr val="97C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
            <p:cNvSpPr/>
            <p:nvPr/>
          </p:nvSpPr>
          <p:spPr>
            <a:xfrm>
              <a:off x="5310968" y="4034611"/>
              <a:ext cx="3267694" cy="1108889"/>
            </a:xfrm>
            <a:custGeom>
              <a:rect b="b" l="l" r="r" t="t"/>
              <a:pathLst>
                <a:path extrusionOk="0" h="7376" w="21735">
                  <a:moveTo>
                    <a:pt x="1" y="0"/>
                  </a:moveTo>
                  <a:lnTo>
                    <a:pt x="4448" y="7376"/>
                  </a:lnTo>
                  <a:lnTo>
                    <a:pt x="21734" y="7376"/>
                  </a:lnTo>
                  <a:lnTo>
                    <a:pt x="10134" y="0"/>
                  </a:lnTo>
                  <a:close/>
                </a:path>
              </a:pathLst>
            </a:custGeom>
            <a:solidFill>
              <a:srgbClr val="628F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48"/>
          <p:cNvSpPr txBox="1"/>
          <p:nvPr/>
        </p:nvSpPr>
        <p:spPr>
          <a:xfrm>
            <a:off x="2392615" y="279226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01</a:t>
            </a:r>
            <a:endParaRPr b="1">
              <a:solidFill>
                <a:schemeClr val="lt1"/>
              </a:solidFill>
              <a:latin typeface="Roboto"/>
              <a:ea typeface="Roboto"/>
              <a:cs typeface="Roboto"/>
              <a:sym typeface="Roboto"/>
            </a:endParaRPr>
          </a:p>
        </p:txBody>
      </p:sp>
      <p:sp>
        <p:nvSpPr>
          <p:cNvPr id="326" name="Google Shape;326;p48"/>
          <p:cNvSpPr txBox="1"/>
          <p:nvPr/>
        </p:nvSpPr>
        <p:spPr>
          <a:xfrm>
            <a:off x="2392615" y="3106626"/>
            <a:ext cx="12894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Mercury is the smallest planet of them all</a:t>
            </a:r>
            <a:endParaRPr b="1" sz="1200">
              <a:solidFill>
                <a:schemeClr val="lt1"/>
              </a:solidFill>
              <a:latin typeface="Roboto"/>
              <a:ea typeface="Roboto"/>
              <a:cs typeface="Roboto"/>
              <a:sym typeface="Roboto"/>
            </a:endParaRPr>
          </a:p>
        </p:txBody>
      </p:sp>
      <p:sp>
        <p:nvSpPr>
          <p:cNvPr id="327" name="Google Shape;327;p48"/>
          <p:cNvSpPr txBox="1"/>
          <p:nvPr/>
        </p:nvSpPr>
        <p:spPr>
          <a:xfrm>
            <a:off x="3908568" y="279226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02</a:t>
            </a:r>
            <a:endParaRPr b="1">
              <a:solidFill>
                <a:schemeClr val="lt1"/>
              </a:solidFill>
              <a:latin typeface="Roboto"/>
              <a:ea typeface="Roboto"/>
              <a:cs typeface="Roboto"/>
              <a:sym typeface="Roboto"/>
            </a:endParaRPr>
          </a:p>
        </p:txBody>
      </p:sp>
      <p:sp>
        <p:nvSpPr>
          <p:cNvPr id="328" name="Google Shape;328;p48"/>
          <p:cNvSpPr txBox="1"/>
          <p:nvPr/>
        </p:nvSpPr>
        <p:spPr>
          <a:xfrm>
            <a:off x="3908568" y="3106626"/>
            <a:ext cx="1289400" cy="57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a:t>
            </a:r>
            <a:r>
              <a:rPr lang="en" sz="1200">
                <a:solidFill>
                  <a:schemeClr val="lt1"/>
                </a:solidFill>
                <a:latin typeface="Roboto"/>
                <a:ea typeface="Roboto"/>
                <a:cs typeface="Roboto"/>
                <a:sym typeface="Roboto"/>
              </a:rPr>
              <a:t> planet of them all</a:t>
            </a:r>
            <a:endParaRPr sz="1200">
              <a:solidFill>
                <a:schemeClr val="lt1"/>
              </a:solidFill>
              <a:latin typeface="Roboto"/>
              <a:ea typeface="Roboto"/>
              <a:cs typeface="Roboto"/>
              <a:sym typeface="Roboto"/>
            </a:endParaRPr>
          </a:p>
        </p:txBody>
      </p:sp>
      <p:sp>
        <p:nvSpPr>
          <p:cNvPr id="329" name="Google Shape;329;p48"/>
          <p:cNvSpPr txBox="1"/>
          <p:nvPr/>
        </p:nvSpPr>
        <p:spPr>
          <a:xfrm>
            <a:off x="5428129" y="279226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03</a:t>
            </a:r>
            <a:endParaRPr b="1">
              <a:solidFill>
                <a:schemeClr val="lt1"/>
              </a:solidFill>
              <a:latin typeface="Roboto"/>
              <a:ea typeface="Roboto"/>
              <a:cs typeface="Roboto"/>
              <a:sym typeface="Roboto"/>
            </a:endParaRPr>
          </a:p>
        </p:txBody>
      </p:sp>
      <p:sp>
        <p:nvSpPr>
          <p:cNvPr id="330" name="Google Shape;330;p48"/>
          <p:cNvSpPr txBox="1"/>
          <p:nvPr/>
        </p:nvSpPr>
        <p:spPr>
          <a:xfrm>
            <a:off x="5428129" y="3106626"/>
            <a:ext cx="1289400" cy="57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very poisonous atmosphere</a:t>
            </a:r>
            <a:endParaRPr sz="1200">
              <a:solidFill>
                <a:schemeClr val="lt1"/>
              </a:solidFill>
              <a:latin typeface="Roboto"/>
              <a:ea typeface="Roboto"/>
              <a:cs typeface="Roboto"/>
              <a:sym typeface="Roboto"/>
            </a:endParaRPr>
          </a:p>
        </p:txBody>
      </p:sp>
      <p:sp>
        <p:nvSpPr>
          <p:cNvPr id="331" name="Google Shape;331;p48"/>
          <p:cNvSpPr/>
          <p:nvPr/>
        </p:nvSpPr>
        <p:spPr>
          <a:xfrm>
            <a:off x="2879043" y="2162478"/>
            <a:ext cx="316544" cy="478117"/>
          </a:xfrm>
          <a:custGeom>
            <a:rect b="b" l="l" r="r" t="t"/>
            <a:pathLst>
              <a:path extrusionOk="0" fill="none" h="83187" w="55075">
                <a:moveTo>
                  <a:pt x="27710" y="0"/>
                </a:moveTo>
                <a:cubicBezTo>
                  <a:pt x="12243" y="0"/>
                  <a:pt x="1" y="12242"/>
                  <a:pt x="1" y="27738"/>
                </a:cubicBezTo>
                <a:cubicBezTo>
                  <a:pt x="1" y="44301"/>
                  <a:pt x="27710" y="83186"/>
                  <a:pt x="27710" y="83186"/>
                </a:cubicBezTo>
                <a:cubicBezTo>
                  <a:pt x="27710" y="83186"/>
                  <a:pt x="55074" y="43926"/>
                  <a:pt x="55074" y="27738"/>
                </a:cubicBezTo>
                <a:cubicBezTo>
                  <a:pt x="55074" y="12242"/>
                  <a:pt x="42832" y="0"/>
                  <a:pt x="27710" y="0"/>
                </a:cubicBezTo>
                <a:close/>
                <a:moveTo>
                  <a:pt x="27710" y="34940"/>
                </a:moveTo>
                <a:cubicBezTo>
                  <a:pt x="21949" y="34940"/>
                  <a:pt x="17283" y="30244"/>
                  <a:pt x="17283" y="24484"/>
                </a:cubicBezTo>
                <a:cubicBezTo>
                  <a:pt x="17283" y="18723"/>
                  <a:pt x="21949" y="14057"/>
                  <a:pt x="27710" y="14057"/>
                </a:cubicBezTo>
                <a:cubicBezTo>
                  <a:pt x="33125" y="14057"/>
                  <a:pt x="37792" y="18723"/>
                  <a:pt x="37792" y="24484"/>
                </a:cubicBezTo>
                <a:cubicBezTo>
                  <a:pt x="37792" y="30244"/>
                  <a:pt x="33125" y="34940"/>
                  <a:pt x="27710" y="34940"/>
                </a:cubicBezTo>
                <a:close/>
              </a:path>
            </a:pathLst>
          </a:custGeom>
          <a:noFill/>
          <a:ln cap="rnd" cmpd="sng" w="36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p:nvPr/>
        </p:nvSpPr>
        <p:spPr>
          <a:xfrm>
            <a:off x="4315143" y="2162463"/>
            <a:ext cx="476249" cy="478148"/>
          </a:xfrm>
          <a:custGeom>
            <a:rect b="b" l="l" r="r" t="t"/>
            <a:pathLst>
              <a:path extrusionOk="0" fill="none" h="87134" w="86788">
                <a:moveTo>
                  <a:pt x="80307" y="45713"/>
                </a:moveTo>
                <a:lnTo>
                  <a:pt x="86787" y="45367"/>
                </a:lnTo>
                <a:lnTo>
                  <a:pt x="86413" y="33846"/>
                </a:lnTo>
                <a:lnTo>
                  <a:pt x="78866" y="34191"/>
                </a:lnTo>
                <a:cubicBezTo>
                  <a:pt x="78492" y="32031"/>
                  <a:pt x="77772" y="29871"/>
                  <a:pt x="76706" y="28085"/>
                </a:cubicBezTo>
                <a:lnTo>
                  <a:pt x="82812" y="24484"/>
                </a:lnTo>
                <a:lnTo>
                  <a:pt x="77052" y="14749"/>
                </a:lnTo>
                <a:lnTo>
                  <a:pt x="70571" y="18724"/>
                </a:lnTo>
                <a:cubicBezTo>
                  <a:pt x="69131" y="16909"/>
                  <a:pt x="67345" y="15469"/>
                  <a:pt x="65904" y="14403"/>
                </a:cubicBezTo>
                <a:lnTo>
                  <a:pt x="69851" y="7922"/>
                </a:lnTo>
                <a:lnTo>
                  <a:pt x="60144" y="1787"/>
                </a:lnTo>
                <a:lnTo>
                  <a:pt x="55823" y="8642"/>
                </a:lnTo>
                <a:cubicBezTo>
                  <a:pt x="54383" y="7922"/>
                  <a:pt x="52568" y="7548"/>
                  <a:pt x="50782" y="7202"/>
                </a:cubicBezTo>
                <a:lnTo>
                  <a:pt x="50782" y="1"/>
                </a:lnTo>
                <a:lnTo>
                  <a:pt x="39261" y="1"/>
                </a:lnTo>
                <a:lnTo>
                  <a:pt x="39261" y="6107"/>
                </a:lnTo>
                <a:cubicBezTo>
                  <a:pt x="37820" y="6482"/>
                  <a:pt x="36006" y="6482"/>
                  <a:pt x="34220" y="6827"/>
                </a:cubicBezTo>
                <a:lnTo>
                  <a:pt x="31685" y="1441"/>
                </a:lnTo>
                <a:lnTo>
                  <a:pt x="21604" y="6107"/>
                </a:lnTo>
                <a:lnTo>
                  <a:pt x="23764" y="10802"/>
                </a:lnTo>
                <a:cubicBezTo>
                  <a:pt x="21604" y="12243"/>
                  <a:pt x="19443" y="13683"/>
                  <a:pt x="17658" y="15123"/>
                </a:cubicBezTo>
                <a:lnTo>
                  <a:pt x="13337" y="11868"/>
                </a:lnTo>
                <a:lnTo>
                  <a:pt x="6482" y="21230"/>
                </a:lnTo>
                <a:lnTo>
                  <a:pt x="10082" y="23764"/>
                </a:lnTo>
                <a:cubicBezTo>
                  <a:pt x="8642" y="25925"/>
                  <a:pt x="7576" y="28431"/>
                  <a:pt x="6482" y="30965"/>
                </a:cubicBezTo>
                <a:lnTo>
                  <a:pt x="2161" y="30245"/>
                </a:lnTo>
                <a:lnTo>
                  <a:pt x="1" y="41392"/>
                </a:lnTo>
                <a:lnTo>
                  <a:pt x="4321" y="42112"/>
                </a:lnTo>
                <a:lnTo>
                  <a:pt x="4321" y="44273"/>
                </a:lnTo>
                <a:cubicBezTo>
                  <a:pt x="4321" y="46087"/>
                  <a:pt x="4321" y="47873"/>
                  <a:pt x="4696" y="50034"/>
                </a:cubicBezTo>
                <a:lnTo>
                  <a:pt x="375" y="51474"/>
                </a:lnTo>
                <a:lnTo>
                  <a:pt x="3976" y="62275"/>
                </a:lnTo>
                <a:lnTo>
                  <a:pt x="7922" y="60835"/>
                </a:lnTo>
                <a:cubicBezTo>
                  <a:pt x="9362" y="63370"/>
                  <a:pt x="10802" y="65530"/>
                  <a:pt x="12242" y="67691"/>
                </a:cubicBezTo>
                <a:lnTo>
                  <a:pt x="9016" y="70917"/>
                </a:lnTo>
                <a:lnTo>
                  <a:pt x="17283" y="78838"/>
                </a:lnTo>
                <a:lnTo>
                  <a:pt x="20538" y="75237"/>
                </a:lnTo>
                <a:cubicBezTo>
                  <a:pt x="22698" y="76677"/>
                  <a:pt x="24859" y="78118"/>
                  <a:pt x="27365" y="79212"/>
                </a:cubicBezTo>
                <a:lnTo>
                  <a:pt x="25924" y="84253"/>
                </a:lnTo>
                <a:lnTo>
                  <a:pt x="36726" y="87133"/>
                </a:lnTo>
                <a:lnTo>
                  <a:pt x="38166" y="82093"/>
                </a:lnTo>
                <a:lnTo>
                  <a:pt x="42141" y="82093"/>
                </a:lnTo>
                <a:lnTo>
                  <a:pt x="44301" y="82093"/>
                </a:lnTo>
                <a:lnTo>
                  <a:pt x="45021" y="86413"/>
                </a:lnTo>
                <a:lnTo>
                  <a:pt x="56169" y="84599"/>
                </a:lnTo>
                <a:lnTo>
                  <a:pt x="55449" y="79932"/>
                </a:lnTo>
                <a:cubicBezTo>
                  <a:pt x="57983" y="78838"/>
                  <a:pt x="60144" y="77772"/>
                  <a:pt x="62304" y="76332"/>
                </a:cubicBezTo>
                <a:lnTo>
                  <a:pt x="65184" y="80278"/>
                </a:lnTo>
                <a:lnTo>
                  <a:pt x="74546" y="73451"/>
                </a:lnTo>
                <a:lnTo>
                  <a:pt x="70945" y="69131"/>
                </a:lnTo>
                <a:cubicBezTo>
                  <a:pt x="72731" y="67316"/>
                  <a:pt x="74171" y="65156"/>
                  <a:pt x="75266" y="62995"/>
                </a:cubicBezTo>
                <a:lnTo>
                  <a:pt x="80307" y="65530"/>
                </a:lnTo>
                <a:lnTo>
                  <a:pt x="85347" y="55074"/>
                </a:lnTo>
                <a:lnTo>
                  <a:pt x="79586" y="52568"/>
                </a:lnTo>
                <a:cubicBezTo>
                  <a:pt x="79932" y="50408"/>
                  <a:pt x="80307" y="47873"/>
                  <a:pt x="80307" y="45713"/>
                </a:cubicBezTo>
                <a:close/>
                <a:moveTo>
                  <a:pt x="43581" y="50408"/>
                </a:moveTo>
                <a:cubicBezTo>
                  <a:pt x="39606" y="50408"/>
                  <a:pt x="36726" y="47153"/>
                  <a:pt x="36726" y="43553"/>
                </a:cubicBezTo>
                <a:cubicBezTo>
                  <a:pt x="36726" y="39952"/>
                  <a:pt x="39606" y="37072"/>
                  <a:pt x="43581" y="37072"/>
                </a:cubicBezTo>
                <a:cubicBezTo>
                  <a:pt x="47182" y="37072"/>
                  <a:pt x="50062" y="39952"/>
                  <a:pt x="50062" y="43553"/>
                </a:cubicBezTo>
                <a:cubicBezTo>
                  <a:pt x="50062" y="47153"/>
                  <a:pt x="47182" y="50408"/>
                  <a:pt x="43581" y="50408"/>
                </a:cubicBezTo>
                <a:close/>
              </a:path>
            </a:pathLst>
          </a:custGeom>
          <a:noFill/>
          <a:ln cap="flat" cmpd="sng" w="36000">
            <a:solidFill>
              <a:schemeClr val="lt1"/>
            </a:solidFill>
            <a:prstDash val="solid"/>
            <a:miter lim="288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48"/>
          <p:cNvGrpSpPr/>
          <p:nvPr/>
        </p:nvGrpSpPr>
        <p:grpSpPr>
          <a:xfrm>
            <a:off x="5834658" y="2173631"/>
            <a:ext cx="476341" cy="455812"/>
            <a:chOff x="5765825" y="2175248"/>
            <a:chExt cx="476341" cy="455812"/>
          </a:xfrm>
        </p:grpSpPr>
        <p:sp>
          <p:nvSpPr>
            <p:cNvPr id="334" name="Google Shape;334;p48"/>
            <p:cNvSpPr/>
            <p:nvPr/>
          </p:nvSpPr>
          <p:spPr>
            <a:xfrm>
              <a:off x="5765825" y="2175248"/>
              <a:ext cx="476341" cy="455812"/>
            </a:xfrm>
            <a:custGeom>
              <a:rect b="b" l="l" r="r" t="t"/>
              <a:pathLst>
                <a:path extrusionOk="0" fill="none" h="79932" w="83532">
                  <a:moveTo>
                    <a:pt x="72010" y="59769"/>
                  </a:moveTo>
                  <a:cubicBezTo>
                    <a:pt x="75985" y="54008"/>
                    <a:pt x="78146" y="46807"/>
                    <a:pt x="78146" y="39231"/>
                  </a:cubicBezTo>
                  <a:cubicBezTo>
                    <a:pt x="78146" y="17628"/>
                    <a:pt x="60489" y="0"/>
                    <a:pt x="38886" y="0"/>
                  </a:cubicBezTo>
                  <a:cubicBezTo>
                    <a:pt x="17657" y="0"/>
                    <a:pt x="0" y="17628"/>
                    <a:pt x="0" y="39231"/>
                  </a:cubicBezTo>
                  <a:cubicBezTo>
                    <a:pt x="0" y="60834"/>
                    <a:pt x="17657" y="78117"/>
                    <a:pt x="38886" y="78117"/>
                  </a:cubicBezTo>
                  <a:cubicBezTo>
                    <a:pt x="45367" y="78117"/>
                    <a:pt x="51127" y="76677"/>
                    <a:pt x="56543" y="74171"/>
                  </a:cubicBezTo>
                  <a:cubicBezTo>
                    <a:pt x="64089" y="79931"/>
                    <a:pt x="75265" y="79557"/>
                    <a:pt x="82466" y="72356"/>
                  </a:cubicBezTo>
                  <a:lnTo>
                    <a:pt x="83532" y="71290"/>
                  </a:lnTo>
                  <a:close/>
                </a:path>
              </a:pathLst>
            </a:custGeom>
            <a:solidFill>
              <a:schemeClr val="lt1"/>
            </a:solidFill>
            <a:ln cap="flat" cmpd="sng" w="36000">
              <a:solidFill>
                <a:schemeClr val="lt1"/>
              </a:solidFill>
              <a:prstDash val="solid"/>
              <a:miter lim="2880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8"/>
            <p:cNvSpPr/>
            <p:nvPr/>
          </p:nvSpPr>
          <p:spPr>
            <a:xfrm>
              <a:off x="5882911" y="2378383"/>
              <a:ext cx="41069" cy="41069"/>
            </a:xfrm>
            <a:custGeom>
              <a:rect b="b" l="l" r="r" t="t"/>
              <a:pathLst>
                <a:path extrusionOk="0" h="7202" w="7202">
                  <a:moveTo>
                    <a:pt x="3601" y="1"/>
                  </a:moveTo>
                  <a:cubicBezTo>
                    <a:pt x="1786" y="1"/>
                    <a:pt x="0" y="1441"/>
                    <a:pt x="0" y="3601"/>
                  </a:cubicBezTo>
                  <a:cubicBezTo>
                    <a:pt x="0" y="5416"/>
                    <a:pt x="1786" y="7202"/>
                    <a:pt x="3601" y="7202"/>
                  </a:cubicBezTo>
                  <a:cubicBezTo>
                    <a:pt x="5761" y="7202"/>
                    <a:pt x="7201" y="5416"/>
                    <a:pt x="7201" y="3601"/>
                  </a:cubicBezTo>
                  <a:cubicBezTo>
                    <a:pt x="7201" y="1441"/>
                    <a:pt x="5761" y="1"/>
                    <a:pt x="360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
            <p:cNvSpPr/>
            <p:nvPr/>
          </p:nvSpPr>
          <p:spPr>
            <a:xfrm>
              <a:off x="5960915" y="2378383"/>
              <a:ext cx="41069" cy="41069"/>
            </a:xfrm>
            <a:custGeom>
              <a:rect b="b" l="l" r="r" t="t"/>
              <a:pathLst>
                <a:path extrusionOk="0" h="7202" w="7202">
                  <a:moveTo>
                    <a:pt x="3601" y="1"/>
                  </a:moveTo>
                  <a:cubicBezTo>
                    <a:pt x="1786" y="1"/>
                    <a:pt x="0" y="1441"/>
                    <a:pt x="0" y="3601"/>
                  </a:cubicBezTo>
                  <a:cubicBezTo>
                    <a:pt x="0" y="5416"/>
                    <a:pt x="1786" y="7202"/>
                    <a:pt x="3601" y="7202"/>
                  </a:cubicBezTo>
                  <a:cubicBezTo>
                    <a:pt x="5761" y="7202"/>
                    <a:pt x="7201" y="5416"/>
                    <a:pt x="7201" y="3601"/>
                  </a:cubicBezTo>
                  <a:cubicBezTo>
                    <a:pt x="7201" y="1441"/>
                    <a:pt x="5761" y="1"/>
                    <a:pt x="360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8"/>
            <p:cNvSpPr/>
            <p:nvPr/>
          </p:nvSpPr>
          <p:spPr>
            <a:xfrm>
              <a:off x="6038918" y="2378383"/>
              <a:ext cx="41069" cy="41069"/>
            </a:xfrm>
            <a:custGeom>
              <a:rect b="b" l="l" r="r" t="t"/>
              <a:pathLst>
                <a:path extrusionOk="0" h="7202" w="7202">
                  <a:moveTo>
                    <a:pt x="3601" y="1"/>
                  </a:moveTo>
                  <a:cubicBezTo>
                    <a:pt x="1786" y="1"/>
                    <a:pt x="0" y="1441"/>
                    <a:pt x="0" y="3601"/>
                  </a:cubicBezTo>
                  <a:cubicBezTo>
                    <a:pt x="0" y="5416"/>
                    <a:pt x="1786" y="7202"/>
                    <a:pt x="3601" y="7202"/>
                  </a:cubicBezTo>
                  <a:cubicBezTo>
                    <a:pt x="5761" y="7202"/>
                    <a:pt x="7201" y="5416"/>
                    <a:pt x="7201" y="3601"/>
                  </a:cubicBezTo>
                  <a:cubicBezTo>
                    <a:pt x="7201" y="1441"/>
                    <a:pt x="5761" y="1"/>
                    <a:pt x="360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48"/>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p:nvPr/>
        </p:nvSpPr>
        <p:spPr>
          <a:xfrm>
            <a:off x="908697" y="2315460"/>
            <a:ext cx="354351" cy="346674"/>
          </a:xfrm>
          <a:custGeom>
            <a:rect b="b" l="l" r="r" t="t"/>
            <a:pathLst>
              <a:path extrusionOk="0" h="2211" w="2260">
                <a:moveTo>
                  <a:pt x="2160" y="74"/>
                </a:moveTo>
                <a:cubicBezTo>
                  <a:pt x="2186" y="100"/>
                  <a:pt x="2186" y="100"/>
                  <a:pt x="2186" y="124"/>
                </a:cubicBezTo>
                <a:lnTo>
                  <a:pt x="1862" y="1988"/>
                </a:lnTo>
                <a:cubicBezTo>
                  <a:pt x="1862" y="2012"/>
                  <a:pt x="1838" y="2012"/>
                  <a:pt x="1838" y="2012"/>
                </a:cubicBezTo>
                <a:lnTo>
                  <a:pt x="1812" y="2012"/>
                </a:lnTo>
                <a:lnTo>
                  <a:pt x="1266" y="1789"/>
                </a:lnTo>
                <a:lnTo>
                  <a:pt x="1216" y="1763"/>
                </a:lnTo>
                <a:lnTo>
                  <a:pt x="1193" y="1813"/>
                </a:lnTo>
                <a:lnTo>
                  <a:pt x="918" y="2137"/>
                </a:lnTo>
                <a:cubicBezTo>
                  <a:pt x="918" y="2161"/>
                  <a:pt x="894" y="2161"/>
                  <a:pt x="894" y="2161"/>
                </a:cubicBezTo>
                <a:cubicBezTo>
                  <a:pt x="869" y="2161"/>
                  <a:pt x="845" y="2137"/>
                  <a:pt x="845" y="2111"/>
                </a:cubicBezTo>
                <a:lnTo>
                  <a:pt x="845" y="1789"/>
                </a:lnTo>
                <a:lnTo>
                  <a:pt x="1888" y="547"/>
                </a:lnTo>
                <a:cubicBezTo>
                  <a:pt x="1912" y="521"/>
                  <a:pt x="1912" y="472"/>
                  <a:pt x="1888" y="448"/>
                </a:cubicBezTo>
                <a:cubicBezTo>
                  <a:pt x="1888" y="398"/>
                  <a:pt x="1838" y="398"/>
                  <a:pt x="1812" y="398"/>
                </a:cubicBezTo>
                <a:cubicBezTo>
                  <a:pt x="1789" y="398"/>
                  <a:pt x="1763" y="398"/>
                  <a:pt x="1739" y="422"/>
                </a:cubicBezTo>
                <a:lnTo>
                  <a:pt x="547" y="1491"/>
                </a:lnTo>
                <a:lnTo>
                  <a:pt x="124" y="1292"/>
                </a:lnTo>
                <a:cubicBezTo>
                  <a:pt x="100" y="1292"/>
                  <a:pt x="100" y="1266"/>
                  <a:pt x="100" y="1266"/>
                </a:cubicBezTo>
                <a:cubicBezTo>
                  <a:pt x="100" y="1266"/>
                  <a:pt x="100" y="1243"/>
                  <a:pt x="124" y="1243"/>
                </a:cubicBezTo>
                <a:lnTo>
                  <a:pt x="2110" y="74"/>
                </a:lnTo>
                <a:close/>
                <a:moveTo>
                  <a:pt x="2136" y="1"/>
                </a:moveTo>
                <a:cubicBezTo>
                  <a:pt x="2110" y="1"/>
                  <a:pt x="2110" y="1"/>
                  <a:pt x="2087" y="25"/>
                </a:cubicBezTo>
                <a:lnTo>
                  <a:pt x="74" y="1167"/>
                </a:lnTo>
                <a:cubicBezTo>
                  <a:pt x="0" y="1217"/>
                  <a:pt x="24" y="1342"/>
                  <a:pt x="100" y="1366"/>
                </a:cubicBezTo>
                <a:lnTo>
                  <a:pt x="547" y="1565"/>
                </a:lnTo>
                <a:lnTo>
                  <a:pt x="1789" y="472"/>
                </a:lnTo>
                <a:cubicBezTo>
                  <a:pt x="1789" y="448"/>
                  <a:pt x="1812" y="448"/>
                  <a:pt x="1812" y="448"/>
                </a:cubicBezTo>
                <a:cubicBezTo>
                  <a:pt x="1838" y="448"/>
                  <a:pt x="1838" y="472"/>
                  <a:pt x="1838" y="498"/>
                </a:cubicBezTo>
                <a:lnTo>
                  <a:pt x="795" y="1763"/>
                </a:lnTo>
                <a:lnTo>
                  <a:pt x="795" y="2111"/>
                </a:lnTo>
                <a:cubicBezTo>
                  <a:pt x="795" y="2186"/>
                  <a:pt x="845" y="2210"/>
                  <a:pt x="894" y="2210"/>
                </a:cubicBezTo>
                <a:cubicBezTo>
                  <a:pt x="918" y="2210"/>
                  <a:pt x="944" y="2210"/>
                  <a:pt x="968" y="2186"/>
                </a:cubicBezTo>
                <a:lnTo>
                  <a:pt x="1242" y="1839"/>
                </a:lnTo>
                <a:lnTo>
                  <a:pt x="1789" y="2087"/>
                </a:lnTo>
                <a:lnTo>
                  <a:pt x="1838" y="2087"/>
                </a:lnTo>
                <a:cubicBezTo>
                  <a:pt x="1888" y="2087"/>
                  <a:pt x="1912" y="2037"/>
                  <a:pt x="1938" y="1988"/>
                </a:cubicBezTo>
                <a:lnTo>
                  <a:pt x="2236" y="124"/>
                </a:lnTo>
                <a:cubicBezTo>
                  <a:pt x="2260" y="50"/>
                  <a:pt x="2210" y="1"/>
                  <a:pt x="2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9"/>
          <p:cNvSpPr/>
          <p:nvPr/>
        </p:nvSpPr>
        <p:spPr>
          <a:xfrm>
            <a:off x="891986" y="1389652"/>
            <a:ext cx="428076" cy="424729"/>
          </a:xfrm>
          <a:custGeom>
            <a:rect b="b" l="l" r="r" t="t"/>
            <a:pathLst>
              <a:path extrusionOk="0" h="3180" w="3205">
                <a:moveTo>
                  <a:pt x="1292" y="497"/>
                </a:moveTo>
                <a:cubicBezTo>
                  <a:pt x="1739" y="497"/>
                  <a:pt x="2086" y="869"/>
                  <a:pt x="2086" y="1292"/>
                </a:cubicBezTo>
                <a:cubicBezTo>
                  <a:pt x="2086" y="1739"/>
                  <a:pt x="1739" y="2087"/>
                  <a:pt x="1292" y="2087"/>
                </a:cubicBezTo>
                <a:cubicBezTo>
                  <a:pt x="870" y="2087"/>
                  <a:pt x="497" y="1739"/>
                  <a:pt x="497" y="1292"/>
                </a:cubicBezTo>
                <a:cubicBezTo>
                  <a:pt x="497" y="869"/>
                  <a:pt x="870" y="497"/>
                  <a:pt x="1292" y="497"/>
                </a:cubicBezTo>
                <a:close/>
                <a:moveTo>
                  <a:pt x="1292" y="448"/>
                </a:moveTo>
                <a:cubicBezTo>
                  <a:pt x="821" y="448"/>
                  <a:pt x="447" y="819"/>
                  <a:pt x="447" y="1292"/>
                </a:cubicBezTo>
                <a:cubicBezTo>
                  <a:pt x="447" y="1763"/>
                  <a:pt x="821" y="2160"/>
                  <a:pt x="1292" y="2160"/>
                </a:cubicBezTo>
                <a:cubicBezTo>
                  <a:pt x="1764" y="2160"/>
                  <a:pt x="2162" y="1763"/>
                  <a:pt x="2162" y="1292"/>
                </a:cubicBezTo>
                <a:cubicBezTo>
                  <a:pt x="2162" y="819"/>
                  <a:pt x="1764" y="448"/>
                  <a:pt x="1292" y="448"/>
                </a:cubicBezTo>
                <a:close/>
                <a:moveTo>
                  <a:pt x="1292" y="74"/>
                </a:moveTo>
                <a:cubicBezTo>
                  <a:pt x="1963" y="74"/>
                  <a:pt x="2510" y="621"/>
                  <a:pt x="2510" y="1292"/>
                </a:cubicBezTo>
                <a:cubicBezTo>
                  <a:pt x="2510" y="1564"/>
                  <a:pt x="2434" y="1839"/>
                  <a:pt x="2261" y="2061"/>
                </a:cubicBezTo>
                <a:lnTo>
                  <a:pt x="2186" y="2160"/>
                </a:lnTo>
                <a:lnTo>
                  <a:pt x="2410" y="2160"/>
                </a:lnTo>
                <a:cubicBezTo>
                  <a:pt x="2434" y="2160"/>
                  <a:pt x="2460" y="2160"/>
                  <a:pt x="2484" y="2186"/>
                </a:cubicBezTo>
                <a:lnTo>
                  <a:pt x="3080" y="2806"/>
                </a:lnTo>
                <a:cubicBezTo>
                  <a:pt x="3130" y="2832"/>
                  <a:pt x="3130" y="2882"/>
                  <a:pt x="3080" y="2905"/>
                </a:cubicBezTo>
                <a:lnTo>
                  <a:pt x="2907" y="3104"/>
                </a:lnTo>
                <a:lnTo>
                  <a:pt x="2808" y="3104"/>
                </a:lnTo>
                <a:lnTo>
                  <a:pt x="2186" y="2484"/>
                </a:lnTo>
                <a:cubicBezTo>
                  <a:pt x="2162" y="2458"/>
                  <a:pt x="2162" y="2435"/>
                  <a:pt x="2162" y="2409"/>
                </a:cubicBezTo>
                <a:lnTo>
                  <a:pt x="2162" y="2309"/>
                </a:lnTo>
                <a:lnTo>
                  <a:pt x="2162" y="2186"/>
                </a:lnTo>
                <a:lnTo>
                  <a:pt x="2037" y="2260"/>
                </a:lnTo>
                <a:cubicBezTo>
                  <a:pt x="1838" y="2435"/>
                  <a:pt x="1566" y="2534"/>
                  <a:pt x="1292" y="2534"/>
                </a:cubicBezTo>
                <a:cubicBezTo>
                  <a:pt x="622" y="2534"/>
                  <a:pt x="76" y="1962"/>
                  <a:pt x="76" y="1292"/>
                </a:cubicBezTo>
                <a:cubicBezTo>
                  <a:pt x="76" y="621"/>
                  <a:pt x="622" y="74"/>
                  <a:pt x="1292" y="74"/>
                </a:cubicBezTo>
                <a:close/>
                <a:moveTo>
                  <a:pt x="1292" y="1"/>
                </a:moveTo>
                <a:cubicBezTo>
                  <a:pt x="596" y="1"/>
                  <a:pt x="0" y="597"/>
                  <a:pt x="0" y="1292"/>
                </a:cubicBezTo>
                <a:cubicBezTo>
                  <a:pt x="0" y="2011"/>
                  <a:pt x="596" y="2584"/>
                  <a:pt x="1292" y="2584"/>
                </a:cubicBezTo>
                <a:cubicBezTo>
                  <a:pt x="1590" y="2584"/>
                  <a:pt x="1864" y="2484"/>
                  <a:pt x="2086" y="2309"/>
                </a:cubicBezTo>
                <a:lnTo>
                  <a:pt x="2086" y="2409"/>
                </a:lnTo>
                <a:cubicBezTo>
                  <a:pt x="2086" y="2458"/>
                  <a:pt x="2112" y="2484"/>
                  <a:pt x="2136" y="2534"/>
                </a:cubicBezTo>
                <a:lnTo>
                  <a:pt x="2758" y="3130"/>
                </a:lnTo>
                <a:cubicBezTo>
                  <a:pt x="2782" y="3180"/>
                  <a:pt x="2808" y="3180"/>
                  <a:pt x="2857" y="3180"/>
                </a:cubicBezTo>
                <a:cubicBezTo>
                  <a:pt x="2881" y="3180"/>
                  <a:pt x="2931" y="3180"/>
                  <a:pt x="2957" y="3130"/>
                </a:cubicBezTo>
                <a:lnTo>
                  <a:pt x="3130" y="2955"/>
                </a:lnTo>
                <a:cubicBezTo>
                  <a:pt x="3205" y="2905"/>
                  <a:pt x="3205" y="2806"/>
                  <a:pt x="3130" y="2756"/>
                </a:cubicBezTo>
                <a:lnTo>
                  <a:pt x="2510" y="2137"/>
                </a:lnTo>
                <a:cubicBezTo>
                  <a:pt x="2484" y="2111"/>
                  <a:pt x="2460" y="2087"/>
                  <a:pt x="2410" y="2087"/>
                </a:cubicBezTo>
                <a:lnTo>
                  <a:pt x="2311" y="2087"/>
                </a:lnTo>
                <a:cubicBezTo>
                  <a:pt x="2484" y="1862"/>
                  <a:pt x="2583" y="1590"/>
                  <a:pt x="2583" y="1292"/>
                </a:cubicBezTo>
                <a:cubicBezTo>
                  <a:pt x="2583" y="597"/>
                  <a:pt x="2013" y="1"/>
                  <a:pt x="12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9"/>
          <p:cNvSpPr/>
          <p:nvPr/>
        </p:nvSpPr>
        <p:spPr>
          <a:xfrm>
            <a:off x="959194" y="4082998"/>
            <a:ext cx="293661" cy="424724"/>
          </a:xfrm>
          <a:custGeom>
            <a:rect b="b" l="l" r="r" t="t"/>
            <a:pathLst>
              <a:path extrusionOk="0" h="2262" w="1564">
                <a:moveTo>
                  <a:pt x="769" y="298"/>
                </a:moveTo>
                <a:cubicBezTo>
                  <a:pt x="819" y="298"/>
                  <a:pt x="845" y="324"/>
                  <a:pt x="845" y="348"/>
                </a:cubicBezTo>
                <a:cubicBezTo>
                  <a:pt x="845" y="397"/>
                  <a:pt x="819" y="423"/>
                  <a:pt x="769" y="423"/>
                </a:cubicBezTo>
                <a:cubicBezTo>
                  <a:pt x="596" y="423"/>
                  <a:pt x="421" y="596"/>
                  <a:pt x="421" y="771"/>
                </a:cubicBezTo>
                <a:cubicBezTo>
                  <a:pt x="421" y="821"/>
                  <a:pt x="397" y="844"/>
                  <a:pt x="372" y="844"/>
                </a:cubicBezTo>
                <a:cubicBezTo>
                  <a:pt x="322" y="844"/>
                  <a:pt x="298" y="821"/>
                  <a:pt x="298" y="771"/>
                </a:cubicBezTo>
                <a:cubicBezTo>
                  <a:pt x="298" y="497"/>
                  <a:pt x="521" y="298"/>
                  <a:pt x="769" y="298"/>
                </a:cubicBezTo>
                <a:close/>
                <a:moveTo>
                  <a:pt x="769" y="225"/>
                </a:moveTo>
                <a:cubicBezTo>
                  <a:pt x="471" y="225"/>
                  <a:pt x="223" y="473"/>
                  <a:pt x="223" y="771"/>
                </a:cubicBezTo>
                <a:cubicBezTo>
                  <a:pt x="223" y="844"/>
                  <a:pt x="298" y="920"/>
                  <a:pt x="372" y="920"/>
                </a:cubicBezTo>
                <a:cubicBezTo>
                  <a:pt x="447" y="920"/>
                  <a:pt x="497" y="844"/>
                  <a:pt x="497" y="771"/>
                </a:cubicBezTo>
                <a:cubicBezTo>
                  <a:pt x="497" y="622"/>
                  <a:pt x="620" y="497"/>
                  <a:pt x="769" y="497"/>
                </a:cubicBezTo>
                <a:cubicBezTo>
                  <a:pt x="868" y="497"/>
                  <a:pt x="918" y="423"/>
                  <a:pt x="918" y="348"/>
                </a:cubicBezTo>
                <a:cubicBezTo>
                  <a:pt x="918" y="274"/>
                  <a:pt x="868" y="225"/>
                  <a:pt x="769" y="225"/>
                </a:cubicBezTo>
                <a:close/>
                <a:moveTo>
                  <a:pt x="769" y="76"/>
                </a:moveTo>
                <a:cubicBezTo>
                  <a:pt x="1166" y="76"/>
                  <a:pt x="1490" y="397"/>
                  <a:pt x="1490" y="771"/>
                </a:cubicBezTo>
                <a:cubicBezTo>
                  <a:pt x="1490" y="944"/>
                  <a:pt x="1415" y="1119"/>
                  <a:pt x="1315" y="1242"/>
                </a:cubicBezTo>
                <a:cubicBezTo>
                  <a:pt x="1242" y="1317"/>
                  <a:pt x="1143" y="1466"/>
                  <a:pt x="1093" y="1615"/>
                </a:cubicBezTo>
                <a:lnTo>
                  <a:pt x="471" y="1615"/>
                </a:lnTo>
                <a:cubicBezTo>
                  <a:pt x="421" y="1466"/>
                  <a:pt x="322" y="1317"/>
                  <a:pt x="248" y="1242"/>
                </a:cubicBezTo>
                <a:cubicBezTo>
                  <a:pt x="149" y="1119"/>
                  <a:pt x="74" y="944"/>
                  <a:pt x="74" y="771"/>
                </a:cubicBezTo>
                <a:cubicBezTo>
                  <a:pt x="74" y="596"/>
                  <a:pt x="149" y="423"/>
                  <a:pt x="272" y="298"/>
                </a:cubicBezTo>
                <a:cubicBezTo>
                  <a:pt x="397" y="149"/>
                  <a:pt x="596" y="76"/>
                  <a:pt x="769" y="76"/>
                </a:cubicBezTo>
                <a:close/>
                <a:moveTo>
                  <a:pt x="769" y="0"/>
                </a:moveTo>
                <a:cubicBezTo>
                  <a:pt x="322" y="0"/>
                  <a:pt x="0" y="374"/>
                  <a:pt x="0" y="771"/>
                </a:cubicBezTo>
                <a:cubicBezTo>
                  <a:pt x="0" y="970"/>
                  <a:pt x="74" y="1142"/>
                  <a:pt x="199" y="1292"/>
                </a:cubicBezTo>
                <a:cubicBezTo>
                  <a:pt x="272" y="1367"/>
                  <a:pt x="397" y="1540"/>
                  <a:pt x="421" y="1689"/>
                </a:cubicBezTo>
                <a:lnTo>
                  <a:pt x="1143" y="1689"/>
                </a:lnTo>
                <a:cubicBezTo>
                  <a:pt x="1166" y="1540"/>
                  <a:pt x="1292" y="1367"/>
                  <a:pt x="1365" y="1292"/>
                </a:cubicBezTo>
                <a:cubicBezTo>
                  <a:pt x="1490" y="1142"/>
                  <a:pt x="1564" y="970"/>
                  <a:pt x="1564" y="771"/>
                </a:cubicBezTo>
                <a:cubicBezTo>
                  <a:pt x="1564" y="348"/>
                  <a:pt x="1216" y="0"/>
                  <a:pt x="769" y="0"/>
                </a:cubicBezTo>
                <a:close/>
                <a:moveTo>
                  <a:pt x="1067" y="1888"/>
                </a:moveTo>
                <a:lnTo>
                  <a:pt x="1067" y="1987"/>
                </a:lnTo>
                <a:cubicBezTo>
                  <a:pt x="1067" y="2013"/>
                  <a:pt x="1067" y="2037"/>
                  <a:pt x="1043" y="2037"/>
                </a:cubicBezTo>
                <a:lnTo>
                  <a:pt x="968" y="2162"/>
                </a:lnTo>
                <a:cubicBezTo>
                  <a:pt x="968" y="2162"/>
                  <a:pt x="944" y="2186"/>
                  <a:pt x="918" y="2186"/>
                </a:cubicBezTo>
                <a:lnTo>
                  <a:pt x="646" y="2186"/>
                </a:lnTo>
                <a:cubicBezTo>
                  <a:pt x="620" y="2186"/>
                  <a:pt x="596" y="2162"/>
                  <a:pt x="596" y="2162"/>
                </a:cubicBezTo>
                <a:lnTo>
                  <a:pt x="521" y="2037"/>
                </a:lnTo>
                <a:cubicBezTo>
                  <a:pt x="497" y="2037"/>
                  <a:pt x="497" y="2013"/>
                  <a:pt x="497" y="1987"/>
                </a:cubicBezTo>
                <a:lnTo>
                  <a:pt x="497" y="1888"/>
                </a:lnTo>
                <a:close/>
                <a:moveTo>
                  <a:pt x="421" y="1838"/>
                </a:moveTo>
                <a:lnTo>
                  <a:pt x="421" y="1987"/>
                </a:lnTo>
                <a:cubicBezTo>
                  <a:pt x="421" y="2037"/>
                  <a:pt x="447" y="2062"/>
                  <a:pt x="447" y="2086"/>
                </a:cubicBezTo>
                <a:lnTo>
                  <a:pt x="521" y="2186"/>
                </a:lnTo>
                <a:cubicBezTo>
                  <a:pt x="546" y="2211"/>
                  <a:pt x="596" y="2261"/>
                  <a:pt x="646" y="2261"/>
                </a:cubicBezTo>
                <a:lnTo>
                  <a:pt x="918" y="2261"/>
                </a:lnTo>
                <a:cubicBezTo>
                  <a:pt x="968" y="2261"/>
                  <a:pt x="1017" y="2211"/>
                  <a:pt x="1043" y="2186"/>
                </a:cubicBezTo>
                <a:lnTo>
                  <a:pt x="1117" y="2086"/>
                </a:lnTo>
                <a:cubicBezTo>
                  <a:pt x="1117" y="2062"/>
                  <a:pt x="1143" y="2013"/>
                  <a:pt x="1143" y="1987"/>
                </a:cubicBezTo>
                <a:lnTo>
                  <a:pt x="1143" y="183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9"/>
          <p:cNvSpPr/>
          <p:nvPr/>
        </p:nvSpPr>
        <p:spPr>
          <a:xfrm>
            <a:off x="891997" y="3188235"/>
            <a:ext cx="428056" cy="418200"/>
          </a:xfrm>
          <a:custGeom>
            <a:rect b="b" l="l" r="r" t="t"/>
            <a:pathLst>
              <a:path extrusionOk="0" h="2111" w="2161">
                <a:moveTo>
                  <a:pt x="273" y="1739"/>
                </a:moveTo>
                <a:cubicBezTo>
                  <a:pt x="348" y="1739"/>
                  <a:pt x="372" y="1789"/>
                  <a:pt x="372" y="1838"/>
                </a:cubicBezTo>
                <a:cubicBezTo>
                  <a:pt x="372" y="1912"/>
                  <a:pt x="348" y="1938"/>
                  <a:pt x="273" y="1938"/>
                </a:cubicBezTo>
                <a:cubicBezTo>
                  <a:pt x="223" y="1938"/>
                  <a:pt x="173" y="1912"/>
                  <a:pt x="173" y="1838"/>
                </a:cubicBezTo>
                <a:cubicBezTo>
                  <a:pt x="173" y="1789"/>
                  <a:pt x="223" y="1739"/>
                  <a:pt x="273" y="1739"/>
                </a:cubicBezTo>
                <a:close/>
                <a:moveTo>
                  <a:pt x="273" y="1689"/>
                </a:moveTo>
                <a:cubicBezTo>
                  <a:pt x="199" y="1689"/>
                  <a:pt x="124" y="1763"/>
                  <a:pt x="124" y="1838"/>
                </a:cubicBezTo>
                <a:cubicBezTo>
                  <a:pt x="124" y="1938"/>
                  <a:pt x="199" y="2011"/>
                  <a:pt x="273" y="2011"/>
                </a:cubicBezTo>
                <a:cubicBezTo>
                  <a:pt x="372" y="2011"/>
                  <a:pt x="447" y="1938"/>
                  <a:pt x="447" y="1838"/>
                </a:cubicBezTo>
                <a:cubicBezTo>
                  <a:pt x="447" y="1763"/>
                  <a:pt x="372" y="1689"/>
                  <a:pt x="273" y="1689"/>
                </a:cubicBezTo>
                <a:close/>
                <a:moveTo>
                  <a:pt x="1640" y="74"/>
                </a:moveTo>
                <a:lnTo>
                  <a:pt x="1342" y="348"/>
                </a:lnTo>
                <a:lnTo>
                  <a:pt x="1316" y="372"/>
                </a:lnTo>
                <a:lnTo>
                  <a:pt x="1342" y="422"/>
                </a:lnTo>
                <a:lnTo>
                  <a:pt x="1365" y="696"/>
                </a:lnTo>
                <a:lnTo>
                  <a:pt x="1391" y="746"/>
                </a:lnTo>
                <a:lnTo>
                  <a:pt x="1441" y="746"/>
                </a:lnTo>
                <a:lnTo>
                  <a:pt x="1713" y="795"/>
                </a:lnTo>
                <a:lnTo>
                  <a:pt x="1739" y="795"/>
                </a:lnTo>
                <a:lnTo>
                  <a:pt x="1763" y="769"/>
                </a:lnTo>
                <a:lnTo>
                  <a:pt x="2061" y="497"/>
                </a:lnTo>
                <a:lnTo>
                  <a:pt x="2061" y="497"/>
                </a:lnTo>
                <a:cubicBezTo>
                  <a:pt x="2087" y="670"/>
                  <a:pt x="2037" y="845"/>
                  <a:pt x="1912" y="968"/>
                </a:cubicBezTo>
                <a:cubicBezTo>
                  <a:pt x="1812" y="1067"/>
                  <a:pt x="1689" y="1117"/>
                  <a:pt x="1540" y="1117"/>
                </a:cubicBezTo>
                <a:cubicBezTo>
                  <a:pt x="1491" y="1117"/>
                  <a:pt x="1415" y="1117"/>
                  <a:pt x="1365" y="1093"/>
                </a:cubicBezTo>
                <a:lnTo>
                  <a:pt x="1342" y="1067"/>
                </a:lnTo>
                <a:lnTo>
                  <a:pt x="1292" y="1117"/>
                </a:lnTo>
                <a:lnTo>
                  <a:pt x="422" y="1987"/>
                </a:lnTo>
                <a:cubicBezTo>
                  <a:pt x="372" y="2011"/>
                  <a:pt x="322" y="2037"/>
                  <a:pt x="273" y="2037"/>
                </a:cubicBezTo>
                <a:cubicBezTo>
                  <a:pt x="223" y="2037"/>
                  <a:pt x="173" y="2011"/>
                  <a:pt x="149" y="1987"/>
                </a:cubicBezTo>
                <a:cubicBezTo>
                  <a:pt x="100" y="1938"/>
                  <a:pt x="74" y="1888"/>
                  <a:pt x="74" y="1838"/>
                </a:cubicBezTo>
                <a:cubicBezTo>
                  <a:pt x="74" y="1789"/>
                  <a:pt x="100" y="1739"/>
                  <a:pt x="149" y="1713"/>
                </a:cubicBezTo>
                <a:lnTo>
                  <a:pt x="1018" y="819"/>
                </a:lnTo>
                <a:lnTo>
                  <a:pt x="1044" y="795"/>
                </a:lnTo>
                <a:lnTo>
                  <a:pt x="1044" y="769"/>
                </a:lnTo>
                <a:cubicBezTo>
                  <a:pt x="968" y="571"/>
                  <a:pt x="1018" y="348"/>
                  <a:pt x="1167" y="223"/>
                </a:cubicBezTo>
                <a:cubicBezTo>
                  <a:pt x="1266" y="124"/>
                  <a:pt x="1391" y="74"/>
                  <a:pt x="1540" y="74"/>
                </a:cubicBezTo>
                <a:close/>
                <a:moveTo>
                  <a:pt x="1540" y="0"/>
                </a:moveTo>
                <a:cubicBezTo>
                  <a:pt x="1391" y="0"/>
                  <a:pt x="1242" y="50"/>
                  <a:pt x="1117" y="173"/>
                </a:cubicBezTo>
                <a:cubicBezTo>
                  <a:pt x="944" y="348"/>
                  <a:pt x="918" y="571"/>
                  <a:pt x="968" y="769"/>
                </a:cubicBezTo>
                <a:lnTo>
                  <a:pt x="100" y="1664"/>
                </a:lnTo>
                <a:cubicBezTo>
                  <a:pt x="0" y="1763"/>
                  <a:pt x="0" y="1938"/>
                  <a:pt x="100" y="2037"/>
                </a:cubicBezTo>
                <a:cubicBezTo>
                  <a:pt x="149" y="2087"/>
                  <a:pt x="223" y="2111"/>
                  <a:pt x="273" y="2111"/>
                </a:cubicBezTo>
                <a:cubicBezTo>
                  <a:pt x="348" y="2111"/>
                  <a:pt x="422" y="2087"/>
                  <a:pt x="471" y="2037"/>
                </a:cubicBezTo>
                <a:lnTo>
                  <a:pt x="1342" y="1143"/>
                </a:lnTo>
                <a:cubicBezTo>
                  <a:pt x="1415" y="1167"/>
                  <a:pt x="1465" y="1193"/>
                  <a:pt x="1540" y="1193"/>
                </a:cubicBezTo>
                <a:cubicBezTo>
                  <a:pt x="1689" y="1193"/>
                  <a:pt x="1838" y="1117"/>
                  <a:pt x="1961" y="1018"/>
                </a:cubicBezTo>
                <a:cubicBezTo>
                  <a:pt x="2111" y="869"/>
                  <a:pt x="2160" y="646"/>
                  <a:pt x="2111" y="448"/>
                </a:cubicBezTo>
                <a:cubicBezTo>
                  <a:pt x="2111" y="422"/>
                  <a:pt x="2087" y="422"/>
                  <a:pt x="2061" y="422"/>
                </a:cubicBezTo>
                <a:lnTo>
                  <a:pt x="2037" y="422"/>
                </a:lnTo>
                <a:lnTo>
                  <a:pt x="1713" y="720"/>
                </a:lnTo>
                <a:lnTo>
                  <a:pt x="1441" y="696"/>
                </a:lnTo>
                <a:lnTo>
                  <a:pt x="1391" y="398"/>
                </a:lnTo>
                <a:lnTo>
                  <a:pt x="1713" y="100"/>
                </a:lnTo>
                <a:cubicBezTo>
                  <a:pt x="1739" y="74"/>
                  <a:pt x="1713" y="24"/>
                  <a:pt x="1689" y="24"/>
                </a:cubicBezTo>
                <a:cubicBezTo>
                  <a:pt x="1640" y="0"/>
                  <a:pt x="1590" y="0"/>
                  <a:pt x="1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49"/>
          <p:cNvGrpSpPr/>
          <p:nvPr/>
        </p:nvGrpSpPr>
        <p:grpSpPr>
          <a:xfrm>
            <a:off x="677324" y="1209675"/>
            <a:ext cx="7811401" cy="3457126"/>
            <a:chOff x="677324" y="1209675"/>
            <a:chExt cx="7811401" cy="3457126"/>
          </a:xfrm>
        </p:grpSpPr>
        <p:sp>
          <p:nvSpPr>
            <p:cNvPr id="348" name="Google Shape;348;p49"/>
            <p:cNvSpPr/>
            <p:nvPr/>
          </p:nvSpPr>
          <p:spPr>
            <a:xfrm>
              <a:off x="677325" y="2105025"/>
              <a:ext cx="7811400" cy="752100"/>
            </a:xfrm>
            <a:prstGeom prst="roundRect">
              <a:avLst>
                <a:gd fmla="val 16667" name="adj"/>
              </a:avLst>
            </a:prstGeom>
            <a:solidFill>
              <a:srgbClr val="EDEDED"/>
            </a:solidFill>
            <a:ln>
              <a:noFill/>
            </a:ln>
            <a:effectLst>
              <a:outerShdw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p:nvPr/>
          </p:nvSpPr>
          <p:spPr>
            <a:xfrm>
              <a:off x="677327" y="2105025"/>
              <a:ext cx="2016305" cy="755432"/>
            </a:xfrm>
            <a:custGeom>
              <a:rect b="b" l="l" r="r" t="t"/>
              <a:pathLst>
                <a:path extrusionOk="0" h="6558" w="25309">
                  <a:moveTo>
                    <a:pt x="820" y="0"/>
                  </a:moveTo>
                  <a:cubicBezTo>
                    <a:pt x="349" y="0"/>
                    <a:pt x="1" y="374"/>
                    <a:pt x="1" y="821"/>
                  </a:cubicBezTo>
                  <a:lnTo>
                    <a:pt x="1" y="5739"/>
                  </a:lnTo>
                  <a:cubicBezTo>
                    <a:pt x="1" y="6186"/>
                    <a:pt x="349" y="6557"/>
                    <a:pt x="820" y="6557"/>
                  </a:cubicBezTo>
                  <a:lnTo>
                    <a:pt x="22577" y="6557"/>
                  </a:lnTo>
                  <a:cubicBezTo>
                    <a:pt x="22825" y="6557"/>
                    <a:pt x="23073" y="6434"/>
                    <a:pt x="23222" y="6235"/>
                  </a:cubicBezTo>
                  <a:lnTo>
                    <a:pt x="25086" y="3776"/>
                  </a:lnTo>
                  <a:cubicBezTo>
                    <a:pt x="25309" y="3478"/>
                    <a:pt x="25309" y="3080"/>
                    <a:pt x="25086" y="2782"/>
                  </a:cubicBezTo>
                  <a:lnTo>
                    <a:pt x="23222" y="324"/>
                  </a:lnTo>
                  <a:cubicBezTo>
                    <a:pt x="23073" y="126"/>
                    <a:pt x="22825" y="0"/>
                    <a:pt x="22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9"/>
            <p:cNvSpPr/>
            <p:nvPr/>
          </p:nvSpPr>
          <p:spPr>
            <a:xfrm>
              <a:off x="677327" y="2105025"/>
              <a:ext cx="857400" cy="752100"/>
            </a:xfrm>
            <a:prstGeom prst="roundRect">
              <a:avLst>
                <a:gd fmla="val 7883" name="adj"/>
              </a:avLst>
            </a:prstGeom>
            <a:solidFill>
              <a:srgbClr val="85C5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9"/>
            <p:cNvSpPr/>
            <p:nvPr/>
          </p:nvSpPr>
          <p:spPr>
            <a:xfrm>
              <a:off x="677325" y="1209675"/>
              <a:ext cx="7811400" cy="752100"/>
            </a:xfrm>
            <a:prstGeom prst="roundRect">
              <a:avLst>
                <a:gd fmla="val 16667" name="adj"/>
              </a:avLst>
            </a:prstGeom>
            <a:solidFill>
              <a:srgbClr val="EDEDED"/>
            </a:solidFill>
            <a:ln>
              <a:noFill/>
            </a:ln>
            <a:effectLst>
              <a:outerShdw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9"/>
            <p:cNvSpPr/>
            <p:nvPr/>
          </p:nvSpPr>
          <p:spPr>
            <a:xfrm>
              <a:off x="677324" y="1209675"/>
              <a:ext cx="2016305" cy="758181"/>
            </a:xfrm>
            <a:custGeom>
              <a:rect b="b" l="l" r="r" t="t"/>
              <a:pathLst>
                <a:path extrusionOk="0" h="6582" w="25309">
                  <a:moveTo>
                    <a:pt x="820" y="1"/>
                  </a:moveTo>
                  <a:cubicBezTo>
                    <a:pt x="349" y="1"/>
                    <a:pt x="1" y="373"/>
                    <a:pt x="1" y="845"/>
                  </a:cubicBezTo>
                  <a:lnTo>
                    <a:pt x="1" y="5763"/>
                  </a:lnTo>
                  <a:cubicBezTo>
                    <a:pt x="1" y="6210"/>
                    <a:pt x="349" y="6582"/>
                    <a:pt x="820" y="6582"/>
                  </a:cubicBezTo>
                  <a:lnTo>
                    <a:pt x="22577" y="6582"/>
                  </a:lnTo>
                  <a:cubicBezTo>
                    <a:pt x="22825" y="6582"/>
                    <a:pt x="23073" y="6458"/>
                    <a:pt x="23222" y="6260"/>
                  </a:cubicBezTo>
                  <a:lnTo>
                    <a:pt x="25086" y="3800"/>
                  </a:lnTo>
                  <a:cubicBezTo>
                    <a:pt x="25309" y="3502"/>
                    <a:pt x="25309" y="3105"/>
                    <a:pt x="25086" y="2807"/>
                  </a:cubicBezTo>
                  <a:lnTo>
                    <a:pt x="23222" y="349"/>
                  </a:lnTo>
                  <a:cubicBezTo>
                    <a:pt x="23073" y="124"/>
                    <a:pt x="22825" y="1"/>
                    <a:pt x="225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9"/>
            <p:cNvSpPr/>
            <p:nvPr/>
          </p:nvSpPr>
          <p:spPr>
            <a:xfrm>
              <a:off x="677324" y="1209675"/>
              <a:ext cx="857400" cy="752100"/>
            </a:xfrm>
            <a:prstGeom prst="roundRect">
              <a:avLst>
                <a:gd fmla="val 12318" name="adj"/>
              </a:avLst>
            </a:prstGeom>
            <a:solidFill>
              <a:srgbClr val="B1DF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9"/>
            <p:cNvSpPr/>
            <p:nvPr/>
          </p:nvSpPr>
          <p:spPr>
            <a:xfrm>
              <a:off x="677325" y="3908625"/>
              <a:ext cx="7811400" cy="752100"/>
            </a:xfrm>
            <a:prstGeom prst="roundRect">
              <a:avLst>
                <a:gd fmla="val 16667" name="adj"/>
              </a:avLst>
            </a:prstGeom>
            <a:solidFill>
              <a:srgbClr val="EDEDED"/>
            </a:solidFill>
            <a:ln>
              <a:noFill/>
            </a:ln>
            <a:effectLst>
              <a:outerShdw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
            <p:cNvSpPr/>
            <p:nvPr/>
          </p:nvSpPr>
          <p:spPr>
            <a:xfrm>
              <a:off x="677324" y="3908621"/>
              <a:ext cx="2016305" cy="758181"/>
            </a:xfrm>
            <a:custGeom>
              <a:rect b="b" l="l" r="r" t="t"/>
              <a:pathLst>
                <a:path extrusionOk="0" h="6582" w="25309">
                  <a:moveTo>
                    <a:pt x="820" y="0"/>
                  </a:moveTo>
                  <a:cubicBezTo>
                    <a:pt x="349" y="0"/>
                    <a:pt x="1" y="372"/>
                    <a:pt x="1" y="845"/>
                  </a:cubicBezTo>
                  <a:lnTo>
                    <a:pt x="1" y="5763"/>
                  </a:lnTo>
                  <a:cubicBezTo>
                    <a:pt x="1" y="6210"/>
                    <a:pt x="349" y="6581"/>
                    <a:pt x="820" y="6581"/>
                  </a:cubicBezTo>
                  <a:lnTo>
                    <a:pt x="22577" y="6581"/>
                  </a:lnTo>
                  <a:cubicBezTo>
                    <a:pt x="22825" y="6581"/>
                    <a:pt x="23073" y="6458"/>
                    <a:pt x="23222" y="6259"/>
                  </a:cubicBezTo>
                  <a:lnTo>
                    <a:pt x="25086" y="3799"/>
                  </a:lnTo>
                  <a:cubicBezTo>
                    <a:pt x="25309" y="3501"/>
                    <a:pt x="25309" y="3080"/>
                    <a:pt x="25086" y="2806"/>
                  </a:cubicBezTo>
                  <a:lnTo>
                    <a:pt x="23222" y="348"/>
                  </a:lnTo>
                  <a:cubicBezTo>
                    <a:pt x="23073" y="124"/>
                    <a:pt x="22825" y="0"/>
                    <a:pt x="225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p:nvPr/>
          </p:nvSpPr>
          <p:spPr>
            <a:xfrm>
              <a:off x="677324" y="3908621"/>
              <a:ext cx="857400" cy="752100"/>
            </a:xfrm>
            <a:prstGeom prst="roundRect">
              <a:avLst>
                <a:gd fmla="val 10283" name="adj"/>
              </a:avLst>
            </a:prstGeom>
            <a:solidFill>
              <a:srgbClr val="608F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p:nvPr/>
          </p:nvSpPr>
          <p:spPr>
            <a:xfrm>
              <a:off x="677325" y="3000375"/>
              <a:ext cx="7811400" cy="752100"/>
            </a:xfrm>
            <a:prstGeom prst="roundRect">
              <a:avLst>
                <a:gd fmla="val 16667" name="adj"/>
              </a:avLst>
            </a:prstGeom>
            <a:solidFill>
              <a:srgbClr val="EDEDED"/>
            </a:solidFill>
            <a:ln>
              <a:noFill/>
            </a:ln>
            <a:effectLst>
              <a:outerShdw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p:nvPr/>
          </p:nvSpPr>
          <p:spPr>
            <a:xfrm>
              <a:off x="677324" y="3000375"/>
              <a:ext cx="2016305" cy="755432"/>
            </a:xfrm>
            <a:custGeom>
              <a:rect b="b" l="l" r="r" t="t"/>
              <a:pathLst>
                <a:path extrusionOk="0" h="6558" w="25309">
                  <a:moveTo>
                    <a:pt x="820" y="1"/>
                  </a:moveTo>
                  <a:cubicBezTo>
                    <a:pt x="349" y="1"/>
                    <a:pt x="1" y="349"/>
                    <a:pt x="1" y="819"/>
                  </a:cubicBezTo>
                  <a:lnTo>
                    <a:pt x="1" y="5737"/>
                  </a:lnTo>
                  <a:cubicBezTo>
                    <a:pt x="1" y="6184"/>
                    <a:pt x="349" y="6558"/>
                    <a:pt x="820" y="6558"/>
                  </a:cubicBezTo>
                  <a:lnTo>
                    <a:pt x="22577" y="6558"/>
                  </a:lnTo>
                  <a:cubicBezTo>
                    <a:pt x="22825" y="6558"/>
                    <a:pt x="23073" y="6433"/>
                    <a:pt x="23222" y="6234"/>
                  </a:cubicBezTo>
                  <a:lnTo>
                    <a:pt x="25086" y="3776"/>
                  </a:lnTo>
                  <a:cubicBezTo>
                    <a:pt x="25309" y="3478"/>
                    <a:pt x="25309" y="3081"/>
                    <a:pt x="25086" y="2783"/>
                  </a:cubicBezTo>
                  <a:lnTo>
                    <a:pt x="23222" y="323"/>
                  </a:lnTo>
                  <a:cubicBezTo>
                    <a:pt x="23073" y="100"/>
                    <a:pt x="22825" y="1"/>
                    <a:pt x="225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9"/>
            <p:cNvSpPr/>
            <p:nvPr/>
          </p:nvSpPr>
          <p:spPr>
            <a:xfrm>
              <a:off x="677324" y="3000375"/>
              <a:ext cx="857400" cy="752100"/>
            </a:xfrm>
            <a:prstGeom prst="roundRect">
              <a:avLst>
                <a:gd fmla="val 11052" name="adj"/>
              </a:avLst>
            </a:prstGeom>
            <a:solidFill>
              <a:srgbClr val="97C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9"/>
            <p:cNvSpPr/>
            <p:nvPr/>
          </p:nvSpPr>
          <p:spPr>
            <a:xfrm>
              <a:off x="1846948" y="1387358"/>
              <a:ext cx="397866" cy="400631"/>
            </a:xfrm>
            <a:custGeom>
              <a:rect b="b" l="l" r="r" t="t"/>
              <a:pathLst>
                <a:path extrusionOk="0" h="3478" w="3454">
                  <a:moveTo>
                    <a:pt x="1739" y="1"/>
                  </a:moveTo>
                  <a:cubicBezTo>
                    <a:pt x="772" y="1"/>
                    <a:pt x="1" y="770"/>
                    <a:pt x="1" y="1739"/>
                  </a:cubicBezTo>
                  <a:cubicBezTo>
                    <a:pt x="1" y="2707"/>
                    <a:pt x="772" y="3478"/>
                    <a:pt x="1739" y="3478"/>
                  </a:cubicBezTo>
                  <a:cubicBezTo>
                    <a:pt x="2683" y="3478"/>
                    <a:pt x="3454" y="2707"/>
                    <a:pt x="3454" y="1739"/>
                  </a:cubicBezTo>
                  <a:cubicBezTo>
                    <a:pt x="3454" y="770"/>
                    <a:pt x="2683" y="1"/>
                    <a:pt x="1739" y="1"/>
                  </a:cubicBezTo>
                  <a:close/>
                </a:path>
              </a:pathLst>
            </a:custGeom>
            <a:solidFill>
              <a:srgbClr val="F6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9"/>
            <p:cNvSpPr/>
            <p:nvPr/>
          </p:nvSpPr>
          <p:spPr>
            <a:xfrm>
              <a:off x="1846948" y="2287272"/>
              <a:ext cx="397866" cy="400631"/>
            </a:xfrm>
            <a:custGeom>
              <a:rect b="b" l="l" r="r" t="t"/>
              <a:pathLst>
                <a:path extrusionOk="0" h="3478" w="3454">
                  <a:moveTo>
                    <a:pt x="1739" y="0"/>
                  </a:moveTo>
                  <a:cubicBezTo>
                    <a:pt x="772" y="0"/>
                    <a:pt x="1" y="771"/>
                    <a:pt x="1" y="1739"/>
                  </a:cubicBezTo>
                  <a:cubicBezTo>
                    <a:pt x="1" y="2683"/>
                    <a:pt x="772" y="3477"/>
                    <a:pt x="1739" y="3477"/>
                  </a:cubicBezTo>
                  <a:cubicBezTo>
                    <a:pt x="2683" y="3477"/>
                    <a:pt x="3454" y="2683"/>
                    <a:pt x="3454" y="1739"/>
                  </a:cubicBezTo>
                  <a:cubicBezTo>
                    <a:pt x="3454" y="771"/>
                    <a:pt x="2683" y="0"/>
                    <a:pt x="1739" y="0"/>
                  </a:cubicBezTo>
                  <a:close/>
                </a:path>
              </a:pathLst>
            </a:custGeom>
            <a:solidFill>
              <a:srgbClr val="F6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9"/>
            <p:cNvSpPr/>
            <p:nvPr/>
          </p:nvSpPr>
          <p:spPr>
            <a:xfrm>
              <a:off x="1846948" y="3185276"/>
              <a:ext cx="397866" cy="397751"/>
            </a:xfrm>
            <a:custGeom>
              <a:rect b="b" l="l" r="r" t="t"/>
              <a:pathLst>
                <a:path extrusionOk="0" h="3453" w="3454">
                  <a:moveTo>
                    <a:pt x="1739" y="1"/>
                  </a:moveTo>
                  <a:cubicBezTo>
                    <a:pt x="772" y="1"/>
                    <a:pt x="1" y="770"/>
                    <a:pt x="1" y="1739"/>
                  </a:cubicBezTo>
                  <a:cubicBezTo>
                    <a:pt x="1" y="2683"/>
                    <a:pt x="772" y="3452"/>
                    <a:pt x="1739" y="3452"/>
                  </a:cubicBezTo>
                  <a:cubicBezTo>
                    <a:pt x="2683" y="3452"/>
                    <a:pt x="3454" y="2683"/>
                    <a:pt x="3454" y="1739"/>
                  </a:cubicBezTo>
                  <a:cubicBezTo>
                    <a:pt x="3454" y="770"/>
                    <a:pt x="2683" y="1"/>
                    <a:pt x="1739" y="1"/>
                  </a:cubicBezTo>
                  <a:close/>
                </a:path>
              </a:pathLst>
            </a:custGeom>
            <a:solidFill>
              <a:srgbClr val="F6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p:nvPr/>
          </p:nvSpPr>
          <p:spPr>
            <a:xfrm>
              <a:off x="1846948" y="4088781"/>
              <a:ext cx="397866" cy="397866"/>
            </a:xfrm>
            <a:custGeom>
              <a:rect b="b" l="l" r="r" t="t"/>
              <a:pathLst>
                <a:path extrusionOk="0" h="3454" w="3454">
                  <a:moveTo>
                    <a:pt x="1739" y="0"/>
                  </a:moveTo>
                  <a:cubicBezTo>
                    <a:pt x="772" y="0"/>
                    <a:pt x="1" y="771"/>
                    <a:pt x="1" y="1739"/>
                  </a:cubicBezTo>
                  <a:cubicBezTo>
                    <a:pt x="1" y="2683"/>
                    <a:pt x="772" y="3453"/>
                    <a:pt x="1739" y="3453"/>
                  </a:cubicBezTo>
                  <a:cubicBezTo>
                    <a:pt x="2683" y="3453"/>
                    <a:pt x="3454" y="2683"/>
                    <a:pt x="3454" y="1739"/>
                  </a:cubicBezTo>
                  <a:cubicBezTo>
                    <a:pt x="3454" y="771"/>
                    <a:pt x="2683" y="0"/>
                    <a:pt x="1739" y="0"/>
                  </a:cubicBezTo>
                  <a:close/>
                </a:path>
              </a:pathLst>
            </a:custGeom>
            <a:solidFill>
              <a:srgbClr val="F6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49"/>
          <p:cNvSpPr txBox="1"/>
          <p:nvPr/>
        </p:nvSpPr>
        <p:spPr>
          <a:xfrm>
            <a:off x="2844650" y="1298975"/>
            <a:ext cx="56442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Mercury is the closest planet to the Sun and the smallest one in the Solar System—it’s only a bit larger than the Moon </a:t>
            </a:r>
            <a:endParaRPr sz="1200">
              <a:solidFill>
                <a:schemeClr val="dk2"/>
              </a:solidFill>
              <a:latin typeface="Roboto"/>
              <a:ea typeface="Roboto"/>
              <a:cs typeface="Roboto"/>
              <a:sym typeface="Roboto"/>
            </a:endParaRPr>
          </a:p>
        </p:txBody>
      </p:sp>
      <p:sp>
        <p:nvSpPr>
          <p:cNvPr id="365" name="Google Shape;365;p49"/>
          <p:cNvSpPr txBox="1"/>
          <p:nvPr/>
        </p:nvSpPr>
        <p:spPr>
          <a:xfrm>
            <a:off x="2844650" y="2192944"/>
            <a:ext cx="56442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beautiful name and is the second planet from the Sun. It’s terribly hot—even hotter than Mercury—and its atmosphere is extremely poisonous</a:t>
            </a:r>
            <a:endParaRPr sz="1200">
              <a:solidFill>
                <a:schemeClr val="dk2"/>
              </a:solidFill>
              <a:latin typeface="Roboto"/>
              <a:ea typeface="Roboto"/>
              <a:cs typeface="Roboto"/>
              <a:sym typeface="Roboto"/>
            </a:endParaRPr>
          </a:p>
        </p:txBody>
      </p:sp>
      <p:sp>
        <p:nvSpPr>
          <p:cNvPr id="366" name="Google Shape;366;p49"/>
          <p:cNvSpPr txBox="1"/>
          <p:nvPr/>
        </p:nvSpPr>
        <p:spPr>
          <a:xfrm>
            <a:off x="2844650" y="3088287"/>
            <a:ext cx="56442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Despite being red, Mars is actually a cold place. It’s full of iron oxide dust, which gives the planet its reddish cast</a:t>
            </a:r>
            <a:endParaRPr sz="1200">
              <a:solidFill>
                <a:schemeClr val="dk2"/>
              </a:solidFill>
              <a:latin typeface="Roboto"/>
              <a:ea typeface="Roboto"/>
              <a:cs typeface="Roboto"/>
              <a:sym typeface="Roboto"/>
            </a:endParaRPr>
          </a:p>
        </p:txBody>
      </p:sp>
      <p:sp>
        <p:nvSpPr>
          <p:cNvPr id="367" name="Google Shape;367;p49"/>
          <p:cNvSpPr txBox="1"/>
          <p:nvPr/>
        </p:nvSpPr>
        <p:spPr>
          <a:xfrm>
            <a:off x="2844650" y="3997900"/>
            <a:ext cx="56442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It’s a gas giant and also the biggest planet in the Solar System. Jupiter is the fourth-brightest object in the sky</a:t>
            </a:r>
            <a:endParaRPr sz="1200">
              <a:solidFill>
                <a:schemeClr val="dk2"/>
              </a:solidFill>
              <a:latin typeface="Roboto"/>
              <a:ea typeface="Roboto"/>
              <a:cs typeface="Roboto"/>
              <a:sym typeface="Roboto"/>
            </a:endParaRPr>
          </a:p>
        </p:txBody>
      </p:sp>
      <p:sp>
        <p:nvSpPr>
          <p:cNvPr id="368" name="Google Shape;368;p49"/>
          <p:cNvSpPr/>
          <p:nvPr/>
        </p:nvSpPr>
        <p:spPr>
          <a:xfrm>
            <a:off x="1057000" y="1125740"/>
            <a:ext cx="16765" cy="227"/>
          </a:xfrm>
          <a:custGeom>
            <a:rect b="b" l="l" r="r" t="t"/>
            <a:pathLst>
              <a:path extrusionOk="0" h="1" w="74">
                <a:moveTo>
                  <a:pt x="74" y="1"/>
                </a:moveTo>
                <a:lnTo>
                  <a:pt x="0" y="1"/>
                </a:lnTo>
                <a:lnTo>
                  <a:pt x="0" y="1"/>
                </a:lnTo>
                <a:close/>
              </a:path>
            </a:pathLst>
          </a:custGeom>
          <a:solidFill>
            <a:srgbClr val="D1D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
          <p:cNvSpPr txBox="1"/>
          <p:nvPr/>
        </p:nvSpPr>
        <p:spPr>
          <a:xfrm>
            <a:off x="1863575" y="1474650"/>
            <a:ext cx="3495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1</a:t>
            </a:r>
            <a:endParaRPr b="1" sz="1800">
              <a:solidFill>
                <a:schemeClr val="dk2"/>
              </a:solidFill>
              <a:latin typeface="Roboto"/>
              <a:ea typeface="Roboto"/>
              <a:cs typeface="Roboto"/>
              <a:sym typeface="Roboto"/>
            </a:endParaRPr>
          </a:p>
        </p:txBody>
      </p:sp>
      <p:sp>
        <p:nvSpPr>
          <p:cNvPr id="370" name="Google Shape;370;p49"/>
          <p:cNvSpPr txBox="1"/>
          <p:nvPr/>
        </p:nvSpPr>
        <p:spPr>
          <a:xfrm>
            <a:off x="1863575" y="2373610"/>
            <a:ext cx="3495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2</a:t>
            </a:r>
            <a:endParaRPr b="1" sz="1800">
              <a:solidFill>
                <a:schemeClr val="dk2"/>
              </a:solidFill>
              <a:latin typeface="Roboto"/>
              <a:ea typeface="Roboto"/>
              <a:cs typeface="Roboto"/>
              <a:sym typeface="Roboto"/>
            </a:endParaRPr>
          </a:p>
        </p:txBody>
      </p:sp>
      <p:sp>
        <p:nvSpPr>
          <p:cNvPr id="371" name="Google Shape;371;p49"/>
          <p:cNvSpPr txBox="1"/>
          <p:nvPr/>
        </p:nvSpPr>
        <p:spPr>
          <a:xfrm>
            <a:off x="1863575" y="3272982"/>
            <a:ext cx="3495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3</a:t>
            </a:r>
            <a:endParaRPr b="1" sz="1800">
              <a:solidFill>
                <a:schemeClr val="dk2"/>
              </a:solidFill>
              <a:latin typeface="Roboto"/>
              <a:ea typeface="Roboto"/>
              <a:cs typeface="Roboto"/>
              <a:sym typeface="Roboto"/>
            </a:endParaRPr>
          </a:p>
        </p:txBody>
      </p:sp>
      <p:sp>
        <p:nvSpPr>
          <p:cNvPr id="372" name="Google Shape;372;p49"/>
          <p:cNvSpPr txBox="1"/>
          <p:nvPr/>
        </p:nvSpPr>
        <p:spPr>
          <a:xfrm>
            <a:off x="1863575" y="4174150"/>
            <a:ext cx="3495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4</a:t>
            </a:r>
            <a:endParaRPr b="1" sz="1800">
              <a:solidFill>
                <a:schemeClr val="dk2"/>
              </a:solidFill>
              <a:latin typeface="Roboto"/>
              <a:ea typeface="Roboto"/>
              <a:cs typeface="Roboto"/>
              <a:sym typeface="Roboto"/>
            </a:endParaRPr>
          </a:p>
        </p:txBody>
      </p:sp>
      <p:sp>
        <p:nvSpPr>
          <p:cNvPr id="373" name="Google Shape;373;p49"/>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50"/>
          <p:cNvGrpSpPr/>
          <p:nvPr/>
        </p:nvGrpSpPr>
        <p:grpSpPr>
          <a:xfrm>
            <a:off x="457200" y="1460950"/>
            <a:ext cx="1696863" cy="1697450"/>
            <a:chOff x="457200" y="1841950"/>
            <a:chExt cx="1696863" cy="1697450"/>
          </a:xfrm>
        </p:grpSpPr>
        <p:sp>
          <p:nvSpPr>
            <p:cNvPr id="379" name="Google Shape;379;p50"/>
            <p:cNvSpPr/>
            <p:nvPr/>
          </p:nvSpPr>
          <p:spPr>
            <a:xfrm>
              <a:off x="751731" y="2137081"/>
              <a:ext cx="1108100" cy="1107189"/>
            </a:xfrm>
            <a:custGeom>
              <a:rect b="b" l="l" r="r" t="t"/>
              <a:pathLst>
                <a:path extrusionOk="0" h="3684" w="3687">
                  <a:moveTo>
                    <a:pt x="1831" y="0"/>
                  </a:moveTo>
                  <a:cubicBezTo>
                    <a:pt x="823" y="0"/>
                    <a:pt x="0" y="821"/>
                    <a:pt x="0" y="1856"/>
                  </a:cubicBezTo>
                  <a:cubicBezTo>
                    <a:pt x="0" y="2863"/>
                    <a:pt x="823" y="3684"/>
                    <a:pt x="1831" y="3684"/>
                  </a:cubicBezTo>
                  <a:cubicBezTo>
                    <a:pt x="2863" y="3684"/>
                    <a:pt x="3686" y="2863"/>
                    <a:pt x="3686" y="1856"/>
                  </a:cubicBezTo>
                  <a:cubicBezTo>
                    <a:pt x="3686" y="821"/>
                    <a:pt x="2863" y="0"/>
                    <a:pt x="18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0"/>
            <p:cNvSpPr/>
            <p:nvPr/>
          </p:nvSpPr>
          <p:spPr>
            <a:xfrm>
              <a:off x="457200" y="1841950"/>
              <a:ext cx="1696863" cy="1697450"/>
            </a:xfrm>
            <a:custGeom>
              <a:rect b="b" l="l" r="r" t="t"/>
              <a:pathLst>
                <a:path extrusionOk="0" h="5648" w="5646">
                  <a:moveTo>
                    <a:pt x="2811" y="240"/>
                  </a:moveTo>
                  <a:cubicBezTo>
                    <a:pt x="4242" y="240"/>
                    <a:pt x="5408" y="1406"/>
                    <a:pt x="5408" y="2838"/>
                  </a:cubicBezTo>
                  <a:cubicBezTo>
                    <a:pt x="5408" y="4269"/>
                    <a:pt x="4242" y="5408"/>
                    <a:pt x="2811" y="5408"/>
                  </a:cubicBezTo>
                  <a:cubicBezTo>
                    <a:pt x="1379" y="5408"/>
                    <a:pt x="238" y="4269"/>
                    <a:pt x="238" y="2838"/>
                  </a:cubicBezTo>
                  <a:cubicBezTo>
                    <a:pt x="238" y="1406"/>
                    <a:pt x="1379" y="240"/>
                    <a:pt x="2811" y="240"/>
                  </a:cubicBezTo>
                  <a:close/>
                  <a:moveTo>
                    <a:pt x="2811" y="0"/>
                  </a:moveTo>
                  <a:cubicBezTo>
                    <a:pt x="1273" y="0"/>
                    <a:pt x="1" y="1273"/>
                    <a:pt x="1" y="2838"/>
                  </a:cubicBezTo>
                  <a:cubicBezTo>
                    <a:pt x="1" y="4401"/>
                    <a:pt x="1273" y="5648"/>
                    <a:pt x="2811" y="5648"/>
                  </a:cubicBezTo>
                  <a:cubicBezTo>
                    <a:pt x="4374" y="5648"/>
                    <a:pt x="5646" y="4401"/>
                    <a:pt x="5646" y="2838"/>
                  </a:cubicBezTo>
                  <a:cubicBezTo>
                    <a:pt x="5646" y="1273"/>
                    <a:pt x="437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0"/>
            <p:cNvSpPr/>
            <p:nvPr/>
          </p:nvSpPr>
          <p:spPr>
            <a:xfrm>
              <a:off x="1301722" y="1841950"/>
              <a:ext cx="852339" cy="1450106"/>
            </a:xfrm>
            <a:custGeom>
              <a:rect b="b" l="l" r="r" t="t"/>
              <a:pathLst>
                <a:path extrusionOk="0" h="4825" w="2836">
                  <a:moveTo>
                    <a:pt x="1" y="0"/>
                  </a:moveTo>
                  <a:lnTo>
                    <a:pt x="1" y="240"/>
                  </a:lnTo>
                  <a:cubicBezTo>
                    <a:pt x="1432" y="240"/>
                    <a:pt x="2598" y="1406"/>
                    <a:pt x="2598" y="2838"/>
                  </a:cubicBezTo>
                  <a:cubicBezTo>
                    <a:pt x="2598" y="3552"/>
                    <a:pt x="2306" y="4189"/>
                    <a:pt x="1829" y="4666"/>
                  </a:cubicBezTo>
                  <a:lnTo>
                    <a:pt x="2015" y="4825"/>
                  </a:lnTo>
                  <a:cubicBezTo>
                    <a:pt x="2518" y="4322"/>
                    <a:pt x="2836" y="3605"/>
                    <a:pt x="2836" y="2838"/>
                  </a:cubicBezTo>
                  <a:cubicBezTo>
                    <a:pt x="2836" y="1273"/>
                    <a:pt x="156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50"/>
          <p:cNvGrpSpPr/>
          <p:nvPr/>
        </p:nvGrpSpPr>
        <p:grpSpPr>
          <a:xfrm>
            <a:off x="2631920" y="1460950"/>
            <a:ext cx="1697464" cy="1697450"/>
            <a:chOff x="2631920" y="1841950"/>
            <a:chExt cx="1697464" cy="1697450"/>
          </a:xfrm>
        </p:grpSpPr>
        <p:sp>
          <p:nvSpPr>
            <p:cNvPr id="383" name="Google Shape;383;p50"/>
            <p:cNvSpPr/>
            <p:nvPr/>
          </p:nvSpPr>
          <p:spPr>
            <a:xfrm>
              <a:off x="2927052" y="2137081"/>
              <a:ext cx="1107499" cy="1107189"/>
            </a:xfrm>
            <a:custGeom>
              <a:rect b="b" l="l" r="r" t="t"/>
              <a:pathLst>
                <a:path extrusionOk="0" h="3684" w="3685">
                  <a:moveTo>
                    <a:pt x="1828" y="0"/>
                  </a:moveTo>
                  <a:cubicBezTo>
                    <a:pt x="821" y="0"/>
                    <a:pt x="0" y="821"/>
                    <a:pt x="0" y="1856"/>
                  </a:cubicBezTo>
                  <a:cubicBezTo>
                    <a:pt x="0" y="2863"/>
                    <a:pt x="821" y="3684"/>
                    <a:pt x="1828" y="3684"/>
                  </a:cubicBezTo>
                  <a:cubicBezTo>
                    <a:pt x="2863" y="3684"/>
                    <a:pt x="3684" y="2863"/>
                    <a:pt x="3684" y="1856"/>
                  </a:cubicBezTo>
                  <a:cubicBezTo>
                    <a:pt x="3684" y="821"/>
                    <a:pt x="2863" y="0"/>
                    <a:pt x="18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p:nvPr/>
          </p:nvSpPr>
          <p:spPr>
            <a:xfrm>
              <a:off x="2631920" y="1841950"/>
              <a:ext cx="1697464" cy="1697450"/>
            </a:xfrm>
            <a:custGeom>
              <a:rect b="b" l="l" r="r" t="t"/>
              <a:pathLst>
                <a:path extrusionOk="0" h="5648" w="5648">
                  <a:moveTo>
                    <a:pt x="2810" y="240"/>
                  </a:moveTo>
                  <a:cubicBezTo>
                    <a:pt x="4242" y="240"/>
                    <a:pt x="5408" y="1406"/>
                    <a:pt x="5408" y="2838"/>
                  </a:cubicBezTo>
                  <a:cubicBezTo>
                    <a:pt x="5408" y="4269"/>
                    <a:pt x="4242" y="5408"/>
                    <a:pt x="2810" y="5408"/>
                  </a:cubicBezTo>
                  <a:cubicBezTo>
                    <a:pt x="1407" y="5408"/>
                    <a:pt x="240" y="4269"/>
                    <a:pt x="240" y="2838"/>
                  </a:cubicBezTo>
                  <a:cubicBezTo>
                    <a:pt x="240" y="1406"/>
                    <a:pt x="1407" y="240"/>
                    <a:pt x="2810" y="240"/>
                  </a:cubicBezTo>
                  <a:close/>
                  <a:moveTo>
                    <a:pt x="2810" y="0"/>
                  </a:moveTo>
                  <a:cubicBezTo>
                    <a:pt x="1273" y="0"/>
                    <a:pt x="0" y="1273"/>
                    <a:pt x="0" y="2838"/>
                  </a:cubicBezTo>
                  <a:cubicBezTo>
                    <a:pt x="0" y="4401"/>
                    <a:pt x="1273" y="5648"/>
                    <a:pt x="2810" y="5648"/>
                  </a:cubicBezTo>
                  <a:cubicBezTo>
                    <a:pt x="4375" y="5648"/>
                    <a:pt x="5648" y="4401"/>
                    <a:pt x="5648" y="2838"/>
                  </a:cubicBezTo>
                  <a:cubicBezTo>
                    <a:pt x="5648" y="1273"/>
                    <a:pt x="4375" y="0"/>
                    <a:pt x="28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0"/>
            <p:cNvSpPr/>
            <p:nvPr/>
          </p:nvSpPr>
          <p:spPr>
            <a:xfrm>
              <a:off x="3476442" y="1841950"/>
              <a:ext cx="852940" cy="1673106"/>
            </a:xfrm>
            <a:custGeom>
              <a:rect b="b" l="l" r="r" t="t"/>
              <a:pathLst>
                <a:path extrusionOk="0" h="5567" w="2838">
                  <a:moveTo>
                    <a:pt x="0" y="0"/>
                  </a:moveTo>
                  <a:lnTo>
                    <a:pt x="0" y="240"/>
                  </a:lnTo>
                  <a:cubicBezTo>
                    <a:pt x="1432" y="240"/>
                    <a:pt x="2598" y="1406"/>
                    <a:pt x="2598" y="2838"/>
                  </a:cubicBezTo>
                  <a:cubicBezTo>
                    <a:pt x="2598" y="4057"/>
                    <a:pt x="1750" y="5064"/>
                    <a:pt x="637" y="5355"/>
                  </a:cubicBezTo>
                  <a:lnTo>
                    <a:pt x="690" y="5567"/>
                  </a:lnTo>
                  <a:cubicBezTo>
                    <a:pt x="1937" y="5276"/>
                    <a:pt x="2838" y="4163"/>
                    <a:pt x="2838" y="2838"/>
                  </a:cubicBezTo>
                  <a:cubicBezTo>
                    <a:pt x="2838" y="1273"/>
                    <a:pt x="1565"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0"/>
          <p:cNvGrpSpPr/>
          <p:nvPr/>
        </p:nvGrpSpPr>
        <p:grpSpPr>
          <a:xfrm>
            <a:off x="4807241" y="1460950"/>
            <a:ext cx="1696863" cy="1697450"/>
            <a:chOff x="4807241" y="1841950"/>
            <a:chExt cx="1696863" cy="1697450"/>
          </a:xfrm>
        </p:grpSpPr>
        <p:sp>
          <p:nvSpPr>
            <p:cNvPr id="387" name="Google Shape;387;p50"/>
            <p:cNvSpPr/>
            <p:nvPr/>
          </p:nvSpPr>
          <p:spPr>
            <a:xfrm>
              <a:off x="5101772" y="2137081"/>
              <a:ext cx="1107800" cy="1107189"/>
            </a:xfrm>
            <a:custGeom>
              <a:rect b="b" l="l" r="r" t="t"/>
              <a:pathLst>
                <a:path extrusionOk="0" h="3684" w="3686">
                  <a:moveTo>
                    <a:pt x="1856" y="0"/>
                  </a:moveTo>
                  <a:cubicBezTo>
                    <a:pt x="823" y="0"/>
                    <a:pt x="0" y="821"/>
                    <a:pt x="0" y="1856"/>
                  </a:cubicBezTo>
                  <a:cubicBezTo>
                    <a:pt x="0" y="2863"/>
                    <a:pt x="823" y="3684"/>
                    <a:pt x="1856" y="3684"/>
                  </a:cubicBezTo>
                  <a:cubicBezTo>
                    <a:pt x="2863" y="3684"/>
                    <a:pt x="3686" y="2863"/>
                    <a:pt x="3686" y="1856"/>
                  </a:cubicBezTo>
                  <a:cubicBezTo>
                    <a:pt x="3686" y="821"/>
                    <a:pt x="2863" y="0"/>
                    <a:pt x="1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0"/>
            <p:cNvSpPr/>
            <p:nvPr/>
          </p:nvSpPr>
          <p:spPr>
            <a:xfrm>
              <a:off x="4807241" y="1841950"/>
              <a:ext cx="1696863" cy="1697450"/>
            </a:xfrm>
            <a:custGeom>
              <a:rect b="b" l="l" r="r" t="t"/>
              <a:pathLst>
                <a:path extrusionOk="0" h="5648" w="5646">
                  <a:moveTo>
                    <a:pt x="2836" y="240"/>
                  </a:moveTo>
                  <a:cubicBezTo>
                    <a:pt x="4267" y="240"/>
                    <a:pt x="5408" y="1406"/>
                    <a:pt x="5408" y="2838"/>
                  </a:cubicBezTo>
                  <a:cubicBezTo>
                    <a:pt x="5408" y="4269"/>
                    <a:pt x="4267" y="5408"/>
                    <a:pt x="2836" y="5408"/>
                  </a:cubicBezTo>
                  <a:cubicBezTo>
                    <a:pt x="1404" y="5408"/>
                    <a:pt x="238" y="4269"/>
                    <a:pt x="238" y="2838"/>
                  </a:cubicBezTo>
                  <a:cubicBezTo>
                    <a:pt x="238" y="1406"/>
                    <a:pt x="1404" y="240"/>
                    <a:pt x="2836" y="240"/>
                  </a:cubicBezTo>
                  <a:close/>
                  <a:moveTo>
                    <a:pt x="2836" y="0"/>
                  </a:moveTo>
                  <a:cubicBezTo>
                    <a:pt x="1273" y="0"/>
                    <a:pt x="0" y="1273"/>
                    <a:pt x="0" y="2838"/>
                  </a:cubicBezTo>
                  <a:cubicBezTo>
                    <a:pt x="0" y="4401"/>
                    <a:pt x="1273" y="5648"/>
                    <a:pt x="2836" y="5648"/>
                  </a:cubicBezTo>
                  <a:cubicBezTo>
                    <a:pt x="4373" y="5648"/>
                    <a:pt x="5646" y="4401"/>
                    <a:pt x="5646" y="2838"/>
                  </a:cubicBezTo>
                  <a:cubicBezTo>
                    <a:pt x="5646" y="1273"/>
                    <a:pt x="4373" y="0"/>
                    <a:pt x="2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
            <p:cNvSpPr/>
            <p:nvPr/>
          </p:nvSpPr>
          <p:spPr>
            <a:xfrm>
              <a:off x="5197344" y="1841950"/>
              <a:ext cx="1306759" cy="1697450"/>
            </a:xfrm>
            <a:custGeom>
              <a:rect b="b" l="l" r="r" t="t"/>
              <a:pathLst>
                <a:path extrusionOk="0" h="5648" w="4348">
                  <a:moveTo>
                    <a:pt x="1538" y="0"/>
                  </a:moveTo>
                  <a:lnTo>
                    <a:pt x="1538" y="240"/>
                  </a:lnTo>
                  <a:cubicBezTo>
                    <a:pt x="2969" y="240"/>
                    <a:pt x="4110" y="1406"/>
                    <a:pt x="4110" y="2838"/>
                  </a:cubicBezTo>
                  <a:cubicBezTo>
                    <a:pt x="4110" y="4269"/>
                    <a:pt x="2969" y="5408"/>
                    <a:pt x="1538" y="5408"/>
                  </a:cubicBezTo>
                  <a:cubicBezTo>
                    <a:pt x="1008" y="5408"/>
                    <a:pt x="530" y="5276"/>
                    <a:pt x="134" y="5011"/>
                  </a:cubicBezTo>
                  <a:lnTo>
                    <a:pt x="0" y="5196"/>
                  </a:lnTo>
                  <a:cubicBezTo>
                    <a:pt x="452" y="5488"/>
                    <a:pt x="955" y="5648"/>
                    <a:pt x="1538" y="5648"/>
                  </a:cubicBezTo>
                  <a:cubicBezTo>
                    <a:pt x="3075" y="5648"/>
                    <a:pt x="4348" y="4401"/>
                    <a:pt x="4348" y="2838"/>
                  </a:cubicBezTo>
                  <a:cubicBezTo>
                    <a:pt x="4348" y="1273"/>
                    <a:pt x="3075" y="0"/>
                    <a:pt x="15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50"/>
          <p:cNvGrpSpPr/>
          <p:nvPr/>
        </p:nvGrpSpPr>
        <p:grpSpPr>
          <a:xfrm>
            <a:off x="6981961" y="1460950"/>
            <a:ext cx="1697464" cy="1697450"/>
            <a:chOff x="6981961" y="1841950"/>
            <a:chExt cx="1697464" cy="1697450"/>
          </a:xfrm>
        </p:grpSpPr>
        <p:sp>
          <p:nvSpPr>
            <p:cNvPr id="391" name="Google Shape;391;p50"/>
            <p:cNvSpPr/>
            <p:nvPr/>
          </p:nvSpPr>
          <p:spPr>
            <a:xfrm>
              <a:off x="7277093" y="2137081"/>
              <a:ext cx="1107199" cy="1107189"/>
            </a:xfrm>
            <a:custGeom>
              <a:rect b="b" l="l" r="r" t="t"/>
              <a:pathLst>
                <a:path extrusionOk="0" h="3684" w="3684">
                  <a:moveTo>
                    <a:pt x="1856" y="0"/>
                  </a:moveTo>
                  <a:cubicBezTo>
                    <a:pt x="821" y="0"/>
                    <a:pt x="0" y="821"/>
                    <a:pt x="0" y="1856"/>
                  </a:cubicBezTo>
                  <a:cubicBezTo>
                    <a:pt x="0" y="2863"/>
                    <a:pt x="821" y="3684"/>
                    <a:pt x="1856" y="3684"/>
                  </a:cubicBezTo>
                  <a:cubicBezTo>
                    <a:pt x="2863" y="3684"/>
                    <a:pt x="3684" y="2863"/>
                    <a:pt x="3684" y="1856"/>
                  </a:cubicBezTo>
                  <a:cubicBezTo>
                    <a:pt x="3684" y="821"/>
                    <a:pt x="2863" y="0"/>
                    <a:pt x="18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0"/>
            <p:cNvSpPr/>
            <p:nvPr/>
          </p:nvSpPr>
          <p:spPr>
            <a:xfrm>
              <a:off x="6981961" y="1841950"/>
              <a:ext cx="1697464" cy="1697450"/>
            </a:xfrm>
            <a:custGeom>
              <a:rect b="b" l="l" r="r" t="t"/>
              <a:pathLst>
                <a:path extrusionOk="0" h="5648" w="5648">
                  <a:moveTo>
                    <a:pt x="2838" y="240"/>
                  </a:moveTo>
                  <a:cubicBezTo>
                    <a:pt x="4269" y="240"/>
                    <a:pt x="5408" y="1406"/>
                    <a:pt x="5408" y="2838"/>
                  </a:cubicBezTo>
                  <a:cubicBezTo>
                    <a:pt x="5408" y="4269"/>
                    <a:pt x="4269" y="5408"/>
                    <a:pt x="2838" y="5408"/>
                  </a:cubicBezTo>
                  <a:cubicBezTo>
                    <a:pt x="1406" y="5408"/>
                    <a:pt x="240" y="4269"/>
                    <a:pt x="240" y="2838"/>
                  </a:cubicBezTo>
                  <a:cubicBezTo>
                    <a:pt x="240" y="1406"/>
                    <a:pt x="1406" y="240"/>
                    <a:pt x="2838" y="240"/>
                  </a:cubicBezTo>
                  <a:close/>
                  <a:moveTo>
                    <a:pt x="2838" y="0"/>
                  </a:moveTo>
                  <a:cubicBezTo>
                    <a:pt x="1273" y="0"/>
                    <a:pt x="0" y="1273"/>
                    <a:pt x="0" y="2838"/>
                  </a:cubicBezTo>
                  <a:cubicBezTo>
                    <a:pt x="0" y="4401"/>
                    <a:pt x="1273" y="5648"/>
                    <a:pt x="2838" y="5648"/>
                  </a:cubicBezTo>
                  <a:cubicBezTo>
                    <a:pt x="4401" y="5648"/>
                    <a:pt x="5648" y="4401"/>
                    <a:pt x="5648" y="2838"/>
                  </a:cubicBezTo>
                  <a:cubicBezTo>
                    <a:pt x="5648" y="1273"/>
                    <a:pt x="4401" y="0"/>
                    <a:pt x="2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0"/>
            <p:cNvSpPr/>
            <p:nvPr/>
          </p:nvSpPr>
          <p:spPr>
            <a:xfrm>
              <a:off x="6981961" y="1841950"/>
              <a:ext cx="1697464" cy="1697450"/>
            </a:xfrm>
            <a:custGeom>
              <a:rect b="b" l="l" r="r" t="t"/>
              <a:pathLst>
                <a:path extrusionOk="0" h="5648" w="5648">
                  <a:moveTo>
                    <a:pt x="2838" y="0"/>
                  </a:moveTo>
                  <a:lnTo>
                    <a:pt x="2838" y="240"/>
                  </a:lnTo>
                  <a:cubicBezTo>
                    <a:pt x="4269" y="240"/>
                    <a:pt x="5408" y="1406"/>
                    <a:pt x="5408" y="2838"/>
                  </a:cubicBezTo>
                  <a:cubicBezTo>
                    <a:pt x="5408" y="4269"/>
                    <a:pt x="4269" y="5408"/>
                    <a:pt x="2838" y="5408"/>
                  </a:cubicBezTo>
                  <a:cubicBezTo>
                    <a:pt x="1406" y="5408"/>
                    <a:pt x="240" y="4269"/>
                    <a:pt x="240" y="2838"/>
                  </a:cubicBezTo>
                  <a:cubicBezTo>
                    <a:pt x="240" y="2201"/>
                    <a:pt x="452" y="1644"/>
                    <a:pt x="823" y="1194"/>
                  </a:cubicBezTo>
                  <a:lnTo>
                    <a:pt x="637" y="1035"/>
                  </a:lnTo>
                  <a:cubicBezTo>
                    <a:pt x="240" y="1512"/>
                    <a:pt x="0" y="2148"/>
                    <a:pt x="0" y="2838"/>
                  </a:cubicBezTo>
                  <a:cubicBezTo>
                    <a:pt x="0" y="4401"/>
                    <a:pt x="1273" y="5648"/>
                    <a:pt x="2838" y="5648"/>
                  </a:cubicBezTo>
                  <a:cubicBezTo>
                    <a:pt x="4401" y="5648"/>
                    <a:pt x="5648" y="4401"/>
                    <a:pt x="5648" y="2838"/>
                  </a:cubicBezTo>
                  <a:cubicBezTo>
                    <a:pt x="5648" y="1273"/>
                    <a:pt x="4401" y="0"/>
                    <a:pt x="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50"/>
          <p:cNvSpPr txBox="1"/>
          <p:nvPr/>
        </p:nvSpPr>
        <p:spPr>
          <a:xfrm>
            <a:off x="584731" y="3807645"/>
            <a:ext cx="1441800" cy="67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Mars is actually a cold place. Is a planet full of iron oxide dust</a:t>
            </a:r>
            <a:endParaRPr sz="1200">
              <a:solidFill>
                <a:schemeClr val="dk2"/>
              </a:solidFill>
              <a:latin typeface="Roboto"/>
              <a:ea typeface="Roboto"/>
              <a:cs typeface="Roboto"/>
              <a:sym typeface="Roboto"/>
            </a:endParaRPr>
          </a:p>
        </p:txBody>
      </p:sp>
      <p:sp>
        <p:nvSpPr>
          <p:cNvPr id="395" name="Google Shape;395;p50"/>
          <p:cNvSpPr txBox="1"/>
          <p:nvPr/>
        </p:nvSpPr>
        <p:spPr>
          <a:xfrm>
            <a:off x="580531" y="3315946"/>
            <a:ext cx="1450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Mars</a:t>
            </a:r>
            <a:endParaRPr b="1" sz="2000">
              <a:solidFill>
                <a:schemeClr val="dk2"/>
              </a:solidFill>
              <a:latin typeface="Roboto"/>
              <a:ea typeface="Roboto"/>
              <a:cs typeface="Roboto"/>
              <a:sym typeface="Roboto"/>
            </a:endParaRPr>
          </a:p>
        </p:txBody>
      </p:sp>
      <p:sp>
        <p:nvSpPr>
          <p:cNvPr id="396" name="Google Shape;396;p50"/>
          <p:cNvSpPr txBox="1"/>
          <p:nvPr/>
        </p:nvSpPr>
        <p:spPr>
          <a:xfrm>
            <a:off x="2759752" y="3809445"/>
            <a:ext cx="14418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200"/>
              </a:spcAft>
              <a:buNone/>
            </a:pPr>
            <a:r>
              <a:rPr lang="en" sz="1200">
                <a:solidFill>
                  <a:schemeClr val="dk2"/>
                </a:solidFill>
                <a:latin typeface="Roboto"/>
                <a:ea typeface="Roboto"/>
                <a:cs typeface="Roboto"/>
                <a:sym typeface="Roboto"/>
              </a:rPr>
              <a:t>It’s the smallest and closest planet to the Sun in the Solar System</a:t>
            </a:r>
            <a:endParaRPr sz="1200">
              <a:solidFill>
                <a:schemeClr val="dk2"/>
              </a:solidFill>
              <a:latin typeface="Roboto"/>
              <a:ea typeface="Roboto"/>
              <a:cs typeface="Roboto"/>
              <a:sym typeface="Roboto"/>
            </a:endParaRPr>
          </a:p>
        </p:txBody>
      </p:sp>
      <p:sp>
        <p:nvSpPr>
          <p:cNvPr id="397" name="Google Shape;397;p50"/>
          <p:cNvSpPr txBox="1"/>
          <p:nvPr/>
        </p:nvSpPr>
        <p:spPr>
          <a:xfrm>
            <a:off x="2753752" y="3317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Mercury</a:t>
            </a:r>
            <a:endParaRPr b="1" sz="2000">
              <a:solidFill>
                <a:schemeClr val="dk2"/>
              </a:solidFill>
              <a:latin typeface="Roboto"/>
              <a:ea typeface="Roboto"/>
              <a:cs typeface="Roboto"/>
              <a:sym typeface="Roboto"/>
            </a:endParaRPr>
          </a:p>
        </p:txBody>
      </p:sp>
      <p:sp>
        <p:nvSpPr>
          <p:cNvPr id="398" name="Google Shape;398;p50"/>
          <p:cNvSpPr txBox="1"/>
          <p:nvPr/>
        </p:nvSpPr>
        <p:spPr>
          <a:xfrm>
            <a:off x="4934773" y="3809445"/>
            <a:ext cx="14418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It’s a gas giant and also the biggest planet in the Solar System</a:t>
            </a:r>
            <a:endParaRPr sz="1200">
              <a:solidFill>
                <a:schemeClr val="dk2"/>
              </a:solidFill>
              <a:latin typeface="Roboto"/>
              <a:ea typeface="Roboto"/>
              <a:cs typeface="Roboto"/>
              <a:sym typeface="Roboto"/>
            </a:endParaRPr>
          </a:p>
        </p:txBody>
      </p:sp>
      <p:sp>
        <p:nvSpPr>
          <p:cNvPr id="399" name="Google Shape;399;p50"/>
          <p:cNvSpPr txBox="1"/>
          <p:nvPr/>
        </p:nvSpPr>
        <p:spPr>
          <a:xfrm>
            <a:off x="4928773" y="3317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Jupiter</a:t>
            </a:r>
            <a:endParaRPr b="1" sz="2000">
              <a:solidFill>
                <a:schemeClr val="dk2"/>
              </a:solidFill>
              <a:latin typeface="Roboto"/>
              <a:ea typeface="Roboto"/>
              <a:cs typeface="Roboto"/>
              <a:sym typeface="Roboto"/>
            </a:endParaRPr>
          </a:p>
        </p:txBody>
      </p:sp>
      <p:sp>
        <p:nvSpPr>
          <p:cNvPr id="400" name="Google Shape;400;p50"/>
          <p:cNvSpPr txBox="1"/>
          <p:nvPr/>
        </p:nvSpPr>
        <p:spPr>
          <a:xfrm>
            <a:off x="7109793" y="3809445"/>
            <a:ext cx="14418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It has a beautiful name and is the second planet from the Sun</a:t>
            </a:r>
            <a:endParaRPr sz="1200">
              <a:solidFill>
                <a:schemeClr val="dk2"/>
              </a:solidFill>
              <a:latin typeface="Roboto"/>
              <a:ea typeface="Roboto"/>
              <a:cs typeface="Roboto"/>
              <a:sym typeface="Roboto"/>
            </a:endParaRPr>
          </a:p>
        </p:txBody>
      </p:sp>
      <p:sp>
        <p:nvSpPr>
          <p:cNvPr id="401" name="Google Shape;401;p50"/>
          <p:cNvSpPr txBox="1"/>
          <p:nvPr/>
        </p:nvSpPr>
        <p:spPr>
          <a:xfrm>
            <a:off x="7103793" y="3317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Venus</a:t>
            </a:r>
            <a:endParaRPr b="1" sz="2000">
              <a:solidFill>
                <a:schemeClr val="dk2"/>
              </a:solidFill>
              <a:latin typeface="Roboto"/>
              <a:ea typeface="Roboto"/>
              <a:cs typeface="Roboto"/>
              <a:sym typeface="Roboto"/>
            </a:endParaRPr>
          </a:p>
        </p:txBody>
      </p:sp>
      <p:sp>
        <p:nvSpPr>
          <p:cNvPr id="402" name="Google Shape;402;p50"/>
          <p:cNvSpPr txBox="1"/>
          <p:nvPr/>
        </p:nvSpPr>
        <p:spPr>
          <a:xfrm>
            <a:off x="580531" y="2096746"/>
            <a:ext cx="1450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lt1"/>
                </a:solidFill>
                <a:latin typeface="Roboto"/>
                <a:ea typeface="Roboto"/>
                <a:cs typeface="Roboto"/>
                <a:sym typeface="Roboto"/>
              </a:rPr>
              <a:t>1</a:t>
            </a:r>
            <a:endParaRPr b="1" sz="2000">
              <a:solidFill>
                <a:schemeClr val="lt1"/>
              </a:solidFill>
              <a:latin typeface="Roboto"/>
              <a:ea typeface="Roboto"/>
              <a:cs typeface="Roboto"/>
              <a:sym typeface="Roboto"/>
            </a:endParaRPr>
          </a:p>
        </p:txBody>
      </p:sp>
      <p:sp>
        <p:nvSpPr>
          <p:cNvPr id="403" name="Google Shape;403;p50"/>
          <p:cNvSpPr txBox="1"/>
          <p:nvPr/>
        </p:nvSpPr>
        <p:spPr>
          <a:xfrm>
            <a:off x="2753752" y="20985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lt1"/>
                </a:solidFill>
                <a:latin typeface="Roboto"/>
                <a:ea typeface="Roboto"/>
                <a:cs typeface="Roboto"/>
                <a:sym typeface="Roboto"/>
              </a:rPr>
              <a:t>2</a:t>
            </a:r>
            <a:endParaRPr b="1" sz="2000">
              <a:solidFill>
                <a:schemeClr val="lt1"/>
              </a:solidFill>
              <a:latin typeface="Roboto"/>
              <a:ea typeface="Roboto"/>
              <a:cs typeface="Roboto"/>
              <a:sym typeface="Roboto"/>
            </a:endParaRPr>
          </a:p>
        </p:txBody>
      </p:sp>
      <p:sp>
        <p:nvSpPr>
          <p:cNvPr id="404" name="Google Shape;404;p50"/>
          <p:cNvSpPr txBox="1"/>
          <p:nvPr/>
        </p:nvSpPr>
        <p:spPr>
          <a:xfrm>
            <a:off x="4928773" y="20985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lt1"/>
                </a:solidFill>
                <a:latin typeface="Roboto"/>
                <a:ea typeface="Roboto"/>
                <a:cs typeface="Roboto"/>
                <a:sym typeface="Roboto"/>
              </a:rPr>
              <a:t>3</a:t>
            </a:r>
            <a:endParaRPr b="1" sz="2000">
              <a:solidFill>
                <a:schemeClr val="lt1"/>
              </a:solidFill>
              <a:latin typeface="Roboto"/>
              <a:ea typeface="Roboto"/>
              <a:cs typeface="Roboto"/>
              <a:sym typeface="Roboto"/>
            </a:endParaRPr>
          </a:p>
        </p:txBody>
      </p:sp>
      <p:sp>
        <p:nvSpPr>
          <p:cNvPr id="405" name="Google Shape;405;p50"/>
          <p:cNvSpPr txBox="1"/>
          <p:nvPr/>
        </p:nvSpPr>
        <p:spPr>
          <a:xfrm>
            <a:off x="7103793" y="20985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lt1"/>
                </a:solidFill>
                <a:latin typeface="Roboto"/>
                <a:ea typeface="Roboto"/>
                <a:cs typeface="Roboto"/>
                <a:sym typeface="Roboto"/>
              </a:rPr>
              <a:t>4</a:t>
            </a:r>
            <a:endParaRPr b="1" sz="2000">
              <a:solidFill>
                <a:schemeClr val="lt1"/>
              </a:solidFill>
              <a:latin typeface="Roboto"/>
              <a:ea typeface="Roboto"/>
              <a:cs typeface="Roboto"/>
              <a:sym typeface="Roboto"/>
            </a:endParaRPr>
          </a:p>
        </p:txBody>
      </p:sp>
      <p:sp>
        <p:nvSpPr>
          <p:cNvPr id="406" name="Google Shape;406;p50"/>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p:nvPr/>
        </p:nvSpPr>
        <p:spPr>
          <a:xfrm>
            <a:off x="6245659" y="1685807"/>
            <a:ext cx="2156207" cy="2476340"/>
          </a:xfrm>
          <a:custGeom>
            <a:rect b="b" l="l" r="r" t="t"/>
            <a:pathLst>
              <a:path extrusionOk="0" h="13065" w="11376">
                <a:moveTo>
                  <a:pt x="3129" y="1"/>
                </a:moveTo>
                <a:cubicBezTo>
                  <a:pt x="1391" y="1"/>
                  <a:pt x="0" y="1392"/>
                  <a:pt x="0" y="3130"/>
                </a:cubicBezTo>
                <a:lnTo>
                  <a:pt x="0" y="9961"/>
                </a:lnTo>
                <a:cubicBezTo>
                  <a:pt x="0" y="11674"/>
                  <a:pt x="1391" y="13065"/>
                  <a:pt x="3129" y="13065"/>
                </a:cubicBezTo>
                <a:lnTo>
                  <a:pt x="8246" y="13065"/>
                </a:lnTo>
                <a:cubicBezTo>
                  <a:pt x="9984" y="13065"/>
                  <a:pt x="11375" y="11674"/>
                  <a:pt x="11375" y="9961"/>
                </a:cubicBezTo>
                <a:lnTo>
                  <a:pt x="11375" y="3130"/>
                </a:lnTo>
                <a:cubicBezTo>
                  <a:pt x="11375" y="1392"/>
                  <a:pt x="9984" y="1"/>
                  <a:pt x="8246"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a:off x="742127" y="1685807"/>
            <a:ext cx="2156397" cy="2476340"/>
          </a:xfrm>
          <a:custGeom>
            <a:rect b="b" l="l" r="r" t="t"/>
            <a:pathLst>
              <a:path extrusionOk="0" h="13065" w="11377">
                <a:moveTo>
                  <a:pt x="3130" y="1"/>
                </a:moveTo>
                <a:cubicBezTo>
                  <a:pt x="1392" y="1"/>
                  <a:pt x="1" y="1392"/>
                  <a:pt x="1" y="3130"/>
                </a:cubicBezTo>
                <a:lnTo>
                  <a:pt x="1" y="9961"/>
                </a:lnTo>
                <a:cubicBezTo>
                  <a:pt x="1" y="11674"/>
                  <a:pt x="1392" y="13065"/>
                  <a:pt x="3130" y="13065"/>
                </a:cubicBezTo>
                <a:lnTo>
                  <a:pt x="8247" y="13065"/>
                </a:lnTo>
                <a:cubicBezTo>
                  <a:pt x="9985" y="13065"/>
                  <a:pt x="11376" y="11674"/>
                  <a:pt x="11376" y="9961"/>
                </a:cubicBezTo>
                <a:lnTo>
                  <a:pt x="11376" y="3130"/>
                </a:lnTo>
                <a:cubicBezTo>
                  <a:pt x="11376" y="1392"/>
                  <a:pt x="9985" y="1"/>
                  <a:pt x="8247"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1"/>
          <p:cNvSpPr/>
          <p:nvPr/>
        </p:nvSpPr>
        <p:spPr>
          <a:xfrm>
            <a:off x="3557390" y="1685807"/>
            <a:ext cx="2156207" cy="2476340"/>
          </a:xfrm>
          <a:custGeom>
            <a:rect b="b" l="l" r="r" t="t"/>
            <a:pathLst>
              <a:path extrusionOk="0" h="13065" w="11376">
                <a:moveTo>
                  <a:pt x="3106" y="1"/>
                </a:moveTo>
                <a:cubicBezTo>
                  <a:pt x="1391" y="1"/>
                  <a:pt x="0" y="1392"/>
                  <a:pt x="0" y="3130"/>
                </a:cubicBezTo>
                <a:lnTo>
                  <a:pt x="0" y="9961"/>
                </a:lnTo>
                <a:cubicBezTo>
                  <a:pt x="0" y="11674"/>
                  <a:pt x="1391" y="13065"/>
                  <a:pt x="3106" y="13065"/>
                </a:cubicBezTo>
                <a:lnTo>
                  <a:pt x="8246" y="13065"/>
                </a:lnTo>
                <a:cubicBezTo>
                  <a:pt x="9961" y="13065"/>
                  <a:pt x="11376" y="11674"/>
                  <a:pt x="11376" y="9961"/>
                </a:cubicBezTo>
                <a:lnTo>
                  <a:pt x="11376" y="3130"/>
                </a:lnTo>
                <a:cubicBezTo>
                  <a:pt x="11376" y="1392"/>
                  <a:pt x="9961" y="1"/>
                  <a:pt x="8246"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51"/>
          <p:cNvGrpSpPr/>
          <p:nvPr/>
        </p:nvGrpSpPr>
        <p:grpSpPr>
          <a:xfrm>
            <a:off x="638638" y="1285875"/>
            <a:ext cx="7866717" cy="3276599"/>
            <a:chOff x="638638" y="1285875"/>
            <a:chExt cx="7866717" cy="3276599"/>
          </a:xfrm>
        </p:grpSpPr>
        <p:sp>
          <p:nvSpPr>
            <p:cNvPr id="415" name="Google Shape;415;p51"/>
            <p:cNvSpPr/>
            <p:nvPr/>
          </p:nvSpPr>
          <p:spPr>
            <a:xfrm>
              <a:off x="6250019" y="1690735"/>
              <a:ext cx="2156397" cy="2471412"/>
            </a:xfrm>
            <a:custGeom>
              <a:rect b="b" l="l" r="r" t="t"/>
              <a:pathLst>
                <a:path extrusionOk="0" h="13039" w="11377">
                  <a:moveTo>
                    <a:pt x="3130" y="1"/>
                  </a:moveTo>
                  <a:cubicBezTo>
                    <a:pt x="1418" y="1"/>
                    <a:pt x="1" y="1391"/>
                    <a:pt x="1" y="3130"/>
                  </a:cubicBezTo>
                  <a:lnTo>
                    <a:pt x="1" y="9909"/>
                  </a:lnTo>
                  <a:cubicBezTo>
                    <a:pt x="1" y="11648"/>
                    <a:pt x="1418" y="13039"/>
                    <a:pt x="3130" y="13039"/>
                  </a:cubicBezTo>
                  <a:lnTo>
                    <a:pt x="8247" y="13039"/>
                  </a:lnTo>
                  <a:cubicBezTo>
                    <a:pt x="9985" y="13039"/>
                    <a:pt x="11376" y="11648"/>
                    <a:pt x="11376" y="9909"/>
                  </a:cubicBezTo>
                  <a:lnTo>
                    <a:pt x="11376" y="3130"/>
                  </a:lnTo>
                  <a:cubicBezTo>
                    <a:pt x="11376" y="1391"/>
                    <a:pt x="9985" y="1"/>
                    <a:pt x="82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1"/>
            <p:cNvSpPr/>
            <p:nvPr/>
          </p:nvSpPr>
          <p:spPr>
            <a:xfrm>
              <a:off x="739893" y="1690735"/>
              <a:ext cx="2156207" cy="2471412"/>
            </a:xfrm>
            <a:custGeom>
              <a:rect b="b" l="l" r="r" t="t"/>
              <a:pathLst>
                <a:path extrusionOk="0" h="13039" w="11376">
                  <a:moveTo>
                    <a:pt x="3129" y="1"/>
                  </a:moveTo>
                  <a:cubicBezTo>
                    <a:pt x="1391" y="1"/>
                    <a:pt x="0" y="1391"/>
                    <a:pt x="0" y="3130"/>
                  </a:cubicBezTo>
                  <a:lnTo>
                    <a:pt x="0" y="9909"/>
                  </a:lnTo>
                  <a:cubicBezTo>
                    <a:pt x="0" y="11648"/>
                    <a:pt x="1391" y="13039"/>
                    <a:pt x="3129" y="13039"/>
                  </a:cubicBezTo>
                  <a:lnTo>
                    <a:pt x="8246" y="13039"/>
                  </a:lnTo>
                  <a:cubicBezTo>
                    <a:pt x="9959" y="13039"/>
                    <a:pt x="11375" y="11648"/>
                    <a:pt x="11375" y="9909"/>
                  </a:cubicBezTo>
                  <a:lnTo>
                    <a:pt x="11375" y="3130"/>
                  </a:lnTo>
                  <a:cubicBezTo>
                    <a:pt x="11375" y="1391"/>
                    <a:pt x="9959" y="1"/>
                    <a:pt x="8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51"/>
            <p:cNvGrpSpPr/>
            <p:nvPr/>
          </p:nvGrpSpPr>
          <p:grpSpPr>
            <a:xfrm>
              <a:off x="2686635" y="1285875"/>
              <a:ext cx="851988" cy="301559"/>
              <a:chOff x="2686635" y="1285875"/>
              <a:chExt cx="851988" cy="301559"/>
            </a:xfrm>
          </p:grpSpPr>
          <p:sp>
            <p:nvSpPr>
              <p:cNvPr id="418" name="Google Shape;418;p51"/>
              <p:cNvSpPr/>
              <p:nvPr/>
            </p:nvSpPr>
            <p:spPr>
              <a:xfrm>
                <a:off x="2686635" y="1285875"/>
                <a:ext cx="762709" cy="235598"/>
              </a:xfrm>
              <a:custGeom>
                <a:rect b="b" l="l" r="r" t="t"/>
                <a:pathLst>
                  <a:path extrusionOk="0" h="1243" w="4024">
                    <a:moveTo>
                      <a:pt x="2186" y="1"/>
                    </a:moveTo>
                    <a:cubicBezTo>
                      <a:pt x="2011" y="1"/>
                      <a:pt x="1862" y="1"/>
                      <a:pt x="1713" y="25"/>
                    </a:cubicBezTo>
                    <a:lnTo>
                      <a:pt x="1739" y="150"/>
                    </a:lnTo>
                    <a:cubicBezTo>
                      <a:pt x="1888" y="100"/>
                      <a:pt x="2037" y="100"/>
                      <a:pt x="2186" y="100"/>
                    </a:cubicBezTo>
                    <a:lnTo>
                      <a:pt x="2236" y="100"/>
                    </a:lnTo>
                    <a:lnTo>
                      <a:pt x="2236" y="1"/>
                    </a:lnTo>
                    <a:close/>
                    <a:moveTo>
                      <a:pt x="2756" y="74"/>
                    </a:moveTo>
                    <a:lnTo>
                      <a:pt x="2733" y="174"/>
                    </a:lnTo>
                    <a:cubicBezTo>
                      <a:pt x="2905" y="223"/>
                      <a:pt x="3054" y="273"/>
                      <a:pt x="3203" y="372"/>
                    </a:cubicBezTo>
                    <a:lnTo>
                      <a:pt x="3253" y="273"/>
                    </a:lnTo>
                    <a:cubicBezTo>
                      <a:pt x="3104" y="174"/>
                      <a:pt x="2931" y="124"/>
                      <a:pt x="2756" y="74"/>
                    </a:cubicBezTo>
                    <a:close/>
                    <a:moveTo>
                      <a:pt x="1193" y="199"/>
                    </a:moveTo>
                    <a:cubicBezTo>
                      <a:pt x="1044" y="273"/>
                      <a:pt x="895" y="348"/>
                      <a:pt x="746" y="448"/>
                    </a:cubicBezTo>
                    <a:lnTo>
                      <a:pt x="795" y="521"/>
                    </a:lnTo>
                    <a:cubicBezTo>
                      <a:pt x="944" y="448"/>
                      <a:pt x="1093" y="348"/>
                      <a:pt x="1242" y="299"/>
                    </a:cubicBezTo>
                    <a:lnTo>
                      <a:pt x="1193" y="199"/>
                    </a:lnTo>
                    <a:close/>
                    <a:moveTo>
                      <a:pt x="3676" y="597"/>
                    </a:moveTo>
                    <a:lnTo>
                      <a:pt x="3601" y="670"/>
                    </a:lnTo>
                    <a:cubicBezTo>
                      <a:pt x="3726" y="795"/>
                      <a:pt x="3825" y="919"/>
                      <a:pt x="3925" y="1068"/>
                    </a:cubicBezTo>
                    <a:lnTo>
                      <a:pt x="4024" y="1018"/>
                    </a:lnTo>
                    <a:cubicBezTo>
                      <a:pt x="3925" y="869"/>
                      <a:pt x="3799" y="720"/>
                      <a:pt x="3676" y="597"/>
                    </a:cubicBezTo>
                    <a:close/>
                    <a:moveTo>
                      <a:pt x="322" y="795"/>
                    </a:moveTo>
                    <a:cubicBezTo>
                      <a:pt x="199" y="919"/>
                      <a:pt x="100" y="1044"/>
                      <a:pt x="0" y="1193"/>
                    </a:cubicBezTo>
                    <a:lnTo>
                      <a:pt x="74" y="1242"/>
                    </a:lnTo>
                    <a:cubicBezTo>
                      <a:pt x="173" y="1117"/>
                      <a:pt x="273" y="968"/>
                      <a:pt x="398" y="869"/>
                    </a:cubicBezTo>
                    <a:lnTo>
                      <a:pt x="322" y="79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p:nvPr/>
            </p:nvSpPr>
            <p:spPr>
              <a:xfrm>
                <a:off x="3359698" y="1403391"/>
                <a:ext cx="178926" cy="184043"/>
              </a:xfrm>
              <a:custGeom>
                <a:rect b="b" l="l" r="r" t="t"/>
                <a:pathLst>
                  <a:path extrusionOk="0" h="971" w="944">
                    <a:moveTo>
                      <a:pt x="845" y="1"/>
                    </a:moveTo>
                    <a:cubicBezTo>
                      <a:pt x="821" y="175"/>
                      <a:pt x="795" y="374"/>
                      <a:pt x="771" y="547"/>
                    </a:cubicBezTo>
                    <a:cubicBezTo>
                      <a:pt x="745" y="646"/>
                      <a:pt x="721" y="795"/>
                      <a:pt x="696" y="895"/>
                    </a:cubicBezTo>
                    <a:cubicBezTo>
                      <a:pt x="572" y="895"/>
                      <a:pt x="398" y="845"/>
                      <a:pt x="248" y="821"/>
                    </a:cubicBezTo>
                    <a:cubicBezTo>
                      <a:pt x="149" y="821"/>
                      <a:pt x="50" y="795"/>
                      <a:pt x="0" y="795"/>
                    </a:cubicBezTo>
                    <a:lnTo>
                      <a:pt x="0" y="895"/>
                    </a:lnTo>
                    <a:cubicBezTo>
                      <a:pt x="50" y="895"/>
                      <a:pt x="125" y="895"/>
                      <a:pt x="225" y="921"/>
                    </a:cubicBezTo>
                    <a:cubicBezTo>
                      <a:pt x="374" y="944"/>
                      <a:pt x="547" y="970"/>
                      <a:pt x="696" y="970"/>
                    </a:cubicBezTo>
                    <a:lnTo>
                      <a:pt x="795" y="970"/>
                    </a:lnTo>
                    <a:lnTo>
                      <a:pt x="795" y="944"/>
                    </a:lnTo>
                    <a:cubicBezTo>
                      <a:pt x="821" y="821"/>
                      <a:pt x="845" y="696"/>
                      <a:pt x="870" y="547"/>
                    </a:cubicBezTo>
                    <a:cubicBezTo>
                      <a:pt x="894" y="374"/>
                      <a:pt x="944" y="199"/>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51"/>
            <p:cNvSpPr/>
            <p:nvPr/>
          </p:nvSpPr>
          <p:spPr>
            <a:xfrm>
              <a:off x="3562418" y="1690735"/>
              <a:ext cx="2156207" cy="2471412"/>
            </a:xfrm>
            <a:custGeom>
              <a:rect b="b" l="l" r="r" t="t"/>
              <a:pathLst>
                <a:path extrusionOk="0" h="13039" w="11376">
                  <a:moveTo>
                    <a:pt x="3130" y="1"/>
                  </a:moveTo>
                  <a:cubicBezTo>
                    <a:pt x="1415" y="1"/>
                    <a:pt x="0" y="1391"/>
                    <a:pt x="0" y="3130"/>
                  </a:cubicBezTo>
                  <a:lnTo>
                    <a:pt x="0" y="9909"/>
                  </a:lnTo>
                  <a:cubicBezTo>
                    <a:pt x="0" y="11648"/>
                    <a:pt x="1415" y="13039"/>
                    <a:pt x="3130" y="13039"/>
                  </a:cubicBezTo>
                  <a:lnTo>
                    <a:pt x="8246" y="13039"/>
                  </a:lnTo>
                  <a:cubicBezTo>
                    <a:pt x="9984" y="13039"/>
                    <a:pt x="11375" y="11648"/>
                    <a:pt x="11375" y="9909"/>
                  </a:cubicBezTo>
                  <a:lnTo>
                    <a:pt x="11375" y="3130"/>
                  </a:lnTo>
                  <a:cubicBezTo>
                    <a:pt x="11375" y="1391"/>
                    <a:pt x="9984" y="1"/>
                    <a:pt x="82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51"/>
            <p:cNvGrpSpPr/>
            <p:nvPr/>
          </p:nvGrpSpPr>
          <p:grpSpPr>
            <a:xfrm>
              <a:off x="638638" y="1572841"/>
              <a:ext cx="7866717" cy="2707200"/>
              <a:chOff x="638638" y="1572841"/>
              <a:chExt cx="7866717" cy="2707200"/>
            </a:xfrm>
          </p:grpSpPr>
          <p:sp>
            <p:nvSpPr>
              <p:cNvPr id="422" name="Google Shape;422;p51"/>
              <p:cNvSpPr/>
              <p:nvPr/>
            </p:nvSpPr>
            <p:spPr>
              <a:xfrm>
                <a:off x="6132503" y="1572841"/>
                <a:ext cx="2372851" cy="2707200"/>
              </a:xfrm>
              <a:custGeom>
                <a:rect b="b" l="l" r="r" t="t"/>
                <a:pathLst>
                  <a:path extrusionOk="0" h="14283" w="12519">
                    <a:moveTo>
                      <a:pt x="3850" y="1"/>
                    </a:moveTo>
                    <a:lnTo>
                      <a:pt x="3850" y="100"/>
                    </a:lnTo>
                    <a:lnTo>
                      <a:pt x="4372" y="100"/>
                    </a:lnTo>
                    <a:lnTo>
                      <a:pt x="4372" y="1"/>
                    </a:lnTo>
                    <a:close/>
                    <a:moveTo>
                      <a:pt x="4893" y="1"/>
                    </a:moveTo>
                    <a:lnTo>
                      <a:pt x="4893" y="100"/>
                    </a:lnTo>
                    <a:lnTo>
                      <a:pt x="5415" y="100"/>
                    </a:lnTo>
                    <a:lnTo>
                      <a:pt x="5415" y="1"/>
                    </a:lnTo>
                    <a:close/>
                    <a:moveTo>
                      <a:pt x="5936" y="1"/>
                    </a:moveTo>
                    <a:lnTo>
                      <a:pt x="5936" y="100"/>
                    </a:lnTo>
                    <a:lnTo>
                      <a:pt x="6459" y="100"/>
                    </a:lnTo>
                    <a:lnTo>
                      <a:pt x="6459" y="1"/>
                    </a:lnTo>
                    <a:close/>
                    <a:moveTo>
                      <a:pt x="6979" y="1"/>
                    </a:moveTo>
                    <a:lnTo>
                      <a:pt x="6979" y="100"/>
                    </a:lnTo>
                    <a:lnTo>
                      <a:pt x="7502" y="100"/>
                    </a:lnTo>
                    <a:lnTo>
                      <a:pt x="7502" y="1"/>
                    </a:lnTo>
                    <a:close/>
                    <a:moveTo>
                      <a:pt x="8022" y="1"/>
                    </a:moveTo>
                    <a:lnTo>
                      <a:pt x="8022" y="100"/>
                    </a:lnTo>
                    <a:lnTo>
                      <a:pt x="8545" y="100"/>
                    </a:lnTo>
                    <a:lnTo>
                      <a:pt x="8545" y="1"/>
                    </a:lnTo>
                    <a:close/>
                    <a:moveTo>
                      <a:pt x="3353" y="1"/>
                    </a:moveTo>
                    <a:cubicBezTo>
                      <a:pt x="3180" y="1"/>
                      <a:pt x="2981" y="27"/>
                      <a:pt x="2807" y="50"/>
                    </a:cubicBezTo>
                    <a:lnTo>
                      <a:pt x="2832" y="150"/>
                    </a:lnTo>
                    <a:cubicBezTo>
                      <a:pt x="3005" y="126"/>
                      <a:pt x="3180" y="100"/>
                      <a:pt x="3353" y="100"/>
                    </a:cubicBezTo>
                    <a:lnTo>
                      <a:pt x="3353" y="1"/>
                    </a:lnTo>
                    <a:close/>
                    <a:moveTo>
                      <a:pt x="9141" y="1"/>
                    </a:moveTo>
                    <a:lnTo>
                      <a:pt x="9141" y="100"/>
                    </a:lnTo>
                    <a:cubicBezTo>
                      <a:pt x="9314" y="100"/>
                      <a:pt x="9489" y="126"/>
                      <a:pt x="9638" y="150"/>
                    </a:cubicBezTo>
                    <a:lnTo>
                      <a:pt x="9661" y="50"/>
                    </a:lnTo>
                    <a:cubicBezTo>
                      <a:pt x="9489" y="27"/>
                      <a:pt x="9314" y="1"/>
                      <a:pt x="9141" y="1"/>
                    </a:cubicBezTo>
                    <a:close/>
                    <a:moveTo>
                      <a:pt x="2310" y="199"/>
                    </a:moveTo>
                    <a:cubicBezTo>
                      <a:pt x="2137" y="249"/>
                      <a:pt x="1962" y="325"/>
                      <a:pt x="1813" y="398"/>
                    </a:cubicBezTo>
                    <a:lnTo>
                      <a:pt x="1863" y="497"/>
                    </a:lnTo>
                    <a:cubicBezTo>
                      <a:pt x="2012" y="424"/>
                      <a:pt x="2161" y="348"/>
                      <a:pt x="2336" y="299"/>
                    </a:cubicBezTo>
                    <a:lnTo>
                      <a:pt x="2310" y="199"/>
                    </a:lnTo>
                    <a:close/>
                    <a:moveTo>
                      <a:pt x="10184" y="199"/>
                    </a:moveTo>
                    <a:lnTo>
                      <a:pt x="10134" y="299"/>
                    </a:lnTo>
                    <a:cubicBezTo>
                      <a:pt x="10307" y="348"/>
                      <a:pt x="10456" y="424"/>
                      <a:pt x="10631" y="497"/>
                    </a:cubicBezTo>
                    <a:lnTo>
                      <a:pt x="10655" y="398"/>
                    </a:lnTo>
                    <a:cubicBezTo>
                      <a:pt x="10506" y="325"/>
                      <a:pt x="10357" y="249"/>
                      <a:pt x="10184" y="199"/>
                    </a:cubicBezTo>
                    <a:close/>
                    <a:moveTo>
                      <a:pt x="1366" y="696"/>
                    </a:moveTo>
                    <a:cubicBezTo>
                      <a:pt x="1217" y="795"/>
                      <a:pt x="1094" y="921"/>
                      <a:pt x="969" y="1044"/>
                    </a:cubicBezTo>
                    <a:lnTo>
                      <a:pt x="1044" y="1119"/>
                    </a:lnTo>
                    <a:cubicBezTo>
                      <a:pt x="1167" y="994"/>
                      <a:pt x="1292" y="871"/>
                      <a:pt x="1416" y="772"/>
                    </a:cubicBezTo>
                    <a:lnTo>
                      <a:pt x="1366" y="696"/>
                    </a:lnTo>
                    <a:close/>
                    <a:moveTo>
                      <a:pt x="11128" y="696"/>
                    </a:moveTo>
                    <a:lnTo>
                      <a:pt x="11052" y="772"/>
                    </a:lnTo>
                    <a:cubicBezTo>
                      <a:pt x="11201" y="871"/>
                      <a:pt x="11327" y="994"/>
                      <a:pt x="11450" y="1119"/>
                    </a:cubicBezTo>
                    <a:lnTo>
                      <a:pt x="11525" y="1044"/>
                    </a:lnTo>
                    <a:cubicBezTo>
                      <a:pt x="11400" y="921"/>
                      <a:pt x="11251" y="795"/>
                      <a:pt x="11128" y="696"/>
                    </a:cubicBezTo>
                    <a:close/>
                    <a:moveTo>
                      <a:pt x="11873" y="1441"/>
                    </a:moveTo>
                    <a:lnTo>
                      <a:pt x="11774" y="1517"/>
                    </a:lnTo>
                    <a:cubicBezTo>
                      <a:pt x="11873" y="1640"/>
                      <a:pt x="11972" y="1789"/>
                      <a:pt x="12046" y="1938"/>
                    </a:cubicBezTo>
                    <a:lnTo>
                      <a:pt x="12145" y="1914"/>
                    </a:lnTo>
                    <a:cubicBezTo>
                      <a:pt x="12072" y="1739"/>
                      <a:pt x="11972" y="1590"/>
                      <a:pt x="11873" y="1441"/>
                    </a:cubicBezTo>
                    <a:close/>
                    <a:moveTo>
                      <a:pt x="621" y="1467"/>
                    </a:moveTo>
                    <a:cubicBezTo>
                      <a:pt x="522" y="1590"/>
                      <a:pt x="422" y="1765"/>
                      <a:pt x="349" y="1914"/>
                    </a:cubicBezTo>
                    <a:lnTo>
                      <a:pt x="448" y="1964"/>
                    </a:lnTo>
                    <a:cubicBezTo>
                      <a:pt x="522" y="1815"/>
                      <a:pt x="621" y="1666"/>
                      <a:pt x="720" y="1517"/>
                    </a:cubicBezTo>
                    <a:lnTo>
                      <a:pt x="621" y="1467"/>
                    </a:lnTo>
                    <a:close/>
                    <a:moveTo>
                      <a:pt x="12344" y="2385"/>
                    </a:moveTo>
                    <a:lnTo>
                      <a:pt x="12245" y="2435"/>
                    </a:lnTo>
                    <a:cubicBezTo>
                      <a:pt x="12294" y="2584"/>
                      <a:pt x="12344" y="2759"/>
                      <a:pt x="12370" y="2931"/>
                    </a:cubicBezTo>
                    <a:lnTo>
                      <a:pt x="12469" y="2908"/>
                    </a:lnTo>
                    <a:cubicBezTo>
                      <a:pt x="12443" y="2733"/>
                      <a:pt x="12394" y="2560"/>
                      <a:pt x="12344" y="2385"/>
                    </a:cubicBezTo>
                    <a:close/>
                    <a:moveTo>
                      <a:pt x="150" y="2411"/>
                    </a:moveTo>
                    <a:cubicBezTo>
                      <a:pt x="100" y="2584"/>
                      <a:pt x="74" y="2759"/>
                      <a:pt x="51" y="2931"/>
                    </a:cubicBezTo>
                    <a:lnTo>
                      <a:pt x="150" y="2957"/>
                    </a:lnTo>
                    <a:cubicBezTo>
                      <a:pt x="174" y="2782"/>
                      <a:pt x="200" y="2610"/>
                      <a:pt x="249" y="2435"/>
                    </a:cubicBezTo>
                    <a:lnTo>
                      <a:pt x="150" y="2411"/>
                    </a:lnTo>
                    <a:close/>
                    <a:moveTo>
                      <a:pt x="1" y="3428"/>
                    </a:moveTo>
                    <a:lnTo>
                      <a:pt x="1" y="3951"/>
                    </a:lnTo>
                    <a:lnTo>
                      <a:pt x="100" y="3951"/>
                    </a:lnTo>
                    <a:lnTo>
                      <a:pt x="100" y="3428"/>
                    </a:lnTo>
                    <a:close/>
                    <a:moveTo>
                      <a:pt x="12419" y="3428"/>
                    </a:moveTo>
                    <a:lnTo>
                      <a:pt x="12419" y="3951"/>
                    </a:lnTo>
                    <a:lnTo>
                      <a:pt x="12519" y="3951"/>
                    </a:lnTo>
                    <a:lnTo>
                      <a:pt x="12519" y="3428"/>
                    </a:lnTo>
                    <a:close/>
                    <a:moveTo>
                      <a:pt x="1" y="4471"/>
                    </a:moveTo>
                    <a:lnTo>
                      <a:pt x="1" y="4994"/>
                    </a:lnTo>
                    <a:lnTo>
                      <a:pt x="100" y="4994"/>
                    </a:lnTo>
                    <a:lnTo>
                      <a:pt x="100" y="4471"/>
                    </a:lnTo>
                    <a:close/>
                    <a:moveTo>
                      <a:pt x="12419" y="4471"/>
                    </a:moveTo>
                    <a:lnTo>
                      <a:pt x="12419" y="4994"/>
                    </a:lnTo>
                    <a:lnTo>
                      <a:pt x="12519" y="4994"/>
                    </a:lnTo>
                    <a:lnTo>
                      <a:pt x="12519" y="4471"/>
                    </a:lnTo>
                    <a:close/>
                    <a:moveTo>
                      <a:pt x="1" y="5514"/>
                    </a:moveTo>
                    <a:lnTo>
                      <a:pt x="1" y="6037"/>
                    </a:lnTo>
                    <a:lnTo>
                      <a:pt x="100" y="6037"/>
                    </a:lnTo>
                    <a:lnTo>
                      <a:pt x="100" y="5514"/>
                    </a:lnTo>
                    <a:close/>
                    <a:moveTo>
                      <a:pt x="12419" y="5514"/>
                    </a:moveTo>
                    <a:lnTo>
                      <a:pt x="12419" y="6037"/>
                    </a:lnTo>
                    <a:lnTo>
                      <a:pt x="12519" y="6037"/>
                    </a:lnTo>
                    <a:lnTo>
                      <a:pt x="12519" y="5514"/>
                    </a:lnTo>
                    <a:close/>
                    <a:moveTo>
                      <a:pt x="12419" y="6558"/>
                    </a:moveTo>
                    <a:lnTo>
                      <a:pt x="12419" y="7080"/>
                    </a:lnTo>
                    <a:lnTo>
                      <a:pt x="12519" y="7080"/>
                    </a:lnTo>
                    <a:lnTo>
                      <a:pt x="12519" y="6558"/>
                    </a:lnTo>
                    <a:close/>
                    <a:moveTo>
                      <a:pt x="1" y="6558"/>
                    </a:moveTo>
                    <a:lnTo>
                      <a:pt x="1" y="7203"/>
                    </a:lnTo>
                    <a:lnTo>
                      <a:pt x="100" y="7203"/>
                    </a:lnTo>
                    <a:lnTo>
                      <a:pt x="100" y="6558"/>
                    </a:lnTo>
                    <a:close/>
                    <a:moveTo>
                      <a:pt x="12419" y="7601"/>
                    </a:moveTo>
                    <a:lnTo>
                      <a:pt x="12419" y="8123"/>
                    </a:lnTo>
                    <a:lnTo>
                      <a:pt x="12519" y="8123"/>
                    </a:lnTo>
                    <a:lnTo>
                      <a:pt x="12519" y="7601"/>
                    </a:lnTo>
                    <a:close/>
                    <a:moveTo>
                      <a:pt x="1" y="7726"/>
                    </a:moveTo>
                    <a:lnTo>
                      <a:pt x="1" y="8246"/>
                    </a:lnTo>
                    <a:lnTo>
                      <a:pt x="100" y="8246"/>
                    </a:lnTo>
                    <a:lnTo>
                      <a:pt x="100" y="7726"/>
                    </a:lnTo>
                    <a:close/>
                    <a:moveTo>
                      <a:pt x="12419" y="8644"/>
                    </a:moveTo>
                    <a:lnTo>
                      <a:pt x="12419" y="9166"/>
                    </a:lnTo>
                    <a:lnTo>
                      <a:pt x="12519" y="9166"/>
                    </a:lnTo>
                    <a:lnTo>
                      <a:pt x="12519" y="8644"/>
                    </a:lnTo>
                    <a:close/>
                    <a:moveTo>
                      <a:pt x="1" y="8769"/>
                    </a:moveTo>
                    <a:lnTo>
                      <a:pt x="1" y="9290"/>
                    </a:lnTo>
                    <a:lnTo>
                      <a:pt x="100" y="9290"/>
                    </a:lnTo>
                    <a:lnTo>
                      <a:pt x="100" y="8769"/>
                    </a:lnTo>
                    <a:close/>
                    <a:moveTo>
                      <a:pt x="1" y="9812"/>
                    </a:moveTo>
                    <a:lnTo>
                      <a:pt x="1" y="10333"/>
                    </a:lnTo>
                    <a:lnTo>
                      <a:pt x="100" y="10333"/>
                    </a:lnTo>
                    <a:lnTo>
                      <a:pt x="100" y="9812"/>
                    </a:lnTo>
                    <a:close/>
                    <a:moveTo>
                      <a:pt x="12419" y="9812"/>
                    </a:moveTo>
                    <a:lnTo>
                      <a:pt x="12419" y="10333"/>
                    </a:lnTo>
                    <a:lnTo>
                      <a:pt x="12519" y="10333"/>
                    </a:lnTo>
                    <a:lnTo>
                      <a:pt x="12519" y="9812"/>
                    </a:lnTo>
                    <a:close/>
                    <a:moveTo>
                      <a:pt x="12519" y="10829"/>
                    </a:moveTo>
                    <a:cubicBezTo>
                      <a:pt x="12519" y="10838"/>
                      <a:pt x="12519" y="10847"/>
                      <a:pt x="12519" y="10855"/>
                    </a:cubicBezTo>
                    <a:lnTo>
                      <a:pt x="12519" y="10855"/>
                    </a:lnTo>
                    <a:lnTo>
                      <a:pt x="12519" y="10829"/>
                    </a:lnTo>
                    <a:close/>
                    <a:moveTo>
                      <a:pt x="1" y="10829"/>
                    </a:moveTo>
                    <a:cubicBezTo>
                      <a:pt x="1" y="11004"/>
                      <a:pt x="25" y="11177"/>
                      <a:pt x="51" y="11352"/>
                    </a:cubicBezTo>
                    <a:lnTo>
                      <a:pt x="150" y="11326"/>
                    </a:lnTo>
                    <a:cubicBezTo>
                      <a:pt x="124" y="11177"/>
                      <a:pt x="100" y="11004"/>
                      <a:pt x="100" y="10829"/>
                    </a:cubicBezTo>
                    <a:close/>
                    <a:moveTo>
                      <a:pt x="12419" y="10829"/>
                    </a:moveTo>
                    <a:cubicBezTo>
                      <a:pt x="12419" y="11004"/>
                      <a:pt x="12394" y="11177"/>
                      <a:pt x="12370" y="11352"/>
                    </a:cubicBezTo>
                    <a:lnTo>
                      <a:pt x="12469" y="11352"/>
                    </a:lnTo>
                    <a:cubicBezTo>
                      <a:pt x="12492" y="11186"/>
                      <a:pt x="12516" y="11021"/>
                      <a:pt x="12519" y="10855"/>
                    </a:cubicBezTo>
                    <a:lnTo>
                      <a:pt x="12419" y="10855"/>
                    </a:lnTo>
                    <a:lnTo>
                      <a:pt x="12419" y="10829"/>
                    </a:lnTo>
                    <a:close/>
                    <a:moveTo>
                      <a:pt x="273" y="11849"/>
                    </a:moveTo>
                    <a:lnTo>
                      <a:pt x="174" y="11873"/>
                    </a:lnTo>
                    <a:cubicBezTo>
                      <a:pt x="224" y="12047"/>
                      <a:pt x="273" y="12220"/>
                      <a:pt x="373" y="12369"/>
                    </a:cubicBezTo>
                    <a:lnTo>
                      <a:pt x="448" y="12320"/>
                    </a:lnTo>
                    <a:cubicBezTo>
                      <a:pt x="373" y="12171"/>
                      <a:pt x="323" y="11998"/>
                      <a:pt x="273" y="11849"/>
                    </a:cubicBezTo>
                    <a:close/>
                    <a:moveTo>
                      <a:pt x="12245" y="11849"/>
                    </a:moveTo>
                    <a:cubicBezTo>
                      <a:pt x="12195" y="12022"/>
                      <a:pt x="12121" y="12171"/>
                      <a:pt x="12046" y="12320"/>
                    </a:cubicBezTo>
                    <a:lnTo>
                      <a:pt x="12145" y="12369"/>
                    </a:lnTo>
                    <a:cubicBezTo>
                      <a:pt x="12221" y="12220"/>
                      <a:pt x="12294" y="12047"/>
                      <a:pt x="12344" y="11873"/>
                    </a:cubicBezTo>
                    <a:lnTo>
                      <a:pt x="12245" y="11849"/>
                    </a:lnTo>
                    <a:close/>
                    <a:moveTo>
                      <a:pt x="720" y="12767"/>
                    </a:moveTo>
                    <a:lnTo>
                      <a:pt x="621" y="12816"/>
                    </a:lnTo>
                    <a:cubicBezTo>
                      <a:pt x="746" y="12965"/>
                      <a:pt x="845" y="13114"/>
                      <a:pt x="969" y="13240"/>
                    </a:cubicBezTo>
                    <a:lnTo>
                      <a:pt x="1044" y="13164"/>
                    </a:lnTo>
                    <a:cubicBezTo>
                      <a:pt x="919" y="13041"/>
                      <a:pt x="820" y="12916"/>
                      <a:pt x="720" y="12767"/>
                    </a:cubicBezTo>
                    <a:close/>
                    <a:moveTo>
                      <a:pt x="11774" y="12767"/>
                    </a:moveTo>
                    <a:cubicBezTo>
                      <a:pt x="11674" y="12916"/>
                      <a:pt x="11575" y="13041"/>
                      <a:pt x="11450" y="13164"/>
                    </a:cubicBezTo>
                    <a:lnTo>
                      <a:pt x="11525" y="13240"/>
                    </a:lnTo>
                    <a:cubicBezTo>
                      <a:pt x="11648" y="13114"/>
                      <a:pt x="11774" y="12965"/>
                      <a:pt x="11873" y="12816"/>
                    </a:cubicBezTo>
                    <a:lnTo>
                      <a:pt x="11774" y="12767"/>
                    </a:lnTo>
                    <a:close/>
                    <a:moveTo>
                      <a:pt x="11052" y="13512"/>
                    </a:moveTo>
                    <a:cubicBezTo>
                      <a:pt x="10929" y="13611"/>
                      <a:pt x="10780" y="13687"/>
                      <a:pt x="10631" y="13786"/>
                    </a:cubicBezTo>
                    <a:lnTo>
                      <a:pt x="10681" y="13859"/>
                    </a:lnTo>
                    <a:cubicBezTo>
                      <a:pt x="10830" y="13786"/>
                      <a:pt x="10979" y="13687"/>
                      <a:pt x="11128" y="13587"/>
                    </a:cubicBezTo>
                    <a:lnTo>
                      <a:pt x="11052" y="13512"/>
                    </a:lnTo>
                    <a:close/>
                    <a:moveTo>
                      <a:pt x="1442" y="13512"/>
                    </a:moveTo>
                    <a:lnTo>
                      <a:pt x="1366" y="13587"/>
                    </a:lnTo>
                    <a:cubicBezTo>
                      <a:pt x="1515" y="13710"/>
                      <a:pt x="1664" y="13786"/>
                      <a:pt x="1813" y="13885"/>
                    </a:cubicBezTo>
                    <a:lnTo>
                      <a:pt x="1863" y="13786"/>
                    </a:lnTo>
                    <a:cubicBezTo>
                      <a:pt x="1714" y="13710"/>
                      <a:pt x="1565" y="13611"/>
                      <a:pt x="1442" y="13512"/>
                    </a:cubicBezTo>
                    <a:close/>
                    <a:moveTo>
                      <a:pt x="2336" y="14009"/>
                    </a:moveTo>
                    <a:lnTo>
                      <a:pt x="2310" y="14084"/>
                    </a:lnTo>
                    <a:cubicBezTo>
                      <a:pt x="2485" y="14158"/>
                      <a:pt x="2658" y="14207"/>
                      <a:pt x="2832" y="14233"/>
                    </a:cubicBezTo>
                    <a:lnTo>
                      <a:pt x="2832" y="14134"/>
                    </a:lnTo>
                    <a:cubicBezTo>
                      <a:pt x="2683" y="14108"/>
                      <a:pt x="2508" y="14058"/>
                      <a:pt x="2336" y="14009"/>
                    </a:cubicBezTo>
                    <a:close/>
                    <a:moveTo>
                      <a:pt x="10158" y="13985"/>
                    </a:moveTo>
                    <a:cubicBezTo>
                      <a:pt x="9985" y="14034"/>
                      <a:pt x="9811" y="14084"/>
                      <a:pt x="9661" y="14134"/>
                    </a:cubicBezTo>
                    <a:lnTo>
                      <a:pt x="9661" y="14233"/>
                    </a:lnTo>
                    <a:lnTo>
                      <a:pt x="10184" y="14084"/>
                    </a:lnTo>
                    <a:lnTo>
                      <a:pt x="10158" y="13985"/>
                    </a:lnTo>
                    <a:close/>
                    <a:moveTo>
                      <a:pt x="3353" y="14183"/>
                    </a:moveTo>
                    <a:lnTo>
                      <a:pt x="3353" y="14283"/>
                    </a:lnTo>
                    <a:lnTo>
                      <a:pt x="3850" y="14283"/>
                    </a:lnTo>
                    <a:lnTo>
                      <a:pt x="3850" y="14183"/>
                    </a:lnTo>
                    <a:close/>
                    <a:moveTo>
                      <a:pt x="4372" y="14183"/>
                    </a:moveTo>
                    <a:lnTo>
                      <a:pt x="4372" y="14283"/>
                    </a:lnTo>
                    <a:lnTo>
                      <a:pt x="4893" y="14283"/>
                    </a:lnTo>
                    <a:lnTo>
                      <a:pt x="4893" y="14183"/>
                    </a:lnTo>
                    <a:close/>
                    <a:moveTo>
                      <a:pt x="5415" y="14183"/>
                    </a:moveTo>
                    <a:lnTo>
                      <a:pt x="5415" y="14283"/>
                    </a:lnTo>
                    <a:lnTo>
                      <a:pt x="5936" y="14283"/>
                    </a:lnTo>
                    <a:lnTo>
                      <a:pt x="5936" y="14183"/>
                    </a:lnTo>
                    <a:close/>
                    <a:moveTo>
                      <a:pt x="6459" y="14183"/>
                    </a:moveTo>
                    <a:lnTo>
                      <a:pt x="6459" y="14283"/>
                    </a:lnTo>
                    <a:lnTo>
                      <a:pt x="6979" y="14283"/>
                    </a:lnTo>
                    <a:lnTo>
                      <a:pt x="6979" y="14183"/>
                    </a:lnTo>
                    <a:close/>
                    <a:moveTo>
                      <a:pt x="7502" y="14183"/>
                    </a:moveTo>
                    <a:lnTo>
                      <a:pt x="7502" y="14283"/>
                    </a:lnTo>
                    <a:lnTo>
                      <a:pt x="8147" y="14283"/>
                    </a:lnTo>
                    <a:lnTo>
                      <a:pt x="8147" y="14183"/>
                    </a:lnTo>
                    <a:close/>
                    <a:moveTo>
                      <a:pt x="8668" y="14183"/>
                    </a:moveTo>
                    <a:lnTo>
                      <a:pt x="8668" y="14283"/>
                    </a:lnTo>
                    <a:lnTo>
                      <a:pt x="9141" y="14283"/>
                    </a:lnTo>
                    <a:lnTo>
                      <a:pt x="9141" y="1418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p:nvPr/>
            </p:nvSpPr>
            <p:spPr>
              <a:xfrm>
                <a:off x="638638" y="1572841"/>
                <a:ext cx="2372851" cy="2707200"/>
              </a:xfrm>
              <a:custGeom>
                <a:rect b="b" l="l" r="r" t="t"/>
                <a:pathLst>
                  <a:path extrusionOk="0" h="14283" w="12519">
                    <a:moveTo>
                      <a:pt x="3851" y="1"/>
                    </a:moveTo>
                    <a:lnTo>
                      <a:pt x="3851" y="100"/>
                    </a:lnTo>
                    <a:lnTo>
                      <a:pt x="4372" y="100"/>
                    </a:lnTo>
                    <a:lnTo>
                      <a:pt x="4372" y="1"/>
                    </a:lnTo>
                    <a:close/>
                    <a:moveTo>
                      <a:pt x="4894" y="1"/>
                    </a:moveTo>
                    <a:lnTo>
                      <a:pt x="4894" y="100"/>
                    </a:lnTo>
                    <a:lnTo>
                      <a:pt x="5415" y="100"/>
                    </a:lnTo>
                    <a:lnTo>
                      <a:pt x="5415" y="1"/>
                    </a:lnTo>
                    <a:close/>
                    <a:moveTo>
                      <a:pt x="5937" y="1"/>
                    </a:moveTo>
                    <a:lnTo>
                      <a:pt x="5937" y="100"/>
                    </a:lnTo>
                    <a:lnTo>
                      <a:pt x="6458" y="100"/>
                    </a:lnTo>
                    <a:lnTo>
                      <a:pt x="6458" y="1"/>
                    </a:lnTo>
                    <a:close/>
                    <a:moveTo>
                      <a:pt x="6981" y="1"/>
                    </a:moveTo>
                    <a:lnTo>
                      <a:pt x="6981" y="100"/>
                    </a:lnTo>
                    <a:lnTo>
                      <a:pt x="7501" y="100"/>
                    </a:lnTo>
                    <a:lnTo>
                      <a:pt x="7501" y="1"/>
                    </a:lnTo>
                    <a:close/>
                    <a:moveTo>
                      <a:pt x="8123" y="1"/>
                    </a:moveTo>
                    <a:lnTo>
                      <a:pt x="8123" y="100"/>
                    </a:lnTo>
                    <a:lnTo>
                      <a:pt x="8644" y="100"/>
                    </a:lnTo>
                    <a:lnTo>
                      <a:pt x="8644" y="1"/>
                    </a:lnTo>
                    <a:close/>
                    <a:moveTo>
                      <a:pt x="3354" y="1"/>
                    </a:moveTo>
                    <a:cubicBezTo>
                      <a:pt x="3180" y="1"/>
                      <a:pt x="2981" y="27"/>
                      <a:pt x="2808" y="50"/>
                    </a:cubicBezTo>
                    <a:lnTo>
                      <a:pt x="2832" y="150"/>
                    </a:lnTo>
                    <a:cubicBezTo>
                      <a:pt x="3007" y="126"/>
                      <a:pt x="3180" y="100"/>
                      <a:pt x="3354" y="100"/>
                    </a:cubicBezTo>
                    <a:lnTo>
                      <a:pt x="3354" y="1"/>
                    </a:lnTo>
                    <a:close/>
                    <a:moveTo>
                      <a:pt x="9140" y="1"/>
                    </a:moveTo>
                    <a:lnTo>
                      <a:pt x="9140" y="100"/>
                    </a:lnTo>
                    <a:cubicBezTo>
                      <a:pt x="9315" y="100"/>
                      <a:pt x="9488" y="126"/>
                      <a:pt x="9637" y="150"/>
                    </a:cubicBezTo>
                    <a:lnTo>
                      <a:pt x="9663" y="50"/>
                    </a:lnTo>
                    <a:cubicBezTo>
                      <a:pt x="9488" y="27"/>
                      <a:pt x="9315" y="1"/>
                      <a:pt x="9140" y="1"/>
                    </a:cubicBezTo>
                    <a:close/>
                    <a:moveTo>
                      <a:pt x="2311" y="199"/>
                    </a:moveTo>
                    <a:cubicBezTo>
                      <a:pt x="2136" y="249"/>
                      <a:pt x="1964" y="325"/>
                      <a:pt x="1815" y="398"/>
                    </a:cubicBezTo>
                    <a:lnTo>
                      <a:pt x="1864" y="497"/>
                    </a:lnTo>
                    <a:cubicBezTo>
                      <a:pt x="2013" y="424"/>
                      <a:pt x="2186" y="348"/>
                      <a:pt x="2335" y="299"/>
                    </a:cubicBezTo>
                    <a:lnTo>
                      <a:pt x="2311" y="199"/>
                    </a:lnTo>
                    <a:close/>
                    <a:moveTo>
                      <a:pt x="10184" y="199"/>
                    </a:moveTo>
                    <a:lnTo>
                      <a:pt x="10134" y="299"/>
                    </a:lnTo>
                    <a:cubicBezTo>
                      <a:pt x="10309" y="348"/>
                      <a:pt x="10458" y="424"/>
                      <a:pt x="10631" y="497"/>
                    </a:cubicBezTo>
                    <a:lnTo>
                      <a:pt x="10680" y="398"/>
                    </a:lnTo>
                    <a:cubicBezTo>
                      <a:pt x="10507" y="325"/>
                      <a:pt x="10358" y="249"/>
                      <a:pt x="10184" y="199"/>
                    </a:cubicBezTo>
                    <a:close/>
                    <a:moveTo>
                      <a:pt x="1367" y="696"/>
                    </a:moveTo>
                    <a:cubicBezTo>
                      <a:pt x="1218" y="795"/>
                      <a:pt x="1093" y="921"/>
                      <a:pt x="970" y="1044"/>
                    </a:cubicBezTo>
                    <a:lnTo>
                      <a:pt x="1044" y="1119"/>
                    </a:lnTo>
                    <a:cubicBezTo>
                      <a:pt x="1169" y="994"/>
                      <a:pt x="1292" y="871"/>
                      <a:pt x="1417" y="772"/>
                    </a:cubicBezTo>
                    <a:lnTo>
                      <a:pt x="1367" y="696"/>
                    </a:lnTo>
                    <a:close/>
                    <a:moveTo>
                      <a:pt x="11127" y="696"/>
                    </a:moveTo>
                    <a:lnTo>
                      <a:pt x="11054" y="772"/>
                    </a:lnTo>
                    <a:cubicBezTo>
                      <a:pt x="11203" y="871"/>
                      <a:pt x="11326" y="994"/>
                      <a:pt x="11451" y="1119"/>
                    </a:cubicBezTo>
                    <a:lnTo>
                      <a:pt x="11525" y="1044"/>
                    </a:lnTo>
                    <a:cubicBezTo>
                      <a:pt x="11402" y="921"/>
                      <a:pt x="11253" y="795"/>
                      <a:pt x="11127" y="696"/>
                    </a:cubicBezTo>
                    <a:close/>
                    <a:moveTo>
                      <a:pt x="11872" y="1441"/>
                    </a:moveTo>
                    <a:lnTo>
                      <a:pt x="11773" y="1517"/>
                    </a:lnTo>
                    <a:cubicBezTo>
                      <a:pt x="11872" y="1640"/>
                      <a:pt x="11972" y="1789"/>
                      <a:pt x="12047" y="1938"/>
                    </a:cubicBezTo>
                    <a:lnTo>
                      <a:pt x="12147" y="1888"/>
                    </a:lnTo>
                    <a:cubicBezTo>
                      <a:pt x="12071" y="1739"/>
                      <a:pt x="11972" y="1590"/>
                      <a:pt x="11872" y="1441"/>
                    </a:cubicBezTo>
                    <a:close/>
                    <a:moveTo>
                      <a:pt x="622" y="1467"/>
                    </a:moveTo>
                    <a:cubicBezTo>
                      <a:pt x="523" y="1590"/>
                      <a:pt x="424" y="1765"/>
                      <a:pt x="348" y="1914"/>
                    </a:cubicBezTo>
                    <a:lnTo>
                      <a:pt x="448" y="1964"/>
                    </a:lnTo>
                    <a:cubicBezTo>
                      <a:pt x="523" y="1815"/>
                      <a:pt x="622" y="1666"/>
                      <a:pt x="722" y="1517"/>
                    </a:cubicBezTo>
                    <a:lnTo>
                      <a:pt x="622" y="1467"/>
                    </a:lnTo>
                    <a:close/>
                    <a:moveTo>
                      <a:pt x="12345" y="2385"/>
                    </a:moveTo>
                    <a:lnTo>
                      <a:pt x="12246" y="2435"/>
                    </a:lnTo>
                    <a:cubicBezTo>
                      <a:pt x="12296" y="2584"/>
                      <a:pt x="12345" y="2759"/>
                      <a:pt x="12369" y="2931"/>
                    </a:cubicBezTo>
                    <a:lnTo>
                      <a:pt x="12469" y="2908"/>
                    </a:lnTo>
                    <a:cubicBezTo>
                      <a:pt x="12445" y="2733"/>
                      <a:pt x="12395" y="2560"/>
                      <a:pt x="12345" y="2385"/>
                    </a:cubicBezTo>
                    <a:close/>
                    <a:moveTo>
                      <a:pt x="149" y="2411"/>
                    </a:moveTo>
                    <a:cubicBezTo>
                      <a:pt x="100" y="2584"/>
                      <a:pt x="50" y="2759"/>
                      <a:pt x="26" y="2931"/>
                    </a:cubicBezTo>
                    <a:lnTo>
                      <a:pt x="149" y="2957"/>
                    </a:lnTo>
                    <a:cubicBezTo>
                      <a:pt x="175" y="2782"/>
                      <a:pt x="199" y="2610"/>
                      <a:pt x="249" y="2435"/>
                    </a:cubicBezTo>
                    <a:lnTo>
                      <a:pt x="149" y="2411"/>
                    </a:lnTo>
                    <a:close/>
                    <a:moveTo>
                      <a:pt x="0" y="3428"/>
                    </a:moveTo>
                    <a:lnTo>
                      <a:pt x="0" y="3951"/>
                    </a:lnTo>
                    <a:lnTo>
                      <a:pt x="100" y="3951"/>
                    </a:lnTo>
                    <a:lnTo>
                      <a:pt x="100" y="3428"/>
                    </a:lnTo>
                    <a:close/>
                    <a:moveTo>
                      <a:pt x="12419" y="3428"/>
                    </a:moveTo>
                    <a:lnTo>
                      <a:pt x="12419" y="3951"/>
                    </a:lnTo>
                    <a:lnTo>
                      <a:pt x="12518" y="3951"/>
                    </a:lnTo>
                    <a:lnTo>
                      <a:pt x="12518" y="3428"/>
                    </a:lnTo>
                    <a:close/>
                    <a:moveTo>
                      <a:pt x="0" y="4471"/>
                    </a:moveTo>
                    <a:lnTo>
                      <a:pt x="0" y="4994"/>
                    </a:lnTo>
                    <a:lnTo>
                      <a:pt x="100" y="4994"/>
                    </a:lnTo>
                    <a:lnTo>
                      <a:pt x="100" y="4471"/>
                    </a:lnTo>
                    <a:close/>
                    <a:moveTo>
                      <a:pt x="12419" y="4471"/>
                    </a:moveTo>
                    <a:lnTo>
                      <a:pt x="12419" y="4994"/>
                    </a:lnTo>
                    <a:lnTo>
                      <a:pt x="12518" y="4994"/>
                    </a:lnTo>
                    <a:lnTo>
                      <a:pt x="12518" y="4471"/>
                    </a:lnTo>
                    <a:close/>
                    <a:moveTo>
                      <a:pt x="0" y="5514"/>
                    </a:moveTo>
                    <a:lnTo>
                      <a:pt x="0" y="6037"/>
                    </a:lnTo>
                    <a:lnTo>
                      <a:pt x="100" y="6037"/>
                    </a:lnTo>
                    <a:lnTo>
                      <a:pt x="100" y="5514"/>
                    </a:lnTo>
                    <a:close/>
                    <a:moveTo>
                      <a:pt x="12419" y="5514"/>
                    </a:moveTo>
                    <a:lnTo>
                      <a:pt x="12419" y="6037"/>
                    </a:lnTo>
                    <a:lnTo>
                      <a:pt x="12518" y="6037"/>
                    </a:lnTo>
                    <a:lnTo>
                      <a:pt x="12518" y="5514"/>
                    </a:lnTo>
                    <a:close/>
                    <a:moveTo>
                      <a:pt x="12419" y="6558"/>
                    </a:moveTo>
                    <a:lnTo>
                      <a:pt x="12419" y="7080"/>
                    </a:lnTo>
                    <a:lnTo>
                      <a:pt x="12518" y="7080"/>
                    </a:lnTo>
                    <a:lnTo>
                      <a:pt x="12518" y="6558"/>
                    </a:lnTo>
                    <a:close/>
                    <a:moveTo>
                      <a:pt x="0" y="6558"/>
                    </a:moveTo>
                    <a:lnTo>
                      <a:pt x="0" y="7203"/>
                    </a:lnTo>
                    <a:lnTo>
                      <a:pt x="100" y="7203"/>
                    </a:lnTo>
                    <a:lnTo>
                      <a:pt x="100" y="6558"/>
                    </a:lnTo>
                    <a:close/>
                    <a:moveTo>
                      <a:pt x="12419" y="7601"/>
                    </a:moveTo>
                    <a:lnTo>
                      <a:pt x="12419" y="8123"/>
                    </a:lnTo>
                    <a:lnTo>
                      <a:pt x="12518" y="8123"/>
                    </a:lnTo>
                    <a:lnTo>
                      <a:pt x="12518" y="7601"/>
                    </a:lnTo>
                    <a:close/>
                    <a:moveTo>
                      <a:pt x="0" y="7726"/>
                    </a:moveTo>
                    <a:lnTo>
                      <a:pt x="0" y="8246"/>
                    </a:lnTo>
                    <a:lnTo>
                      <a:pt x="100" y="8246"/>
                    </a:lnTo>
                    <a:lnTo>
                      <a:pt x="100" y="7726"/>
                    </a:lnTo>
                    <a:close/>
                    <a:moveTo>
                      <a:pt x="12419" y="8644"/>
                    </a:moveTo>
                    <a:lnTo>
                      <a:pt x="12419" y="9166"/>
                    </a:lnTo>
                    <a:lnTo>
                      <a:pt x="12518" y="9166"/>
                    </a:lnTo>
                    <a:lnTo>
                      <a:pt x="12518" y="8644"/>
                    </a:lnTo>
                    <a:close/>
                    <a:moveTo>
                      <a:pt x="0" y="8769"/>
                    </a:moveTo>
                    <a:lnTo>
                      <a:pt x="0" y="9290"/>
                    </a:lnTo>
                    <a:lnTo>
                      <a:pt x="100" y="9290"/>
                    </a:lnTo>
                    <a:lnTo>
                      <a:pt x="100" y="8769"/>
                    </a:lnTo>
                    <a:close/>
                    <a:moveTo>
                      <a:pt x="0" y="9812"/>
                    </a:moveTo>
                    <a:lnTo>
                      <a:pt x="0" y="10333"/>
                    </a:lnTo>
                    <a:lnTo>
                      <a:pt x="100" y="10333"/>
                    </a:lnTo>
                    <a:lnTo>
                      <a:pt x="100" y="9812"/>
                    </a:lnTo>
                    <a:close/>
                    <a:moveTo>
                      <a:pt x="12419" y="9812"/>
                    </a:moveTo>
                    <a:lnTo>
                      <a:pt x="12419" y="10333"/>
                    </a:lnTo>
                    <a:lnTo>
                      <a:pt x="12518" y="10333"/>
                    </a:lnTo>
                    <a:lnTo>
                      <a:pt x="12518" y="9812"/>
                    </a:lnTo>
                    <a:close/>
                    <a:moveTo>
                      <a:pt x="12518" y="10829"/>
                    </a:moveTo>
                    <a:cubicBezTo>
                      <a:pt x="12518" y="10838"/>
                      <a:pt x="12518" y="10847"/>
                      <a:pt x="12518" y="10855"/>
                    </a:cubicBezTo>
                    <a:lnTo>
                      <a:pt x="12518" y="10855"/>
                    </a:lnTo>
                    <a:lnTo>
                      <a:pt x="12518" y="10829"/>
                    </a:lnTo>
                    <a:close/>
                    <a:moveTo>
                      <a:pt x="0" y="10829"/>
                    </a:moveTo>
                    <a:cubicBezTo>
                      <a:pt x="0" y="11004"/>
                      <a:pt x="0" y="11177"/>
                      <a:pt x="50" y="11352"/>
                    </a:cubicBezTo>
                    <a:lnTo>
                      <a:pt x="149" y="11326"/>
                    </a:lnTo>
                    <a:cubicBezTo>
                      <a:pt x="126" y="11177"/>
                      <a:pt x="100" y="11004"/>
                      <a:pt x="100" y="10829"/>
                    </a:cubicBezTo>
                    <a:close/>
                    <a:moveTo>
                      <a:pt x="12419" y="10829"/>
                    </a:moveTo>
                    <a:cubicBezTo>
                      <a:pt x="12419" y="11004"/>
                      <a:pt x="12395" y="11177"/>
                      <a:pt x="12369" y="11352"/>
                    </a:cubicBezTo>
                    <a:lnTo>
                      <a:pt x="12469" y="11352"/>
                    </a:lnTo>
                    <a:cubicBezTo>
                      <a:pt x="12493" y="11186"/>
                      <a:pt x="12516" y="11021"/>
                      <a:pt x="12518" y="10855"/>
                    </a:cubicBezTo>
                    <a:lnTo>
                      <a:pt x="12419" y="10855"/>
                    </a:lnTo>
                    <a:lnTo>
                      <a:pt x="12419" y="10829"/>
                    </a:lnTo>
                    <a:close/>
                    <a:moveTo>
                      <a:pt x="249" y="11849"/>
                    </a:moveTo>
                    <a:lnTo>
                      <a:pt x="149" y="11873"/>
                    </a:lnTo>
                    <a:cubicBezTo>
                      <a:pt x="225" y="12047"/>
                      <a:pt x="275" y="12220"/>
                      <a:pt x="348" y="12369"/>
                    </a:cubicBezTo>
                    <a:lnTo>
                      <a:pt x="448" y="12320"/>
                    </a:lnTo>
                    <a:cubicBezTo>
                      <a:pt x="374" y="12171"/>
                      <a:pt x="299" y="11998"/>
                      <a:pt x="249" y="11849"/>
                    </a:cubicBezTo>
                    <a:close/>
                    <a:moveTo>
                      <a:pt x="12246" y="11849"/>
                    </a:moveTo>
                    <a:cubicBezTo>
                      <a:pt x="12196" y="12022"/>
                      <a:pt x="12121" y="12171"/>
                      <a:pt x="12047" y="12320"/>
                    </a:cubicBezTo>
                    <a:lnTo>
                      <a:pt x="12147" y="12369"/>
                    </a:lnTo>
                    <a:cubicBezTo>
                      <a:pt x="12220" y="12220"/>
                      <a:pt x="12296" y="12047"/>
                      <a:pt x="12345" y="11873"/>
                    </a:cubicBezTo>
                    <a:lnTo>
                      <a:pt x="12246" y="11849"/>
                    </a:lnTo>
                    <a:close/>
                    <a:moveTo>
                      <a:pt x="722" y="12767"/>
                    </a:moveTo>
                    <a:lnTo>
                      <a:pt x="622" y="12816"/>
                    </a:lnTo>
                    <a:cubicBezTo>
                      <a:pt x="746" y="12965"/>
                      <a:pt x="845" y="13114"/>
                      <a:pt x="970" y="13240"/>
                    </a:cubicBezTo>
                    <a:lnTo>
                      <a:pt x="1044" y="13164"/>
                    </a:lnTo>
                    <a:cubicBezTo>
                      <a:pt x="920" y="13041"/>
                      <a:pt x="821" y="12916"/>
                      <a:pt x="722" y="12767"/>
                    </a:cubicBezTo>
                    <a:close/>
                    <a:moveTo>
                      <a:pt x="11773" y="12767"/>
                    </a:moveTo>
                    <a:cubicBezTo>
                      <a:pt x="11674" y="12916"/>
                      <a:pt x="11574" y="13041"/>
                      <a:pt x="11451" y="13164"/>
                    </a:cubicBezTo>
                    <a:lnTo>
                      <a:pt x="11525" y="13240"/>
                    </a:lnTo>
                    <a:cubicBezTo>
                      <a:pt x="11650" y="13114"/>
                      <a:pt x="11773" y="12965"/>
                      <a:pt x="11872" y="12816"/>
                    </a:cubicBezTo>
                    <a:lnTo>
                      <a:pt x="11773" y="12767"/>
                    </a:lnTo>
                    <a:close/>
                    <a:moveTo>
                      <a:pt x="1441" y="13512"/>
                    </a:moveTo>
                    <a:lnTo>
                      <a:pt x="1367" y="13587"/>
                    </a:lnTo>
                    <a:lnTo>
                      <a:pt x="1815" y="13885"/>
                    </a:lnTo>
                    <a:lnTo>
                      <a:pt x="1864" y="13786"/>
                    </a:lnTo>
                    <a:cubicBezTo>
                      <a:pt x="1715" y="13710"/>
                      <a:pt x="1566" y="13611"/>
                      <a:pt x="1441" y="13512"/>
                    </a:cubicBezTo>
                    <a:close/>
                    <a:moveTo>
                      <a:pt x="11054" y="13512"/>
                    </a:moveTo>
                    <a:cubicBezTo>
                      <a:pt x="10929" y="13611"/>
                      <a:pt x="10780" y="13710"/>
                      <a:pt x="10631" y="13786"/>
                    </a:cubicBezTo>
                    <a:lnTo>
                      <a:pt x="10680" y="13885"/>
                    </a:lnTo>
                    <a:lnTo>
                      <a:pt x="11127" y="13587"/>
                    </a:lnTo>
                    <a:lnTo>
                      <a:pt x="11054" y="13512"/>
                    </a:lnTo>
                    <a:close/>
                    <a:moveTo>
                      <a:pt x="2335" y="13985"/>
                    </a:moveTo>
                    <a:lnTo>
                      <a:pt x="2311" y="14084"/>
                    </a:lnTo>
                    <a:cubicBezTo>
                      <a:pt x="2484" y="14158"/>
                      <a:pt x="2659" y="14207"/>
                      <a:pt x="2832" y="14233"/>
                    </a:cubicBezTo>
                    <a:lnTo>
                      <a:pt x="2832" y="14134"/>
                    </a:lnTo>
                    <a:cubicBezTo>
                      <a:pt x="2683" y="14084"/>
                      <a:pt x="2510" y="14058"/>
                      <a:pt x="2335" y="13985"/>
                    </a:cubicBezTo>
                    <a:close/>
                    <a:moveTo>
                      <a:pt x="10160" y="13985"/>
                    </a:moveTo>
                    <a:cubicBezTo>
                      <a:pt x="9985" y="14058"/>
                      <a:pt x="9812" y="14084"/>
                      <a:pt x="9663" y="14134"/>
                    </a:cubicBezTo>
                    <a:lnTo>
                      <a:pt x="9663" y="14233"/>
                    </a:lnTo>
                    <a:cubicBezTo>
                      <a:pt x="9836" y="14183"/>
                      <a:pt x="10011" y="14158"/>
                      <a:pt x="10184" y="14084"/>
                    </a:cubicBezTo>
                    <a:lnTo>
                      <a:pt x="10160" y="13985"/>
                    </a:lnTo>
                    <a:close/>
                    <a:moveTo>
                      <a:pt x="3354" y="14183"/>
                    </a:moveTo>
                    <a:lnTo>
                      <a:pt x="3354" y="14283"/>
                    </a:lnTo>
                    <a:lnTo>
                      <a:pt x="3851" y="14283"/>
                    </a:lnTo>
                    <a:lnTo>
                      <a:pt x="3851" y="14183"/>
                    </a:lnTo>
                    <a:close/>
                    <a:moveTo>
                      <a:pt x="4372" y="14183"/>
                    </a:moveTo>
                    <a:lnTo>
                      <a:pt x="4372" y="14283"/>
                    </a:lnTo>
                    <a:lnTo>
                      <a:pt x="4894" y="14283"/>
                    </a:lnTo>
                    <a:lnTo>
                      <a:pt x="4894" y="14183"/>
                    </a:lnTo>
                    <a:close/>
                    <a:moveTo>
                      <a:pt x="5415" y="14183"/>
                    </a:moveTo>
                    <a:lnTo>
                      <a:pt x="5415" y="14283"/>
                    </a:lnTo>
                    <a:lnTo>
                      <a:pt x="5937" y="14283"/>
                    </a:lnTo>
                    <a:lnTo>
                      <a:pt x="5937" y="14183"/>
                    </a:lnTo>
                    <a:close/>
                    <a:moveTo>
                      <a:pt x="6458" y="14183"/>
                    </a:moveTo>
                    <a:lnTo>
                      <a:pt x="6458" y="14283"/>
                    </a:lnTo>
                    <a:lnTo>
                      <a:pt x="6981" y="14283"/>
                    </a:lnTo>
                    <a:lnTo>
                      <a:pt x="6981" y="14183"/>
                    </a:lnTo>
                    <a:close/>
                    <a:moveTo>
                      <a:pt x="7601" y="14183"/>
                    </a:moveTo>
                    <a:lnTo>
                      <a:pt x="7601" y="14283"/>
                    </a:lnTo>
                    <a:lnTo>
                      <a:pt x="8123" y="14283"/>
                    </a:lnTo>
                    <a:lnTo>
                      <a:pt x="8123" y="14183"/>
                    </a:lnTo>
                    <a:close/>
                    <a:moveTo>
                      <a:pt x="8644" y="14183"/>
                    </a:moveTo>
                    <a:lnTo>
                      <a:pt x="8644" y="14283"/>
                    </a:lnTo>
                    <a:lnTo>
                      <a:pt x="9140" y="14283"/>
                    </a:lnTo>
                    <a:lnTo>
                      <a:pt x="9140" y="1418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
              <p:cNvSpPr/>
              <p:nvPr/>
            </p:nvSpPr>
            <p:spPr>
              <a:xfrm>
                <a:off x="3444423" y="1572841"/>
                <a:ext cx="2372662" cy="2707200"/>
              </a:xfrm>
              <a:custGeom>
                <a:rect b="b" l="l" r="r" t="t"/>
                <a:pathLst>
                  <a:path extrusionOk="0" h="14283" w="12518">
                    <a:moveTo>
                      <a:pt x="3851" y="1"/>
                    </a:moveTo>
                    <a:lnTo>
                      <a:pt x="3851" y="100"/>
                    </a:lnTo>
                    <a:lnTo>
                      <a:pt x="4371" y="100"/>
                    </a:lnTo>
                    <a:lnTo>
                      <a:pt x="4371" y="1"/>
                    </a:lnTo>
                    <a:close/>
                    <a:moveTo>
                      <a:pt x="4894" y="1"/>
                    </a:moveTo>
                    <a:lnTo>
                      <a:pt x="4894" y="100"/>
                    </a:lnTo>
                    <a:lnTo>
                      <a:pt x="5415" y="100"/>
                    </a:lnTo>
                    <a:lnTo>
                      <a:pt x="5415" y="1"/>
                    </a:lnTo>
                    <a:close/>
                    <a:moveTo>
                      <a:pt x="5937" y="1"/>
                    </a:moveTo>
                    <a:lnTo>
                      <a:pt x="5937" y="100"/>
                    </a:lnTo>
                    <a:lnTo>
                      <a:pt x="6458" y="100"/>
                    </a:lnTo>
                    <a:lnTo>
                      <a:pt x="6458" y="1"/>
                    </a:lnTo>
                    <a:close/>
                    <a:moveTo>
                      <a:pt x="6980" y="1"/>
                    </a:moveTo>
                    <a:lnTo>
                      <a:pt x="6980" y="100"/>
                    </a:lnTo>
                    <a:lnTo>
                      <a:pt x="7501" y="100"/>
                    </a:lnTo>
                    <a:lnTo>
                      <a:pt x="7501" y="1"/>
                    </a:lnTo>
                    <a:close/>
                    <a:moveTo>
                      <a:pt x="8023" y="1"/>
                    </a:moveTo>
                    <a:lnTo>
                      <a:pt x="8023" y="100"/>
                    </a:lnTo>
                    <a:lnTo>
                      <a:pt x="8669" y="100"/>
                    </a:lnTo>
                    <a:lnTo>
                      <a:pt x="8669" y="1"/>
                    </a:lnTo>
                    <a:close/>
                    <a:moveTo>
                      <a:pt x="3354" y="1"/>
                    </a:moveTo>
                    <a:cubicBezTo>
                      <a:pt x="3179" y="1"/>
                      <a:pt x="2981" y="27"/>
                      <a:pt x="2832" y="50"/>
                    </a:cubicBezTo>
                    <a:lnTo>
                      <a:pt x="2832" y="150"/>
                    </a:lnTo>
                    <a:cubicBezTo>
                      <a:pt x="3006" y="126"/>
                      <a:pt x="3179" y="100"/>
                      <a:pt x="3354" y="100"/>
                    </a:cubicBezTo>
                    <a:lnTo>
                      <a:pt x="3354" y="1"/>
                    </a:lnTo>
                    <a:close/>
                    <a:moveTo>
                      <a:pt x="9140" y="1"/>
                    </a:moveTo>
                    <a:lnTo>
                      <a:pt x="9140" y="100"/>
                    </a:lnTo>
                    <a:cubicBezTo>
                      <a:pt x="9315" y="100"/>
                      <a:pt x="9488" y="126"/>
                      <a:pt x="9637" y="150"/>
                    </a:cubicBezTo>
                    <a:lnTo>
                      <a:pt x="9663" y="50"/>
                    </a:lnTo>
                    <a:cubicBezTo>
                      <a:pt x="9488" y="27"/>
                      <a:pt x="9315" y="1"/>
                      <a:pt x="9140" y="1"/>
                    </a:cubicBezTo>
                    <a:close/>
                    <a:moveTo>
                      <a:pt x="2311" y="199"/>
                    </a:moveTo>
                    <a:cubicBezTo>
                      <a:pt x="2136" y="249"/>
                      <a:pt x="1963" y="325"/>
                      <a:pt x="1814" y="398"/>
                    </a:cubicBezTo>
                    <a:lnTo>
                      <a:pt x="1864" y="497"/>
                    </a:lnTo>
                    <a:cubicBezTo>
                      <a:pt x="2013" y="424"/>
                      <a:pt x="2186" y="348"/>
                      <a:pt x="2335" y="299"/>
                    </a:cubicBezTo>
                    <a:lnTo>
                      <a:pt x="2311" y="199"/>
                    </a:lnTo>
                    <a:close/>
                    <a:moveTo>
                      <a:pt x="10183" y="199"/>
                    </a:moveTo>
                    <a:lnTo>
                      <a:pt x="10159" y="299"/>
                    </a:lnTo>
                    <a:cubicBezTo>
                      <a:pt x="10308" y="348"/>
                      <a:pt x="10481" y="424"/>
                      <a:pt x="10630" y="497"/>
                    </a:cubicBezTo>
                    <a:lnTo>
                      <a:pt x="10680" y="398"/>
                    </a:lnTo>
                    <a:cubicBezTo>
                      <a:pt x="10507" y="325"/>
                      <a:pt x="10358" y="249"/>
                      <a:pt x="10183" y="199"/>
                    </a:cubicBezTo>
                    <a:close/>
                    <a:moveTo>
                      <a:pt x="1367" y="696"/>
                    </a:moveTo>
                    <a:cubicBezTo>
                      <a:pt x="1218" y="795"/>
                      <a:pt x="1093" y="921"/>
                      <a:pt x="970" y="1044"/>
                    </a:cubicBezTo>
                    <a:lnTo>
                      <a:pt x="1043" y="1119"/>
                    </a:lnTo>
                    <a:cubicBezTo>
                      <a:pt x="1169" y="994"/>
                      <a:pt x="1292" y="871"/>
                      <a:pt x="1441" y="772"/>
                    </a:cubicBezTo>
                    <a:lnTo>
                      <a:pt x="1367" y="696"/>
                    </a:lnTo>
                    <a:close/>
                    <a:moveTo>
                      <a:pt x="11127" y="696"/>
                    </a:moveTo>
                    <a:lnTo>
                      <a:pt x="11054" y="772"/>
                    </a:lnTo>
                    <a:cubicBezTo>
                      <a:pt x="11203" y="871"/>
                      <a:pt x="11326" y="994"/>
                      <a:pt x="11451" y="1119"/>
                    </a:cubicBezTo>
                    <a:lnTo>
                      <a:pt x="11524" y="1044"/>
                    </a:lnTo>
                    <a:cubicBezTo>
                      <a:pt x="11401" y="921"/>
                      <a:pt x="11252" y="795"/>
                      <a:pt x="11127" y="696"/>
                    </a:cubicBezTo>
                    <a:close/>
                    <a:moveTo>
                      <a:pt x="11872" y="1441"/>
                    </a:moveTo>
                    <a:lnTo>
                      <a:pt x="11773" y="1517"/>
                    </a:lnTo>
                    <a:cubicBezTo>
                      <a:pt x="11898" y="1640"/>
                      <a:pt x="11972" y="1789"/>
                      <a:pt x="12047" y="1938"/>
                    </a:cubicBezTo>
                    <a:lnTo>
                      <a:pt x="12146" y="1888"/>
                    </a:lnTo>
                    <a:cubicBezTo>
                      <a:pt x="12071" y="1739"/>
                      <a:pt x="11972" y="1590"/>
                      <a:pt x="11872" y="1441"/>
                    </a:cubicBezTo>
                    <a:close/>
                    <a:moveTo>
                      <a:pt x="622" y="1467"/>
                    </a:moveTo>
                    <a:cubicBezTo>
                      <a:pt x="523" y="1590"/>
                      <a:pt x="423" y="1765"/>
                      <a:pt x="348" y="1914"/>
                    </a:cubicBezTo>
                    <a:lnTo>
                      <a:pt x="447" y="1964"/>
                    </a:lnTo>
                    <a:cubicBezTo>
                      <a:pt x="523" y="1815"/>
                      <a:pt x="622" y="1666"/>
                      <a:pt x="721" y="1517"/>
                    </a:cubicBezTo>
                    <a:lnTo>
                      <a:pt x="622" y="1467"/>
                    </a:lnTo>
                    <a:close/>
                    <a:moveTo>
                      <a:pt x="12345" y="2385"/>
                    </a:moveTo>
                    <a:lnTo>
                      <a:pt x="12246" y="2435"/>
                    </a:lnTo>
                    <a:cubicBezTo>
                      <a:pt x="12295" y="2584"/>
                      <a:pt x="12345" y="2759"/>
                      <a:pt x="12369" y="2931"/>
                    </a:cubicBezTo>
                    <a:lnTo>
                      <a:pt x="12468" y="2908"/>
                    </a:lnTo>
                    <a:cubicBezTo>
                      <a:pt x="12444" y="2733"/>
                      <a:pt x="12419" y="2560"/>
                      <a:pt x="12345" y="2385"/>
                    </a:cubicBezTo>
                    <a:close/>
                    <a:moveTo>
                      <a:pt x="149" y="2411"/>
                    </a:moveTo>
                    <a:cubicBezTo>
                      <a:pt x="100" y="2584"/>
                      <a:pt x="76" y="2759"/>
                      <a:pt x="50" y="2931"/>
                    </a:cubicBezTo>
                    <a:lnTo>
                      <a:pt x="149" y="2957"/>
                    </a:lnTo>
                    <a:cubicBezTo>
                      <a:pt x="175" y="2782"/>
                      <a:pt x="199" y="2610"/>
                      <a:pt x="249" y="2435"/>
                    </a:cubicBezTo>
                    <a:lnTo>
                      <a:pt x="149" y="2411"/>
                    </a:lnTo>
                    <a:close/>
                    <a:moveTo>
                      <a:pt x="0" y="3428"/>
                    </a:moveTo>
                    <a:lnTo>
                      <a:pt x="0" y="3951"/>
                    </a:lnTo>
                    <a:lnTo>
                      <a:pt x="100" y="3951"/>
                    </a:lnTo>
                    <a:lnTo>
                      <a:pt x="100" y="3428"/>
                    </a:lnTo>
                    <a:close/>
                    <a:moveTo>
                      <a:pt x="12419" y="3428"/>
                    </a:moveTo>
                    <a:lnTo>
                      <a:pt x="12419" y="3951"/>
                    </a:lnTo>
                    <a:lnTo>
                      <a:pt x="12518" y="3951"/>
                    </a:lnTo>
                    <a:lnTo>
                      <a:pt x="12518" y="3428"/>
                    </a:lnTo>
                    <a:close/>
                    <a:moveTo>
                      <a:pt x="0" y="4471"/>
                    </a:moveTo>
                    <a:lnTo>
                      <a:pt x="0" y="4994"/>
                    </a:lnTo>
                    <a:lnTo>
                      <a:pt x="100" y="4994"/>
                    </a:lnTo>
                    <a:lnTo>
                      <a:pt x="100" y="4471"/>
                    </a:lnTo>
                    <a:close/>
                    <a:moveTo>
                      <a:pt x="12419" y="4471"/>
                    </a:moveTo>
                    <a:lnTo>
                      <a:pt x="12419" y="4994"/>
                    </a:lnTo>
                    <a:lnTo>
                      <a:pt x="12518" y="4994"/>
                    </a:lnTo>
                    <a:lnTo>
                      <a:pt x="12518" y="4471"/>
                    </a:lnTo>
                    <a:close/>
                    <a:moveTo>
                      <a:pt x="0" y="5514"/>
                    </a:moveTo>
                    <a:lnTo>
                      <a:pt x="0" y="6037"/>
                    </a:lnTo>
                    <a:lnTo>
                      <a:pt x="100" y="6037"/>
                    </a:lnTo>
                    <a:lnTo>
                      <a:pt x="100" y="5514"/>
                    </a:lnTo>
                    <a:close/>
                    <a:moveTo>
                      <a:pt x="12419" y="5514"/>
                    </a:moveTo>
                    <a:lnTo>
                      <a:pt x="12419" y="6037"/>
                    </a:lnTo>
                    <a:lnTo>
                      <a:pt x="12518" y="6037"/>
                    </a:lnTo>
                    <a:lnTo>
                      <a:pt x="12518" y="5514"/>
                    </a:lnTo>
                    <a:close/>
                    <a:moveTo>
                      <a:pt x="12419" y="6558"/>
                    </a:moveTo>
                    <a:lnTo>
                      <a:pt x="12419" y="7080"/>
                    </a:lnTo>
                    <a:lnTo>
                      <a:pt x="12518" y="7080"/>
                    </a:lnTo>
                    <a:lnTo>
                      <a:pt x="12518" y="6558"/>
                    </a:lnTo>
                    <a:close/>
                    <a:moveTo>
                      <a:pt x="0" y="6558"/>
                    </a:moveTo>
                    <a:lnTo>
                      <a:pt x="0" y="7203"/>
                    </a:lnTo>
                    <a:lnTo>
                      <a:pt x="100" y="7203"/>
                    </a:lnTo>
                    <a:lnTo>
                      <a:pt x="100" y="6558"/>
                    </a:lnTo>
                    <a:close/>
                    <a:moveTo>
                      <a:pt x="12419" y="7601"/>
                    </a:moveTo>
                    <a:lnTo>
                      <a:pt x="12419" y="8123"/>
                    </a:lnTo>
                    <a:lnTo>
                      <a:pt x="12518" y="8123"/>
                    </a:lnTo>
                    <a:lnTo>
                      <a:pt x="12518" y="7601"/>
                    </a:lnTo>
                    <a:close/>
                    <a:moveTo>
                      <a:pt x="0" y="7726"/>
                    </a:moveTo>
                    <a:lnTo>
                      <a:pt x="0" y="8246"/>
                    </a:lnTo>
                    <a:lnTo>
                      <a:pt x="100" y="8246"/>
                    </a:lnTo>
                    <a:lnTo>
                      <a:pt x="100" y="7726"/>
                    </a:lnTo>
                    <a:close/>
                    <a:moveTo>
                      <a:pt x="12419" y="8644"/>
                    </a:moveTo>
                    <a:lnTo>
                      <a:pt x="12419" y="9166"/>
                    </a:lnTo>
                    <a:lnTo>
                      <a:pt x="12518" y="9166"/>
                    </a:lnTo>
                    <a:lnTo>
                      <a:pt x="12518" y="8644"/>
                    </a:lnTo>
                    <a:close/>
                    <a:moveTo>
                      <a:pt x="0" y="8769"/>
                    </a:moveTo>
                    <a:lnTo>
                      <a:pt x="0" y="9290"/>
                    </a:lnTo>
                    <a:lnTo>
                      <a:pt x="100" y="9290"/>
                    </a:lnTo>
                    <a:lnTo>
                      <a:pt x="100" y="8769"/>
                    </a:lnTo>
                    <a:close/>
                    <a:moveTo>
                      <a:pt x="0" y="9812"/>
                    </a:moveTo>
                    <a:lnTo>
                      <a:pt x="0" y="10333"/>
                    </a:lnTo>
                    <a:lnTo>
                      <a:pt x="100" y="10333"/>
                    </a:lnTo>
                    <a:lnTo>
                      <a:pt x="100" y="9812"/>
                    </a:lnTo>
                    <a:close/>
                    <a:moveTo>
                      <a:pt x="12419" y="9812"/>
                    </a:moveTo>
                    <a:lnTo>
                      <a:pt x="12419" y="10333"/>
                    </a:lnTo>
                    <a:lnTo>
                      <a:pt x="12518" y="10333"/>
                    </a:lnTo>
                    <a:lnTo>
                      <a:pt x="12518" y="9812"/>
                    </a:lnTo>
                    <a:close/>
                    <a:moveTo>
                      <a:pt x="12419" y="10829"/>
                    </a:moveTo>
                    <a:cubicBezTo>
                      <a:pt x="12419" y="10829"/>
                      <a:pt x="12419" y="10829"/>
                      <a:pt x="12419" y="10829"/>
                    </a:cubicBezTo>
                    <a:lnTo>
                      <a:pt x="12419" y="10829"/>
                    </a:lnTo>
                    <a:close/>
                    <a:moveTo>
                      <a:pt x="12518" y="10829"/>
                    </a:moveTo>
                    <a:cubicBezTo>
                      <a:pt x="12518" y="10829"/>
                      <a:pt x="12518" y="10829"/>
                      <a:pt x="12518" y="10829"/>
                    </a:cubicBezTo>
                    <a:lnTo>
                      <a:pt x="12518" y="10829"/>
                    </a:lnTo>
                    <a:close/>
                    <a:moveTo>
                      <a:pt x="12518" y="10829"/>
                    </a:moveTo>
                    <a:cubicBezTo>
                      <a:pt x="12518" y="10838"/>
                      <a:pt x="12518" y="10847"/>
                      <a:pt x="12518" y="10855"/>
                    </a:cubicBezTo>
                    <a:lnTo>
                      <a:pt x="12518" y="10855"/>
                    </a:lnTo>
                    <a:lnTo>
                      <a:pt x="12518" y="10829"/>
                    </a:lnTo>
                    <a:close/>
                    <a:moveTo>
                      <a:pt x="0" y="10829"/>
                    </a:moveTo>
                    <a:cubicBezTo>
                      <a:pt x="0" y="11004"/>
                      <a:pt x="26" y="11177"/>
                      <a:pt x="50" y="11352"/>
                    </a:cubicBezTo>
                    <a:lnTo>
                      <a:pt x="149" y="11352"/>
                    </a:lnTo>
                    <a:cubicBezTo>
                      <a:pt x="125" y="11177"/>
                      <a:pt x="100" y="10955"/>
                      <a:pt x="100" y="10855"/>
                    </a:cubicBezTo>
                    <a:lnTo>
                      <a:pt x="50" y="10855"/>
                    </a:lnTo>
                    <a:lnTo>
                      <a:pt x="0" y="10829"/>
                    </a:lnTo>
                    <a:close/>
                    <a:moveTo>
                      <a:pt x="12419" y="10829"/>
                    </a:moveTo>
                    <a:cubicBezTo>
                      <a:pt x="12419" y="11004"/>
                      <a:pt x="12395" y="11177"/>
                      <a:pt x="12369" y="11352"/>
                    </a:cubicBezTo>
                    <a:lnTo>
                      <a:pt x="12468" y="11352"/>
                    </a:lnTo>
                    <a:cubicBezTo>
                      <a:pt x="12493" y="11186"/>
                      <a:pt x="12516" y="11021"/>
                      <a:pt x="12518" y="10855"/>
                    </a:cubicBezTo>
                    <a:lnTo>
                      <a:pt x="12419" y="10855"/>
                    </a:lnTo>
                    <a:lnTo>
                      <a:pt x="12419" y="10829"/>
                    </a:lnTo>
                    <a:close/>
                    <a:moveTo>
                      <a:pt x="274" y="11849"/>
                    </a:moveTo>
                    <a:lnTo>
                      <a:pt x="175" y="11873"/>
                    </a:lnTo>
                    <a:cubicBezTo>
                      <a:pt x="225" y="12047"/>
                      <a:pt x="274" y="12220"/>
                      <a:pt x="374" y="12369"/>
                    </a:cubicBezTo>
                    <a:lnTo>
                      <a:pt x="447" y="12320"/>
                    </a:lnTo>
                    <a:cubicBezTo>
                      <a:pt x="374" y="12171"/>
                      <a:pt x="324" y="11998"/>
                      <a:pt x="274" y="11849"/>
                    </a:cubicBezTo>
                    <a:close/>
                    <a:moveTo>
                      <a:pt x="12246" y="11849"/>
                    </a:moveTo>
                    <a:cubicBezTo>
                      <a:pt x="12196" y="12022"/>
                      <a:pt x="12121" y="12171"/>
                      <a:pt x="12047" y="12320"/>
                    </a:cubicBezTo>
                    <a:lnTo>
                      <a:pt x="12146" y="12369"/>
                    </a:lnTo>
                    <a:cubicBezTo>
                      <a:pt x="12220" y="12220"/>
                      <a:pt x="12295" y="12047"/>
                      <a:pt x="12345" y="11873"/>
                    </a:cubicBezTo>
                    <a:lnTo>
                      <a:pt x="12246" y="11849"/>
                    </a:lnTo>
                    <a:close/>
                    <a:moveTo>
                      <a:pt x="721" y="12767"/>
                    </a:moveTo>
                    <a:lnTo>
                      <a:pt x="646" y="12816"/>
                    </a:lnTo>
                    <a:cubicBezTo>
                      <a:pt x="745" y="12965"/>
                      <a:pt x="845" y="13114"/>
                      <a:pt x="970" y="13240"/>
                    </a:cubicBezTo>
                    <a:lnTo>
                      <a:pt x="1043" y="13164"/>
                    </a:lnTo>
                    <a:cubicBezTo>
                      <a:pt x="920" y="13041"/>
                      <a:pt x="821" y="12916"/>
                      <a:pt x="721" y="12767"/>
                    </a:cubicBezTo>
                    <a:close/>
                    <a:moveTo>
                      <a:pt x="11773" y="12767"/>
                    </a:moveTo>
                    <a:cubicBezTo>
                      <a:pt x="11673" y="12916"/>
                      <a:pt x="11574" y="13041"/>
                      <a:pt x="11451" y="13164"/>
                    </a:cubicBezTo>
                    <a:lnTo>
                      <a:pt x="11524" y="13240"/>
                    </a:lnTo>
                    <a:cubicBezTo>
                      <a:pt x="11650" y="13114"/>
                      <a:pt x="11773" y="12965"/>
                      <a:pt x="11872" y="12816"/>
                    </a:cubicBezTo>
                    <a:lnTo>
                      <a:pt x="11773" y="12767"/>
                    </a:lnTo>
                    <a:close/>
                    <a:moveTo>
                      <a:pt x="11054" y="13512"/>
                    </a:moveTo>
                    <a:cubicBezTo>
                      <a:pt x="10928" y="13611"/>
                      <a:pt x="10779" y="13710"/>
                      <a:pt x="10630" y="13786"/>
                    </a:cubicBezTo>
                    <a:lnTo>
                      <a:pt x="10680" y="13859"/>
                    </a:lnTo>
                    <a:cubicBezTo>
                      <a:pt x="10829" y="13786"/>
                      <a:pt x="10978" y="13687"/>
                      <a:pt x="11127" y="13587"/>
                    </a:cubicBezTo>
                    <a:lnTo>
                      <a:pt x="11054" y="13512"/>
                    </a:lnTo>
                    <a:close/>
                    <a:moveTo>
                      <a:pt x="1441" y="13512"/>
                    </a:moveTo>
                    <a:lnTo>
                      <a:pt x="1367" y="13587"/>
                    </a:lnTo>
                    <a:lnTo>
                      <a:pt x="1814" y="13885"/>
                    </a:lnTo>
                    <a:lnTo>
                      <a:pt x="1864" y="13786"/>
                    </a:lnTo>
                    <a:cubicBezTo>
                      <a:pt x="1715" y="13710"/>
                      <a:pt x="1566" y="13611"/>
                      <a:pt x="1441" y="13512"/>
                    </a:cubicBezTo>
                    <a:close/>
                    <a:moveTo>
                      <a:pt x="2335" y="13985"/>
                    </a:moveTo>
                    <a:lnTo>
                      <a:pt x="2311" y="14084"/>
                    </a:lnTo>
                    <a:cubicBezTo>
                      <a:pt x="2484" y="14158"/>
                      <a:pt x="2659" y="14207"/>
                      <a:pt x="2832" y="14233"/>
                    </a:cubicBezTo>
                    <a:lnTo>
                      <a:pt x="2857" y="14134"/>
                    </a:lnTo>
                    <a:cubicBezTo>
                      <a:pt x="2683" y="14108"/>
                      <a:pt x="2510" y="14058"/>
                      <a:pt x="2335" y="13985"/>
                    </a:cubicBezTo>
                    <a:close/>
                    <a:moveTo>
                      <a:pt x="10159" y="13985"/>
                    </a:moveTo>
                    <a:cubicBezTo>
                      <a:pt x="9985" y="14034"/>
                      <a:pt x="9812" y="14084"/>
                      <a:pt x="9663" y="14134"/>
                    </a:cubicBezTo>
                    <a:lnTo>
                      <a:pt x="9663" y="14233"/>
                    </a:lnTo>
                    <a:cubicBezTo>
                      <a:pt x="9836" y="14183"/>
                      <a:pt x="10010" y="14158"/>
                      <a:pt x="10183" y="14084"/>
                    </a:cubicBezTo>
                    <a:lnTo>
                      <a:pt x="10159" y="13985"/>
                    </a:lnTo>
                    <a:close/>
                    <a:moveTo>
                      <a:pt x="3354" y="14183"/>
                    </a:moveTo>
                    <a:lnTo>
                      <a:pt x="3354" y="14283"/>
                    </a:lnTo>
                    <a:lnTo>
                      <a:pt x="3851" y="14283"/>
                    </a:lnTo>
                    <a:lnTo>
                      <a:pt x="3851" y="14183"/>
                    </a:lnTo>
                    <a:close/>
                    <a:moveTo>
                      <a:pt x="4371" y="14183"/>
                    </a:moveTo>
                    <a:lnTo>
                      <a:pt x="4371" y="14283"/>
                    </a:lnTo>
                    <a:lnTo>
                      <a:pt x="4894" y="14283"/>
                    </a:lnTo>
                    <a:lnTo>
                      <a:pt x="4894" y="14183"/>
                    </a:lnTo>
                    <a:close/>
                    <a:moveTo>
                      <a:pt x="5415" y="14183"/>
                    </a:moveTo>
                    <a:lnTo>
                      <a:pt x="5415" y="14283"/>
                    </a:lnTo>
                    <a:lnTo>
                      <a:pt x="5937" y="14283"/>
                    </a:lnTo>
                    <a:lnTo>
                      <a:pt x="5937" y="14183"/>
                    </a:lnTo>
                    <a:close/>
                    <a:moveTo>
                      <a:pt x="6458" y="14183"/>
                    </a:moveTo>
                    <a:lnTo>
                      <a:pt x="6458" y="14283"/>
                    </a:lnTo>
                    <a:lnTo>
                      <a:pt x="6980" y="14283"/>
                    </a:lnTo>
                    <a:lnTo>
                      <a:pt x="6980" y="14183"/>
                    </a:lnTo>
                    <a:close/>
                    <a:moveTo>
                      <a:pt x="7501" y="14183"/>
                    </a:moveTo>
                    <a:lnTo>
                      <a:pt x="7501" y="14283"/>
                    </a:lnTo>
                    <a:lnTo>
                      <a:pt x="8147" y="14283"/>
                    </a:lnTo>
                    <a:lnTo>
                      <a:pt x="8147" y="14183"/>
                    </a:lnTo>
                    <a:close/>
                    <a:moveTo>
                      <a:pt x="8669" y="14183"/>
                    </a:moveTo>
                    <a:lnTo>
                      <a:pt x="8669" y="14283"/>
                    </a:lnTo>
                    <a:lnTo>
                      <a:pt x="9140" y="14283"/>
                    </a:lnTo>
                    <a:lnTo>
                      <a:pt x="9140" y="1418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51"/>
            <p:cNvGrpSpPr/>
            <p:nvPr/>
          </p:nvGrpSpPr>
          <p:grpSpPr>
            <a:xfrm>
              <a:off x="5482944" y="4259778"/>
              <a:ext cx="851988" cy="302696"/>
              <a:chOff x="5482944" y="4259778"/>
              <a:chExt cx="851988" cy="302696"/>
            </a:xfrm>
          </p:grpSpPr>
          <p:sp>
            <p:nvSpPr>
              <p:cNvPr id="426" name="Google Shape;426;p51"/>
              <p:cNvSpPr/>
              <p:nvPr/>
            </p:nvSpPr>
            <p:spPr>
              <a:xfrm>
                <a:off x="5482944" y="4322137"/>
                <a:ext cx="762899" cy="240337"/>
              </a:xfrm>
              <a:custGeom>
                <a:rect b="b" l="l" r="r" t="t"/>
                <a:pathLst>
                  <a:path extrusionOk="0" h="1268" w="4025">
                    <a:moveTo>
                      <a:pt x="74" y="0"/>
                    </a:moveTo>
                    <a:lnTo>
                      <a:pt x="0" y="76"/>
                    </a:lnTo>
                    <a:cubicBezTo>
                      <a:pt x="100" y="225"/>
                      <a:pt x="199" y="348"/>
                      <a:pt x="322" y="473"/>
                    </a:cubicBezTo>
                    <a:lnTo>
                      <a:pt x="398" y="398"/>
                    </a:lnTo>
                    <a:cubicBezTo>
                      <a:pt x="273" y="274"/>
                      <a:pt x="173" y="149"/>
                      <a:pt x="74" y="0"/>
                    </a:cubicBezTo>
                    <a:close/>
                    <a:moveTo>
                      <a:pt x="3925" y="199"/>
                    </a:moveTo>
                    <a:cubicBezTo>
                      <a:pt x="3825" y="348"/>
                      <a:pt x="3726" y="473"/>
                      <a:pt x="3601" y="596"/>
                    </a:cubicBezTo>
                    <a:lnTo>
                      <a:pt x="3676" y="672"/>
                    </a:lnTo>
                    <a:cubicBezTo>
                      <a:pt x="3800" y="547"/>
                      <a:pt x="3925" y="398"/>
                      <a:pt x="4024" y="249"/>
                    </a:cubicBezTo>
                    <a:lnTo>
                      <a:pt x="3925" y="199"/>
                    </a:lnTo>
                    <a:close/>
                    <a:moveTo>
                      <a:pt x="795" y="721"/>
                    </a:moveTo>
                    <a:lnTo>
                      <a:pt x="746" y="821"/>
                    </a:lnTo>
                    <a:cubicBezTo>
                      <a:pt x="895" y="920"/>
                      <a:pt x="1044" y="994"/>
                      <a:pt x="1193" y="1069"/>
                    </a:cubicBezTo>
                    <a:lnTo>
                      <a:pt x="1242" y="970"/>
                    </a:lnTo>
                    <a:cubicBezTo>
                      <a:pt x="1093" y="920"/>
                      <a:pt x="944" y="821"/>
                      <a:pt x="795" y="721"/>
                    </a:cubicBezTo>
                    <a:close/>
                    <a:moveTo>
                      <a:pt x="3203" y="894"/>
                    </a:moveTo>
                    <a:cubicBezTo>
                      <a:pt x="3054" y="994"/>
                      <a:pt x="2905" y="1043"/>
                      <a:pt x="2733" y="1093"/>
                    </a:cubicBezTo>
                    <a:lnTo>
                      <a:pt x="2756" y="1192"/>
                    </a:lnTo>
                    <a:cubicBezTo>
                      <a:pt x="2931" y="1143"/>
                      <a:pt x="3104" y="1069"/>
                      <a:pt x="3253" y="994"/>
                    </a:cubicBezTo>
                    <a:lnTo>
                      <a:pt x="3203" y="894"/>
                    </a:lnTo>
                    <a:close/>
                    <a:moveTo>
                      <a:pt x="1739" y="1119"/>
                    </a:moveTo>
                    <a:lnTo>
                      <a:pt x="1713" y="1218"/>
                    </a:lnTo>
                    <a:cubicBezTo>
                      <a:pt x="1862" y="1268"/>
                      <a:pt x="2037" y="1268"/>
                      <a:pt x="2186" y="1268"/>
                    </a:cubicBezTo>
                    <a:lnTo>
                      <a:pt x="2236" y="1268"/>
                    </a:lnTo>
                    <a:lnTo>
                      <a:pt x="2236" y="1169"/>
                    </a:lnTo>
                    <a:cubicBezTo>
                      <a:pt x="2061" y="1169"/>
                      <a:pt x="1888" y="1169"/>
                      <a:pt x="1739" y="111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p:nvPr/>
            </p:nvSpPr>
            <p:spPr>
              <a:xfrm>
                <a:off x="6156006" y="4259778"/>
                <a:ext cx="178926" cy="184801"/>
              </a:xfrm>
              <a:custGeom>
                <a:rect b="b" l="l" r="r" t="t"/>
                <a:pathLst>
                  <a:path extrusionOk="0" h="975" w="944">
                    <a:moveTo>
                      <a:pt x="652" y="0"/>
                    </a:moveTo>
                    <a:cubicBezTo>
                      <a:pt x="519" y="0"/>
                      <a:pt x="364" y="36"/>
                      <a:pt x="225" y="57"/>
                    </a:cubicBezTo>
                    <a:cubicBezTo>
                      <a:pt x="125" y="57"/>
                      <a:pt x="50" y="81"/>
                      <a:pt x="0" y="81"/>
                    </a:cubicBezTo>
                    <a:lnTo>
                      <a:pt x="0" y="180"/>
                    </a:lnTo>
                    <a:cubicBezTo>
                      <a:pt x="50" y="180"/>
                      <a:pt x="149" y="180"/>
                      <a:pt x="249" y="156"/>
                    </a:cubicBezTo>
                    <a:cubicBezTo>
                      <a:pt x="398" y="131"/>
                      <a:pt x="572" y="107"/>
                      <a:pt x="696" y="107"/>
                    </a:cubicBezTo>
                    <a:cubicBezTo>
                      <a:pt x="721" y="206"/>
                      <a:pt x="745" y="329"/>
                      <a:pt x="771" y="429"/>
                    </a:cubicBezTo>
                    <a:cubicBezTo>
                      <a:pt x="795" y="627"/>
                      <a:pt x="821" y="802"/>
                      <a:pt x="845" y="975"/>
                    </a:cubicBezTo>
                    <a:lnTo>
                      <a:pt x="944" y="975"/>
                    </a:lnTo>
                    <a:cubicBezTo>
                      <a:pt x="944" y="776"/>
                      <a:pt x="894" y="603"/>
                      <a:pt x="870" y="405"/>
                    </a:cubicBezTo>
                    <a:lnTo>
                      <a:pt x="795" y="31"/>
                    </a:lnTo>
                    <a:lnTo>
                      <a:pt x="795" y="7"/>
                    </a:lnTo>
                    <a:lnTo>
                      <a:pt x="745" y="7"/>
                    </a:lnTo>
                    <a:cubicBezTo>
                      <a:pt x="716" y="2"/>
                      <a:pt x="685" y="0"/>
                      <a:pt x="6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8" name="Google Shape;428;p51"/>
          <p:cNvSpPr txBox="1"/>
          <p:nvPr/>
        </p:nvSpPr>
        <p:spPr>
          <a:xfrm>
            <a:off x="1173297" y="292561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1</a:t>
            </a:r>
            <a:endParaRPr b="1">
              <a:solidFill>
                <a:schemeClr val="lt1"/>
              </a:solidFill>
              <a:latin typeface="Roboto"/>
              <a:ea typeface="Roboto"/>
              <a:cs typeface="Roboto"/>
              <a:sym typeface="Roboto"/>
            </a:endParaRPr>
          </a:p>
        </p:txBody>
      </p:sp>
      <p:sp>
        <p:nvSpPr>
          <p:cNvPr id="429" name="Google Shape;429;p51"/>
          <p:cNvSpPr txBox="1"/>
          <p:nvPr/>
        </p:nvSpPr>
        <p:spPr>
          <a:xfrm>
            <a:off x="739947" y="3144725"/>
            <a:ext cx="2156100" cy="57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closest planet to the Sun and smallest one of all</a:t>
            </a:r>
            <a:endParaRPr b="1" sz="1200">
              <a:solidFill>
                <a:schemeClr val="lt1"/>
              </a:solidFill>
              <a:latin typeface="Roboto"/>
              <a:ea typeface="Roboto"/>
              <a:cs typeface="Roboto"/>
              <a:sym typeface="Roboto"/>
            </a:endParaRPr>
          </a:p>
        </p:txBody>
      </p:sp>
      <p:sp>
        <p:nvSpPr>
          <p:cNvPr id="430" name="Google Shape;430;p51"/>
          <p:cNvSpPr txBox="1"/>
          <p:nvPr/>
        </p:nvSpPr>
        <p:spPr>
          <a:xfrm>
            <a:off x="3995821" y="292561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2</a:t>
            </a:r>
            <a:endParaRPr b="1">
              <a:solidFill>
                <a:schemeClr val="lt1"/>
              </a:solidFill>
              <a:latin typeface="Roboto"/>
              <a:ea typeface="Roboto"/>
              <a:cs typeface="Roboto"/>
              <a:sym typeface="Roboto"/>
            </a:endParaRPr>
          </a:p>
        </p:txBody>
      </p:sp>
      <p:sp>
        <p:nvSpPr>
          <p:cNvPr id="431" name="Google Shape;431;p51"/>
          <p:cNvSpPr txBox="1"/>
          <p:nvPr/>
        </p:nvSpPr>
        <p:spPr>
          <a:xfrm>
            <a:off x="3562321" y="3144725"/>
            <a:ext cx="2156400" cy="57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It has a really beautiful name and is the second planet from the Sun</a:t>
            </a:r>
            <a:endParaRPr sz="1200">
              <a:solidFill>
                <a:schemeClr val="lt1"/>
              </a:solidFill>
              <a:latin typeface="Roboto"/>
              <a:ea typeface="Roboto"/>
              <a:cs typeface="Roboto"/>
              <a:sym typeface="Roboto"/>
            </a:endParaRPr>
          </a:p>
        </p:txBody>
      </p:sp>
      <p:sp>
        <p:nvSpPr>
          <p:cNvPr id="432" name="Google Shape;432;p51"/>
          <p:cNvSpPr txBox="1"/>
          <p:nvPr/>
        </p:nvSpPr>
        <p:spPr>
          <a:xfrm>
            <a:off x="6684278" y="2925613"/>
            <a:ext cx="12894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Step 3</a:t>
            </a:r>
            <a:endParaRPr b="1">
              <a:solidFill>
                <a:schemeClr val="lt1"/>
              </a:solidFill>
              <a:latin typeface="Roboto"/>
              <a:ea typeface="Roboto"/>
              <a:cs typeface="Roboto"/>
              <a:sym typeface="Roboto"/>
            </a:endParaRPr>
          </a:p>
        </p:txBody>
      </p:sp>
      <p:sp>
        <p:nvSpPr>
          <p:cNvPr id="433" name="Google Shape;433;p51"/>
          <p:cNvSpPr txBox="1"/>
          <p:nvPr/>
        </p:nvSpPr>
        <p:spPr>
          <a:xfrm>
            <a:off x="6250028" y="3144725"/>
            <a:ext cx="2157900" cy="5796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Mars is actually a very cold place. It is full of red iron oxide dust </a:t>
            </a:r>
            <a:endParaRPr sz="1200">
              <a:solidFill>
                <a:schemeClr val="lt1"/>
              </a:solidFill>
              <a:latin typeface="Roboto"/>
              <a:ea typeface="Roboto"/>
              <a:cs typeface="Roboto"/>
              <a:sym typeface="Roboto"/>
            </a:endParaRPr>
          </a:p>
        </p:txBody>
      </p:sp>
      <p:grpSp>
        <p:nvGrpSpPr>
          <p:cNvPr id="434" name="Google Shape;434;p51"/>
          <p:cNvGrpSpPr/>
          <p:nvPr/>
        </p:nvGrpSpPr>
        <p:grpSpPr>
          <a:xfrm>
            <a:off x="4259148" y="1976598"/>
            <a:ext cx="762746" cy="784311"/>
            <a:chOff x="-1050966" y="909725"/>
            <a:chExt cx="876821" cy="901610"/>
          </a:xfrm>
        </p:grpSpPr>
        <p:sp>
          <p:nvSpPr>
            <p:cNvPr id="435" name="Google Shape;435;p51"/>
            <p:cNvSpPr/>
            <p:nvPr/>
          </p:nvSpPr>
          <p:spPr>
            <a:xfrm>
              <a:off x="-425373" y="1559907"/>
              <a:ext cx="147921" cy="118378"/>
            </a:xfrm>
            <a:custGeom>
              <a:rect b="b" l="l" r="r" t="t"/>
              <a:pathLst>
                <a:path extrusionOk="0" h="597" w="746">
                  <a:moveTo>
                    <a:pt x="50" y="0"/>
                  </a:moveTo>
                  <a:lnTo>
                    <a:pt x="1" y="99"/>
                  </a:lnTo>
                  <a:lnTo>
                    <a:pt x="670" y="596"/>
                  </a:lnTo>
                  <a:lnTo>
                    <a:pt x="746" y="523"/>
                  </a:lnTo>
                  <a:lnTo>
                    <a:pt x="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1"/>
            <p:cNvSpPr/>
            <p:nvPr/>
          </p:nvSpPr>
          <p:spPr>
            <a:xfrm>
              <a:off x="-942702" y="1559907"/>
              <a:ext cx="147921" cy="118378"/>
            </a:xfrm>
            <a:custGeom>
              <a:rect b="b" l="l" r="r" t="t"/>
              <a:pathLst>
                <a:path extrusionOk="0" h="597" w="746">
                  <a:moveTo>
                    <a:pt x="672" y="0"/>
                  </a:moveTo>
                  <a:lnTo>
                    <a:pt x="1" y="523"/>
                  </a:lnTo>
                  <a:lnTo>
                    <a:pt x="76" y="596"/>
                  </a:lnTo>
                  <a:lnTo>
                    <a:pt x="746" y="99"/>
                  </a:lnTo>
                  <a:lnTo>
                    <a:pt x="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1"/>
            <p:cNvSpPr/>
            <p:nvPr/>
          </p:nvSpPr>
          <p:spPr>
            <a:xfrm>
              <a:off x="-1050966" y="1313635"/>
              <a:ext cx="172706" cy="29743"/>
            </a:xfrm>
            <a:custGeom>
              <a:rect b="b" l="l" r="r" t="t"/>
              <a:pathLst>
                <a:path extrusionOk="0" h="150" w="871">
                  <a:moveTo>
                    <a:pt x="26" y="0"/>
                  </a:moveTo>
                  <a:lnTo>
                    <a:pt x="0" y="125"/>
                  </a:lnTo>
                  <a:lnTo>
                    <a:pt x="845" y="149"/>
                  </a:lnTo>
                  <a:lnTo>
                    <a:pt x="871" y="50"/>
                  </a:lnTo>
                  <a:lnTo>
                    <a:pt x="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1"/>
            <p:cNvSpPr/>
            <p:nvPr/>
          </p:nvSpPr>
          <p:spPr>
            <a:xfrm>
              <a:off x="-341895" y="1313635"/>
              <a:ext cx="167749" cy="29743"/>
            </a:xfrm>
            <a:custGeom>
              <a:rect b="b" l="l" r="r" t="t"/>
              <a:pathLst>
                <a:path extrusionOk="0" h="150" w="846">
                  <a:moveTo>
                    <a:pt x="845" y="0"/>
                  </a:moveTo>
                  <a:lnTo>
                    <a:pt x="1" y="50"/>
                  </a:lnTo>
                  <a:lnTo>
                    <a:pt x="1" y="149"/>
                  </a:lnTo>
                  <a:lnTo>
                    <a:pt x="845" y="125"/>
                  </a:lnTo>
                  <a:lnTo>
                    <a:pt x="8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1"/>
            <p:cNvSpPr/>
            <p:nvPr/>
          </p:nvSpPr>
          <p:spPr>
            <a:xfrm>
              <a:off x="-381155" y="1121694"/>
              <a:ext cx="162792" cy="93592"/>
            </a:xfrm>
            <a:custGeom>
              <a:rect b="b" l="l" r="r" t="t"/>
              <a:pathLst>
                <a:path extrusionOk="0" h="472" w="821">
                  <a:moveTo>
                    <a:pt x="771" y="1"/>
                  </a:moveTo>
                  <a:lnTo>
                    <a:pt x="0" y="348"/>
                  </a:lnTo>
                  <a:lnTo>
                    <a:pt x="50" y="472"/>
                  </a:lnTo>
                  <a:lnTo>
                    <a:pt x="821" y="100"/>
                  </a:lnTo>
                  <a:lnTo>
                    <a:pt x="7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p:nvPr/>
          </p:nvSpPr>
          <p:spPr>
            <a:xfrm>
              <a:off x="-1001791" y="1121694"/>
              <a:ext cx="157835" cy="93592"/>
            </a:xfrm>
            <a:custGeom>
              <a:rect b="b" l="l" r="r" t="t"/>
              <a:pathLst>
                <a:path extrusionOk="0" h="472" w="796">
                  <a:moveTo>
                    <a:pt x="50" y="1"/>
                  </a:moveTo>
                  <a:lnTo>
                    <a:pt x="1" y="100"/>
                  </a:lnTo>
                  <a:lnTo>
                    <a:pt x="746" y="472"/>
                  </a:lnTo>
                  <a:lnTo>
                    <a:pt x="796" y="348"/>
                  </a:lnTo>
                  <a:lnTo>
                    <a:pt x="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
            <p:cNvSpPr/>
            <p:nvPr/>
          </p:nvSpPr>
          <p:spPr>
            <a:xfrm>
              <a:off x="-858629" y="959098"/>
              <a:ext cx="103306" cy="147922"/>
            </a:xfrm>
            <a:custGeom>
              <a:rect b="b" l="l" r="r" t="t"/>
              <a:pathLst>
                <a:path extrusionOk="0" h="746" w="521">
                  <a:moveTo>
                    <a:pt x="99" y="0"/>
                  </a:moveTo>
                  <a:lnTo>
                    <a:pt x="0" y="76"/>
                  </a:lnTo>
                  <a:lnTo>
                    <a:pt x="421" y="745"/>
                  </a:lnTo>
                  <a:lnTo>
                    <a:pt x="521" y="695"/>
                  </a:lnTo>
                  <a:lnTo>
                    <a:pt x="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464832" y="959098"/>
              <a:ext cx="103505" cy="147922"/>
            </a:xfrm>
            <a:custGeom>
              <a:rect b="b" l="l" r="r" t="t"/>
              <a:pathLst>
                <a:path extrusionOk="0" h="746" w="522">
                  <a:moveTo>
                    <a:pt x="422" y="0"/>
                  </a:moveTo>
                  <a:lnTo>
                    <a:pt x="1" y="695"/>
                  </a:lnTo>
                  <a:lnTo>
                    <a:pt x="100" y="745"/>
                  </a:lnTo>
                  <a:lnTo>
                    <a:pt x="522" y="76"/>
                  </a:lnTo>
                  <a:lnTo>
                    <a:pt x="4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622271" y="909725"/>
              <a:ext cx="24587" cy="167751"/>
            </a:xfrm>
            <a:custGeom>
              <a:rect b="b" l="l" r="r" t="t"/>
              <a:pathLst>
                <a:path extrusionOk="0" h="846" w="124">
                  <a:moveTo>
                    <a:pt x="0" y="1"/>
                  </a:moveTo>
                  <a:lnTo>
                    <a:pt x="0" y="845"/>
                  </a:lnTo>
                  <a:lnTo>
                    <a:pt x="123" y="845"/>
                  </a:lnTo>
                  <a:lnTo>
                    <a:pt x="1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p:nvPr/>
          </p:nvSpPr>
          <p:spPr>
            <a:xfrm>
              <a:off x="-1031336" y="1446686"/>
              <a:ext cx="167749" cy="64047"/>
            </a:xfrm>
            <a:custGeom>
              <a:rect b="b" l="l" r="r" t="t"/>
              <a:pathLst>
                <a:path extrusionOk="0" h="323" w="846">
                  <a:moveTo>
                    <a:pt x="821" y="1"/>
                  </a:moveTo>
                  <a:lnTo>
                    <a:pt x="1" y="223"/>
                  </a:lnTo>
                  <a:lnTo>
                    <a:pt x="27" y="323"/>
                  </a:lnTo>
                  <a:lnTo>
                    <a:pt x="845" y="124"/>
                  </a:lnTo>
                  <a:lnTo>
                    <a:pt x="8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1"/>
            <p:cNvSpPr/>
            <p:nvPr/>
          </p:nvSpPr>
          <p:spPr>
            <a:xfrm>
              <a:off x="-356370" y="1446686"/>
              <a:ext cx="167551" cy="64047"/>
            </a:xfrm>
            <a:custGeom>
              <a:rect b="b" l="l" r="r" t="t"/>
              <a:pathLst>
                <a:path extrusionOk="0" h="323" w="845">
                  <a:moveTo>
                    <a:pt x="24" y="1"/>
                  </a:moveTo>
                  <a:lnTo>
                    <a:pt x="0" y="124"/>
                  </a:lnTo>
                  <a:lnTo>
                    <a:pt x="819" y="323"/>
                  </a:lnTo>
                  <a:lnTo>
                    <a:pt x="845" y="223"/>
                  </a:lnTo>
                  <a:lnTo>
                    <a:pt x="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p:nvPr/>
          </p:nvSpPr>
          <p:spPr>
            <a:xfrm>
              <a:off x="-819368" y="1140531"/>
              <a:ext cx="414019" cy="468752"/>
            </a:xfrm>
            <a:custGeom>
              <a:rect b="b" l="l" r="r" t="t"/>
              <a:pathLst>
                <a:path extrusionOk="0" h="2364" w="2088">
                  <a:moveTo>
                    <a:pt x="1018" y="104"/>
                  </a:moveTo>
                  <a:cubicBezTo>
                    <a:pt x="1266" y="104"/>
                    <a:pt x="1515" y="178"/>
                    <a:pt x="1690" y="353"/>
                  </a:cubicBezTo>
                  <a:cubicBezTo>
                    <a:pt x="1862" y="526"/>
                    <a:pt x="1962" y="774"/>
                    <a:pt x="1962" y="1022"/>
                  </a:cubicBezTo>
                  <a:cubicBezTo>
                    <a:pt x="1962" y="1221"/>
                    <a:pt x="1912" y="1420"/>
                    <a:pt x="1789" y="1594"/>
                  </a:cubicBezTo>
                  <a:cubicBezTo>
                    <a:pt x="1640" y="1793"/>
                    <a:pt x="1541" y="2016"/>
                    <a:pt x="1541" y="2240"/>
                  </a:cubicBezTo>
                  <a:lnTo>
                    <a:pt x="571" y="2240"/>
                  </a:lnTo>
                  <a:cubicBezTo>
                    <a:pt x="547" y="2016"/>
                    <a:pt x="472" y="1767"/>
                    <a:pt x="323" y="1594"/>
                  </a:cubicBezTo>
                  <a:cubicBezTo>
                    <a:pt x="199" y="1420"/>
                    <a:pt x="124" y="1197"/>
                    <a:pt x="124" y="973"/>
                  </a:cubicBezTo>
                  <a:cubicBezTo>
                    <a:pt x="150" y="502"/>
                    <a:pt x="547" y="128"/>
                    <a:pt x="1018" y="104"/>
                  </a:cubicBezTo>
                  <a:close/>
                  <a:moveTo>
                    <a:pt x="1104" y="1"/>
                  </a:moveTo>
                  <a:cubicBezTo>
                    <a:pt x="1075" y="1"/>
                    <a:pt x="1047" y="2"/>
                    <a:pt x="1018" y="5"/>
                  </a:cubicBezTo>
                  <a:cubicBezTo>
                    <a:pt x="472" y="5"/>
                    <a:pt x="50" y="452"/>
                    <a:pt x="25" y="973"/>
                  </a:cubicBezTo>
                  <a:cubicBezTo>
                    <a:pt x="1" y="1221"/>
                    <a:pt x="74" y="1469"/>
                    <a:pt x="223" y="1668"/>
                  </a:cubicBezTo>
                  <a:cubicBezTo>
                    <a:pt x="372" y="1843"/>
                    <a:pt x="448" y="2042"/>
                    <a:pt x="448" y="2264"/>
                  </a:cubicBezTo>
                  <a:lnTo>
                    <a:pt x="448" y="2363"/>
                  </a:lnTo>
                  <a:lnTo>
                    <a:pt x="1664" y="2363"/>
                  </a:lnTo>
                  <a:lnTo>
                    <a:pt x="1664" y="2264"/>
                  </a:lnTo>
                  <a:cubicBezTo>
                    <a:pt x="1664" y="2042"/>
                    <a:pt x="1739" y="1843"/>
                    <a:pt x="1862" y="1644"/>
                  </a:cubicBezTo>
                  <a:cubicBezTo>
                    <a:pt x="2012" y="1469"/>
                    <a:pt x="2087" y="1247"/>
                    <a:pt x="2087" y="1022"/>
                  </a:cubicBezTo>
                  <a:cubicBezTo>
                    <a:pt x="2087" y="750"/>
                    <a:pt x="1988" y="476"/>
                    <a:pt x="1763" y="277"/>
                  </a:cubicBezTo>
                  <a:cubicBezTo>
                    <a:pt x="1585" y="99"/>
                    <a:pt x="1348" y="1"/>
                    <a:pt x="1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
            <p:cNvSpPr/>
            <p:nvPr/>
          </p:nvSpPr>
          <p:spPr>
            <a:xfrm>
              <a:off x="-686516" y="1372725"/>
              <a:ext cx="59287" cy="226643"/>
            </a:xfrm>
            <a:custGeom>
              <a:rect b="b" l="l" r="r" t="t"/>
              <a:pathLst>
                <a:path extrusionOk="0" h="1143" w="299">
                  <a:moveTo>
                    <a:pt x="126" y="0"/>
                  </a:moveTo>
                  <a:lnTo>
                    <a:pt x="0" y="26"/>
                  </a:lnTo>
                  <a:lnTo>
                    <a:pt x="199" y="1143"/>
                  </a:lnTo>
                  <a:lnTo>
                    <a:pt x="298" y="1119"/>
                  </a:lnTo>
                  <a:lnTo>
                    <a:pt x="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1"/>
            <p:cNvSpPr/>
            <p:nvPr/>
          </p:nvSpPr>
          <p:spPr>
            <a:xfrm>
              <a:off x="-592727" y="1372725"/>
              <a:ext cx="59287" cy="226643"/>
            </a:xfrm>
            <a:custGeom>
              <a:rect b="b" l="l" r="r" t="t"/>
              <a:pathLst>
                <a:path extrusionOk="0" h="1143" w="299">
                  <a:moveTo>
                    <a:pt x="173" y="0"/>
                  </a:moveTo>
                  <a:lnTo>
                    <a:pt x="0" y="1119"/>
                  </a:lnTo>
                  <a:lnTo>
                    <a:pt x="100" y="1143"/>
                  </a:lnTo>
                  <a:lnTo>
                    <a:pt x="298" y="26"/>
                  </a:lnTo>
                  <a:lnTo>
                    <a:pt x="1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1"/>
            <p:cNvSpPr/>
            <p:nvPr/>
          </p:nvSpPr>
          <p:spPr>
            <a:xfrm>
              <a:off x="-661730" y="1328507"/>
              <a:ext cx="83676" cy="73961"/>
            </a:xfrm>
            <a:custGeom>
              <a:rect b="b" l="l" r="r" t="t"/>
              <a:pathLst>
                <a:path extrusionOk="0" h="373" w="422">
                  <a:moveTo>
                    <a:pt x="249" y="1"/>
                  </a:moveTo>
                  <a:cubicBezTo>
                    <a:pt x="173" y="1"/>
                    <a:pt x="100" y="74"/>
                    <a:pt x="100" y="174"/>
                  </a:cubicBezTo>
                  <a:lnTo>
                    <a:pt x="223" y="174"/>
                  </a:lnTo>
                  <a:cubicBezTo>
                    <a:pt x="223" y="150"/>
                    <a:pt x="223" y="124"/>
                    <a:pt x="249" y="124"/>
                  </a:cubicBezTo>
                  <a:cubicBezTo>
                    <a:pt x="273" y="124"/>
                    <a:pt x="299" y="150"/>
                    <a:pt x="299" y="174"/>
                  </a:cubicBezTo>
                  <a:cubicBezTo>
                    <a:pt x="299" y="249"/>
                    <a:pt x="124" y="249"/>
                    <a:pt x="1" y="249"/>
                  </a:cubicBezTo>
                  <a:lnTo>
                    <a:pt x="1" y="372"/>
                  </a:lnTo>
                  <a:cubicBezTo>
                    <a:pt x="249" y="372"/>
                    <a:pt x="422" y="323"/>
                    <a:pt x="422" y="174"/>
                  </a:cubicBezTo>
                  <a:cubicBezTo>
                    <a:pt x="422" y="74"/>
                    <a:pt x="348" y="1"/>
                    <a:pt x="2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1"/>
            <p:cNvSpPr/>
            <p:nvPr/>
          </p:nvSpPr>
          <p:spPr>
            <a:xfrm>
              <a:off x="-642100" y="1328507"/>
              <a:ext cx="83875" cy="73961"/>
            </a:xfrm>
            <a:custGeom>
              <a:rect b="b" l="l" r="r" t="t"/>
              <a:pathLst>
                <a:path extrusionOk="0" h="373" w="423">
                  <a:moveTo>
                    <a:pt x="150" y="1"/>
                  </a:moveTo>
                  <a:cubicBezTo>
                    <a:pt x="74" y="1"/>
                    <a:pt x="1" y="74"/>
                    <a:pt x="1" y="174"/>
                  </a:cubicBezTo>
                  <a:cubicBezTo>
                    <a:pt x="1" y="323"/>
                    <a:pt x="174" y="372"/>
                    <a:pt x="422" y="372"/>
                  </a:cubicBezTo>
                  <a:lnTo>
                    <a:pt x="422" y="249"/>
                  </a:lnTo>
                  <a:cubicBezTo>
                    <a:pt x="273" y="249"/>
                    <a:pt x="124" y="249"/>
                    <a:pt x="124" y="174"/>
                  </a:cubicBezTo>
                  <a:cubicBezTo>
                    <a:pt x="124" y="150"/>
                    <a:pt x="124" y="124"/>
                    <a:pt x="150" y="124"/>
                  </a:cubicBezTo>
                  <a:cubicBezTo>
                    <a:pt x="174" y="124"/>
                    <a:pt x="200" y="150"/>
                    <a:pt x="200" y="174"/>
                  </a:cubicBezTo>
                  <a:lnTo>
                    <a:pt x="323" y="174"/>
                  </a:lnTo>
                  <a:cubicBezTo>
                    <a:pt x="323" y="74"/>
                    <a:pt x="249" y="1"/>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1"/>
            <p:cNvSpPr/>
            <p:nvPr/>
          </p:nvSpPr>
          <p:spPr>
            <a:xfrm>
              <a:off x="-676602" y="1746892"/>
              <a:ext cx="133248" cy="64443"/>
            </a:xfrm>
            <a:custGeom>
              <a:rect b="b" l="l" r="r" t="t"/>
              <a:pathLst>
                <a:path extrusionOk="0" h="325" w="672">
                  <a:moveTo>
                    <a:pt x="546" y="126"/>
                  </a:moveTo>
                  <a:lnTo>
                    <a:pt x="546" y="225"/>
                  </a:lnTo>
                  <a:lnTo>
                    <a:pt x="125" y="225"/>
                  </a:lnTo>
                  <a:lnTo>
                    <a:pt x="125" y="126"/>
                  </a:lnTo>
                  <a:close/>
                  <a:moveTo>
                    <a:pt x="0" y="1"/>
                  </a:moveTo>
                  <a:lnTo>
                    <a:pt x="0" y="325"/>
                  </a:lnTo>
                  <a:lnTo>
                    <a:pt x="672" y="325"/>
                  </a:lnTo>
                  <a:lnTo>
                    <a:pt x="6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1"/>
            <p:cNvSpPr/>
            <p:nvPr/>
          </p:nvSpPr>
          <p:spPr>
            <a:xfrm>
              <a:off x="-740450" y="1633868"/>
              <a:ext cx="256184" cy="78918"/>
            </a:xfrm>
            <a:custGeom>
              <a:rect b="b" l="l" r="r" t="t"/>
              <a:pathLst>
                <a:path extrusionOk="0" h="398" w="1292">
                  <a:moveTo>
                    <a:pt x="1192" y="124"/>
                  </a:moveTo>
                  <a:lnTo>
                    <a:pt x="1192" y="273"/>
                  </a:lnTo>
                  <a:lnTo>
                    <a:pt x="123" y="273"/>
                  </a:lnTo>
                  <a:lnTo>
                    <a:pt x="123" y="124"/>
                  </a:lnTo>
                  <a:close/>
                  <a:moveTo>
                    <a:pt x="0" y="1"/>
                  </a:moveTo>
                  <a:lnTo>
                    <a:pt x="0" y="398"/>
                  </a:lnTo>
                  <a:lnTo>
                    <a:pt x="1292" y="398"/>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1"/>
            <p:cNvSpPr/>
            <p:nvPr/>
          </p:nvSpPr>
          <p:spPr>
            <a:xfrm>
              <a:off x="-725975" y="1687802"/>
              <a:ext cx="231795" cy="84272"/>
            </a:xfrm>
            <a:custGeom>
              <a:rect b="b" l="l" r="r" t="t"/>
              <a:pathLst>
                <a:path extrusionOk="0" h="425" w="1169">
                  <a:moveTo>
                    <a:pt x="1070" y="126"/>
                  </a:moveTo>
                  <a:lnTo>
                    <a:pt x="1070" y="299"/>
                  </a:lnTo>
                  <a:lnTo>
                    <a:pt x="100" y="299"/>
                  </a:lnTo>
                  <a:lnTo>
                    <a:pt x="100" y="126"/>
                  </a:lnTo>
                  <a:close/>
                  <a:moveTo>
                    <a:pt x="1" y="1"/>
                  </a:moveTo>
                  <a:lnTo>
                    <a:pt x="1" y="424"/>
                  </a:lnTo>
                  <a:lnTo>
                    <a:pt x="1169" y="424"/>
                  </a:lnTo>
                  <a:lnTo>
                    <a:pt x="1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51"/>
          <p:cNvGrpSpPr/>
          <p:nvPr/>
        </p:nvGrpSpPr>
        <p:grpSpPr>
          <a:xfrm>
            <a:off x="6848830" y="2121749"/>
            <a:ext cx="960298" cy="635312"/>
            <a:chOff x="-1104900" y="2303681"/>
            <a:chExt cx="960298" cy="635312"/>
          </a:xfrm>
        </p:grpSpPr>
        <p:sp>
          <p:nvSpPr>
            <p:cNvPr id="455" name="Google Shape;455;p51"/>
            <p:cNvSpPr/>
            <p:nvPr/>
          </p:nvSpPr>
          <p:spPr>
            <a:xfrm>
              <a:off x="-769995" y="2392315"/>
              <a:ext cx="290488" cy="290491"/>
            </a:xfrm>
            <a:custGeom>
              <a:rect b="b" l="l" r="r" t="t"/>
              <a:pathLst>
                <a:path extrusionOk="0" h="1465" w="1465">
                  <a:moveTo>
                    <a:pt x="745" y="100"/>
                  </a:moveTo>
                  <a:cubicBezTo>
                    <a:pt x="1093" y="100"/>
                    <a:pt x="1365" y="372"/>
                    <a:pt x="1365" y="720"/>
                  </a:cubicBezTo>
                  <a:cubicBezTo>
                    <a:pt x="1365" y="1067"/>
                    <a:pt x="1093" y="1365"/>
                    <a:pt x="745" y="1365"/>
                  </a:cubicBezTo>
                  <a:cubicBezTo>
                    <a:pt x="397" y="1365"/>
                    <a:pt x="99" y="1067"/>
                    <a:pt x="99" y="720"/>
                  </a:cubicBezTo>
                  <a:cubicBezTo>
                    <a:pt x="99" y="372"/>
                    <a:pt x="397" y="100"/>
                    <a:pt x="745" y="100"/>
                  </a:cubicBezTo>
                  <a:close/>
                  <a:moveTo>
                    <a:pt x="745" y="0"/>
                  </a:moveTo>
                  <a:cubicBezTo>
                    <a:pt x="322" y="0"/>
                    <a:pt x="0" y="322"/>
                    <a:pt x="0" y="720"/>
                  </a:cubicBezTo>
                  <a:cubicBezTo>
                    <a:pt x="0" y="1143"/>
                    <a:pt x="322" y="1465"/>
                    <a:pt x="745" y="1465"/>
                  </a:cubicBezTo>
                  <a:cubicBezTo>
                    <a:pt x="1143" y="1465"/>
                    <a:pt x="1464" y="1143"/>
                    <a:pt x="1464" y="720"/>
                  </a:cubicBezTo>
                  <a:cubicBezTo>
                    <a:pt x="1464" y="322"/>
                    <a:pt x="1143"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1"/>
            <p:cNvSpPr/>
            <p:nvPr/>
          </p:nvSpPr>
          <p:spPr>
            <a:xfrm>
              <a:off x="-903243" y="2662976"/>
              <a:ext cx="556983" cy="276016"/>
            </a:xfrm>
            <a:custGeom>
              <a:rect b="b" l="l" r="r" t="t"/>
              <a:pathLst>
                <a:path extrusionOk="0" h="1392" w="2809">
                  <a:moveTo>
                    <a:pt x="1417" y="0"/>
                  </a:moveTo>
                  <a:cubicBezTo>
                    <a:pt x="622" y="0"/>
                    <a:pt x="1" y="622"/>
                    <a:pt x="1" y="1391"/>
                  </a:cubicBezTo>
                  <a:lnTo>
                    <a:pt x="126" y="1391"/>
                  </a:lnTo>
                  <a:cubicBezTo>
                    <a:pt x="126" y="696"/>
                    <a:pt x="696" y="100"/>
                    <a:pt x="1417" y="100"/>
                  </a:cubicBezTo>
                  <a:cubicBezTo>
                    <a:pt x="2113" y="100"/>
                    <a:pt x="2709" y="696"/>
                    <a:pt x="2709" y="1391"/>
                  </a:cubicBezTo>
                  <a:lnTo>
                    <a:pt x="2808" y="1391"/>
                  </a:lnTo>
                  <a:cubicBezTo>
                    <a:pt x="2808" y="622"/>
                    <a:pt x="2186" y="0"/>
                    <a:pt x="14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
            <p:cNvSpPr/>
            <p:nvPr/>
          </p:nvSpPr>
          <p:spPr>
            <a:xfrm>
              <a:off x="-1104900" y="2303681"/>
              <a:ext cx="408665" cy="551834"/>
            </a:xfrm>
            <a:custGeom>
              <a:rect b="b" l="l" r="r" t="t"/>
              <a:pathLst>
                <a:path extrusionOk="0" h="2783" w="2061">
                  <a:moveTo>
                    <a:pt x="1415" y="0"/>
                  </a:moveTo>
                  <a:cubicBezTo>
                    <a:pt x="994" y="0"/>
                    <a:pt x="670" y="322"/>
                    <a:pt x="670" y="745"/>
                  </a:cubicBezTo>
                  <a:cubicBezTo>
                    <a:pt x="670" y="1044"/>
                    <a:pt x="845" y="1292"/>
                    <a:pt x="1093" y="1415"/>
                  </a:cubicBezTo>
                  <a:cubicBezTo>
                    <a:pt x="471" y="1564"/>
                    <a:pt x="0" y="2110"/>
                    <a:pt x="0" y="2782"/>
                  </a:cubicBezTo>
                  <a:lnTo>
                    <a:pt x="123" y="2782"/>
                  </a:lnTo>
                  <a:cubicBezTo>
                    <a:pt x="123" y="2061"/>
                    <a:pt x="696" y="1491"/>
                    <a:pt x="1415" y="1491"/>
                  </a:cubicBezTo>
                  <a:cubicBezTo>
                    <a:pt x="1490" y="1491"/>
                    <a:pt x="1564" y="1491"/>
                    <a:pt x="1639" y="1514"/>
                  </a:cubicBezTo>
                  <a:cubicBezTo>
                    <a:pt x="1614" y="1441"/>
                    <a:pt x="1590" y="1391"/>
                    <a:pt x="1590" y="1342"/>
                  </a:cubicBezTo>
                  <a:cubicBezTo>
                    <a:pt x="1540" y="1365"/>
                    <a:pt x="1465" y="1365"/>
                    <a:pt x="1415" y="1365"/>
                  </a:cubicBezTo>
                  <a:cubicBezTo>
                    <a:pt x="1067" y="1365"/>
                    <a:pt x="795" y="1093"/>
                    <a:pt x="795" y="745"/>
                  </a:cubicBezTo>
                  <a:cubicBezTo>
                    <a:pt x="795" y="398"/>
                    <a:pt x="1067" y="124"/>
                    <a:pt x="1415" y="124"/>
                  </a:cubicBezTo>
                  <a:cubicBezTo>
                    <a:pt x="1663" y="124"/>
                    <a:pt x="1862" y="249"/>
                    <a:pt x="1961" y="447"/>
                  </a:cubicBezTo>
                  <a:cubicBezTo>
                    <a:pt x="1987" y="447"/>
                    <a:pt x="2037" y="422"/>
                    <a:pt x="2061" y="398"/>
                  </a:cubicBezTo>
                  <a:cubicBezTo>
                    <a:pt x="1937" y="173"/>
                    <a:pt x="1689"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p:nvPr/>
          </p:nvSpPr>
          <p:spPr>
            <a:xfrm>
              <a:off x="-553466" y="2303681"/>
              <a:ext cx="408864" cy="551834"/>
            </a:xfrm>
            <a:custGeom>
              <a:rect b="b" l="l" r="r" t="t"/>
              <a:pathLst>
                <a:path extrusionOk="0" h="2783" w="2062">
                  <a:moveTo>
                    <a:pt x="671" y="0"/>
                  </a:moveTo>
                  <a:cubicBezTo>
                    <a:pt x="372" y="0"/>
                    <a:pt x="124" y="173"/>
                    <a:pt x="1" y="398"/>
                  </a:cubicBezTo>
                  <a:cubicBezTo>
                    <a:pt x="25" y="422"/>
                    <a:pt x="74" y="447"/>
                    <a:pt x="100" y="447"/>
                  </a:cubicBezTo>
                  <a:cubicBezTo>
                    <a:pt x="200" y="249"/>
                    <a:pt x="422" y="124"/>
                    <a:pt x="671" y="124"/>
                  </a:cubicBezTo>
                  <a:cubicBezTo>
                    <a:pt x="994" y="124"/>
                    <a:pt x="1292" y="398"/>
                    <a:pt x="1292" y="745"/>
                  </a:cubicBezTo>
                  <a:cubicBezTo>
                    <a:pt x="1292" y="1093"/>
                    <a:pt x="994" y="1365"/>
                    <a:pt x="671" y="1365"/>
                  </a:cubicBezTo>
                  <a:cubicBezTo>
                    <a:pt x="597" y="1365"/>
                    <a:pt x="547" y="1365"/>
                    <a:pt x="472" y="1342"/>
                  </a:cubicBezTo>
                  <a:cubicBezTo>
                    <a:pt x="472" y="1391"/>
                    <a:pt x="448" y="1441"/>
                    <a:pt x="422" y="1514"/>
                  </a:cubicBezTo>
                  <a:cubicBezTo>
                    <a:pt x="498" y="1491"/>
                    <a:pt x="571" y="1491"/>
                    <a:pt x="671" y="1491"/>
                  </a:cubicBezTo>
                  <a:cubicBezTo>
                    <a:pt x="1366" y="1491"/>
                    <a:pt x="1962" y="2061"/>
                    <a:pt x="1962" y="2782"/>
                  </a:cubicBezTo>
                  <a:lnTo>
                    <a:pt x="2061" y="2782"/>
                  </a:lnTo>
                  <a:cubicBezTo>
                    <a:pt x="2061" y="2110"/>
                    <a:pt x="1614" y="1564"/>
                    <a:pt x="994" y="1415"/>
                  </a:cubicBezTo>
                  <a:cubicBezTo>
                    <a:pt x="1243" y="1292"/>
                    <a:pt x="1392" y="1044"/>
                    <a:pt x="1392" y="745"/>
                  </a:cubicBezTo>
                  <a:cubicBezTo>
                    <a:pt x="1392" y="322"/>
                    <a:pt x="1068" y="0"/>
                    <a:pt x="6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51"/>
          <p:cNvGrpSpPr/>
          <p:nvPr/>
        </p:nvGrpSpPr>
        <p:grpSpPr>
          <a:xfrm>
            <a:off x="1396937" y="2005510"/>
            <a:ext cx="842119" cy="753491"/>
            <a:chOff x="-1045811" y="-444375"/>
            <a:chExt cx="842119" cy="753491"/>
          </a:xfrm>
        </p:grpSpPr>
        <p:sp>
          <p:nvSpPr>
            <p:cNvPr id="460" name="Google Shape;460;p51"/>
            <p:cNvSpPr/>
            <p:nvPr/>
          </p:nvSpPr>
          <p:spPr>
            <a:xfrm>
              <a:off x="-1045811" y="-414830"/>
              <a:ext cx="773113" cy="610924"/>
            </a:xfrm>
            <a:custGeom>
              <a:rect b="b" l="l" r="r" t="t"/>
              <a:pathLst>
                <a:path extrusionOk="0" h="3081" w="3899">
                  <a:moveTo>
                    <a:pt x="0" y="1"/>
                  </a:moveTo>
                  <a:lnTo>
                    <a:pt x="0" y="3080"/>
                  </a:lnTo>
                  <a:lnTo>
                    <a:pt x="2210" y="3080"/>
                  </a:lnTo>
                  <a:lnTo>
                    <a:pt x="2210" y="2981"/>
                  </a:lnTo>
                  <a:lnTo>
                    <a:pt x="100" y="2981"/>
                  </a:lnTo>
                  <a:lnTo>
                    <a:pt x="100" y="124"/>
                  </a:lnTo>
                  <a:lnTo>
                    <a:pt x="3775" y="124"/>
                  </a:lnTo>
                  <a:lnTo>
                    <a:pt x="3775" y="1664"/>
                  </a:lnTo>
                  <a:lnTo>
                    <a:pt x="3899" y="1664"/>
                  </a:lnTo>
                  <a:lnTo>
                    <a:pt x="38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p:nvPr/>
          </p:nvSpPr>
          <p:spPr>
            <a:xfrm>
              <a:off x="-1036095" y="-276823"/>
              <a:ext cx="753483" cy="19829"/>
            </a:xfrm>
            <a:custGeom>
              <a:rect b="b" l="l" r="r" t="t"/>
              <a:pathLst>
                <a:path extrusionOk="0" h="100" w="3800">
                  <a:moveTo>
                    <a:pt x="1" y="0"/>
                  </a:moveTo>
                  <a:lnTo>
                    <a:pt x="1" y="99"/>
                  </a:lnTo>
                  <a:lnTo>
                    <a:pt x="3800" y="99"/>
                  </a:lnTo>
                  <a:lnTo>
                    <a:pt x="38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1"/>
            <p:cNvSpPr/>
            <p:nvPr/>
          </p:nvSpPr>
          <p:spPr>
            <a:xfrm>
              <a:off x="-932788" y="-444375"/>
              <a:ext cx="19828" cy="83677"/>
            </a:xfrm>
            <a:custGeom>
              <a:rect b="b" l="l" r="r" t="t"/>
              <a:pathLst>
                <a:path extrusionOk="0" h="422" w="100">
                  <a:moveTo>
                    <a:pt x="0" y="1"/>
                  </a:moveTo>
                  <a:lnTo>
                    <a:pt x="0" y="422"/>
                  </a:lnTo>
                  <a:lnTo>
                    <a:pt x="100" y="422"/>
                  </a:lnTo>
                  <a:lnTo>
                    <a:pt x="1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1"/>
            <p:cNvSpPr/>
            <p:nvPr/>
          </p:nvSpPr>
          <p:spPr>
            <a:xfrm>
              <a:off x="-794979" y="-444375"/>
              <a:ext cx="25182" cy="83677"/>
            </a:xfrm>
            <a:custGeom>
              <a:rect b="b" l="l" r="r" t="t"/>
              <a:pathLst>
                <a:path extrusionOk="0" h="422" w="127">
                  <a:moveTo>
                    <a:pt x="1" y="1"/>
                  </a:moveTo>
                  <a:lnTo>
                    <a:pt x="1" y="422"/>
                  </a:lnTo>
                  <a:lnTo>
                    <a:pt x="126" y="422"/>
                  </a:lnTo>
                  <a:lnTo>
                    <a:pt x="1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p:nvPr/>
          </p:nvSpPr>
          <p:spPr>
            <a:xfrm>
              <a:off x="-651816" y="-444375"/>
              <a:ext cx="19828" cy="83677"/>
            </a:xfrm>
            <a:custGeom>
              <a:rect b="b" l="l" r="r" t="t"/>
              <a:pathLst>
                <a:path extrusionOk="0" h="422" w="100">
                  <a:moveTo>
                    <a:pt x="0" y="1"/>
                  </a:moveTo>
                  <a:lnTo>
                    <a:pt x="0" y="422"/>
                  </a:lnTo>
                  <a:lnTo>
                    <a:pt x="100" y="422"/>
                  </a:lnTo>
                  <a:lnTo>
                    <a:pt x="1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514007" y="-444375"/>
              <a:ext cx="24587" cy="83677"/>
            </a:xfrm>
            <a:custGeom>
              <a:rect b="b" l="l" r="r" t="t"/>
              <a:pathLst>
                <a:path extrusionOk="0" h="422" w="124">
                  <a:moveTo>
                    <a:pt x="1" y="1"/>
                  </a:moveTo>
                  <a:lnTo>
                    <a:pt x="1" y="422"/>
                  </a:lnTo>
                  <a:lnTo>
                    <a:pt x="124" y="422"/>
                  </a:lnTo>
                  <a:lnTo>
                    <a:pt x="1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71439" y="-444375"/>
              <a:ext cx="20027" cy="83677"/>
            </a:xfrm>
            <a:custGeom>
              <a:rect b="b" l="l" r="r" t="t"/>
              <a:pathLst>
                <a:path extrusionOk="0" h="422" w="101">
                  <a:moveTo>
                    <a:pt x="1" y="1"/>
                  </a:moveTo>
                  <a:lnTo>
                    <a:pt x="1" y="422"/>
                  </a:lnTo>
                  <a:lnTo>
                    <a:pt x="100" y="422"/>
                  </a:lnTo>
                  <a:lnTo>
                    <a:pt x="1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838998" y="-222889"/>
              <a:ext cx="93591" cy="98549"/>
            </a:xfrm>
            <a:custGeom>
              <a:rect b="b" l="l" r="r" t="t"/>
              <a:pathLst>
                <a:path extrusionOk="0" h="497" w="472">
                  <a:moveTo>
                    <a:pt x="372" y="125"/>
                  </a:moveTo>
                  <a:lnTo>
                    <a:pt x="372" y="374"/>
                  </a:lnTo>
                  <a:lnTo>
                    <a:pt x="100" y="374"/>
                  </a:lnTo>
                  <a:lnTo>
                    <a:pt x="100" y="125"/>
                  </a:lnTo>
                  <a:close/>
                  <a:moveTo>
                    <a:pt x="0" y="0"/>
                  </a:moveTo>
                  <a:lnTo>
                    <a:pt x="0" y="497"/>
                  </a:lnTo>
                  <a:lnTo>
                    <a:pt x="471" y="497"/>
                  </a:lnTo>
                  <a:lnTo>
                    <a:pt x="4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
            <p:cNvSpPr/>
            <p:nvPr/>
          </p:nvSpPr>
          <p:spPr>
            <a:xfrm>
              <a:off x="-710905" y="-222889"/>
              <a:ext cx="98548" cy="98549"/>
            </a:xfrm>
            <a:custGeom>
              <a:rect b="b" l="l" r="r" t="t"/>
              <a:pathLst>
                <a:path extrusionOk="0" h="497" w="497">
                  <a:moveTo>
                    <a:pt x="372" y="125"/>
                  </a:moveTo>
                  <a:lnTo>
                    <a:pt x="372" y="374"/>
                  </a:lnTo>
                  <a:lnTo>
                    <a:pt x="123" y="374"/>
                  </a:lnTo>
                  <a:lnTo>
                    <a:pt x="123" y="125"/>
                  </a:lnTo>
                  <a:close/>
                  <a:moveTo>
                    <a:pt x="0" y="0"/>
                  </a:moveTo>
                  <a:lnTo>
                    <a:pt x="0" y="497"/>
                  </a:lnTo>
                  <a:lnTo>
                    <a:pt x="497" y="497"/>
                  </a:lnTo>
                  <a:lnTo>
                    <a:pt x="4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p:nvPr/>
          </p:nvSpPr>
          <p:spPr>
            <a:xfrm>
              <a:off x="-578252" y="-222889"/>
              <a:ext cx="98746" cy="98549"/>
            </a:xfrm>
            <a:custGeom>
              <a:rect b="b" l="l" r="r" t="t"/>
              <a:pathLst>
                <a:path extrusionOk="0" h="497" w="498">
                  <a:moveTo>
                    <a:pt x="374" y="125"/>
                  </a:moveTo>
                  <a:lnTo>
                    <a:pt x="374" y="374"/>
                  </a:lnTo>
                  <a:lnTo>
                    <a:pt x="126" y="374"/>
                  </a:lnTo>
                  <a:lnTo>
                    <a:pt x="126" y="125"/>
                  </a:lnTo>
                  <a:close/>
                  <a:moveTo>
                    <a:pt x="1" y="0"/>
                  </a:moveTo>
                  <a:lnTo>
                    <a:pt x="1" y="497"/>
                  </a:lnTo>
                  <a:lnTo>
                    <a:pt x="497" y="497"/>
                  </a:lnTo>
                  <a:lnTo>
                    <a:pt x="4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1"/>
            <p:cNvSpPr/>
            <p:nvPr/>
          </p:nvSpPr>
          <p:spPr>
            <a:xfrm>
              <a:off x="-445004" y="-222889"/>
              <a:ext cx="93591" cy="98549"/>
            </a:xfrm>
            <a:custGeom>
              <a:rect b="b" l="l" r="r" t="t"/>
              <a:pathLst>
                <a:path extrusionOk="0" h="497" w="472">
                  <a:moveTo>
                    <a:pt x="372" y="125"/>
                  </a:moveTo>
                  <a:lnTo>
                    <a:pt x="372" y="374"/>
                  </a:lnTo>
                  <a:lnTo>
                    <a:pt x="100" y="374"/>
                  </a:lnTo>
                  <a:lnTo>
                    <a:pt x="100" y="125"/>
                  </a:lnTo>
                  <a:close/>
                  <a:moveTo>
                    <a:pt x="0" y="0"/>
                  </a:moveTo>
                  <a:lnTo>
                    <a:pt x="0" y="497"/>
                  </a:lnTo>
                  <a:lnTo>
                    <a:pt x="471" y="497"/>
                  </a:lnTo>
                  <a:lnTo>
                    <a:pt x="4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1"/>
            <p:cNvSpPr/>
            <p:nvPr/>
          </p:nvSpPr>
          <p:spPr>
            <a:xfrm>
              <a:off x="-972247" y="-94994"/>
              <a:ext cx="98746" cy="93988"/>
            </a:xfrm>
            <a:custGeom>
              <a:rect b="b" l="l" r="r" t="t"/>
              <a:pathLst>
                <a:path extrusionOk="0" h="474" w="498">
                  <a:moveTo>
                    <a:pt x="374" y="100"/>
                  </a:moveTo>
                  <a:lnTo>
                    <a:pt x="374" y="375"/>
                  </a:lnTo>
                  <a:lnTo>
                    <a:pt x="126" y="375"/>
                  </a:lnTo>
                  <a:lnTo>
                    <a:pt x="126" y="100"/>
                  </a:lnTo>
                  <a:close/>
                  <a:moveTo>
                    <a:pt x="1" y="1"/>
                  </a:moveTo>
                  <a:lnTo>
                    <a:pt x="1" y="474"/>
                  </a:lnTo>
                  <a:lnTo>
                    <a:pt x="498" y="474"/>
                  </a:lnTo>
                  <a:lnTo>
                    <a:pt x="4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
            <p:cNvSpPr/>
            <p:nvPr/>
          </p:nvSpPr>
          <p:spPr>
            <a:xfrm>
              <a:off x="-838998" y="-94994"/>
              <a:ext cx="93591" cy="93988"/>
            </a:xfrm>
            <a:custGeom>
              <a:rect b="b" l="l" r="r" t="t"/>
              <a:pathLst>
                <a:path extrusionOk="0" h="474" w="472">
                  <a:moveTo>
                    <a:pt x="372" y="100"/>
                  </a:moveTo>
                  <a:lnTo>
                    <a:pt x="372" y="375"/>
                  </a:lnTo>
                  <a:lnTo>
                    <a:pt x="100" y="375"/>
                  </a:lnTo>
                  <a:lnTo>
                    <a:pt x="100" y="100"/>
                  </a:lnTo>
                  <a:close/>
                  <a:moveTo>
                    <a:pt x="0" y="1"/>
                  </a:moveTo>
                  <a:lnTo>
                    <a:pt x="0" y="474"/>
                  </a:lnTo>
                  <a:lnTo>
                    <a:pt x="471" y="474"/>
                  </a:lnTo>
                  <a:lnTo>
                    <a:pt x="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1"/>
            <p:cNvSpPr/>
            <p:nvPr/>
          </p:nvSpPr>
          <p:spPr>
            <a:xfrm>
              <a:off x="-710905" y="-94994"/>
              <a:ext cx="98548" cy="93988"/>
            </a:xfrm>
            <a:custGeom>
              <a:rect b="b" l="l" r="r" t="t"/>
              <a:pathLst>
                <a:path extrusionOk="0" h="474" w="497">
                  <a:moveTo>
                    <a:pt x="372" y="100"/>
                  </a:moveTo>
                  <a:lnTo>
                    <a:pt x="372" y="375"/>
                  </a:lnTo>
                  <a:lnTo>
                    <a:pt x="123" y="375"/>
                  </a:lnTo>
                  <a:lnTo>
                    <a:pt x="123" y="100"/>
                  </a:lnTo>
                  <a:close/>
                  <a:moveTo>
                    <a:pt x="0" y="1"/>
                  </a:moveTo>
                  <a:lnTo>
                    <a:pt x="0" y="474"/>
                  </a:lnTo>
                  <a:lnTo>
                    <a:pt x="497" y="474"/>
                  </a:lnTo>
                  <a:lnTo>
                    <a:pt x="4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1"/>
            <p:cNvSpPr/>
            <p:nvPr/>
          </p:nvSpPr>
          <p:spPr>
            <a:xfrm>
              <a:off x="-578252" y="-94994"/>
              <a:ext cx="84073" cy="84272"/>
            </a:xfrm>
            <a:custGeom>
              <a:rect b="b" l="l" r="r" t="t"/>
              <a:pathLst>
                <a:path extrusionOk="0" h="425" w="424">
                  <a:moveTo>
                    <a:pt x="1" y="1"/>
                  </a:moveTo>
                  <a:lnTo>
                    <a:pt x="1" y="424"/>
                  </a:lnTo>
                  <a:lnTo>
                    <a:pt x="126" y="424"/>
                  </a:lnTo>
                  <a:lnTo>
                    <a:pt x="126" y="100"/>
                  </a:lnTo>
                  <a:lnTo>
                    <a:pt x="424" y="100"/>
                  </a:lnTo>
                  <a:lnTo>
                    <a:pt x="4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1"/>
            <p:cNvSpPr/>
            <p:nvPr/>
          </p:nvSpPr>
          <p:spPr>
            <a:xfrm>
              <a:off x="-972247" y="28341"/>
              <a:ext cx="98746" cy="98747"/>
            </a:xfrm>
            <a:custGeom>
              <a:rect b="b" l="l" r="r" t="t"/>
              <a:pathLst>
                <a:path extrusionOk="0" h="498" w="498">
                  <a:moveTo>
                    <a:pt x="374" y="124"/>
                  </a:moveTo>
                  <a:lnTo>
                    <a:pt x="374" y="372"/>
                  </a:lnTo>
                  <a:lnTo>
                    <a:pt x="126" y="372"/>
                  </a:lnTo>
                  <a:lnTo>
                    <a:pt x="126" y="124"/>
                  </a:lnTo>
                  <a:close/>
                  <a:moveTo>
                    <a:pt x="1" y="1"/>
                  </a:moveTo>
                  <a:lnTo>
                    <a:pt x="1" y="498"/>
                  </a:lnTo>
                  <a:lnTo>
                    <a:pt x="498" y="498"/>
                  </a:lnTo>
                  <a:lnTo>
                    <a:pt x="4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1"/>
            <p:cNvSpPr/>
            <p:nvPr/>
          </p:nvSpPr>
          <p:spPr>
            <a:xfrm>
              <a:off x="-838998" y="28341"/>
              <a:ext cx="93591" cy="98747"/>
            </a:xfrm>
            <a:custGeom>
              <a:rect b="b" l="l" r="r" t="t"/>
              <a:pathLst>
                <a:path extrusionOk="0" h="498" w="472">
                  <a:moveTo>
                    <a:pt x="372" y="124"/>
                  </a:moveTo>
                  <a:lnTo>
                    <a:pt x="372" y="372"/>
                  </a:lnTo>
                  <a:lnTo>
                    <a:pt x="100" y="372"/>
                  </a:lnTo>
                  <a:lnTo>
                    <a:pt x="100" y="124"/>
                  </a:lnTo>
                  <a:close/>
                  <a:moveTo>
                    <a:pt x="0" y="1"/>
                  </a:moveTo>
                  <a:lnTo>
                    <a:pt x="0" y="498"/>
                  </a:lnTo>
                  <a:lnTo>
                    <a:pt x="471" y="498"/>
                  </a:lnTo>
                  <a:lnTo>
                    <a:pt x="4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1"/>
            <p:cNvSpPr/>
            <p:nvPr/>
          </p:nvSpPr>
          <p:spPr>
            <a:xfrm>
              <a:off x="-710905" y="28341"/>
              <a:ext cx="98548" cy="98747"/>
            </a:xfrm>
            <a:custGeom>
              <a:rect b="b" l="l" r="r" t="t"/>
              <a:pathLst>
                <a:path extrusionOk="0" h="498" w="497">
                  <a:moveTo>
                    <a:pt x="372" y="124"/>
                  </a:moveTo>
                  <a:lnTo>
                    <a:pt x="372" y="372"/>
                  </a:lnTo>
                  <a:lnTo>
                    <a:pt x="123" y="372"/>
                  </a:lnTo>
                  <a:lnTo>
                    <a:pt x="123" y="124"/>
                  </a:lnTo>
                  <a:close/>
                  <a:moveTo>
                    <a:pt x="0" y="1"/>
                  </a:moveTo>
                  <a:lnTo>
                    <a:pt x="0" y="498"/>
                  </a:lnTo>
                  <a:lnTo>
                    <a:pt x="497" y="498"/>
                  </a:lnTo>
                  <a:lnTo>
                    <a:pt x="4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p:nvPr/>
          </p:nvSpPr>
          <p:spPr>
            <a:xfrm>
              <a:off x="-597882" y="-85079"/>
              <a:ext cx="394191" cy="394196"/>
            </a:xfrm>
            <a:custGeom>
              <a:rect b="b" l="l" r="r" t="t"/>
              <a:pathLst>
                <a:path extrusionOk="0" h="1988" w="1988">
                  <a:moveTo>
                    <a:pt x="994" y="126"/>
                  </a:moveTo>
                  <a:cubicBezTo>
                    <a:pt x="1491" y="126"/>
                    <a:pt x="1888" y="523"/>
                    <a:pt x="1888" y="994"/>
                  </a:cubicBezTo>
                  <a:cubicBezTo>
                    <a:pt x="1888" y="1491"/>
                    <a:pt x="1491" y="1888"/>
                    <a:pt x="994" y="1888"/>
                  </a:cubicBezTo>
                  <a:cubicBezTo>
                    <a:pt x="523" y="1888"/>
                    <a:pt x="126" y="1491"/>
                    <a:pt x="126" y="994"/>
                  </a:cubicBezTo>
                  <a:cubicBezTo>
                    <a:pt x="126" y="523"/>
                    <a:pt x="523" y="126"/>
                    <a:pt x="994" y="126"/>
                  </a:cubicBezTo>
                  <a:close/>
                  <a:moveTo>
                    <a:pt x="994" y="1"/>
                  </a:moveTo>
                  <a:cubicBezTo>
                    <a:pt x="447" y="1"/>
                    <a:pt x="0" y="448"/>
                    <a:pt x="0" y="994"/>
                  </a:cubicBezTo>
                  <a:cubicBezTo>
                    <a:pt x="0" y="1541"/>
                    <a:pt x="447" y="1988"/>
                    <a:pt x="994" y="1988"/>
                  </a:cubicBezTo>
                  <a:cubicBezTo>
                    <a:pt x="1540" y="1988"/>
                    <a:pt x="1987" y="1541"/>
                    <a:pt x="1987" y="994"/>
                  </a:cubicBezTo>
                  <a:cubicBezTo>
                    <a:pt x="1987" y="448"/>
                    <a:pt x="1540" y="1"/>
                    <a:pt x="9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1"/>
            <p:cNvSpPr/>
            <p:nvPr/>
          </p:nvSpPr>
          <p:spPr>
            <a:xfrm>
              <a:off x="-410700" y="-1204"/>
              <a:ext cx="93987" cy="133051"/>
            </a:xfrm>
            <a:custGeom>
              <a:rect b="b" l="l" r="r" t="t"/>
              <a:pathLst>
                <a:path extrusionOk="0" h="671" w="474">
                  <a:moveTo>
                    <a:pt x="0" y="1"/>
                  </a:moveTo>
                  <a:lnTo>
                    <a:pt x="0" y="670"/>
                  </a:lnTo>
                  <a:lnTo>
                    <a:pt x="473" y="670"/>
                  </a:lnTo>
                  <a:lnTo>
                    <a:pt x="473" y="571"/>
                  </a:lnTo>
                  <a:lnTo>
                    <a:pt x="125" y="571"/>
                  </a:lnTo>
                  <a:lnTo>
                    <a:pt x="1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51"/>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52"/>
          <p:cNvGrpSpPr/>
          <p:nvPr/>
        </p:nvGrpSpPr>
        <p:grpSpPr>
          <a:xfrm>
            <a:off x="2330005" y="1947559"/>
            <a:ext cx="404050" cy="348069"/>
            <a:chOff x="1157730" y="1693256"/>
            <a:chExt cx="404050" cy="348069"/>
          </a:xfrm>
        </p:grpSpPr>
        <p:sp>
          <p:nvSpPr>
            <p:cNvPr id="486" name="Google Shape;486;p52"/>
            <p:cNvSpPr/>
            <p:nvPr/>
          </p:nvSpPr>
          <p:spPr>
            <a:xfrm>
              <a:off x="1157730" y="1693256"/>
              <a:ext cx="404050" cy="348069"/>
            </a:xfrm>
            <a:custGeom>
              <a:rect b="b" l="l" r="r" t="t"/>
              <a:pathLst>
                <a:path extrusionOk="0" h="2257" w="2620">
                  <a:moveTo>
                    <a:pt x="1120" y="105"/>
                  </a:moveTo>
                  <a:cubicBezTo>
                    <a:pt x="1157" y="124"/>
                    <a:pt x="1157" y="160"/>
                    <a:pt x="1157" y="177"/>
                  </a:cubicBezTo>
                  <a:lnTo>
                    <a:pt x="740" y="719"/>
                  </a:lnTo>
                  <a:lnTo>
                    <a:pt x="632" y="719"/>
                  </a:lnTo>
                  <a:lnTo>
                    <a:pt x="1048" y="141"/>
                  </a:lnTo>
                  <a:lnTo>
                    <a:pt x="1066" y="141"/>
                  </a:lnTo>
                  <a:cubicBezTo>
                    <a:pt x="1066" y="105"/>
                    <a:pt x="1102" y="105"/>
                    <a:pt x="1120" y="105"/>
                  </a:cubicBezTo>
                  <a:close/>
                  <a:moveTo>
                    <a:pt x="1482" y="105"/>
                  </a:moveTo>
                  <a:cubicBezTo>
                    <a:pt x="1518" y="105"/>
                    <a:pt x="1535" y="105"/>
                    <a:pt x="1554" y="141"/>
                  </a:cubicBezTo>
                  <a:lnTo>
                    <a:pt x="1988" y="719"/>
                  </a:lnTo>
                  <a:lnTo>
                    <a:pt x="1880" y="719"/>
                  </a:lnTo>
                  <a:lnTo>
                    <a:pt x="1463" y="177"/>
                  </a:lnTo>
                  <a:cubicBezTo>
                    <a:pt x="1463" y="160"/>
                    <a:pt x="1463" y="124"/>
                    <a:pt x="1482" y="105"/>
                  </a:cubicBezTo>
                  <a:close/>
                  <a:moveTo>
                    <a:pt x="2422" y="828"/>
                  </a:moveTo>
                  <a:cubicBezTo>
                    <a:pt x="2475" y="828"/>
                    <a:pt x="2511" y="864"/>
                    <a:pt x="2511" y="919"/>
                  </a:cubicBezTo>
                  <a:cubicBezTo>
                    <a:pt x="2511" y="991"/>
                    <a:pt x="2475" y="1027"/>
                    <a:pt x="2422" y="1027"/>
                  </a:cubicBezTo>
                  <a:lnTo>
                    <a:pt x="1916" y="1027"/>
                  </a:lnTo>
                  <a:cubicBezTo>
                    <a:pt x="1897" y="1027"/>
                    <a:pt x="1880" y="1045"/>
                    <a:pt x="1880" y="1081"/>
                  </a:cubicBezTo>
                  <a:cubicBezTo>
                    <a:pt x="1880" y="1099"/>
                    <a:pt x="1897" y="1136"/>
                    <a:pt x="1916" y="1136"/>
                  </a:cubicBezTo>
                  <a:lnTo>
                    <a:pt x="2294" y="1136"/>
                  </a:lnTo>
                  <a:lnTo>
                    <a:pt x="2294" y="1153"/>
                  </a:lnTo>
                  <a:lnTo>
                    <a:pt x="2114" y="2111"/>
                  </a:lnTo>
                  <a:cubicBezTo>
                    <a:pt x="2114" y="2129"/>
                    <a:pt x="2096" y="2148"/>
                    <a:pt x="2078" y="2148"/>
                  </a:cubicBezTo>
                  <a:lnTo>
                    <a:pt x="542" y="2148"/>
                  </a:lnTo>
                  <a:cubicBezTo>
                    <a:pt x="523" y="2148"/>
                    <a:pt x="506" y="2129"/>
                    <a:pt x="487" y="2111"/>
                  </a:cubicBezTo>
                  <a:lnTo>
                    <a:pt x="325" y="1153"/>
                  </a:lnTo>
                  <a:lnTo>
                    <a:pt x="307" y="1136"/>
                  </a:lnTo>
                  <a:lnTo>
                    <a:pt x="1699" y="1136"/>
                  </a:lnTo>
                  <a:cubicBezTo>
                    <a:pt x="1735" y="1136"/>
                    <a:pt x="1752" y="1099"/>
                    <a:pt x="1752" y="1081"/>
                  </a:cubicBezTo>
                  <a:cubicBezTo>
                    <a:pt x="1752" y="1045"/>
                    <a:pt x="1735" y="1027"/>
                    <a:pt x="1699" y="1027"/>
                  </a:cubicBezTo>
                  <a:lnTo>
                    <a:pt x="198" y="1027"/>
                  </a:lnTo>
                  <a:cubicBezTo>
                    <a:pt x="145" y="1027"/>
                    <a:pt x="108" y="972"/>
                    <a:pt x="108" y="919"/>
                  </a:cubicBezTo>
                  <a:cubicBezTo>
                    <a:pt x="108" y="864"/>
                    <a:pt x="145" y="828"/>
                    <a:pt x="198" y="828"/>
                  </a:cubicBezTo>
                  <a:close/>
                  <a:moveTo>
                    <a:pt x="1114" y="1"/>
                  </a:moveTo>
                  <a:cubicBezTo>
                    <a:pt x="1058" y="1"/>
                    <a:pt x="1002" y="35"/>
                    <a:pt x="976" y="87"/>
                  </a:cubicBezTo>
                  <a:lnTo>
                    <a:pt x="506" y="719"/>
                  </a:lnTo>
                  <a:lnTo>
                    <a:pt x="198" y="719"/>
                  </a:lnTo>
                  <a:cubicBezTo>
                    <a:pt x="90" y="719"/>
                    <a:pt x="0" y="810"/>
                    <a:pt x="0" y="919"/>
                  </a:cubicBezTo>
                  <a:cubicBezTo>
                    <a:pt x="0" y="1008"/>
                    <a:pt x="54" y="1099"/>
                    <a:pt x="145" y="1117"/>
                  </a:cubicBezTo>
                  <a:cubicBezTo>
                    <a:pt x="145" y="1136"/>
                    <a:pt x="162" y="1136"/>
                    <a:pt x="162" y="1136"/>
                  </a:cubicBezTo>
                  <a:lnTo>
                    <a:pt x="181" y="1136"/>
                  </a:lnTo>
                  <a:cubicBezTo>
                    <a:pt x="198" y="1136"/>
                    <a:pt x="217" y="1153"/>
                    <a:pt x="217" y="1172"/>
                  </a:cubicBezTo>
                  <a:lnTo>
                    <a:pt x="398" y="2129"/>
                  </a:lnTo>
                  <a:cubicBezTo>
                    <a:pt x="398" y="2201"/>
                    <a:pt x="470" y="2256"/>
                    <a:pt x="542" y="2256"/>
                  </a:cubicBezTo>
                  <a:lnTo>
                    <a:pt x="2078" y="2256"/>
                  </a:lnTo>
                  <a:cubicBezTo>
                    <a:pt x="2150" y="2256"/>
                    <a:pt x="2205" y="2201"/>
                    <a:pt x="2222" y="2129"/>
                  </a:cubicBezTo>
                  <a:lnTo>
                    <a:pt x="2403" y="1172"/>
                  </a:lnTo>
                  <a:cubicBezTo>
                    <a:pt x="2403" y="1153"/>
                    <a:pt x="2422" y="1136"/>
                    <a:pt x="2439" y="1136"/>
                  </a:cubicBezTo>
                  <a:cubicBezTo>
                    <a:pt x="2458" y="1136"/>
                    <a:pt x="2475" y="1136"/>
                    <a:pt x="2475" y="1117"/>
                  </a:cubicBezTo>
                  <a:cubicBezTo>
                    <a:pt x="2566" y="1099"/>
                    <a:pt x="2620" y="1008"/>
                    <a:pt x="2620" y="919"/>
                  </a:cubicBezTo>
                  <a:cubicBezTo>
                    <a:pt x="2620" y="810"/>
                    <a:pt x="2530" y="719"/>
                    <a:pt x="2422" y="719"/>
                  </a:cubicBezTo>
                  <a:lnTo>
                    <a:pt x="2114" y="719"/>
                  </a:lnTo>
                  <a:lnTo>
                    <a:pt x="1644" y="87"/>
                  </a:lnTo>
                  <a:cubicBezTo>
                    <a:pt x="1617" y="35"/>
                    <a:pt x="1562" y="1"/>
                    <a:pt x="1506" y="1"/>
                  </a:cubicBezTo>
                  <a:cubicBezTo>
                    <a:pt x="1486" y="1"/>
                    <a:pt x="1465" y="5"/>
                    <a:pt x="1446" y="15"/>
                  </a:cubicBezTo>
                  <a:cubicBezTo>
                    <a:pt x="1355" y="69"/>
                    <a:pt x="1337" y="160"/>
                    <a:pt x="1373" y="232"/>
                  </a:cubicBezTo>
                  <a:lnTo>
                    <a:pt x="1391" y="232"/>
                  </a:lnTo>
                  <a:lnTo>
                    <a:pt x="1752" y="719"/>
                  </a:lnTo>
                  <a:lnTo>
                    <a:pt x="867" y="719"/>
                  </a:lnTo>
                  <a:lnTo>
                    <a:pt x="1229" y="232"/>
                  </a:lnTo>
                  <a:cubicBezTo>
                    <a:pt x="1282" y="160"/>
                    <a:pt x="1246" y="69"/>
                    <a:pt x="1174" y="15"/>
                  </a:cubicBezTo>
                  <a:cubicBezTo>
                    <a:pt x="1155" y="5"/>
                    <a:pt x="1134" y="1"/>
                    <a:pt x="11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p:nvPr/>
          </p:nvSpPr>
          <p:spPr>
            <a:xfrm>
              <a:off x="1336003" y="1890652"/>
              <a:ext cx="47499" cy="111653"/>
            </a:xfrm>
            <a:custGeom>
              <a:rect b="b" l="l" r="r" t="t"/>
              <a:pathLst>
                <a:path extrusionOk="0" h="724" w="308">
                  <a:moveTo>
                    <a:pt x="145" y="109"/>
                  </a:moveTo>
                  <a:cubicBezTo>
                    <a:pt x="181" y="109"/>
                    <a:pt x="199" y="126"/>
                    <a:pt x="199" y="162"/>
                  </a:cubicBezTo>
                  <a:lnTo>
                    <a:pt x="199" y="560"/>
                  </a:lnTo>
                  <a:cubicBezTo>
                    <a:pt x="199" y="596"/>
                    <a:pt x="181" y="615"/>
                    <a:pt x="145" y="615"/>
                  </a:cubicBezTo>
                  <a:cubicBezTo>
                    <a:pt x="126" y="615"/>
                    <a:pt x="109" y="596"/>
                    <a:pt x="109" y="560"/>
                  </a:cubicBezTo>
                  <a:lnTo>
                    <a:pt x="109" y="162"/>
                  </a:lnTo>
                  <a:cubicBezTo>
                    <a:pt x="109" y="126"/>
                    <a:pt x="126" y="109"/>
                    <a:pt x="145" y="109"/>
                  </a:cubicBezTo>
                  <a:close/>
                  <a:moveTo>
                    <a:pt x="145" y="0"/>
                  </a:moveTo>
                  <a:cubicBezTo>
                    <a:pt x="73" y="0"/>
                    <a:pt x="1" y="72"/>
                    <a:pt x="1" y="162"/>
                  </a:cubicBezTo>
                  <a:lnTo>
                    <a:pt x="1" y="560"/>
                  </a:lnTo>
                  <a:cubicBezTo>
                    <a:pt x="1" y="651"/>
                    <a:pt x="73" y="723"/>
                    <a:pt x="145" y="723"/>
                  </a:cubicBezTo>
                  <a:cubicBezTo>
                    <a:pt x="235" y="723"/>
                    <a:pt x="307" y="651"/>
                    <a:pt x="307" y="560"/>
                  </a:cubicBezTo>
                  <a:lnTo>
                    <a:pt x="307" y="162"/>
                  </a:lnTo>
                  <a:cubicBezTo>
                    <a:pt x="307" y="72"/>
                    <a:pt x="235" y="0"/>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a:off x="1414036" y="1890652"/>
              <a:ext cx="47499" cy="111653"/>
            </a:xfrm>
            <a:custGeom>
              <a:rect b="b" l="l" r="r" t="t"/>
              <a:pathLst>
                <a:path extrusionOk="0" h="724" w="308">
                  <a:moveTo>
                    <a:pt x="163" y="109"/>
                  </a:moveTo>
                  <a:cubicBezTo>
                    <a:pt x="181" y="109"/>
                    <a:pt x="218" y="126"/>
                    <a:pt x="218" y="162"/>
                  </a:cubicBezTo>
                  <a:lnTo>
                    <a:pt x="218" y="560"/>
                  </a:lnTo>
                  <a:cubicBezTo>
                    <a:pt x="218" y="596"/>
                    <a:pt x="181" y="615"/>
                    <a:pt x="163" y="615"/>
                  </a:cubicBezTo>
                  <a:cubicBezTo>
                    <a:pt x="126" y="615"/>
                    <a:pt x="109" y="596"/>
                    <a:pt x="109" y="560"/>
                  </a:cubicBezTo>
                  <a:lnTo>
                    <a:pt x="109" y="162"/>
                  </a:lnTo>
                  <a:cubicBezTo>
                    <a:pt x="109" y="126"/>
                    <a:pt x="126" y="109"/>
                    <a:pt x="163" y="109"/>
                  </a:cubicBezTo>
                  <a:close/>
                  <a:moveTo>
                    <a:pt x="163" y="0"/>
                  </a:moveTo>
                  <a:cubicBezTo>
                    <a:pt x="73" y="0"/>
                    <a:pt x="1" y="72"/>
                    <a:pt x="1" y="162"/>
                  </a:cubicBezTo>
                  <a:lnTo>
                    <a:pt x="1" y="560"/>
                  </a:lnTo>
                  <a:cubicBezTo>
                    <a:pt x="1" y="651"/>
                    <a:pt x="73" y="723"/>
                    <a:pt x="163" y="723"/>
                  </a:cubicBezTo>
                  <a:cubicBezTo>
                    <a:pt x="235" y="723"/>
                    <a:pt x="307" y="651"/>
                    <a:pt x="307" y="560"/>
                  </a:cubicBezTo>
                  <a:lnTo>
                    <a:pt x="307" y="162"/>
                  </a:lnTo>
                  <a:cubicBezTo>
                    <a:pt x="307" y="72"/>
                    <a:pt x="235" y="0"/>
                    <a:pt x="1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a:off x="1257970" y="1890652"/>
              <a:ext cx="47499" cy="111653"/>
            </a:xfrm>
            <a:custGeom>
              <a:rect b="b" l="l" r="r" t="t"/>
              <a:pathLst>
                <a:path extrusionOk="0" h="724" w="308">
                  <a:moveTo>
                    <a:pt x="145" y="109"/>
                  </a:moveTo>
                  <a:cubicBezTo>
                    <a:pt x="181" y="109"/>
                    <a:pt x="199" y="126"/>
                    <a:pt x="199" y="162"/>
                  </a:cubicBezTo>
                  <a:lnTo>
                    <a:pt x="199" y="560"/>
                  </a:lnTo>
                  <a:cubicBezTo>
                    <a:pt x="199" y="596"/>
                    <a:pt x="181" y="615"/>
                    <a:pt x="145" y="615"/>
                  </a:cubicBezTo>
                  <a:cubicBezTo>
                    <a:pt x="109" y="615"/>
                    <a:pt x="90" y="596"/>
                    <a:pt x="90" y="560"/>
                  </a:cubicBezTo>
                  <a:lnTo>
                    <a:pt x="90" y="162"/>
                  </a:lnTo>
                  <a:cubicBezTo>
                    <a:pt x="90" y="126"/>
                    <a:pt x="109" y="109"/>
                    <a:pt x="145" y="109"/>
                  </a:cubicBezTo>
                  <a:close/>
                  <a:moveTo>
                    <a:pt x="145" y="0"/>
                  </a:moveTo>
                  <a:cubicBezTo>
                    <a:pt x="54" y="0"/>
                    <a:pt x="1" y="72"/>
                    <a:pt x="1" y="162"/>
                  </a:cubicBezTo>
                  <a:lnTo>
                    <a:pt x="1" y="560"/>
                  </a:lnTo>
                  <a:cubicBezTo>
                    <a:pt x="1" y="651"/>
                    <a:pt x="54" y="723"/>
                    <a:pt x="145" y="723"/>
                  </a:cubicBezTo>
                  <a:cubicBezTo>
                    <a:pt x="235" y="723"/>
                    <a:pt x="307" y="651"/>
                    <a:pt x="307" y="560"/>
                  </a:cubicBezTo>
                  <a:lnTo>
                    <a:pt x="307" y="162"/>
                  </a:lnTo>
                  <a:cubicBezTo>
                    <a:pt x="307" y="72"/>
                    <a:pt x="235" y="0"/>
                    <a:pt x="1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52"/>
          <p:cNvGrpSpPr/>
          <p:nvPr/>
        </p:nvGrpSpPr>
        <p:grpSpPr>
          <a:xfrm>
            <a:off x="2195837" y="1137625"/>
            <a:ext cx="4743516" cy="3377219"/>
            <a:chOff x="2195837" y="1137625"/>
            <a:chExt cx="4743516" cy="3377219"/>
          </a:xfrm>
        </p:grpSpPr>
        <p:sp>
          <p:nvSpPr>
            <p:cNvPr id="491" name="Google Shape;491;p52"/>
            <p:cNvSpPr/>
            <p:nvPr/>
          </p:nvSpPr>
          <p:spPr>
            <a:xfrm>
              <a:off x="2566416" y="2374894"/>
              <a:ext cx="1391042" cy="415616"/>
            </a:xfrm>
            <a:custGeom>
              <a:rect b="b" l="l" r="r" t="t"/>
              <a:pathLst>
                <a:path extrusionOk="0" h="2695" w="9020">
                  <a:moveTo>
                    <a:pt x="1" y="1"/>
                  </a:moveTo>
                  <a:lnTo>
                    <a:pt x="1" y="1519"/>
                  </a:lnTo>
                  <a:cubicBezTo>
                    <a:pt x="1" y="2169"/>
                    <a:pt x="525" y="2694"/>
                    <a:pt x="1176" y="2694"/>
                  </a:cubicBezTo>
                  <a:lnTo>
                    <a:pt x="9019" y="2694"/>
                  </a:lnTo>
                  <a:lnTo>
                    <a:pt x="9019" y="2675"/>
                  </a:lnTo>
                  <a:lnTo>
                    <a:pt x="1176" y="2675"/>
                  </a:lnTo>
                  <a:cubicBezTo>
                    <a:pt x="851" y="2675"/>
                    <a:pt x="562" y="2550"/>
                    <a:pt x="362" y="2333"/>
                  </a:cubicBezTo>
                  <a:cubicBezTo>
                    <a:pt x="145" y="2133"/>
                    <a:pt x="19" y="1844"/>
                    <a:pt x="19" y="1519"/>
                  </a:cubicBezTo>
                  <a:lnTo>
                    <a:pt x="19"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2"/>
            <p:cNvSpPr/>
            <p:nvPr/>
          </p:nvSpPr>
          <p:spPr>
            <a:xfrm>
              <a:off x="5871711" y="1700511"/>
              <a:ext cx="780495" cy="532513"/>
            </a:xfrm>
            <a:custGeom>
              <a:rect b="b" l="l" r="r" t="t"/>
              <a:pathLst>
                <a:path extrusionOk="0" h="3453" w="5061">
                  <a:moveTo>
                    <a:pt x="5025" y="0"/>
                  </a:moveTo>
                  <a:lnTo>
                    <a:pt x="5025" y="2188"/>
                  </a:lnTo>
                  <a:cubicBezTo>
                    <a:pt x="5025" y="2531"/>
                    <a:pt x="4899" y="2838"/>
                    <a:pt x="4663" y="3055"/>
                  </a:cubicBezTo>
                  <a:cubicBezTo>
                    <a:pt x="4446" y="3290"/>
                    <a:pt x="4121" y="3434"/>
                    <a:pt x="3778" y="3434"/>
                  </a:cubicBezTo>
                  <a:lnTo>
                    <a:pt x="1" y="3434"/>
                  </a:lnTo>
                  <a:lnTo>
                    <a:pt x="1" y="3453"/>
                  </a:lnTo>
                  <a:lnTo>
                    <a:pt x="3778" y="3453"/>
                  </a:lnTo>
                  <a:cubicBezTo>
                    <a:pt x="4482" y="3453"/>
                    <a:pt x="5061" y="2875"/>
                    <a:pt x="5061" y="2188"/>
                  </a:cubicBezTo>
                  <a:lnTo>
                    <a:pt x="5061"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
            <p:cNvSpPr/>
            <p:nvPr/>
          </p:nvSpPr>
          <p:spPr>
            <a:xfrm>
              <a:off x="5534900" y="3428477"/>
              <a:ext cx="1033874" cy="1086367"/>
            </a:xfrm>
            <a:custGeom>
              <a:rect b="b" l="l" r="r" t="t"/>
              <a:pathLst>
                <a:path extrusionOk="0" h="7591" w="6704">
                  <a:moveTo>
                    <a:pt x="0" y="0"/>
                  </a:moveTo>
                  <a:lnTo>
                    <a:pt x="0" y="6633"/>
                  </a:lnTo>
                  <a:cubicBezTo>
                    <a:pt x="0" y="7156"/>
                    <a:pt x="434" y="7590"/>
                    <a:pt x="957" y="7590"/>
                  </a:cubicBezTo>
                  <a:lnTo>
                    <a:pt x="5475" y="7590"/>
                  </a:lnTo>
                  <a:cubicBezTo>
                    <a:pt x="6144" y="7590"/>
                    <a:pt x="6704" y="7048"/>
                    <a:pt x="6704" y="6380"/>
                  </a:cubicBezTo>
                  <a:lnTo>
                    <a:pt x="6704" y="5079"/>
                  </a:lnTo>
                  <a:lnTo>
                    <a:pt x="6668" y="5079"/>
                  </a:lnTo>
                  <a:lnTo>
                    <a:pt x="6668" y="6380"/>
                  </a:lnTo>
                  <a:cubicBezTo>
                    <a:pt x="6668" y="6705"/>
                    <a:pt x="6542" y="7012"/>
                    <a:pt x="6325" y="7229"/>
                  </a:cubicBezTo>
                  <a:cubicBezTo>
                    <a:pt x="6108" y="7446"/>
                    <a:pt x="5800" y="7573"/>
                    <a:pt x="5475" y="7573"/>
                  </a:cubicBezTo>
                  <a:lnTo>
                    <a:pt x="957" y="7573"/>
                  </a:lnTo>
                  <a:cubicBezTo>
                    <a:pt x="704" y="7573"/>
                    <a:pt x="470" y="7464"/>
                    <a:pt x="289" y="7301"/>
                  </a:cubicBezTo>
                  <a:cubicBezTo>
                    <a:pt x="126" y="7120"/>
                    <a:pt x="17" y="6886"/>
                    <a:pt x="17" y="6633"/>
                  </a:cubicBezTo>
                  <a:lnTo>
                    <a:pt x="17"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2"/>
            <p:cNvSpPr/>
            <p:nvPr/>
          </p:nvSpPr>
          <p:spPr>
            <a:xfrm>
              <a:off x="3954353" y="1754640"/>
              <a:ext cx="917131" cy="1493905"/>
            </a:xfrm>
            <a:custGeom>
              <a:rect b="b" l="l" r="r" t="t"/>
              <a:pathLst>
                <a:path extrusionOk="0" h="9687" w="5947">
                  <a:moveTo>
                    <a:pt x="4132" y="0"/>
                  </a:moveTo>
                  <a:cubicBezTo>
                    <a:pt x="4027" y="0"/>
                    <a:pt x="3919" y="38"/>
                    <a:pt x="3831" y="119"/>
                  </a:cubicBezTo>
                  <a:lnTo>
                    <a:pt x="145" y="3897"/>
                  </a:lnTo>
                  <a:cubicBezTo>
                    <a:pt x="36" y="3987"/>
                    <a:pt x="0" y="4131"/>
                    <a:pt x="36" y="4276"/>
                  </a:cubicBezTo>
                  <a:lnTo>
                    <a:pt x="1429" y="9391"/>
                  </a:lnTo>
                  <a:cubicBezTo>
                    <a:pt x="1475" y="9575"/>
                    <a:pt x="1645" y="9686"/>
                    <a:pt x="1819" y="9686"/>
                  </a:cubicBezTo>
                  <a:cubicBezTo>
                    <a:pt x="1918" y="9686"/>
                    <a:pt x="2018" y="9650"/>
                    <a:pt x="2097" y="9572"/>
                  </a:cubicBezTo>
                  <a:lnTo>
                    <a:pt x="5802" y="5975"/>
                  </a:lnTo>
                  <a:cubicBezTo>
                    <a:pt x="5910" y="5866"/>
                    <a:pt x="5947" y="5722"/>
                    <a:pt x="5910" y="5577"/>
                  </a:cubicBezTo>
                  <a:lnTo>
                    <a:pt x="4518" y="300"/>
                  </a:lnTo>
                  <a:cubicBezTo>
                    <a:pt x="4473" y="108"/>
                    <a:pt x="4307" y="0"/>
                    <a:pt x="4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2"/>
            <p:cNvSpPr/>
            <p:nvPr/>
          </p:nvSpPr>
          <p:spPr>
            <a:xfrm>
              <a:off x="3845786" y="1733975"/>
              <a:ext cx="914201" cy="1499457"/>
            </a:xfrm>
            <a:custGeom>
              <a:rect b="b" l="l" r="r" t="t"/>
              <a:pathLst>
                <a:path extrusionOk="0" h="9723" w="5928">
                  <a:moveTo>
                    <a:pt x="4121" y="37"/>
                  </a:moveTo>
                  <a:cubicBezTo>
                    <a:pt x="4193" y="37"/>
                    <a:pt x="4282" y="55"/>
                    <a:pt x="4355" y="109"/>
                  </a:cubicBezTo>
                  <a:cubicBezTo>
                    <a:pt x="4410" y="164"/>
                    <a:pt x="4463" y="236"/>
                    <a:pt x="4499" y="326"/>
                  </a:cubicBezTo>
                  <a:lnTo>
                    <a:pt x="5873" y="5603"/>
                  </a:lnTo>
                  <a:cubicBezTo>
                    <a:pt x="5892" y="5639"/>
                    <a:pt x="5892" y="5658"/>
                    <a:pt x="5892" y="5694"/>
                  </a:cubicBezTo>
                  <a:cubicBezTo>
                    <a:pt x="5892" y="5802"/>
                    <a:pt x="5855" y="5892"/>
                    <a:pt x="5764" y="5983"/>
                  </a:cubicBezTo>
                  <a:lnTo>
                    <a:pt x="2078" y="9578"/>
                  </a:lnTo>
                  <a:cubicBezTo>
                    <a:pt x="1988" y="9651"/>
                    <a:pt x="1897" y="9687"/>
                    <a:pt x="1807" y="9687"/>
                  </a:cubicBezTo>
                  <a:cubicBezTo>
                    <a:pt x="1716" y="9687"/>
                    <a:pt x="1644" y="9651"/>
                    <a:pt x="1572" y="9615"/>
                  </a:cubicBezTo>
                  <a:cubicBezTo>
                    <a:pt x="1499" y="9561"/>
                    <a:pt x="1446" y="9489"/>
                    <a:pt x="1427" y="9398"/>
                  </a:cubicBezTo>
                  <a:lnTo>
                    <a:pt x="36" y="4301"/>
                  </a:lnTo>
                  <a:lnTo>
                    <a:pt x="36" y="4193"/>
                  </a:lnTo>
                  <a:cubicBezTo>
                    <a:pt x="36" y="4103"/>
                    <a:pt x="72" y="3995"/>
                    <a:pt x="145" y="3923"/>
                  </a:cubicBezTo>
                  <a:lnTo>
                    <a:pt x="3849" y="145"/>
                  </a:lnTo>
                  <a:cubicBezTo>
                    <a:pt x="3921" y="73"/>
                    <a:pt x="4012" y="37"/>
                    <a:pt x="4121" y="37"/>
                  </a:cubicBezTo>
                  <a:close/>
                  <a:moveTo>
                    <a:pt x="4121" y="0"/>
                  </a:moveTo>
                  <a:cubicBezTo>
                    <a:pt x="4012" y="0"/>
                    <a:pt x="3904" y="37"/>
                    <a:pt x="3813" y="128"/>
                  </a:cubicBezTo>
                  <a:lnTo>
                    <a:pt x="109" y="3904"/>
                  </a:lnTo>
                  <a:cubicBezTo>
                    <a:pt x="36" y="3976"/>
                    <a:pt x="0" y="4085"/>
                    <a:pt x="0" y="4193"/>
                  </a:cubicBezTo>
                  <a:lnTo>
                    <a:pt x="0" y="4301"/>
                  </a:lnTo>
                  <a:lnTo>
                    <a:pt x="1391" y="9416"/>
                  </a:lnTo>
                  <a:cubicBezTo>
                    <a:pt x="1427" y="9506"/>
                    <a:pt x="1482" y="9578"/>
                    <a:pt x="1554" y="9633"/>
                  </a:cubicBezTo>
                  <a:cubicBezTo>
                    <a:pt x="1627" y="9687"/>
                    <a:pt x="1716" y="9723"/>
                    <a:pt x="1807" y="9723"/>
                  </a:cubicBezTo>
                  <a:cubicBezTo>
                    <a:pt x="1897" y="9723"/>
                    <a:pt x="2005" y="9687"/>
                    <a:pt x="2097" y="9597"/>
                  </a:cubicBezTo>
                  <a:lnTo>
                    <a:pt x="5800" y="6000"/>
                  </a:lnTo>
                  <a:cubicBezTo>
                    <a:pt x="5873" y="5928"/>
                    <a:pt x="5928" y="5802"/>
                    <a:pt x="5928" y="5694"/>
                  </a:cubicBezTo>
                  <a:cubicBezTo>
                    <a:pt x="5928" y="5658"/>
                    <a:pt x="5928" y="5621"/>
                    <a:pt x="5909" y="5585"/>
                  </a:cubicBezTo>
                  <a:lnTo>
                    <a:pt x="4535" y="326"/>
                  </a:lnTo>
                  <a:cubicBezTo>
                    <a:pt x="4499" y="217"/>
                    <a:pt x="4446" y="145"/>
                    <a:pt x="4374" y="91"/>
                  </a:cubicBezTo>
                  <a:cubicBezTo>
                    <a:pt x="4301" y="37"/>
                    <a:pt x="4210" y="0"/>
                    <a:pt x="4121" y="0"/>
                  </a:cubicBezTo>
                  <a:close/>
                </a:path>
              </a:pathLst>
            </a:custGeom>
            <a:solidFill>
              <a:srgbClr val="EEEEEE"/>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2"/>
            <p:cNvSpPr/>
            <p:nvPr/>
          </p:nvSpPr>
          <p:spPr>
            <a:xfrm>
              <a:off x="4753188" y="1689561"/>
              <a:ext cx="1153855" cy="1138742"/>
            </a:xfrm>
            <a:custGeom>
              <a:rect b="b" l="l" r="r" t="t"/>
              <a:pathLst>
                <a:path extrusionOk="0" h="7384" w="7482">
                  <a:moveTo>
                    <a:pt x="457" y="1"/>
                  </a:moveTo>
                  <a:cubicBezTo>
                    <a:pt x="210" y="1"/>
                    <a:pt x="0" y="253"/>
                    <a:pt x="80" y="505"/>
                  </a:cubicBezTo>
                  <a:lnTo>
                    <a:pt x="1453" y="5782"/>
                  </a:lnTo>
                  <a:cubicBezTo>
                    <a:pt x="1489" y="5927"/>
                    <a:pt x="1615" y="6035"/>
                    <a:pt x="1760" y="6071"/>
                  </a:cubicBezTo>
                  <a:lnTo>
                    <a:pt x="6928" y="7372"/>
                  </a:lnTo>
                  <a:cubicBezTo>
                    <a:pt x="6959" y="7380"/>
                    <a:pt x="6989" y="7384"/>
                    <a:pt x="7019" y="7384"/>
                  </a:cubicBezTo>
                  <a:cubicBezTo>
                    <a:pt x="7271" y="7384"/>
                    <a:pt x="7482" y="7125"/>
                    <a:pt x="7417" y="6866"/>
                  </a:cubicBezTo>
                  <a:lnTo>
                    <a:pt x="6025" y="1717"/>
                  </a:lnTo>
                  <a:cubicBezTo>
                    <a:pt x="5989" y="1590"/>
                    <a:pt x="5880" y="1481"/>
                    <a:pt x="5736" y="1428"/>
                  </a:cubicBezTo>
                  <a:lnTo>
                    <a:pt x="567" y="18"/>
                  </a:lnTo>
                  <a:cubicBezTo>
                    <a:pt x="530" y="6"/>
                    <a:pt x="493" y="1"/>
                    <a:pt x="4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2"/>
            <p:cNvSpPr/>
            <p:nvPr/>
          </p:nvSpPr>
          <p:spPr>
            <a:xfrm>
              <a:off x="4846180" y="1586391"/>
              <a:ext cx="1142752" cy="1142752"/>
            </a:xfrm>
            <a:custGeom>
              <a:rect b="b" l="l" r="r" t="t"/>
              <a:pathLst>
                <a:path extrusionOk="0" h="7410" w="7410">
                  <a:moveTo>
                    <a:pt x="434" y="36"/>
                  </a:moveTo>
                  <a:cubicBezTo>
                    <a:pt x="470" y="36"/>
                    <a:pt x="506" y="54"/>
                    <a:pt x="542" y="54"/>
                  </a:cubicBezTo>
                  <a:lnTo>
                    <a:pt x="5711" y="1482"/>
                  </a:lnTo>
                  <a:cubicBezTo>
                    <a:pt x="5838" y="1518"/>
                    <a:pt x="5947" y="1608"/>
                    <a:pt x="5983" y="1753"/>
                  </a:cubicBezTo>
                  <a:lnTo>
                    <a:pt x="7373" y="6885"/>
                  </a:lnTo>
                  <a:lnTo>
                    <a:pt x="7373" y="6993"/>
                  </a:lnTo>
                  <a:cubicBezTo>
                    <a:pt x="7373" y="7102"/>
                    <a:pt x="7337" y="7193"/>
                    <a:pt x="7265" y="7265"/>
                  </a:cubicBezTo>
                  <a:cubicBezTo>
                    <a:pt x="7193" y="7337"/>
                    <a:pt x="7103" y="7374"/>
                    <a:pt x="6995" y="7374"/>
                  </a:cubicBezTo>
                  <a:lnTo>
                    <a:pt x="6904" y="7374"/>
                  </a:lnTo>
                  <a:lnTo>
                    <a:pt x="1735" y="6090"/>
                  </a:lnTo>
                  <a:cubicBezTo>
                    <a:pt x="1591" y="6054"/>
                    <a:pt x="1482" y="5945"/>
                    <a:pt x="1446" y="5801"/>
                  </a:cubicBezTo>
                  <a:lnTo>
                    <a:pt x="55" y="524"/>
                  </a:lnTo>
                  <a:cubicBezTo>
                    <a:pt x="55" y="487"/>
                    <a:pt x="36" y="470"/>
                    <a:pt x="36" y="434"/>
                  </a:cubicBezTo>
                  <a:cubicBezTo>
                    <a:pt x="36" y="326"/>
                    <a:pt x="91" y="234"/>
                    <a:pt x="164" y="162"/>
                  </a:cubicBezTo>
                  <a:cubicBezTo>
                    <a:pt x="236" y="90"/>
                    <a:pt x="326" y="36"/>
                    <a:pt x="434" y="36"/>
                  </a:cubicBezTo>
                  <a:close/>
                  <a:moveTo>
                    <a:pt x="434" y="0"/>
                  </a:moveTo>
                  <a:cubicBezTo>
                    <a:pt x="200" y="0"/>
                    <a:pt x="0" y="198"/>
                    <a:pt x="0" y="434"/>
                  </a:cubicBezTo>
                  <a:cubicBezTo>
                    <a:pt x="0" y="470"/>
                    <a:pt x="19" y="506"/>
                    <a:pt x="19" y="542"/>
                  </a:cubicBezTo>
                  <a:lnTo>
                    <a:pt x="1410" y="5819"/>
                  </a:lnTo>
                  <a:cubicBezTo>
                    <a:pt x="1446" y="5964"/>
                    <a:pt x="1573" y="6090"/>
                    <a:pt x="1718" y="6126"/>
                  </a:cubicBezTo>
                  <a:lnTo>
                    <a:pt x="6886" y="7410"/>
                  </a:lnTo>
                  <a:lnTo>
                    <a:pt x="6995" y="7410"/>
                  </a:lnTo>
                  <a:cubicBezTo>
                    <a:pt x="7229" y="7410"/>
                    <a:pt x="7410" y="7229"/>
                    <a:pt x="7410" y="6993"/>
                  </a:cubicBezTo>
                  <a:cubicBezTo>
                    <a:pt x="7410" y="6957"/>
                    <a:pt x="7410" y="6921"/>
                    <a:pt x="7392" y="6885"/>
                  </a:cubicBezTo>
                  <a:lnTo>
                    <a:pt x="6019" y="1735"/>
                  </a:lnTo>
                  <a:cubicBezTo>
                    <a:pt x="5983" y="1591"/>
                    <a:pt x="5855" y="1482"/>
                    <a:pt x="5711" y="1446"/>
                  </a:cubicBezTo>
                  <a:lnTo>
                    <a:pt x="542" y="18"/>
                  </a:lnTo>
                  <a:cubicBezTo>
                    <a:pt x="506" y="18"/>
                    <a:pt x="470" y="0"/>
                    <a:pt x="434" y="0"/>
                  </a:cubicBezTo>
                  <a:close/>
                </a:path>
              </a:pathLst>
            </a:custGeom>
            <a:solidFill>
              <a:srgbClr val="EEEEEE"/>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2"/>
            <p:cNvSpPr/>
            <p:nvPr/>
          </p:nvSpPr>
          <p:spPr>
            <a:xfrm>
              <a:off x="4313983" y="2746245"/>
              <a:ext cx="1518888" cy="890760"/>
            </a:xfrm>
            <a:custGeom>
              <a:rect b="b" l="l" r="r" t="t"/>
              <a:pathLst>
                <a:path extrusionOk="0" h="5776" w="9849">
                  <a:moveTo>
                    <a:pt x="4190" y="1"/>
                  </a:moveTo>
                  <a:cubicBezTo>
                    <a:pt x="4086" y="1"/>
                    <a:pt x="3989" y="38"/>
                    <a:pt x="3921" y="106"/>
                  </a:cubicBezTo>
                  <a:lnTo>
                    <a:pt x="217" y="3701"/>
                  </a:lnTo>
                  <a:cubicBezTo>
                    <a:pt x="0" y="3918"/>
                    <a:pt x="90" y="4298"/>
                    <a:pt x="398" y="4388"/>
                  </a:cubicBezTo>
                  <a:lnTo>
                    <a:pt x="5439" y="5761"/>
                  </a:lnTo>
                  <a:cubicBezTo>
                    <a:pt x="5477" y="5771"/>
                    <a:pt x="5514" y="5775"/>
                    <a:pt x="5551" y="5775"/>
                  </a:cubicBezTo>
                  <a:cubicBezTo>
                    <a:pt x="5656" y="5775"/>
                    <a:pt x="5756" y="5738"/>
                    <a:pt x="5837" y="5672"/>
                  </a:cubicBezTo>
                  <a:lnTo>
                    <a:pt x="9632" y="1966"/>
                  </a:lnTo>
                  <a:cubicBezTo>
                    <a:pt x="9849" y="1749"/>
                    <a:pt x="9759" y="1371"/>
                    <a:pt x="9451" y="1280"/>
                  </a:cubicBezTo>
                  <a:lnTo>
                    <a:pt x="4301" y="14"/>
                  </a:lnTo>
                  <a:cubicBezTo>
                    <a:pt x="4264" y="5"/>
                    <a:pt x="4227" y="1"/>
                    <a:pt x="4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p:nvPr/>
          </p:nvSpPr>
          <p:spPr>
            <a:xfrm>
              <a:off x="4353000" y="2857125"/>
              <a:ext cx="1493905" cy="897700"/>
            </a:xfrm>
            <a:custGeom>
              <a:rect b="b" l="l" r="r" t="t"/>
              <a:pathLst>
                <a:path extrusionOk="0" h="5821" w="9687">
                  <a:moveTo>
                    <a:pt x="4210" y="37"/>
                  </a:moveTo>
                  <a:lnTo>
                    <a:pt x="9361" y="1320"/>
                  </a:lnTo>
                  <a:cubicBezTo>
                    <a:pt x="9451" y="1338"/>
                    <a:pt x="9523" y="1392"/>
                    <a:pt x="9578" y="1464"/>
                  </a:cubicBezTo>
                  <a:cubicBezTo>
                    <a:pt x="9614" y="1536"/>
                    <a:pt x="9651" y="1609"/>
                    <a:pt x="9651" y="1700"/>
                  </a:cubicBezTo>
                  <a:cubicBezTo>
                    <a:pt x="9651" y="1789"/>
                    <a:pt x="9614" y="1898"/>
                    <a:pt x="9523" y="1970"/>
                  </a:cubicBezTo>
                  <a:lnTo>
                    <a:pt x="5728" y="5676"/>
                  </a:lnTo>
                  <a:cubicBezTo>
                    <a:pt x="5656" y="5748"/>
                    <a:pt x="5566" y="5784"/>
                    <a:pt x="5458" y="5784"/>
                  </a:cubicBezTo>
                  <a:cubicBezTo>
                    <a:pt x="5439" y="5784"/>
                    <a:pt x="5403" y="5784"/>
                    <a:pt x="5367" y="5765"/>
                  </a:cubicBezTo>
                  <a:lnTo>
                    <a:pt x="326" y="4392"/>
                  </a:lnTo>
                  <a:cubicBezTo>
                    <a:pt x="234" y="4356"/>
                    <a:pt x="162" y="4319"/>
                    <a:pt x="109" y="4247"/>
                  </a:cubicBezTo>
                  <a:cubicBezTo>
                    <a:pt x="54" y="4175"/>
                    <a:pt x="36" y="4103"/>
                    <a:pt x="36" y="4013"/>
                  </a:cubicBezTo>
                  <a:cubicBezTo>
                    <a:pt x="36" y="3922"/>
                    <a:pt x="73" y="3813"/>
                    <a:pt x="145" y="3741"/>
                  </a:cubicBezTo>
                  <a:lnTo>
                    <a:pt x="3849" y="146"/>
                  </a:lnTo>
                  <a:cubicBezTo>
                    <a:pt x="3921" y="73"/>
                    <a:pt x="4012" y="37"/>
                    <a:pt x="4121" y="37"/>
                  </a:cubicBezTo>
                  <a:close/>
                  <a:moveTo>
                    <a:pt x="4121" y="1"/>
                  </a:moveTo>
                  <a:cubicBezTo>
                    <a:pt x="4012" y="1"/>
                    <a:pt x="3904" y="37"/>
                    <a:pt x="3813" y="109"/>
                  </a:cubicBezTo>
                  <a:lnTo>
                    <a:pt x="126" y="3705"/>
                  </a:lnTo>
                  <a:cubicBezTo>
                    <a:pt x="36" y="3796"/>
                    <a:pt x="0" y="3904"/>
                    <a:pt x="0" y="4013"/>
                  </a:cubicBezTo>
                  <a:cubicBezTo>
                    <a:pt x="0" y="4103"/>
                    <a:pt x="18" y="4194"/>
                    <a:pt x="73" y="4266"/>
                  </a:cubicBezTo>
                  <a:cubicBezTo>
                    <a:pt x="126" y="4338"/>
                    <a:pt x="217" y="4392"/>
                    <a:pt x="307" y="4428"/>
                  </a:cubicBezTo>
                  <a:lnTo>
                    <a:pt x="5349" y="5801"/>
                  </a:lnTo>
                  <a:cubicBezTo>
                    <a:pt x="5386" y="5820"/>
                    <a:pt x="5422" y="5820"/>
                    <a:pt x="5458" y="5820"/>
                  </a:cubicBezTo>
                  <a:cubicBezTo>
                    <a:pt x="5566" y="5820"/>
                    <a:pt x="5675" y="5784"/>
                    <a:pt x="5764" y="5693"/>
                  </a:cubicBezTo>
                  <a:lnTo>
                    <a:pt x="9559" y="2006"/>
                  </a:lnTo>
                  <a:cubicBezTo>
                    <a:pt x="9651" y="1917"/>
                    <a:pt x="9687" y="1808"/>
                    <a:pt x="9687" y="1700"/>
                  </a:cubicBezTo>
                  <a:cubicBezTo>
                    <a:pt x="9687" y="1609"/>
                    <a:pt x="9651" y="1519"/>
                    <a:pt x="9596" y="1447"/>
                  </a:cubicBezTo>
                  <a:cubicBezTo>
                    <a:pt x="9542" y="1374"/>
                    <a:pt x="9470" y="1320"/>
                    <a:pt x="9361" y="1283"/>
                  </a:cubicBezTo>
                  <a:lnTo>
                    <a:pt x="4210" y="1"/>
                  </a:ln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
            <p:cNvSpPr/>
            <p:nvPr/>
          </p:nvSpPr>
          <p:spPr>
            <a:xfrm>
              <a:off x="5504067" y="3403303"/>
              <a:ext cx="64309" cy="64154"/>
            </a:xfrm>
            <a:custGeom>
              <a:rect b="b" l="l" r="r" t="t"/>
              <a:pathLst>
                <a:path extrusionOk="0" h="416" w="417">
                  <a:moveTo>
                    <a:pt x="200" y="1"/>
                  </a:moveTo>
                  <a:cubicBezTo>
                    <a:pt x="92" y="1"/>
                    <a:pt x="0" y="91"/>
                    <a:pt x="0" y="199"/>
                  </a:cubicBezTo>
                  <a:cubicBezTo>
                    <a:pt x="0" y="326"/>
                    <a:pt x="92" y="416"/>
                    <a:pt x="200" y="416"/>
                  </a:cubicBezTo>
                  <a:cubicBezTo>
                    <a:pt x="326" y="416"/>
                    <a:pt x="417" y="326"/>
                    <a:pt x="417" y="199"/>
                  </a:cubicBezTo>
                  <a:cubicBezTo>
                    <a:pt x="417" y="91"/>
                    <a:pt x="326" y="1"/>
                    <a:pt x="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2"/>
            <p:cNvSpPr/>
            <p:nvPr/>
          </p:nvSpPr>
          <p:spPr>
            <a:xfrm>
              <a:off x="2212647" y="1828664"/>
              <a:ext cx="652186" cy="602219"/>
            </a:xfrm>
            <a:custGeom>
              <a:rect b="b" l="l" r="r" t="t"/>
              <a:pathLst>
                <a:path extrusionOk="0" h="3905" w="4229">
                  <a:moveTo>
                    <a:pt x="362" y="1"/>
                  </a:moveTo>
                  <a:cubicBezTo>
                    <a:pt x="162" y="1"/>
                    <a:pt x="0" y="164"/>
                    <a:pt x="0" y="362"/>
                  </a:cubicBezTo>
                  <a:lnTo>
                    <a:pt x="0" y="3543"/>
                  </a:lnTo>
                  <a:cubicBezTo>
                    <a:pt x="0" y="3742"/>
                    <a:pt x="162" y="3904"/>
                    <a:pt x="362" y="3904"/>
                  </a:cubicBezTo>
                  <a:lnTo>
                    <a:pt x="3849" y="3904"/>
                  </a:lnTo>
                  <a:cubicBezTo>
                    <a:pt x="4066" y="3904"/>
                    <a:pt x="4229" y="3742"/>
                    <a:pt x="4229" y="3543"/>
                  </a:cubicBezTo>
                  <a:lnTo>
                    <a:pt x="4229" y="362"/>
                  </a:lnTo>
                  <a:cubicBezTo>
                    <a:pt x="4229" y="164"/>
                    <a:pt x="4066" y="1"/>
                    <a:pt x="3849" y="1"/>
                  </a:cubicBez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2"/>
            <p:cNvSpPr/>
            <p:nvPr/>
          </p:nvSpPr>
          <p:spPr>
            <a:xfrm>
              <a:off x="2195837" y="1809385"/>
              <a:ext cx="677323" cy="624427"/>
            </a:xfrm>
            <a:custGeom>
              <a:rect b="b" l="l" r="r" t="t"/>
              <a:pathLst>
                <a:path extrusionOk="0" h="4049" w="4392">
                  <a:moveTo>
                    <a:pt x="362" y="0"/>
                  </a:moveTo>
                  <a:cubicBezTo>
                    <a:pt x="163" y="0"/>
                    <a:pt x="1" y="162"/>
                    <a:pt x="1" y="361"/>
                  </a:cubicBezTo>
                  <a:lnTo>
                    <a:pt x="1" y="3687"/>
                  </a:lnTo>
                  <a:cubicBezTo>
                    <a:pt x="1" y="3885"/>
                    <a:pt x="163" y="4048"/>
                    <a:pt x="362" y="4048"/>
                  </a:cubicBezTo>
                  <a:lnTo>
                    <a:pt x="4030" y="4048"/>
                  </a:lnTo>
                  <a:cubicBezTo>
                    <a:pt x="4230" y="4048"/>
                    <a:pt x="4391" y="3885"/>
                    <a:pt x="4391" y="3687"/>
                  </a:cubicBezTo>
                  <a:lnTo>
                    <a:pt x="4391" y="361"/>
                  </a:lnTo>
                  <a:cubicBezTo>
                    <a:pt x="4391" y="162"/>
                    <a:pt x="4230" y="0"/>
                    <a:pt x="40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2"/>
            <p:cNvSpPr/>
            <p:nvPr/>
          </p:nvSpPr>
          <p:spPr>
            <a:xfrm>
              <a:off x="3923819" y="2756885"/>
              <a:ext cx="66930" cy="64154"/>
            </a:xfrm>
            <a:custGeom>
              <a:rect b="b" l="l" r="r" t="t"/>
              <a:pathLst>
                <a:path extrusionOk="0" h="416" w="434">
                  <a:moveTo>
                    <a:pt x="217" y="0"/>
                  </a:moveTo>
                  <a:cubicBezTo>
                    <a:pt x="109" y="0"/>
                    <a:pt x="0" y="90"/>
                    <a:pt x="0" y="217"/>
                  </a:cubicBezTo>
                  <a:cubicBezTo>
                    <a:pt x="0" y="326"/>
                    <a:pt x="109" y="415"/>
                    <a:pt x="217" y="415"/>
                  </a:cubicBezTo>
                  <a:cubicBezTo>
                    <a:pt x="343" y="415"/>
                    <a:pt x="434" y="326"/>
                    <a:pt x="434" y="217"/>
                  </a:cubicBezTo>
                  <a:cubicBezTo>
                    <a:pt x="434" y="90"/>
                    <a:pt x="343" y="0"/>
                    <a:pt x="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p:nvPr/>
          </p:nvSpPr>
          <p:spPr>
            <a:xfrm>
              <a:off x="6272979" y="1151658"/>
              <a:ext cx="652340" cy="602065"/>
            </a:xfrm>
            <a:custGeom>
              <a:rect b="b" l="l" r="r" t="t"/>
              <a:pathLst>
                <a:path extrusionOk="0" h="3904" w="4230">
                  <a:moveTo>
                    <a:pt x="381" y="0"/>
                  </a:moveTo>
                  <a:cubicBezTo>
                    <a:pt x="164" y="0"/>
                    <a:pt x="1" y="162"/>
                    <a:pt x="1" y="362"/>
                  </a:cubicBezTo>
                  <a:lnTo>
                    <a:pt x="1" y="3523"/>
                  </a:lnTo>
                  <a:cubicBezTo>
                    <a:pt x="1" y="3740"/>
                    <a:pt x="164" y="3904"/>
                    <a:pt x="381" y="3904"/>
                  </a:cubicBezTo>
                  <a:lnTo>
                    <a:pt x="3868" y="3904"/>
                  </a:lnTo>
                  <a:cubicBezTo>
                    <a:pt x="4068" y="3904"/>
                    <a:pt x="4230" y="3740"/>
                    <a:pt x="4230" y="3523"/>
                  </a:cubicBezTo>
                  <a:lnTo>
                    <a:pt x="4230" y="362"/>
                  </a:lnTo>
                  <a:cubicBezTo>
                    <a:pt x="4230" y="162"/>
                    <a:pt x="4068" y="0"/>
                    <a:pt x="3868" y="0"/>
                  </a:cubicBezTo>
                  <a:close/>
                </a:path>
              </a:pathLst>
            </a:custGeom>
            <a:solidFill>
              <a:srgbClr val="B6B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2"/>
            <p:cNvSpPr/>
            <p:nvPr/>
          </p:nvSpPr>
          <p:spPr>
            <a:xfrm>
              <a:off x="6261876" y="1137625"/>
              <a:ext cx="677477" cy="627203"/>
            </a:xfrm>
            <a:custGeom>
              <a:rect b="b" l="l" r="r" t="t"/>
              <a:pathLst>
                <a:path extrusionOk="0" h="4067" w="4393">
                  <a:moveTo>
                    <a:pt x="362" y="0"/>
                  </a:moveTo>
                  <a:cubicBezTo>
                    <a:pt x="164" y="0"/>
                    <a:pt x="1" y="163"/>
                    <a:pt x="1" y="380"/>
                  </a:cubicBezTo>
                  <a:lnTo>
                    <a:pt x="1" y="3705"/>
                  </a:lnTo>
                  <a:cubicBezTo>
                    <a:pt x="1" y="3904"/>
                    <a:pt x="164" y="4067"/>
                    <a:pt x="362" y="4067"/>
                  </a:cubicBezTo>
                  <a:lnTo>
                    <a:pt x="4031" y="4067"/>
                  </a:lnTo>
                  <a:cubicBezTo>
                    <a:pt x="4229" y="4067"/>
                    <a:pt x="4393" y="3904"/>
                    <a:pt x="4393" y="3705"/>
                  </a:cubicBezTo>
                  <a:lnTo>
                    <a:pt x="4393" y="380"/>
                  </a:lnTo>
                  <a:cubicBezTo>
                    <a:pt x="4393" y="163"/>
                    <a:pt x="4229" y="0"/>
                    <a:pt x="4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2"/>
            <p:cNvSpPr/>
            <p:nvPr/>
          </p:nvSpPr>
          <p:spPr>
            <a:xfrm>
              <a:off x="5846728" y="2196621"/>
              <a:ext cx="67085" cy="66930"/>
            </a:xfrm>
            <a:custGeom>
              <a:rect b="b" l="l" r="r" t="t"/>
              <a:pathLst>
                <a:path extrusionOk="0" h="434" w="435">
                  <a:moveTo>
                    <a:pt x="218" y="0"/>
                  </a:moveTo>
                  <a:cubicBezTo>
                    <a:pt x="90" y="0"/>
                    <a:pt x="1" y="109"/>
                    <a:pt x="1" y="217"/>
                  </a:cubicBezTo>
                  <a:cubicBezTo>
                    <a:pt x="1" y="344"/>
                    <a:pt x="90" y="434"/>
                    <a:pt x="218" y="434"/>
                  </a:cubicBezTo>
                  <a:cubicBezTo>
                    <a:pt x="326" y="434"/>
                    <a:pt x="434" y="344"/>
                    <a:pt x="434" y="217"/>
                  </a:cubicBezTo>
                  <a:cubicBezTo>
                    <a:pt x="434" y="109"/>
                    <a:pt x="326"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2"/>
            <p:cNvSpPr/>
            <p:nvPr/>
          </p:nvSpPr>
          <p:spPr>
            <a:xfrm>
              <a:off x="6262184" y="3631900"/>
              <a:ext cx="677169" cy="624427"/>
            </a:xfrm>
            <a:custGeom>
              <a:rect b="b" l="l" r="r" t="t"/>
              <a:pathLst>
                <a:path extrusionOk="0" h="4049" w="4391">
                  <a:moveTo>
                    <a:pt x="362" y="0"/>
                  </a:moveTo>
                  <a:cubicBezTo>
                    <a:pt x="162" y="0"/>
                    <a:pt x="0" y="162"/>
                    <a:pt x="0" y="362"/>
                  </a:cubicBezTo>
                  <a:lnTo>
                    <a:pt x="0" y="3687"/>
                  </a:lnTo>
                  <a:cubicBezTo>
                    <a:pt x="0" y="3885"/>
                    <a:pt x="162" y="4048"/>
                    <a:pt x="362" y="4048"/>
                  </a:cubicBezTo>
                  <a:lnTo>
                    <a:pt x="4029" y="4048"/>
                  </a:lnTo>
                  <a:cubicBezTo>
                    <a:pt x="4229" y="4048"/>
                    <a:pt x="4391" y="3885"/>
                    <a:pt x="4391" y="3687"/>
                  </a:cubicBezTo>
                  <a:lnTo>
                    <a:pt x="4391" y="362"/>
                  </a:lnTo>
                  <a:cubicBezTo>
                    <a:pt x="4391" y="162"/>
                    <a:pt x="4229" y="0"/>
                    <a:pt x="40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52"/>
          <p:cNvGrpSpPr/>
          <p:nvPr/>
        </p:nvGrpSpPr>
        <p:grpSpPr>
          <a:xfrm>
            <a:off x="6380544" y="3738463"/>
            <a:ext cx="440445" cy="411298"/>
            <a:chOff x="1154800" y="2350059"/>
            <a:chExt cx="440445" cy="411298"/>
          </a:xfrm>
        </p:grpSpPr>
        <p:sp>
          <p:nvSpPr>
            <p:cNvPr id="509" name="Google Shape;509;p52"/>
            <p:cNvSpPr/>
            <p:nvPr/>
          </p:nvSpPr>
          <p:spPr>
            <a:xfrm>
              <a:off x="1154800" y="2350059"/>
              <a:ext cx="440445" cy="411298"/>
            </a:xfrm>
            <a:custGeom>
              <a:rect b="b" l="l" r="r" t="t"/>
              <a:pathLst>
                <a:path extrusionOk="0" h="2667" w="2856">
                  <a:moveTo>
                    <a:pt x="1404" y="1"/>
                  </a:moveTo>
                  <a:cubicBezTo>
                    <a:pt x="1046" y="1"/>
                    <a:pt x="702" y="133"/>
                    <a:pt x="453" y="383"/>
                  </a:cubicBezTo>
                  <a:cubicBezTo>
                    <a:pt x="417" y="419"/>
                    <a:pt x="417" y="472"/>
                    <a:pt x="453" y="491"/>
                  </a:cubicBezTo>
                  <a:cubicBezTo>
                    <a:pt x="461" y="509"/>
                    <a:pt x="480" y="518"/>
                    <a:pt x="500" y="518"/>
                  </a:cubicBezTo>
                  <a:cubicBezTo>
                    <a:pt x="520" y="518"/>
                    <a:pt x="543" y="509"/>
                    <a:pt x="561" y="491"/>
                  </a:cubicBezTo>
                  <a:cubicBezTo>
                    <a:pt x="776" y="276"/>
                    <a:pt x="1072" y="161"/>
                    <a:pt x="1373" y="161"/>
                  </a:cubicBezTo>
                  <a:cubicBezTo>
                    <a:pt x="1476" y="161"/>
                    <a:pt x="1580" y="174"/>
                    <a:pt x="1682" y="202"/>
                  </a:cubicBezTo>
                  <a:cubicBezTo>
                    <a:pt x="2313" y="364"/>
                    <a:pt x="2675" y="1014"/>
                    <a:pt x="2513" y="1629"/>
                  </a:cubicBezTo>
                  <a:cubicBezTo>
                    <a:pt x="2441" y="1937"/>
                    <a:pt x="2241" y="2190"/>
                    <a:pt x="1971" y="2352"/>
                  </a:cubicBezTo>
                  <a:cubicBezTo>
                    <a:pt x="1790" y="2448"/>
                    <a:pt x="1585" y="2505"/>
                    <a:pt x="1382" y="2505"/>
                  </a:cubicBezTo>
                  <a:cubicBezTo>
                    <a:pt x="1281" y="2505"/>
                    <a:pt x="1181" y="2490"/>
                    <a:pt x="1085" y="2460"/>
                  </a:cubicBezTo>
                  <a:cubicBezTo>
                    <a:pt x="1012" y="2443"/>
                    <a:pt x="940" y="2424"/>
                    <a:pt x="886" y="2388"/>
                  </a:cubicBezTo>
                  <a:cubicBezTo>
                    <a:pt x="876" y="2383"/>
                    <a:pt x="865" y="2381"/>
                    <a:pt x="855" y="2381"/>
                  </a:cubicBezTo>
                  <a:cubicBezTo>
                    <a:pt x="829" y="2381"/>
                    <a:pt x="804" y="2393"/>
                    <a:pt x="778" y="2407"/>
                  </a:cubicBezTo>
                  <a:cubicBezTo>
                    <a:pt x="723" y="2479"/>
                    <a:pt x="615" y="2496"/>
                    <a:pt x="542" y="2515"/>
                  </a:cubicBezTo>
                  <a:cubicBezTo>
                    <a:pt x="453" y="2515"/>
                    <a:pt x="380" y="2496"/>
                    <a:pt x="326" y="2479"/>
                  </a:cubicBezTo>
                  <a:cubicBezTo>
                    <a:pt x="417" y="2352"/>
                    <a:pt x="489" y="2171"/>
                    <a:pt x="417" y="2009"/>
                  </a:cubicBezTo>
                  <a:lnTo>
                    <a:pt x="417" y="1990"/>
                  </a:lnTo>
                  <a:cubicBezTo>
                    <a:pt x="217" y="1701"/>
                    <a:pt x="164" y="1358"/>
                    <a:pt x="253" y="1033"/>
                  </a:cubicBezTo>
                  <a:cubicBezTo>
                    <a:pt x="272" y="942"/>
                    <a:pt x="308" y="870"/>
                    <a:pt x="344" y="797"/>
                  </a:cubicBezTo>
                  <a:cubicBezTo>
                    <a:pt x="362" y="761"/>
                    <a:pt x="344" y="725"/>
                    <a:pt x="308" y="708"/>
                  </a:cubicBezTo>
                  <a:cubicBezTo>
                    <a:pt x="289" y="695"/>
                    <a:pt x="271" y="689"/>
                    <a:pt x="257" y="689"/>
                  </a:cubicBezTo>
                  <a:cubicBezTo>
                    <a:pt x="230" y="689"/>
                    <a:pt x="211" y="709"/>
                    <a:pt x="200" y="744"/>
                  </a:cubicBezTo>
                  <a:cubicBezTo>
                    <a:pt x="145" y="816"/>
                    <a:pt x="127" y="906"/>
                    <a:pt x="91" y="978"/>
                  </a:cubicBezTo>
                  <a:cubicBezTo>
                    <a:pt x="0" y="1358"/>
                    <a:pt x="73" y="1756"/>
                    <a:pt x="272" y="2062"/>
                  </a:cubicBezTo>
                  <a:cubicBezTo>
                    <a:pt x="326" y="2190"/>
                    <a:pt x="236" y="2352"/>
                    <a:pt x="145" y="2443"/>
                  </a:cubicBezTo>
                  <a:cubicBezTo>
                    <a:pt x="109" y="2479"/>
                    <a:pt x="109" y="2532"/>
                    <a:pt x="145" y="2551"/>
                  </a:cubicBezTo>
                  <a:cubicBezTo>
                    <a:pt x="200" y="2623"/>
                    <a:pt x="362" y="2660"/>
                    <a:pt x="525" y="2660"/>
                  </a:cubicBezTo>
                  <a:lnTo>
                    <a:pt x="542" y="2660"/>
                  </a:lnTo>
                  <a:cubicBezTo>
                    <a:pt x="670" y="2660"/>
                    <a:pt x="778" y="2623"/>
                    <a:pt x="868" y="2551"/>
                  </a:cubicBezTo>
                  <a:cubicBezTo>
                    <a:pt x="923" y="2587"/>
                    <a:pt x="976" y="2605"/>
                    <a:pt x="1031" y="2623"/>
                  </a:cubicBezTo>
                  <a:cubicBezTo>
                    <a:pt x="1140" y="2652"/>
                    <a:pt x="1251" y="2666"/>
                    <a:pt x="1362" y="2666"/>
                  </a:cubicBezTo>
                  <a:cubicBezTo>
                    <a:pt x="1599" y="2666"/>
                    <a:pt x="1833" y="2602"/>
                    <a:pt x="2043" y="2479"/>
                  </a:cubicBezTo>
                  <a:cubicBezTo>
                    <a:pt x="2350" y="2315"/>
                    <a:pt x="2566" y="2026"/>
                    <a:pt x="2675" y="1684"/>
                  </a:cubicBezTo>
                  <a:cubicBezTo>
                    <a:pt x="2856" y="961"/>
                    <a:pt x="2441" y="238"/>
                    <a:pt x="1735" y="38"/>
                  </a:cubicBezTo>
                  <a:cubicBezTo>
                    <a:pt x="1625" y="13"/>
                    <a:pt x="1514" y="1"/>
                    <a:pt x="14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2"/>
            <p:cNvSpPr/>
            <p:nvPr/>
          </p:nvSpPr>
          <p:spPr>
            <a:xfrm>
              <a:off x="1249488" y="2466646"/>
              <a:ext cx="237187" cy="201562"/>
            </a:xfrm>
            <a:custGeom>
              <a:rect b="b" l="l" r="r" t="t"/>
              <a:pathLst>
                <a:path extrusionOk="0" h="1307" w="1538">
                  <a:moveTo>
                    <a:pt x="1091" y="157"/>
                  </a:moveTo>
                  <a:cubicBezTo>
                    <a:pt x="1148" y="157"/>
                    <a:pt x="1203" y="177"/>
                    <a:pt x="1248" y="222"/>
                  </a:cubicBezTo>
                  <a:cubicBezTo>
                    <a:pt x="1357" y="349"/>
                    <a:pt x="1357" y="547"/>
                    <a:pt x="1248" y="656"/>
                  </a:cubicBezTo>
                  <a:lnTo>
                    <a:pt x="778" y="1126"/>
                  </a:lnTo>
                  <a:lnTo>
                    <a:pt x="362" y="711"/>
                  </a:lnTo>
                  <a:lnTo>
                    <a:pt x="290" y="656"/>
                  </a:lnTo>
                  <a:cubicBezTo>
                    <a:pt x="181" y="547"/>
                    <a:pt x="181" y="349"/>
                    <a:pt x="290" y="222"/>
                  </a:cubicBezTo>
                  <a:cubicBezTo>
                    <a:pt x="335" y="177"/>
                    <a:pt x="390" y="157"/>
                    <a:pt x="447" y="157"/>
                  </a:cubicBezTo>
                  <a:cubicBezTo>
                    <a:pt x="525" y="157"/>
                    <a:pt x="607" y="195"/>
                    <a:pt x="670" y="258"/>
                  </a:cubicBezTo>
                  <a:cubicBezTo>
                    <a:pt x="687" y="258"/>
                    <a:pt x="687" y="258"/>
                    <a:pt x="687" y="277"/>
                  </a:cubicBezTo>
                  <a:cubicBezTo>
                    <a:pt x="706" y="277"/>
                    <a:pt x="742" y="313"/>
                    <a:pt x="778" y="313"/>
                  </a:cubicBezTo>
                  <a:cubicBezTo>
                    <a:pt x="815" y="313"/>
                    <a:pt x="832" y="277"/>
                    <a:pt x="851" y="277"/>
                  </a:cubicBezTo>
                  <a:cubicBezTo>
                    <a:pt x="851" y="258"/>
                    <a:pt x="851" y="258"/>
                    <a:pt x="868" y="258"/>
                  </a:cubicBezTo>
                  <a:cubicBezTo>
                    <a:pt x="931" y="195"/>
                    <a:pt x="1013" y="157"/>
                    <a:pt x="1091" y="157"/>
                  </a:cubicBezTo>
                  <a:close/>
                  <a:moveTo>
                    <a:pt x="442" y="1"/>
                  </a:moveTo>
                  <a:cubicBezTo>
                    <a:pt x="342" y="1"/>
                    <a:pt x="250" y="37"/>
                    <a:pt x="181" y="114"/>
                  </a:cubicBezTo>
                  <a:cubicBezTo>
                    <a:pt x="1" y="294"/>
                    <a:pt x="1" y="584"/>
                    <a:pt x="181" y="764"/>
                  </a:cubicBezTo>
                  <a:lnTo>
                    <a:pt x="670" y="1270"/>
                  </a:lnTo>
                  <a:cubicBezTo>
                    <a:pt x="706" y="1289"/>
                    <a:pt x="742" y="1306"/>
                    <a:pt x="778" y="1306"/>
                  </a:cubicBezTo>
                  <a:cubicBezTo>
                    <a:pt x="815" y="1306"/>
                    <a:pt x="832" y="1289"/>
                    <a:pt x="868" y="1270"/>
                  </a:cubicBezTo>
                  <a:lnTo>
                    <a:pt x="1357" y="764"/>
                  </a:lnTo>
                  <a:cubicBezTo>
                    <a:pt x="1538" y="584"/>
                    <a:pt x="1538" y="294"/>
                    <a:pt x="1357" y="114"/>
                  </a:cubicBezTo>
                  <a:cubicBezTo>
                    <a:pt x="1289" y="37"/>
                    <a:pt x="1196" y="1"/>
                    <a:pt x="1098" y="1"/>
                  </a:cubicBezTo>
                  <a:cubicBezTo>
                    <a:pt x="989" y="1"/>
                    <a:pt x="874" y="46"/>
                    <a:pt x="778" y="133"/>
                  </a:cubicBezTo>
                  <a:cubicBezTo>
                    <a:pt x="673" y="46"/>
                    <a:pt x="553" y="1"/>
                    <a:pt x="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52"/>
          <p:cNvSpPr/>
          <p:nvPr/>
        </p:nvSpPr>
        <p:spPr>
          <a:xfrm>
            <a:off x="6431964" y="1269478"/>
            <a:ext cx="337274" cy="363491"/>
          </a:xfrm>
          <a:custGeom>
            <a:rect b="b" l="l" r="r" t="t"/>
            <a:pathLst>
              <a:path extrusionOk="0" h="2357" w="2187">
                <a:moveTo>
                  <a:pt x="1085" y="99"/>
                </a:moveTo>
                <a:cubicBezTo>
                  <a:pt x="1121" y="99"/>
                  <a:pt x="1139" y="116"/>
                  <a:pt x="1157" y="135"/>
                </a:cubicBezTo>
                <a:lnTo>
                  <a:pt x="2025" y="1255"/>
                </a:lnTo>
                <a:cubicBezTo>
                  <a:pt x="2061" y="1291"/>
                  <a:pt x="2061" y="1364"/>
                  <a:pt x="2006" y="1400"/>
                </a:cubicBezTo>
                <a:cubicBezTo>
                  <a:pt x="1989" y="1417"/>
                  <a:pt x="1970" y="1417"/>
                  <a:pt x="1934" y="1417"/>
                </a:cubicBezTo>
                <a:cubicBezTo>
                  <a:pt x="1916" y="1417"/>
                  <a:pt x="1880" y="1400"/>
                  <a:pt x="1861" y="1381"/>
                </a:cubicBezTo>
                <a:lnTo>
                  <a:pt x="1500" y="930"/>
                </a:lnTo>
                <a:cubicBezTo>
                  <a:pt x="1490" y="909"/>
                  <a:pt x="1473" y="900"/>
                  <a:pt x="1457" y="900"/>
                </a:cubicBezTo>
                <a:cubicBezTo>
                  <a:pt x="1446" y="900"/>
                  <a:pt x="1435" y="904"/>
                  <a:pt x="1428" y="911"/>
                </a:cubicBezTo>
                <a:cubicBezTo>
                  <a:pt x="1410" y="930"/>
                  <a:pt x="1410" y="966"/>
                  <a:pt x="1428" y="984"/>
                </a:cubicBezTo>
                <a:lnTo>
                  <a:pt x="1717" y="1364"/>
                </a:lnTo>
                <a:lnTo>
                  <a:pt x="868" y="1544"/>
                </a:lnTo>
                <a:lnTo>
                  <a:pt x="596" y="1200"/>
                </a:lnTo>
                <a:lnTo>
                  <a:pt x="977" y="424"/>
                </a:lnTo>
                <a:lnTo>
                  <a:pt x="1283" y="803"/>
                </a:lnTo>
                <a:cubicBezTo>
                  <a:pt x="1293" y="812"/>
                  <a:pt x="1302" y="817"/>
                  <a:pt x="1313" y="817"/>
                </a:cubicBezTo>
                <a:cubicBezTo>
                  <a:pt x="1324" y="817"/>
                  <a:pt x="1337" y="812"/>
                  <a:pt x="1355" y="803"/>
                </a:cubicBezTo>
                <a:cubicBezTo>
                  <a:pt x="1374" y="785"/>
                  <a:pt x="1374" y="767"/>
                  <a:pt x="1355" y="731"/>
                </a:cubicBezTo>
                <a:lnTo>
                  <a:pt x="994" y="279"/>
                </a:lnTo>
                <a:cubicBezTo>
                  <a:pt x="977" y="243"/>
                  <a:pt x="977" y="225"/>
                  <a:pt x="977" y="188"/>
                </a:cubicBezTo>
                <a:cubicBezTo>
                  <a:pt x="977" y="171"/>
                  <a:pt x="994" y="135"/>
                  <a:pt x="1013" y="116"/>
                </a:cubicBezTo>
                <a:cubicBezTo>
                  <a:pt x="1030" y="116"/>
                  <a:pt x="1066" y="99"/>
                  <a:pt x="1085" y="99"/>
                </a:cubicBezTo>
                <a:close/>
                <a:moveTo>
                  <a:pt x="434" y="1164"/>
                </a:moveTo>
                <a:lnTo>
                  <a:pt x="813" y="1634"/>
                </a:lnTo>
                <a:lnTo>
                  <a:pt x="868" y="1706"/>
                </a:lnTo>
                <a:lnTo>
                  <a:pt x="868" y="1743"/>
                </a:lnTo>
                <a:lnTo>
                  <a:pt x="741" y="1834"/>
                </a:lnTo>
                <a:lnTo>
                  <a:pt x="651" y="1906"/>
                </a:lnTo>
                <a:cubicBezTo>
                  <a:pt x="645" y="1912"/>
                  <a:pt x="641" y="1914"/>
                  <a:pt x="637" y="1914"/>
                </a:cubicBezTo>
                <a:cubicBezTo>
                  <a:pt x="631" y="1914"/>
                  <a:pt x="627" y="1906"/>
                  <a:pt x="615" y="1906"/>
                </a:cubicBezTo>
                <a:lnTo>
                  <a:pt x="543" y="1797"/>
                </a:lnTo>
                <a:lnTo>
                  <a:pt x="199" y="1364"/>
                </a:lnTo>
                <a:lnTo>
                  <a:pt x="181" y="1345"/>
                </a:lnTo>
                <a:cubicBezTo>
                  <a:pt x="181" y="1345"/>
                  <a:pt x="181" y="1328"/>
                  <a:pt x="199" y="1328"/>
                </a:cubicBezTo>
                <a:lnTo>
                  <a:pt x="416" y="1164"/>
                </a:lnTo>
                <a:close/>
                <a:moveTo>
                  <a:pt x="218" y="1562"/>
                </a:moveTo>
                <a:lnTo>
                  <a:pt x="434" y="1815"/>
                </a:lnTo>
                <a:lnTo>
                  <a:pt x="307" y="1923"/>
                </a:lnTo>
                <a:lnTo>
                  <a:pt x="90" y="1670"/>
                </a:lnTo>
                <a:lnTo>
                  <a:pt x="218" y="1562"/>
                </a:lnTo>
                <a:close/>
                <a:moveTo>
                  <a:pt x="886" y="1851"/>
                </a:moveTo>
                <a:lnTo>
                  <a:pt x="1121" y="2159"/>
                </a:lnTo>
                <a:lnTo>
                  <a:pt x="994" y="2249"/>
                </a:lnTo>
                <a:lnTo>
                  <a:pt x="760" y="1959"/>
                </a:lnTo>
                <a:lnTo>
                  <a:pt x="796" y="1923"/>
                </a:lnTo>
                <a:lnTo>
                  <a:pt x="886" y="1851"/>
                </a:lnTo>
                <a:close/>
                <a:moveTo>
                  <a:pt x="1059" y="1"/>
                </a:moveTo>
                <a:cubicBezTo>
                  <a:pt x="1020" y="1"/>
                  <a:pt x="980" y="17"/>
                  <a:pt x="940" y="44"/>
                </a:cubicBezTo>
                <a:cubicBezTo>
                  <a:pt x="904" y="80"/>
                  <a:pt x="886" y="135"/>
                  <a:pt x="868" y="188"/>
                </a:cubicBezTo>
                <a:cubicBezTo>
                  <a:pt x="868" y="225"/>
                  <a:pt x="886" y="279"/>
                  <a:pt x="904" y="316"/>
                </a:cubicBezTo>
                <a:lnTo>
                  <a:pt x="524" y="1111"/>
                </a:lnTo>
                <a:lnTo>
                  <a:pt x="524" y="1092"/>
                </a:lnTo>
                <a:cubicBezTo>
                  <a:pt x="507" y="1075"/>
                  <a:pt x="471" y="1056"/>
                  <a:pt x="434" y="1056"/>
                </a:cubicBezTo>
                <a:cubicBezTo>
                  <a:pt x="398" y="1056"/>
                  <a:pt x="380" y="1056"/>
                  <a:pt x="343" y="1075"/>
                </a:cubicBezTo>
                <a:lnTo>
                  <a:pt x="127" y="1255"/>
                </a:lnTo>
                <a:cubicBezTo>
                  <a:pt x="109" y="1273"/>
                  <a:pt x="90" y="1291"/>
                  <a:pt x="90" y="1328"/>
                </a:cubicBezTo>
                <a:cubicBezTo>
                  <a:pt x="73" y="1364"/>
                  <a:pt x="90" y="1400"/>
                  <a:pt x="109" y="1417"/>
                </a:cubicBezTo>
                <a:lnTo>
                  <a:pt x="163" y="1490"/>
                </a:lnTo>
                <a:lnTo>
                  <a:pt x="37" y="1581"/>
                </a:lnTo>
                <a:cubicBezTo>
                  <a:pt x="18" y="1598"/>
                  <a:pt x="1" y="1617"/>
                  <a:pt x="1" y="1653"/>
                </a:cubicBezTo>
                <a:cubicBezTo>
                  <a:pt x="1" y="1670"/>
                  <a:pt x="1" y="1706"/>
                  <a:pt x="18" y="1725"/>
                </a:cubicBezTo>
                <a:lnTo>
                  <a:pt x="218" y="1996"/>
                </a:lnTo>
                <a:cubicBezTo>
                  <a:pt x="235" y="2014"/>
                  <a:pt x="271" y="2032"/>
                  <a:pt x="307" y="2032"/>
                </a:cubicBezTo>
                <a:cubicBezTo>
                  <a:pt x="326" y="2032"/>
                  <a:pt x="343" y="2014"/>
                  <a:pt x="362" y="2014"/>
                </a:cubicBezTo>
                <a:lnTo>
                  <a:pt x="488" y="1906"/>
                </a:lnTo>
                <a:lnTo>
                  <a:pt x="543" y="1959"/>
                </a:lnTo>
                <a:cubicBezTo>
                  <a:pt x="560" y="1996"/>
                  <a:pt x="596" y="2014"/>
                  <a:pt x="633" y="2014"/>
                </a:cubicBezTo>
                <a:lnTo>
                  <a:pt x="669" y="2014"/>
                </a:lnTo>
                <a:lnTo>
                  <a:pt x="922" y="2321"/>
                </a:lnTo>
                <a:cubicBezTo>
                  <a:pt x="922" y="2340"/>
                  <a:pt x="958" y="2357"/>
                  <a:pt x="977" y="2357"/>
                </a:cubicBezTo>
                <a:lnTo>
                  <a:pt x="994" y="2357"/>
                </a:lnTo>
                <a:cubicBezTo>
                  <a:pt x="1013" y="2357"/>
                  <a:pt x="1030" y="2357"/>
                  <a:pt x="1049" y="2340"/>
                </a:cubicBezTo>
                <a:lnTo>
                  <a:pt x="1175" y="2231"/>
                </a:lnTo>
                <a:cubicBezTo>
                  <a:pt x="1230" y="2195"/>
                  <a:pt x="1230" y="2140"/>
                  <a:pt x="1193" y="2104"/>
                </a:cubicBezTo>
                <a:lnTo>
                  <a:pt x="958" y="1779"/>
                </a:lnTo>
                <a:cubicBezTo>
                  <a:pt x="977" y="1743"/>
                  <a:pt x="977" y="1689"/>
                  <a:pt x="940" y="1653"/>
                </a:cubicBezTo>
                <a:lnTo>
                  <a:pt x="940" y="1634"/>
                </a:lnTo>
                <a:lnTo>
                  <a:pt x="1789" y="1453"/>
                </a:lnTo>
                <a:cubicBezTo>
                  <a:pt x="1825" y="1490"/>
                  <a:pt x="1880" y="1526"/>
                  <a:pt x="1916" y="1526"/>
                </a:cubicBezTo>
                <a:lnTo>
                  <a:pt x="1953" y="1526"/>
                </a:lnTo>
                <a:cubicBezTo>
                  <a:pt x="1989" y="1526"/>
                  <a:pt x="2042" y="1508"/>
                  <a:pt x="2078" y="1490"/>
                </a:cubicBezTo>
                <a:cubicBezTo>
                  <a:pt x="2169" y="1417"/>
                  <a:pt x="2187" y="1273"/>
                  <a:pt x="2114" y="1183"/>
                </a:cubicBezTo>
                <a:lnTo>
                  <a:pt x="1230" y="80"/>
                </a:lnTo>
                <a:cubicBezTo>
                  <a:pt x="1211" y="44"/>
                  <a:pt x="1157" y="8"/>
                  <a:pt x="1102" y="8"/>
                </a:cubicBezTo>
                <a:cubicBezTo>
                  <a:pt x="1088" y="3"/>
                  <a:pt x="1074" y="1"/>
                  <a:pt x="10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2"/>
          <p:cNvSpPr txBox="1"/>
          <p:nvPr/>
        </p:nvSpPr>
        <p:spPr>
          <a:xfrm>
            <a:off x="529075" y="2144550"/>
            <a:ext cx="1518900" cy="73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2"/>
                </a:solidFill>
                <a:latin typeface="Roboto"/>
                <a:ea typeface="Roboto"/>
                <a:cs typeface="Roboto"/>
                <a:sym typeface="Roboto"/>
              </a:rPr>
              <a:t>Despite being red, Mars is actually a cold place. It’s full of iron oxide dust</a:t>
            </a:r>
            <a:endParaRPr sz="1200">
              <a:solidFill>
                <a:schemeClr val="dk2"/>
              </a:solidFill>
              <a:latin typeface="Roboto"/>
              <a:ea typeface="Roboto"/>
              <a:cs typeface="Roboto"/>
              <a:sym typeface="Roboto"/>
            </a:endParaRPr>
          </a:p>
        </p:txBody>
      </p:sp>
      <p:sp>
        <p:nvSpPr>
          <p:cNvPr id="513" name="Google Shape;513;p52"/>
          <p:cNvSpPr txBox="1"/>
          <p:nvPr/>
        </p:nvSpPr>
        <p:spPr>
          <a:xfrm>
            <a:off x="7087250" y="1499568"/>
            <a:ext cx="1518000" cy="740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2"/>
                </a:solidFill>
                <a:latin typeface="Roboto"/>
                <a:ea typeface="Roboto"/>
                <a:cs typeface="Roboto"/>
                <a:sym typeface="Roboto"/>
              </a:rPr>
              <a:t>Jupiter is a gas giant and the biggest planet in the Solar System</a:t>
            </a:r>
            <a:endParaRPr sz="1200">
              <a:solidFill>
                <a:schemeClr val="dk2"/>
              </a:solidFill>
              <a:latin typeface="Roboto"/>
              <a:ea typeface="Roboto"/>
              <a:cs typeface="Roboto"/>
              <a:sym typeface="Roboto"/>
            </a:endParaRPr>
          </a:p>
        </p:txBody>
      </p:sp>
      <p:sp>
        <p:nvSpPr>
          <p:cNvPr id="514" name="Google Shape;514;p52"/>
          <p:cNvSpPr txBox="1"/>
          <p:nvPr/>
        </p:nvSpPr>
        <p:spPr>
          <a:xfrm>
            <a:off x="7087250" y="3964108"/>
            <a:ext cx="1518000" cy="74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Saturn is a gas giant, composed mostly of hydrogen and helium</a:t>
            </a:r>
            <a:endParaRPr sz="1200">
              <a:solidFill>
                <a:schemeClr val="dk2"/>
              </a:solidFill>
              <a:latin typeface="Roboto"/>
              <a:ea typeface="Roboto"/>
              <a:cs typeface="Roboto"/>
              <a:sym typeface="Roboto"/>
            </a:endParaRPr>
          </a:p>
        </p:txBody>
      </p:sp>
      <p:sp>
        <p:nvSpPr>
          <p:cNvPr id="515" name="Google Shape;515;p52"/>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
        <p:nvSpPr>
          <p:cNvPr id="516" name="Google Shape;516;p52"/>
          <p:cNvSpPr txBox="1"/>
          <p:nvPr/>
        </p:nvSpPr>
        <p:spPr>
          <a:xfrm>
            <a:off x="529075" y="1808138"/>
            <a:ext cx="12894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Mars</a:t>
            </a:r>
            <a:endParaRPr b="1">
              <a:solidFill>
                <a:schemeClr val="dk2"/>
              </a:solidFill>
              <a:latin typeface="Roboto"/>
              <a:ea typeface="Roboto"/>
              <a:cs typeface="Roboto"/>
              <a:sym typeface="Roboto"/>
            </a:endParaRPr>
          </a:p>
        </p:txBody>
      </p:sp>
      <p:sp>
        <p:nvSpPr>
          <p:cNvPr id="517" name="Google Shape;517;p52"/>
          <p:cNvSpPr txBox="1"/>
          <p:nvPr/>
        </p:nvSpPr>
        <p:spPr>
          <a:xfrm>
            <a:off x="7315850" y="3631900"/>
            <a:ext cx="1289400" cy="25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latin typeface="Roboto"/>
                <a:ea typeface="Roboto"/>
                <a:cs typeface="Roboto"/>
                <a:sym typeface="Roboto"/>
              </a:rPr>
              <a:t>Saturn</a:t>
            </a:r>
            <a:endParaRPr b="1">
              <a:solidFill>
                <a:schemeClr val="dk2"/>
              </a:solidFill>
              <a:latin typeface="Roboto"/>
              <a:ea typeface="Roboto"/>
              <a:cs typeface="Roboto"/>
              <a:sym typeface="Roboto"/>
            </a:endParaRPr>
          </a:p>
        </p:txBody>
      </p:sp>
      <p:sp>
        <p:nvSpPr>
          <p:cNvPr id="518" name="Google Shape;518;p52"/>
          <p:cNvSpPr txBox="1"/>
          <p:nvPr/>
        </p:nvSpPr>
        <p:spPr>
          <a:xfrm>
            <a:off x="7315850" y="1167188"/>
            <a:ext cx="1289400" cy="25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latin typeface="Roboto"/>
                <a:ea typeface="Roboto"/>
                <a:cs typeface="Roboto"/>
                <a:sym typeface="Roboto"/>
              </a:rPr>
              <a:t>Jupiter</a:t>
            </a:r>
            <a:endParaRPr b="1">
              <a:solidFill>
                <a:schemeClr val="dk2"/>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53"/>
          <p:cNvGrpSpPr/>
          <p:nvPr/>
        </p:nvGrpSpPr>
        <p:grpSpPr>
          <a:xfrm>
            <a:off x="150" y="1173341"/>
            <a:ext cx="9153100" cy="3579726"/>
            <a:chOff x="150" y="1173341"/>
            <a:chExt cx="9153100" cy="3579726"/>
          </a:xfrm>
        </p:grpSpPr>
        <p:grpSp>
          <p:nvGrpSpPr>
            <p:cNvPr id="524" name="Google Shape;524;p53"/>
            <p:cNvGrpSpPr/>
            <p:nvPr/>
          </p:nvGrpSpPr>
          <p:grpSpPr>
            <a:xfrm>
              <a:off x="2200275" y="2562225"/>
              <a:ext cx="4733925" cy="762075"/>
              <a:chOff x="2200275" y="2562225"/>
              <a:chExt cx="4733925" cy="762075"/>
            </a:xfrm>
          </p:grpSpPr>
          <p:cxnSp>
            <p:nvCxnSpPr>
              <p:cNvPr id="525" name="Google Shape;525;p53"/>
              <p:cNvCxnSpPr/>
              <p:nvPr/>
            </p:nvCxnSpPr>
            <p:spPr>
              <a:xfrm>
                <a:off x="2200275" y="2647950"/>
                <a:ext cx="0" cy="581100"/>
              </a:xfrm>
              <a:prstGeom prst="straightConnector1">
                <a:avLst/>
              </a:prstGeom>
              <a:noFill/>
              <a:ln cap="flat" cmpd="sng" w="19050">
                <a:solidFill>
                  <a:schemeClr val="lt2"/>
                </a:solidFill>
                <a:prstDash val="dash"/>
                <a:round/>
                <a:headEnd len="med" w="med" type="none"/>
                <a:tailEnd len="med" w="med" type="none"/>
              </a:ln>
            </p:spPr>
          </p:cxnSp>
          <p:cxnSp>
            <p:nvCxnSpPr>
              <p:cNvPr id="526" name="Google Shape;526;p53"/>
              <p:cNvCxnSpPr/>
              <p:nvPr/>
            </p:nvCxnSpPr>
            <p:spPr>
              <a:xfrm>
                <a:off x="3400425" y="2743200"/>
                <a:ext cx="0" cy="581100"/>
              </a:xfrm>
              <a:prstGeom prst="straightConnector1">
                <a:avLst/>
              </a:prstGeom>
              <a:noFill/>
              <a:ln cap="flat" cmpd="sng" w="19050">
                <a:solidFill>
                  <a:schemeClr val="lt2"/>
                </a:solidFill>
                <a:prstDash val="dash"/>
                <a:round/>
                <a:headEnd len="med" w="med" type="none"/>
                <a:tailEnd len="med" w="med" type="none"/>
              </a:ln>
            </p:spPr>
          </p:cxnSp>
          <p:cxnSp>
            <p:nvCxnSpPr>
              <p:cNvPr id="527" name="Google Shape;527;p53"/>
              <p:cNvCxnSpPr/>
              <p:nvPr/>
            </p:nvCxnSpPr>
            <p:spPr>
              <a:xfrm>
                <a:off x="4572000" y="2590800"/>
                <a:ext cx="0" cy="581100"/>
              </a:xfrm>
              <a:prstGeom prst="straightConnector1">
                <a:avLst/>
              </a:prstGeom>
              <a:noFill/>
              <a:ln cap="flat" cmpd="sng" w="19050">
                <a:solidFill>
                  <a:schemeClr val="lt2"/>
                </a:solidFill>
                <a:prstDash val="dash"/>
                <a:round/>
                <a:headEnd len="med" w="med" type="none"/>
                <a:tailEnd len="med" w="med" type="none"/>
              </a:ln>
            </p:spPr>
          </p:cxnSp>
          <p:cxnSp>
            <p:nvCxnSpPr>
              <p:cNvPr id="528" name="Google Shape;528;p53"/>
              <p:cNvCxnSpPr/>
              <p:nvPr/>
            </p:nvCxnSpPr>
            <p:spPr>
              <a:xfrm>
                <a:off x="5743575" y="2743200"/>
                <a:ext cx="0" cy="581100"/>
              </a:xfrm>
              <a:prstGeom prst="straightConnector1">
                <a:avLst/>
              </a:prstGeom>
              <a:noFill/>
              <a:ln cap="flat" cmpd="sng" w="19050">
                <a:solidFill>
                  <a:schemeClr val="lt2"/>
                </a:solidFill>
                <a:prstDash val="dash"/>
                <a:round/>
                <a:headEnd len="med" w="med" type="none"/>
                <a:tailEnd len="med" w="med" type="none"/>
              </a:ln>
            </p:spPr>
          </p:cxnSp>
          <p:cxnSp>
            <p:nvCxnSpPr>
              <p:cNvPr id="529" name="Google Shape;529;p53"/>
              <p:cNvCxnSpPr/>
              <p:nvPr/>
            </p:nvCxnSpPr>
            <p:spPr>
              <a:xfrm>
                <a:off x="6934200" y="2562225"/>
                <a:ext cx="0" cy="581100"/>
              </a:xfrm>
              <a:prstGeom prst="straightConnector1">
                <a:avLst/>
              </a:prstGeom>
              <a:noFill/>
              <a:ln cap="flat" cmpd="sng" w="19050">
                <a:solidFill>
                  <a:schemeClr val="lt2"/>
                </a:solidFill>
                <a:prstDash val="dash"/>
                <a:round/>
                <a:headEnd len="med" w="med" type="none"/>
                <a:tailEnd len="med" w="med" type="none"/>
              </a:ln>
            </p:spPr>
          </p:cxnSp>
        </p:grpSp>
        <p:grpSp>
          <p:nvGrpSpPr>
            <p:cNvPr id="530" name="Google Shape;530;p53"/>
            <p:cNvGrpSpPr/>
            <p:nvPr/>
          </p:nvGrpSpPr>
          <p:grpSpPr>
            <a:xfrm>
              <a:off x="150" y="2697100"/>
              <a:ext cx="9153100" cy="578150"/>
              <a:chOff x="150" y="2697100"/>
              <a:chExt cx="9153100" cy="578150"/>
            </a:xfrm>
          </p:grpSpPr>
          <p:cxnSp>
            <p:nvCxnSpPr>
              <p:cNvPr id="531" name="Google Shape;531;p53"/>
              <p:cNvCxnSpPr/>
              <p:nvPr/>
            </p:nvCxnSpPr>
            <p:spPr>
              <a:xfrm rot="10800000">
                <a:off x="150" y="3238500"/>
                <a:ext cx="2228700" cy="0"/>
              </a:xfrm>
              <a:prstGeom prst="straightConnector1">
                <a:avLst/>
              </a:prstGeom>
              <a:noFill/>
              <a:ln cap="flat" cmpd="sng" w="19050">
                <a:solidFill>
                  <a:schemeClr val="lt2"/>
                </a:solidFill>
                <a:prstDash val="solid"/>
                <a:round/>
                <a:headEnd len="med" w="med" type="none"/>
                <a:tailEnd len="med" w="med" type="none"/>
              </a:ln>
            </p:spPr>
          </p:cxnSp>
          <p:cxnSp>
            <p:nvCxnSpPr>
              <p:cNvPr id="532" name="Google Shape;532;p53"/>
              <p:cNvCxnSpPr/>
              <p:nvPr/>
            </p:nvCxnSpPr>
            <p:spPr>
              <a:xfrm flipH="1">
                <a:off x="2211600" y="2714625"/>
                <a:ext cx="1217400" cy="494700"/>
              </a:xfrm>
              <a:prstGeom prst="straightConnector1">
                <a:avLst/>
              </a:prstGeom>
              <a:noFill/>
              <a:ln cap="flat" cmpd="sng" w="19050">
                <a:solidFill>
                  <a:schemeClr val="lt2"/>
                </a:solidFill>
                <a:prstDash val="solid"/>
                <a:round/>
                <a:headEnd len="med" w="med" type="none"/>
                <a:tailEnd len="med" w="med" type="none"/>
              </a:ln>
            </p:spPr>
          </p:cxnSp>
          <p:cxnSp>
            <p:nvCxnSpPr>
              <p:cNvPr id="533" name="Google Shape;533;p53"/>
              <p:cNvCxnSpPr/>
              <p:nvPr/>
            </p:nvCxnSpPr>
            <p:spPr>
              <a:xfrm>
                <a:off x="3405625" y="2715850"/>
                <a:ext cx="1185300" cy="532200"/>
              </a:xfrm>
              <a:prstGeom prst="straightConnector1">
                <a:avLst/>
              </a:prstGeom>
              <a:noFill/>
              <a:ln cap="flat" cmpd="sng" w="19050">
                <a:solidFill>
                  <a:schemeClr val="lt2"/>
                </a:solidFill>
                <a:prstDash val="solid"/>
                <a:round/>
                <a:headEnd len="med" w="med" type="none"/>
                <a:tailEnd len="med" w="med" type="none"/>
              </a:ln>
            </p:spPr>
          </p:cxnSp>
          <p:cxnSp>
            <p:nvCxnSpPr>
              <p:cNvPr id="534" name="Google Shape;534;p53"/>
              <p:cNvCxnSpPr/>
              <p:nvPr/>
            </p:nvCxnSpPr>
            <p:spPr>
              <a:xfrm flipH="1">
                <a:off x="4560150" y="2724150"/>
                <a:ext cx="1212000" cy="551100"/>
              </a:xfrm>
              <a:prstGeom prst="straightConnector1">
                <a:avLst/>
              </a:prstGeom>
              <a:noFill/>
              <a:ln cap="flat" cmpd="sng" w="19050">
                <a:solidFill>
                  <a:schemeClr val="lt2"/>
                </a:solidFill>
                <a:prstDash val="solid"/>
                <a:round/>
                <a:headEnd len="med" w="med" type="none"/>
                <a:tailEnd len="med" w="med" type="none"/>
              </a:ln>
            </p:spPr>
          </p:cxnSp>
          <p:cxnSp>
            <p:nvCxnSpPr>
              <p:cNvPr id="535" name="Google Shape;535;p53"/>
              <p:cNvCxnSpPr/>
              <p:nvPr/>
            </p:nvCxnSpPr>
            <p:spPr>
              <a:xfrm>
                <a:off x="5700825" y="2697100"/>
                <a:ext cx="1252500" cy="531900"/>
              </a:xfrm>
              <a:prstGeom prst="straightConnector1">
                <a:avLst/>
              </a:prstGeom>
              <a:noFill/>
              <a:ln cap="flat" cmpd="sng" w="19050">
                <a:solidFill>
                  <a:schemeClr val="lt2"/>
                </a:solidFill>
                <a:prstDash val="solid"/>
                <a:round/>
                <a:headEnd len="med" w="med" type="none"/>
                <a:tailEnd len="med" w="med" type="none"/>
              </a:ln>
            </p:spPr>
          </p:cxnSp>
          <p:cxnSp>
            <p:nvCxnSpPr>
              <p:cNvPr id="536" name="Google Shape;536;p53"/>
              <p:cNvCxnSpPr/>
              <p:nvPr/>
            </p:nvCxnSpPr>
            <p:spPr>
              <a:xfrm rot="10800000">
                <a:off x="6924550" y="3238500"/>
                <a:ext cx="2228700" cy="0"/>
              </a:xfrm>
              <a:prstGeom prst="straightConnector1">
                <a:avLst/>
              </a:prstGeom>
              <a:noFill/>
              <a:ln cap="flat" cmpd="sng" w="19050">
                <a:solidFill>
                  <a:schemeClr val="lt2"/>
                </a:solidFill>
                <a:prstDash val="solid"/>
                <a:round/>
                <a:headEnd len="med" w="med" type="none"/>
                <a:tailEnd len="med" w="med" type="none"/>
              </a:ln>
            </p:spPr>
          </p:cxnSp>
        </p:grpSp>
        <p:sp>
          <p:nvSpPr>
            <p:cNvPr id="537" name="Google Shape;537;p53"/>
            <p:cNvSpPr/>
            <p:nvPr/>
          </p:nvSpPr>
          <p:spPr>
            <a:xfrm>
              <a:off x="2205706" y="3174563"/>
              <a:ext cx="5887" cy="5887"/>
            </a:xfrm>
            <a:custGeom>
              <a:rect b="b" l="l" r="r" t="t"/>
              <a:pathLst>
                <a:path extrusionOk="0" h="37" w="37">
                  <a:moveTo>
                    <a:pt x="0" y="0"/>
                  </a:moveTo>
                  <a:lnTo>
                    <a:pt x="0" y="18"/>
                  </a:lnTo>
                  <a:lnTo>
                    <a:pt x="0" y="36"/>
                  </a:lnTo>
                  <a:lnTo>
                    <a:pt x="36" y="36"/>
                  </a:lnTo>
                  <a:lnTo>
                    <a:pt x="36" y="18"/>
                  </a:lnTo>
                  <a:lnTo>
                    <a:pt x="36" y="0"/>
                  </a:lnTo>
                  <a:close/>
                </a:path>
              </a:pathLst>
            </a:custGeom>
            <a:solidFill>
              <a:srgbClr val="ACA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3"/>
            <p:cNvSpPr/>
            <p:nvPr/>
          </p:nvSpPr>
          <p:spPr>
            <a:xfrm>
              <a:off x="2122176" y="3142742"/>
              <a:ext cx="169926" cy="169926"/>
            </a:xfrm>
            <a:custGeom>
              <a:rect b="b" l="l" r="r" t="t"/>
              <a:pathLst>
                <a:path extrusionOk="0" h="1068" w="1068">
                  <a:moveTo>
                    <a:pt x="1067" y="525"/>
                  </a:moveTo>
                  <a:cubicBezTo>
                    <a:pt x="1067" y="832"/>
                    <a:pt x="832" y="1068"/>
                    <a:pt x="543" y="1068"/>
                  </a:cubicBezTo>
                  <a:cubicBezTo>
                    <a:pt x="253" y="1068"/>
                    <a:pt x="0" y="832"/>
                    <a:pt x="0" y="525"/>
                  </a:cubicBezTo>
                  <a:cubicBezTo>
                    <a:pt x="0" y="236"/>
                    <a:pt x="253" y="1"/>
                    <a:pt x="543" y="1"/>
                  </a:cubicBezTo>
                  <a:cubicBezTo>
                    <a:pt x="832" y="1"/>
                    <a:pt x="1067" y="236"/>
                    <a:pt x="1067" y="5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
            <p:cNvSpPr/>
            <p:nvPr/>
          </p:nvSpPr>
          <p:spPr>
            <a:xfrm>
              <a:off x="4560457" y="3174563"/>
              <a:ext cx="8910" cy="5887"/>
            </a:xfrm>
            <a:custGeom>
              <a:rect b="b" l="l" r="r" t="t"/>
              <a:pathLst>
                <a:path extrusionOk="0" h="37" w="56">
                  <a:moveTo>
                    <a:pt x="0" y="0"/>
                  </a:moveTo>
                  <a:lnTo>
                    <a:pt x="0" y="18"/>
                  </a:lnTo>
                  <a:lnTo>
                    <a:pt x="0" y="36"/>
                  </a:lnTo>
                  <a:lnTo>
                    <a:pt x="36" y="36"/>
                  </a:lnTo>
                  <a:cubicBezTo>
                    <a:pt x="55" y="36"/>
                    <a:pt x="55" y="18"/>
                    <a:pt x="55" y="18"/>
                  </a:cubicBezTo>
                  <a:cubicBezTo>
                    <a:pt x="55" y="18"/>
                    <a:pt x="55" y="0"/>
                    <a:pt x="36" y="0"/>
                  </a:cubicBezTo>
                  <a:close/>
                </a:path>
              </a:pathLst>
            </a:custGeom>
            <a:solidFill>
              <a:srgbClr val="ACA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3"/>
            <p:cNvSpPr/>
            <p:nvPr/>
          </p:nvSpPr>
          <p:spPr>
            <a:xfrm>
              <a:off x="4479950" y="3142742"/>
              <a:ext cx="169926" cy="169926"/>
            </a:xfrm>
            <a:custGeom>
              <a:rect b="b" l="l" r="r" t="t"/>
              <a:pathLst>
                <a:path extrusionOk="0" h="1068" w="1068">
                  <a:moveTo>
                    <a:pt x="1067" y="525"/>
                  </a:moveTo>
                  <a:cubicBezTo>
                    <a:pt x="1067" y="832"/>
                    <a:pt x="831" y="1068"/>
                    <a:pt x="525" y="1068"/>
                  </a:cubicBezTo>
                  <a:cubicBezTo>
                    <a:pt x="236" y="1068"/>
                    <a:pt x="0" y="832"/>
                    <a:pt x="0" y="525"/>
                  </a:cubicBezTo>
                  <a:cubicBezTo>
                    <a:pt x="0" y="236"/>
                    <a:pt x="236" y="1"/>
                    <a:pt x="525" y="1"/>
                  </a:cubicBezTo>
                  <a:cubicBezTo>
                    <a:pt x="831" y="1"/>
                    <a:pt x="1067" y="236"/>
                    <a:pt x="1067" y="5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3"/>
            <p:cNvSpPr/>
            <p:nvPr/>
          </p:nvSpPr>
          <p:spPr>
            <a:xfrm>
              <a:off x="6929687" y="3174563"/>
              <a:ext cx="8910" cy="5887"/>
            </a:xfrm>
            <a:custGeom>
              <a:rect b="b" l="l" r="r" t="t"/>
              <a:pathLst>
                <a:path extrusionOk="0" h="37" w="56">
                  <a:moveTo>
                    <a:pt x="19" y="0"/>
                  </a:moveTo>
                  <a:lnTo>
                    <a:pt x="0" y="18"/>
                  </a:lnTo>
                  <a:lnTo>
                    <a:pt x="19" y="36"/>
                  </a:lnTo>
                  <a:lnTo>
                    <a:pt x="55" y="36"/>
                  </a:lnTo>
                  <a:lnTo>
                    <a:pt x="55" y="18"/>
                  </a:lnTo>
                  <a:lnTo>
                    <a:pt x="55" y="0"/>
                  </a:lnTo>
                  <a:close/>
                </a:path>
              </a:pathLst>
            </a:custGeom>
            <a:solidFill>
              <a:srgbClr val="ACA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3"/>
            <p:cNvSpPr/>
            <p:nvPr/>
          </p:nvSpPr>
          <p:spPr>
            <a:xfrm>
              <a:off x="6849180" y="3142742"/>
              <a:ext cx="169926" cy="169926"/>
            </a:xfrm>
            <a:custGeom>
              <a:rect b="b" l="l" r="r" t="t"/>
              <a:pathLst>
                <a:path extrusionOk="0" h="1068" w="1068">
                  <a:moveTo>
                    <a:pt x="1067" y="525"/>
                  </a:moveTo>
                  <a:cubicBezTo>
                    <a:pt x="1067" y="832"/>
                    <a:pt x="832" y="1068"/>
                    <a:pt x="542" y="1068"/>
                  </a:cubicBezTo>
                  <a:cubicBezTo>
                    <a:pt x="236" y="1068"/>
                    <a:pt x="0" y="832"/>
                    <a:pt x="0" y="525"/>
                  </a:cubicBezTo>
                  <a:cubicBezTo>
                    <a:pt x="0" y="236"/>
                    <a:pt x="236" y="1"/>
                    <a:pt x="542" y="1"/>
                  </a:cubicBezTo>
                  <a:cubicBezTo>
                    <a:pt x="832" y="1"/>
                    <a:pt x="1067" y="236"/>
                    <a:pt x="1067" y="52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
            <p:cNvSpPr/>
            <p:nvPr/>
          </p:nvSpPr>
          <p:spPr>
            <a:xfrm>
              <a:off x="2771961" y="3277981"/>
              <a:ext cx="1265382" cy="1475086"/>
            </a:xfrm>
            <a:custGeom>
              <a:rect b="b" l="l" r="r" t="t"/>
              <a:pathLst>
                <a:path extrusionOk="0" h="9271" w="7953">
                  <a:moveTo>
                    <a:pt x="778" y="9271"/>
                  </a:moveTo>
                  <a:lnTo>
                    <a:pt x="7157" y="9271"/>
                  </a:lnTo>
                  <a:cubicBezTo>
                    <a:pt x="7591" y="9271"/>
                    <a:pt x="7952" y="8928"/>
                    <a:pt x="7952" y="8494"/>
                  </a:cubicBezTo>
                  <a:lnTo>
                    <a:pt x="7952" y="2114"/>
                  </a:lnTo>
                  <a:cubicBezTo>
                    <a:pt x="7952" y="1681"/>
                    <a:pt x="7591" y="1338"/>
                    <a:pt x="7157" y="1338"/>
                  </a:cubicBezTo>
                  <a:lnTo>
                    <a:pt x="4735" y="1338"/>
                  </a:lnTo>
                  <a:lnTo>
                    <a:pt x="4410" y="741"/>
                  </a:lnTo>
                  <a:lnTo>
                    <a:pt x="3976" y="1"/>
                  </a:lnTo>
                  <a:lnTo>
                    <a:pt x="3543" y="741"/>
                  </a:lnTo>
                  <a:lnTo>
                    <a:pt x="3200" y="1338"/>
                  </a:lnTo>
                  <a:lnTo>
                    <a:pt x="778" y="1338"/>
                  </a:lnTo>
                  <a:cubicBezTo>
                    <a:pt x="345" y="1338"/>
                    <a:pt x="1" y="1681"/>
                    <a:pt x="1" y="2114"/>
                  </a:cubicBezTo>
                  <a:lnTo>
                    <a:pt x="1" y="8494"/>
                  </a:lnTo>
                  <a:cubicBezTo>
                    <a:pt x="1" y="8928"/>
                    <a:pt x="345" y="9271"/>
                    <a:pt x="778" y="92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
            <p:cNvSpPr/>
            <p:nvPr/>
          </p:nvSpPr>
          <p:spPr>
            <a:xfrm>
              <a:off x="5109692" y="3277981"/>
              <a:ext cx="1265382" cy="1475086"/>
            </a:xfrm>
            <a:custGeom>
              <a:rect b="b" l="l" r="r" t="t"/>
              <a:pathLst>
                <a:path extrusionOk="0" h="9271" w="7953">
                  <a:moveTo>
                    <a:pt x="796" y="9271"/>
                  </a:moveTo>
                  <a:lnTo>
                    <a:pt x="7157" y="9271"/>
                  </a:lnTo>
                  <a:cubicBezTo>
                    <a:pt x="7591" y="9271"/>
                    <a:pt x="7952" y="8928"/>
                    <a:pt x="7952" y="8494"/>
                  </a:cubicBezTo>
                  <a:lnTo>
                    <a:pt x="7952" y="2114"/>
                  </a:lnTo>
                  <a:cubicBezTo>
                    <a:pt x="7952" y="1681"/>
                    <a:pt x="7591" y="1338"/>
                    <a:pt x="7157" y="1338"/>
                  </a:cubicBezTo>
                  <a:lnTo>
                    <a:pt x="4735" y="1338"/>
                  </a:lnTo>
                  <a:lnTo>
                    <a:pt x="4410" y="741"/>
                  </a:lnTo>
                  <a:lnTo>
                    <a:pt x="3976" y="1"/>
                  </a:lnTo>
                  <a:lnTo>
                    <a:pt x="3560" y="741"/>
                  </a:lnTo>
                  <a:lnTo>
                    <a:pt x="3199" y="1338"/>
                  </a:lnTo>
                  <a:lnTo>
                    <a:pt x="796" y="1338"/>
                  </a:lnTo>
                  <a:cubicBezTo>
                    <a:pt x="362" y="1338"/>
                    <a:pt x="1" y="1681"/>
                    <a:pt x="1" y="2114"/>
                  </a:cubicBezTo>
                  <a:lnTo>
                    <a:pt x="1" y="8494"/>
                  </a:lnTo>
                  <a:cubicBezTo>
                    <a:pt x="1" y="8928"/>
                    <a:pt x="362" y="9271"/>
                    <a:pt x="796" y="92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1587938" y="1173341"/>
              <a:ext cx="1265382" cy="1475086"/>
            </a:xfrm>
            <a:custGeom>
              <a:rect b="b" l="l" r="r" t="t"/>
              <a:pathLst>
                <a:path extrusionOk="0" h="9271" w="7953">
                  <a:moveTo>
                    <a:pt x="7157" y="0"/>
                  </a:moveTo>
                  <a:lnTo>
                    <a:pt x="796" y="0"/>
                  </a:lnTo>
                  <a:cubicBezTo>
                    <a:pt x="362" y="0"/>
                    <a:pt x="1" y="343"/>
                    <a:pt x="1" y="777"/>
                  </a:cubicBezTo>
                  <a:lnTo>
                    <a:pt x="1" y="7157"/>
                  </a:lnTo>
                  <a:cubicBezTo>
                    <a:pt x="1" y="7590"/>
                    <a:pt x="362" y="7952"/>
                    <a:pt x="796" y="7952"/>
                  </a:cubicBezTo>
                  <a:lnTo>
                    <a:pt x="3218" y="7952"/>
                  </a:lnTo>
                  <a:lnTo>
                    <a:pt x="3543" y="8530"/>
                  </a:lnTo>
                  <a:lnTo>
                    <a:pt x="3959" y="9270"/>
                  </a:lnTo>
                  <a:lnTo>
                    <a:pt x="4393" y="8530"/>
                  </a:lnTo>
                  <a:lnTo>
                    <a:pt x="4736" y="7952"/>
                  </a:lnTo>
                  <a:lnTo>
                    <a:pt x="7157" y="7952"/>
                  </a:lnTo>
                  <a:cubicBezTo>
                    <a:pt x="7591" y="7952"/>
                    <a:pt x="7952" y="7590"/>
                    <a:pt x="7952" y="7157"/>
                  </a:cubicBezTo>
                  <a:lnTo>
                    <a:pt x="7952" y="777"/>
                  </a:lnTo>
                  <a:cubicBezTo>
                    <a:pt x="7952" y="343"/>
                    <a:pt x="7591" y="0"/>
                    <a:pt x="71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3"/>
            <p:cNvSpPr/>
            <p:nvPr/>
          </p:nvSpPr>
          <p:spPr>
            <a:xfrm>
              <a:off x="3940759" y="1173341"/>
              <a:ext cx="1262518" cy="1475086"/>
            </a:xfrm>
            <a:custGeom>
              <a:rect b="b" l="l" r="r" t="t"/>
              <a:pathLst>
                <a:path extrusionOk="0" h="9271" w="7935">
                  <a:moveTo>
                    <a:pt x="7157" y="0"/>
                  </a:moveTo>
                  <a:lnTo>
                    <a:pt x="778" y="0"/>
                  </a:lnTo>
                  <a:cubicBezTo>
                    <a:pt x="345" y="0"/>
                    <a:pt x="1" y="343"/>
                    <a:pt x="1" y="777"/>
                  </a:cubicBezTo>
                  <a:lnTo>
                    <a:pt x="1" y="7157"/>
                  </a:lnTo>
                  <a:cubicBezTo>
                    <a:pt x="1" y="7590"/>
                    <a:pt x="345" y="7952"/>
                    <a:pt x="778" y="7952"/>
                  </a:cubicBezTo>
                  <a:lnTo>
                    <a:pt x="3200" y="7952"/>
                  </a:lnTo>
                  <a:lnTo>
                    <a:pt x="3543" y="8530"/>
                  </a:lnTo>
                  <a:lnTo>
                    <a:pt x="3959" y="9270"/>
                  </a:lnTo>
                  <a:lnTo>
                    <a:pt x="4393" y="8530"/>
                  </a:lnTo>
                  <a:lnTo>
                    <a:pt x="4735" y="7952"/>
                  </a:lnTo>
                  <a:lnTo>
                    <a:pt x="7157" y="7952"/>
                  </a:lnTo>
                  <a:cubicBezTo>
                    <a:pt x="7591" y="7952"/>
                    <a:pt x="7935" y="7590"/>
                    <a:pt x="7935" y="7157"/>
                  </a:cubicBezTo>
                  <a:lnTo>
                    <a:pt x="7935" y="777"/>
                  </a:lnTo>
                  <a:cubicBezTo>
                    <a:pt x="7935" y="343"/>
                    <a:pt x="7591" y="0"/>
                    <a:pt x="7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3"/>
            <p:cNvSpPr/>
            <p:nvPr/>
          </p:nvSpPr>
          <p:spPr>
            <a:xfrm>
              <a:off x="6307125" y="1173341"/>
              <a:ext cx="1265382" cy="1475086"/>
            </a:xfrm>
            <a:custGeom>
              <a:rect b="b" l="l" r="r" t="t"/>
              <a:pathLst>
                <a:path extrusionOk="0" h="9271" w="7953">
                  <a:moveTo>
                    <a:pt x="7157" y="0"/>
                  </a:moveTo>
                  <a:lnTo>
                    <a:pt x="778" y="0"/>
                  </a:lnTo>
                  <a:cubicBezTo>
                    <a:pt x="345" y="0"/>
                    <a:pt x="1" y="343"/>
                    <a:pt x="1" y="777"/>
                  </a:cubicBezTo>
                  <a:lnTo>
                    <a:pt x="1" y="7157"/>
                  </a:lnTo>
                  <a:cubicBezTo>
                    <a:pt x="1" y="7590"/>
                    <a:pt x="345" y="7952"/>
                    <a:pt x="778" y="7952"/>
                  </a:cubicBezTo>
                  <a:lnTo>
                    <a:pt x="3200" y="7952"/>
                  </a:lnTo>
                  <a:lnTo>
                    <a:pt x="3543" y="8530"/>
                  </a:lnTo>
                  <a:lnTo>
                    <a:pt x="3959" y="9270"/>
                  </a:lnTo>
                  <a:lnTo>
                    <a:pt x="4393" y="8530"/>
                  </a:lnTo>
                  <a:lnTo>
                    <a:pt x="4735" y="7952"/>
                  </a:lnTo>
                  <a:lnTo>
                    <a:pt x="7157" y="7952"/>
                  </a:lnTo>
                  <a:cubicBezTo>
                    <a:pt x="7591" y="7952"/>
                    <a:pt x="7952" y="7590"/>
                    <a:pt x="7952" y="7157"/>
                  </a:cubicBezTo>
                  <a:lnTo>
                    <a:pt x="7952" y="777"/>
                  </a:lnTo>
                  <a:cubicBezTo>
                    <a:pt x="7952" y="343"/>
                    <a:pt x="7591" y="0"/>
                    <a:pt x="71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p:nvPr/>
          </p:nvSpPr>
          <p:spPr>
            <a:xfrm>
              <a:off x="3398833" y="2766141"/>
              <a:ext cx="8910" cy="8751"/>
            </a:xfrm>
            <a:custGeom>
              <a:rect b="b" l="l" r="r" t="t"/>
              <a:pathLst>
                <a:path extrusionOk="0" h="55" w="56">
                  <a:moveTo>
                    <a:pt x="36" y="1"/>
                  </a:moveTo>
                  <a:cubicBezTo>
                    <a:pt x="19" y="1"/>
                    <a:pt x="19" y="1"/>
                    <a:pt x="19" y="18"/>
                  </a:cubicBezTo>
                  <a:cubicBezTo>
                    <a:pt x="0" y="18"/>
                    <a:pt x="0" y="18"/>
                    <a:pt x="0" y="37"/>
                  </a:cubicBezTo>
                  <a:lnTo>
                    <a:pt x="19" y="54"/>
                  </a:lnTo>
                  <a:lnTo>
                    <a:pt x="55" y="54"/>
                  </a:lnTo>
                  <a:lnTo>
                    <a:pt x="55" y="37"/>
                  </a:lnTo>
                  <a:lnTo>
                    <a:pt x="55" y="18"/>
                  </a:lnTo>
                  <a:lnTo>
                    <a:pt x="36" y="1"/>
                  </a:lnTo>
                  <a:close/>
                </a:path>
              </a:pathLst>
            </a:custGeom>
            <a:solidFill>
              <a:srgbClr val="ACA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3"/>
            <p:cNvSpPr/>
            <p:nvPr/>
          </p:nvSpPr>
          <p:spPr>
            <a:xfrm>
              <a:off x="3318326" y="2636788"/>
              <a:ext cx="169926" cy="169767"/>
            </a:xfrm>
            <a:custGeom>
              <a:rect b="b" l="l" r="r" t="t"/>
              <a:pathLst>
                <a:path extrusionOk="0" h="1067" w="1068">
                  <a:moveTo>
                    <a:pt x="0" y="525"/>
                  </a:moveTo>
                  <a:cubicBezTo>
                    <a:pt x="0" y="236"/>
                    <a:pt x="236" y="0"/>
                    <a:pt x="542" y="0"/>
                  </a:cubicBezTo>
                  <a:cubicBezTo>
                    <a:pt x="832" y="0"/>
                    <a:pt x="1067" y="236"/>
                    <a:pt x="1067" y="525"/>
                  </a:cubicBezTo>
                  <a:cubicBezTo>
                    <a:pt x="1067" y="831"/>
                    <a:pt x="832" y="1067"/>
                    <a:pt x="542" y="1067"/>
                  </a:cubicBezTo>
                  <a:cubicBezTo>
                    <a:pt x="236" y="1067"/>
                    <a:pt x="0" y="831"/>
                    <a:pt x="0" y="5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3"/>
            <p:cNvSpPr/>
            <p:nvPr/>
          </p:nvSpPr>
          <p:spPr>
            <a:xfrm>
              <a:off x="5736560" y="2766141"/>
              <a:ext cx="8592" cy="8751"/>
            </a:xfrm>
            <a:custGeom>
              <a:rect b="b" l="l" r="r" t="t"/>
              <a:pathLst>
                <a:path extrusionOk="0" h="55" w="54">
                  <a:moveTo>
                    <a:pt x="36" y="1"/>
                  </a:moveTo>
                  <a:cubicBezTo>
                    <a:pt x="18" y="1"/>
                    <a:pt x="18" y="1"/>
                    <a:pt x="18" y="18"/>
                  </a:cubicBezTo>
                  <a:cubicBezTo>
                    <a:pt x="18" y="18"/>
                    <a:pt x="0" y="18"/>
                    <a:pt x="0" y="37"/>
                  </a:cubicBezTo>
                  <a:cubicBezTo>
                    <a:pt x="0" y="37"/>
                    <a:pt x="18" y="37"/>
                    <a:pt x="18" y="54"/>
                  </a:cubicBezTo>
                  <a:lnTo>
                    <a:pt x="54" y="54"/>
                  </a:lnTo>
                  <a:lnTo>
                    <a:pt x="54" y="37"/>
                  </a:lnTo>
                  <a:lnTo>
                    <a:pt x="54" y="18"/>
                  </a:lnTo>
                  <a:lnTo>
                    <a:pt x="36" y="1"/>
                  </a:lnTo>
                  <a:close/>
                </a:path>
              </a:pathLst>
            </a:custGeom>
            <a:solidFill>
              <a:srgbClr val="ACA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3"/>
            <p:cNvSpPr/>
            <p:nvPr/>
          </p:nvSpPr>
          <p:spPr>
            <a:xfrm>
              <a:off x="5656053" y="2636788"/>
              <a:ext cx="169608" cy="169767"/>
            </a:xfrm>
            <a:custGeom>
              <a:rect b="b" l="l" r="r" t="t"/>
              <a:pathLst>
                <a:path extrusionOk="0" h="1067" w="1066">
                  <a:moveTo>
                    <a:pt x="0" y="525"/>
                  </a:moveTo>
                  <a:cubicBezTo>
                    <a:pt x="0" y="236"/>
                    <a:pt x="234" y="0"/>
                    <a:pt x="542" y="0"/>
                  </a:cubicBezTo>
                  <a:cubicBezTo>
                    <a:pt x="832" y="0"/>
                    <a:pt x="1066" y="236"/>
                    <a:pt x="1066" y="525"/>
                  </a:cubicBezTo>
                  <a:cubicBezTo>
                    <a:pt x="1066" y="831"/>
                    <a:pt x="832" y="1067"/>
                    <a:pt x="542" y="1067"/>
                  </a:cubicBezTo>
                  <a:cubicBezTo>
                    <a:pt x="234" y="1067"/>
                    <a:pt x="0" y="831"/>
                    <a:pt x="0" y="5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53"/>
          <p:cNvGrpSpPr/>
          <p:nvPr/>
        </p:nvGrpSpPr>
        <p:grpSpPr>
          <a:xfrm>
            <a:off x="4459305" y="1346017"/>
            <a:ext cx="225428" cy="323113"/>
            <a:chOff x="4452127" y="1336943"/>
            <a:chExt cx="225428" cy="323113"/>
          </a:xfrm>
        </p:grpSpPr>
        <p:sp>
          <p:nvSpPr>
            <p:cNvPr id="553" name="Google Shape;553;p53"/>
            <p:cNvSpPr/>
            <p:nvPr/>
          </p:nvSpPr>
          <p:spPr>
            <a:xfrm>
              <a:off x="4452127" y="1336943"/>
              <a:ext cx="225428" cy="323113"/>
            </a:xfrm>
            <a:custGeom>
              <a:rect b="b" l="l" r="r" t="t"/>
              <a:pathLst>
                <a:path extrusionOk="0" h="2150" w="1500">
                  <a:moveTo>
                    <a:pt x="1319" y="72"/>
                  </a:moveTo>
                  <a:cubicBezTo>
                    <a:pt x="1391" y="72"/>
                    <a:pt x="1427" y="126"/>
                    <a:pt x="1427" y="181"/>
                  </a:cubicBezTo>
                  <a:lnTo>
                    <a:pt x="1427" y="217"/>
                  </a:lnTo>
                  <a:lnTo>
                    <a:pt x="72" y="217"/>
                  </a:lnTo>
                  <a:lnTo>
                    <a:pt x="72" y="181"/>
                  </a:lnTo>
                  <a:cubicBezTo>
                    <a:pt x="72" y="126"/>
                    <a:pt x="126" y="72"/>
                    <a:pt x="181" y="72"/>
                  </a:cubicBezTo>
                  <a:close/>
                  <a:moveTo>
                    <a:pt x="1427" y="289"/>
                  </a:moveTo>
                  <a:lnTo>
                    <a:pt x="1427" y="1788"/>
                  </a:lnTo>
                  <a:lnTo>
                    <a:pt x="72" y="1788"/>
                  </a:lnTo>
                  <a:lnTo>
                    <a:pt x="72" y="289"/>
                  </a:lnTo>
                  <a:close/>
                  <a:moveTo>
                    <a:pt x="1427" y="1861"/>
                  </a:moveTo>
                  <a:lnTo>
                    <a:pt x="1427" y="1969"/>
                  </a:lnTo>
                  <a:cubicBezTo>
                    <a:pt x="1427" y="2024"/>
                    <a:pt x="1391" y="2078"/>
                    <a:pt x="1319" y="2078"/>
                  </a:cubicBezTo>
                  <a:lnTo>
                    <a:pt x="181" y="2078"/>
                  </a:lnTo>
                  <a:cubicBezTo>
                    <a:pt x="126" y="2078"/>
                    <a:pt x="72" y="2024"/>
                    <a:pt x="72" y="1969"/>
                  </a:cubicBezTo>
                  <a:lnTo>
                    <a:pt x="72" y="1861"/>
                  </a:lnTo>
                  <a:close/>
                  <a:moveTo>
                    <a:pt x="181" y="0"/>
                  </a:moveTo>
                  <a:cubicBezTo>
                    <a:pt x="90" y="0"/>
                    <a:pt x="0" y="90"/>
                    <a:pt x="0" y="181"/>
                  </a:cubicBezTo>
                  <a:lnTo>
                    <a:pt x="0" y="1969"/>
                  </a:lnTo>
                  <a:cubicBezTo>
                    <a:pt x="0" y="2060"/>
                    <a:pt x="90" y="2150"/>
                    <a:pt x="181" y="2150"/>
                  </a:cubicBezTo>
                  <a:lnTo>
                    <a:pt x="1319" y="2150"/>
                  </a:lnTo>
                  <a:cubicBezTo>
                    <a:pt x="1427" y="2150"/>
                    <a:pt x="1499" y="2060"/>
                    <a:pt x="1499" y="1969"/>
                  </a:cubicBezTo>
                  <a:lnTo>
                    <a:pt x="1499" y="181"/>
                  </a:lnTo>
                  <a:cubicBezTo>
                    <a:pt x="1499" y="90"/>
                    <a:pt x="1427"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3"/>
            <p:cNvSpPr/>
            <p:nvPr/>
          </p:nvSpPr>
          <p:spPr>
            <a:xfrm>
              <a:off x="4481883" y="1403368"/>
              <a:ext cx="165915" cy="159002"/>
            </a:xfrm>
            <a:custGeom>
              <a:rect b="b" l="l" r="r" t="t"/>
              <a:pathLst>
                <a:path extrusionOk="0" h="1058" w="1104">
                  <a:moveTo>
                    <a:pt x="272" y="64"/>
                  </a:moveTo>
                  <a:cubicBezTo>
                    <a:pt x="272" y="64"/>
                    <a:pt x="289" y="64"/>
                    <a:pt x="289" y="81"/>
                  </a:cubicBezTo>
                  <a:lnTo>
                    <a:pt x="398" y="190"/>
                  </a:lnTo>
                  <a:cubicBezTo>
                    <a:pt x="416" y="209"/>
                    <a:pt x="416" y="226"/>
                    <a:pt x="398" y="245"/>
                  </a:cubicBezTo>
                  <a:lnTo>
                    <a:pt x="308" y="334"/>
                  </a:lnTo>
                  <a:lnTo>
                    <a:pt x="308" y="353"/>
                  </a:lnTo>
                  <a:lnTo>
                    <a:pt x="308" y="389"/>
                  </a:lnTo>
                  <a:lnTo>
                    <a:pt x="706" y="768"/>
                  </a:lnTo>
                  <a:cubicBezTo>
                    <a:pt x="714" y="778"/>
                    <a:pt x="723" y="782"/>
                    <a:pt x="732" y="782"/>
                  </a:cubicBezTo>
                  <a:cubicBezTo>
                    <a:pt x="741" y="782"/>
                    <a:pt x="750" y="778"/>
                    <a:pt x="759" y="768"/>
                  </a:cubicBezTo>
                  <a:lnTo>
                    <a:pt x="850" y="679"/>
                  </a:lnTo>
                  <a:cubicBezTo>
                    <a:pt x="859" y="669"/>
                    <a:pt x="868" y="664"/>
                    <a:pt x="877" y="664"/>
                  </a:cubicBezTo>
                  <a:cubicBezTo>
                    <a:pt x="886" y="664"/>
                    <a:pt x="895" y="669"/>
                    <a:pt x="904" y="679"/>
                  </a:cubicBezTo>
                  <a:lnTo>
                    <a:pt x="1012" y="787"/>
                  </a:lnTo>
                  <a:cubicBezTo>
                    <a:pt x="1031" y="804"/>
                    <a:pt x="1031" y="840"/>
                    <a:pt x="1012" y="840"/>
                  </a:cubicBezTo>
                  <a:lnTo>
                    <a:pt x="940" y="913"/>
                  </a:lnTo>
                  <a:cubicBezTo>
                    <a:pt x="904" y="968"/>
                    <a:pt x="831" y="985"/>
                    <a:pt x="759" y="985"/>
                  </a:cubicBezTo>
                  <a:cubicBezTo>
                    <a:pt x="706" y="985"/>
                    <a:pt x="633" y="968"/>
                    <a:pt x="597" y="913"/>
                  </a:cubicBezTo>
                  <a:lnTo>
                    <a:pt x="181" y="498"/>
                  </a:lnTo>
                  <a:cubicBezTo>
                    <a:pt x="72" y="407"/>
                    <a:pt x="72" y="245"/>
                    <a:pt x="181" y="136"/>
                  </a:cubicBezTo>
                  <a:lnTo>
                    <a:pt x="236" y="81"/>
                  </a:lnTo>
                  <a:cubicBezTo>
                    <a:pt x="253" y="64"/>
                    <a:pt x="253" y="64"/>
                    <a:pt x="272" y="64"/>
                  </a:cubicBezTo>
                  <a:close/>
                  <a:moveTo>
                    <a:pt x="272" y="1"/>
                  </a:moveTo>
                  <a:cubicBezTo>
                    <a:pt x="245" y="1"/>
                    <a:pt x="218" y="10"/>
                    <a:pt x="200" y="28"/>
                  </a:cubicBezTo>
                  <a:lnTo>
                    <a:pt x="127" y="100"/>
                  </a:lnTo>
                  <a:cubicBezTo>
                    <a:pt x="0" y="226"/>
                    <a:pt x="0" y="426"/>
                    <a:pt x="127" y="551"/>
                  </a:cubicBezTo>
                  <a:lnTo>
                    <a:pt x="542" y="968"/>
                  </a:lnTo>
                  <a:cubicBezTo>
                    <a:pt x="597" y="1021"/>
                    <a:pt x="687" y="1057"/>
                    <a:pt x="759" y="1057"/>
                  </a:cubicBezTo>
                  <a:cubicBezTo>
                    <a:pt x="850" y="1057"/>
                    <a:pt x="940" y="1021"/>
                    <a:pt x="995" y="968"/>
                  </a:cubicBezTo>
                  <a:lnTo>
                    <a:pt x="1067" y="895"/>
                  </a:lnTo>
                  <a:cubicBezTo>
                    <a:pt x="1103" y="859"/>
                    <a:pt x="1103" y="787"/>
                    <a:pt x="1067" y="751"/>
                  </a:cubicBezTo>
                  <a:lnTo>
                    <a:pt x="940" y="624"/>
                  </a:lnTo>
                  <a:cubicBezTo>
                    <a:pt x="922" y="606"/>
                    <a:pt x="895" y="597"/>
                    <a:pt x="868" y="597"/>
                  </a:cubicBezTo>
                  <a:cubicBezTo>
                    <a:pt x="840" y="597"/>
                    <a:pt x="813" y="606"/>
                    <a:pt x="795" y="624"/>
                  </a:cubicBezTo>
                  <a:lnTo>
                    <a:pt x="723" y="696"/>
                  </a:lnTo>
                  <a:lnTo>
                    <a:pt x="380" y="353"/>
                  </a:lnTo>
                  <a:lnTo>
                    <a:pt x="453" y="298"/>
                  </a:lnTo>
                  <a:cubicBezTo>
                    <a:pt x="489" y="245"/>
                    <a:pt x="489" y="173"/>
                    <a:pt x="453" y="136"/>
                  </a:cubicBezTo>
                  <a:lnTo>
                    <a:pt x="344" y="28"/>
                  </a:lnTo>
                  <a:cubicBezTo>
                    <a:pt x="326" y="10"/>
                    <a:pt x="299"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3"/>
            <p:cNvSpPr/>
            <p:nvPr/>
          </p:nvSpPr>
          <p:spPr>
            <a:xfrm>
              <a:off x="4559280" y="1573038"/>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3"/>
            <p:cNvSpPr/>
            <p:nvPr/>
          </p:nvSpPr>
          <p:spPr>
            <a:xfrm>
              <a:off x="4559355" y="1573038"/>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3"/>
            <p:cNvSpPr/>
            <p:nvPr/>
          </p:nvSpPr>
          <p:spPr>
            <a:xfrm>
              <a:off x="4559355" y="1573038"/>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4551239" y="1456418"/>
              <a:ext cx="27202" cy="24496"/>
            </a:xfrm>
            <a:custGeom>
              <a:rect b="b" l="l" r="r" t="t"/>
              <a:pathLst>
                <a:path extrusionOk="0" h="163" w="181">
                  <a:moveTo>
                    <a:pt x="0" y="0"/>
                  </a:moveTo>
                  <a:lnTo>
                    <a:pt x="0" y="73"/>
                  </a:lnTo>
                  <a:cubicBezTo>
                    <a:pt x="54" y="73"/>
                    <a:pt x="108" y="109"/>
                    <a:pt x="108" y="162"/>
                  </a:cubicBezTo>
                  <a:lnTo>
                    <a:pt x="181" y="162"/>
                  </a:lnTo>
                  <a:cubicBezTo>
                    <a:pt x="181" y="73"/>
                    <a:pt x="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4540344" y="1434627"/>
              <a:ext cx="48993" cy="46288"/>
            </a:xfrm>
            <a:custGeom>
              <a:rect b="b" l="l" r="r" t="t"/>
              <a:pathLst>
                <a:path extrusionOk="0" h="308" w="326">
                  <a:moveTo>
                    <a:pt x="0" y="1"/>
                  </a:moveTo>
                  <a:lnTo>
                    <a:pt x="0" y="73"/>
                  </a:lnTo>
                  <a:cubicBezTo>
                    <a:pt x="126" y="73"/>
                    <a:pt x="253" y="181"/>
                    <a:pt x="253" y="307"/>
                  </a:cubicBezTo>
                  <a:lnTo>
                    <a:pt x="325" y="307"/>
                  </a:lnTo>
                  <a:cubicBezTo>
                    <a:pt x="325" y="145"/>
                    <a:pt x="181"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4529523" y="1412986"/>
              <a:ext cx="70634" cy="67929"/>
            </a:xfrm>
            <a:custGeom>
              <a:rect b="b" l="l" r="r" t="t"/>
              <a:pathLst>
                <a:path extrusionOk="0" h="452" w="470">
                  <a:moveTo>
                    <a:pt x="0" y="0"/>
                  </a:moveTo>
                  <a:lnTo>
                    <a:pt x="0" y="72"/>
                  </a:lnTo>
                  <a:cubicBezTo>
                    <a:pt x="217" y="72"/>
                    <a:pt x="398" y="253"/>
                    <a:pt x="398" y="451"/>
                  </a:cubicBezTo>
                  <a:lnTo>
                    <a:pt x="470" y="451"/>
                  </a:lnTo>
                  <a:cubicBezTo>
                    <a:pt x="470" y="198"/>
                    <a:pt x="25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53"/>
          <p:cNvGrpSpPr/>
          <p:nvPr/>
        </p:nvGrpSpPr>
        <p:grpSpPr>
          <a:xfrm>
            <a:off x="2132337" y="1351277"/>
            <a:ext cx="176585" cy="312593"/>
            <a:chOff x="2120205" y="1342205"/>
            <a:chExt cx="176585" cy="312593"/>
          </a:xfrm>
        </p:grpSpPr>
        <p:sp>
          <p:nvSpPr>
            <p:cNvPr id="562" name="Google Shape;562;p53"/>
            <p:cNvSpPr/>
            <p:nvPr/>
          </p:nvSpPr>
          <p:spPr>
            <a:xfrm>
              <a:off x="2120205" y="1342205"/>
              <a:ext cx="176585" cy="312593"/>
            </a:xfrm>
            <a:custGeom>
              <a:rect b="b" l="l" r="r" t="t"/>
              <a:pathLst>
                <a:path extrusionOk="0" h="2080" w="1175">
                  <a:moveTo>
                    <a:pt x="632" y="381"/>
                  </a:moveTo>
                  <a:lnTo>
                    <a:pt x="615" y="398"/>
                  </a:lnTo>
                  <a:lnTo>
                    <a:pt x="615" y="417"/>
                  </a:lnTo>
                  <a:lnTo>
                    <a:pt x="596" y="435"/>
                  </a:lnTo>
                  <a:lnTo>
                    <a:pt x="596" y="453"/>
                  </a:lnTo>
                  <a:cubicBezTo>
                    <a:pt x="596" y="453"/>
                    <a:pt x="596" y="435"/>
                    <a:pt x="579" y="435"/>
                  </a:cubicBezTo>
                  <a:lnTo>
                    <a:pt x="579" y="417"/>
                  </a:lnTo>
                  <a:lnTo>
                    <a:pt x="579" y="398"/>
                  </a:lnTo>
                  <a:cubicBezTo>
                    <a:pt x="579" y="398"/>
                    <a:pt x="560" y="398"/>
                    <a:pt x="560" y="381"/>
                  </a:cubicBezTo>
                  <a:close/>
                  <a:moveTo>
                    <a:pt x="524" y="435"/>
                  </a:moveTo>
                  <a:lnTo>
                    <a:pt x="524" y="453"/>
                  </a:lnTo>
                  <a:lnTo>
                    <a:pt x="524" y="471"/>
                  </a:lnTo>
                  <a:lnTo>
                    <a:pt x="524" y="490"/>
                  </a:lnTo>
                  <a:lnTo>
                    <a:pt x="524" y="507"/>
                  </a:lnTo>
                  <a:lnTo>
                    <a:pt x="524" y="526"/>
                  </a:lnTo>
                  <a:lnTo>
                    <a:pt x="507" y="526"/>
                  </a:lnTo>
                  <a:lnTo>
                    <a:pt x="488" y="507"/>
                  </a:lnTo>
                  <a:lnTo>
                    <a:pt x="488" y="490"/>
                  </a:lnTo>
                  <a:lnTo>
                    <a:pt x="488" y="471"/>
                  </a:lnTo>
                  <a:lnTo>
                    <a:pt x="488" y="453"/>
                  </a:lnTo>
                  <a:cubicBezTo>
                    <a:pt x="488" y="453"/>
                    <a:pt x="507" y="453"/>
                    <a:pt x="507" y="435"/>
                  </a:cubicBezTo>
                  <a:close/>
                  <a:moveTo>
                    <a:pt x="687" y="435"/>
                  </a:moveTo>
                  <a:lnTo>
                    <a:pt x="687" y="453"/>
                  </a:lnTo>
                  <a:lnTo>
                    <a:pt x="705" y="471"/>
                  </a:lnTo>
                  <a:lnTo>
                    <a:pt x="705" y="490"/>
                  </a:lnTo>
                  <a:lnTo>
                    <a:pt x="705" y="507"/>
                  </a:lnTo>
                  <a:lnTo>
                    <a:pt x="687" y="507"/>
                  </a:lnTo>
                  <a:lnTo>
                    <a:pt x="687" y="526"/>
                  </a:lnTo>
                  <a:lnTo>
                    <a:pt x="687" y="543"/>
                  </a:lnTo>
                  <a:lnTo>
                    <a:pt x="668" y="526"/>
                  </a:lnTo>
                  <a:lnTo>
                    <a:pt x="668" y="507"/>
                  </a:lnTo>
                  <a:lnTo>
                    <a:pt x="668" y="490"/>
                  </a:lnTo>
                  <a:lnTo>
                    <a:pt x="668" y="471"/>
                  </a:lnTo>
                  <a:lnTo>
                    <a:pt x="668" y="453"/>
                  </a:lnTo>
                  <a:lnTo>
                    <a:pt x="668" y="435"/>
                  </a:lnTo>
                  <a:close/>
                  <a:moveTo>
                    <a:pt x="760" y="381"/>
                  </a:moveTo>
                  <a:cubicBezTo>
                    <a:pt x="832" y="381"/>
                    <a:pt x="868" y="435"/>
                    <a:pt x="868" y="490"/>
                  </a:cubicBezTo>
                  <a:cubicBezTo>
                    <a:pt x="868" y="543"/>
                    <a:pt x="849" y="598"/>
                    <a:pt x="813" y="615"/>
                  </a:cubicBezTo>
                  <a:lnTo>
                    <a:pt x="668" y="743"/>
                  </a:lnTo>
                  <a:lnTo>
                    <a:pt x="668" y="760"/>
                  </a:lnTo>
                  <a:lnTo>
                    <a:pt x="668" y="996"/>
                  </a:lnTo>
                  <a:lnTo>
                    <a:pt x="524" y="996"/>
                  </a:lnTo>
                  <a:lnTo>
                    <a:pt x="524" y="760"/>
                  </a:lnTo>
                  <a:cubicBezTo>
                    <a:pt x="524" y="743"/>
                    <a:pt x="524" y="743"/>
                    <a:pt x="507" y="743"/>
                  </a:cubicBezTo>
                  <a:lnTo>
                    <a:pt x="379" y="615"/>
                  </a:lnTo>
                  <a:cubicBezTo>
                    <a:pt x="343" y="598"/>
                    <a:pt x="326" y="543"/>
                    <a:pt x="326" y="490"/>
                  </a:cubicBezTo>
                  <a:cubicBezTo>
                    <a:pt x="326" y="435"/>
                    <a:pt x="362" y="381"/>
                    <a:pt x="415" y="381"/>
                  </a:cubicBezTo>
                  <a:lnTo>
                    <a:pt x="452" y="381"/>
                  </a:lnTo>
                  <a:cubicBezTo>
                    <a:pt x="452" y="398"/>
                    <a:pt x="452" y="398"/>
                    <a:pt x="434" y="398"/>
                  </a:cubicBezTo>
                  <a:lnTo>
                    <a:pt x="434" y="417"/>
                  </a:lnTo>
                  <a:lnTo>
                    <a:pt x="434" y="435"/>
                  </a:lnTo>
                  <a:cubicBezTo>
                    <a:pt x="434" y="435"/>
                    <a:pt x="434" y="453"/>
                    <a:pt x="415" y="453"/>
                  </a:cubicBezTo>
                  <a:lnTo>
                    <a:pt x="415" y="490"/>
                  </a:lnTo>
                  <a:cubicBezTo>
                    <a:pt x="415" y="543"/>
                    <a:pt x="452" y="579"/>
                    <a:pt x="488" y="615"/>
                  </a:cubicBezTo>
                  <a:lnTo>
                    <a:pt x="507" y="634"/>
                  </a:lnTo>
                  <a:cubicBezTo>
                    <a:pt x="524" y="634"/>
                    <a:pt x="524" y="615"/>
                    <a:pt x="524" y="615"/>
                  </a:cubicBezTo>
                  <a:cubicBezTo>
                    <a:pt x="579" y="579"/>
                    <a:pt x="596" y="543"/>
                    <a:pt x="596" y="490"/>
                  </a:cubicBezTo>
                  <a:cubicBezTo>
                    <a:pt x="596" y="543"/>
                    <a:pt x="615" y="579"/>
                    <a:pt x="651" y="615"/>
                  </a:cubicBezTo>
                  <a:cubicBezTo>
                    <a:pt x="668" y="615"/>
                    <a:pt x="668" y="634"/>
                    <a:pt x="687" y="634"/>
                  </a:cubicBezTo>
                  <a:lnTo>
                    <a:pt x="705" y="615"/>
                  </a:lnTo>
                  <a:cubicBezTo>
                    <a:pt x="741" y="579"/>
                    <a:pt x="760" y="543"/>
                    <a:pt x="760" y="490"/>
                  </a:cubicBezTo>
                  <a:lnTo>
                    <a:pt x="760" y="453"/>
                  </a:lnTo>
                  <a:lnTo>
                    <a:pt x="760" y="435"/>
                  </a:lnTo>
                  <a:cubicBezTo>
                    <a:pt x="760" y="417"/>
                    <a:pt x="760" y="417"/>
                    <a:pt x="741" y="417"/>
                  </a:cubicBezTo>
                  <a:lnTo>
                    <a:pt x="741" y="398"/>
                  </a:lnTo>
                  <a:lnTo>
                    <a:pt x="741" y="381"/>
                  </a:lnTo>
                  <a:close/>
                  <a:moveTo>
                    <a:pt x="596" y="73"/>
                  </a:moveTo>
                  <a:cubicBezTo>
                    <a:pt x="885" y="73"/>
                    <a:pt x="1121" y="309"/>
                    <a:pt x="1121" y="579"/>
                  </a:cubicBezTo>
                  <a:cubicBezTo>
                    <a:pt x="1121" y="743"/>
                    <a:pt x="1030" y="904"/>
                    <a:pt x="904" y="996"/>
                  </a:cubicBezTo>
                  <a:lnTo>
                    <a:pt x="741" y="996"/>
                  </a:lnTo>
                  <a:lnTo>
                    <a:pt x="741" y="779"/>
                  </a:lnTo>
                  <a:lnTo>
                    <a:pt x="849" y="670"/>
                  </a:lnTo>
                  <a:cubicBezTo>
                    <a:pt x="904" y="634"/>
                    <a:pt x="940" y="562"/>
                    <a:pt x="940" y="490"/>
                  </a:cubicBezTo>
                  <a:cubicBezTo>
                    <a:pt x="940" y="398"/>
                    <a:pt x="868" y="309"/>
                    <a:pt x="760" y="309"/>
                  </a:cubicBezTo>
                  <a:cubicBezTo>
                    <a:pt x="741" y="309"/>
                    <a:pt x="705" y="326"/>
                    <a:pt x="687" y="345"/>
                  </a:cubicBezTo>
                  <a:cubicBezTo>
                    <a:pt x="660" y="327"/>
                    <a:pt x="628" y="318"/>
                    <a:pt x="596" y="318"/>
                  </a:cubicBezTo>
                  <a:cubicBezTo>
                    <a:pt x="565" y="318"/>
                    <a:pt x="533" y="327"/>
                    <a:pt x="507" y="345"/>
                  </a:cubicBezTo>
                  <a:cubicBezTo>
                    <a:pt x="488" y="326"/>
                    <a:pt x="452" y="309"/>
                    <a:pt x="415" y="309"/>
                  </a:cubicBezTo>
                  <a:cubicBezTo>
                    <a:pt x="326" y="309"/>
                    <a:pt x="254" y="398"/>
                    <a:pt x="254" y="490"/>
                  </a:cubicBezTo>
                  <a:cubicBezTo>
                    <a:pt x="254" y="562"/>
                    <a:pt x="271" y="634"/>
                    <a:pt x="343" y="670"/>
                  </a:cubicBezTo>
                  <a:lnTo>
                    <a:pt x="452" y="779"/>
                  </a:lnTo>
                  <a:lnTo>
                    <a:pt x="452" y="996"/>
                  </a:lnTo>
                  <a:lnTo>
                    <a:pt x="290" y="996"/>
                  </a:lnTo>
                  <a:cubicBezTo>
                    <a:pt x="145" y="904"/>
                    <a:pt x="73" y="743"/>
                    <a:pt x="73" y="579"/>
                  </a:cubicBezTo>
                  <a:cubicBezTo>
                    <a:pt x="73" y="309"/>
                    <a:pt x="307" y="73"/>
                    <a:pt x="596" y="73"/>
                  </a:cubicBezTo>
                  <a:close/>
                  <a:moveTo>
                    <a:pt x="904" y="1068"/>
                  </a:moveTo>
                  <a:cubicBezTo>
                    <a:pt x="921" y="1068"/>
                    <a:pt x="940" y="1085"/>
                    <a:pt x="940" y="1104"/>
                  </a:cubicBezTo>
                  <a:cubicBezTo>
                    <a:pt x="940" y="1121"/>
                    <a:pt x="921" y="1140"/>
                    <a:pt x="904" y="1140"/>
                  </a:cubicBezTo>
                  <a:lnTo>
                    <a:pt x="290" y="1140"/>
                  </a:lnTo>
                  <a:cubicBezTo>
                    <a:pt x="271" y="1140"/>
                    <a:pt x="254" y="1121"/>
                    <a:pt x="254" y="1104"/>
                  </a:cubicBezTo>
                  <a:cubicBezTo>
                    <a:pt x="254" y="1085"/>
                    <a:pt x="271" y="1068"/>
                    <a:pt x="290" y="1068"/>
                  </a:cubicBezTo>
                  <a:close/>
                  <a:moveTo>
                    <a:pt x="904" y="1212"/>
                  </a:moveTo>
                  <a:cubicBezTo>
                    <a:pt x="921" y="1212"/>
                    <a:pt x="940" y="1230"/>
                    <a:pt x="940" y="1249"/>
                  </a:cubicBezTo>
                  <a:cubicBezTo>
                    <a:pt x="940" y="1266"/>
                    <a:pt x="921" y="1285"/>
                    <a:pt x="904" y="1285"/>
                  </a:cubicBezTo>
                  <a:lnTo>
                    <a:pt x="290" y="1285"/>
                  </a:lnTo>
                  <a:cubicBezTo>
                    <a:pt x="271" y="1285"/>
                    <a:pt x="254" y="1266"/>
                    <a:pt x="254" y="1249"/>
                  </a:cubicBezTo>
                  <a:cubicBezTo>
                    <a:pt x="254" y="1230"/>
                    <a:pt x="271" y="1212"/>
                    <a:pt x="290" y="1212"/>
                  </a:cubicBezTo>
                  <a:close/>
                  <a:moveTo>
                    <a:pt x="904" y="1357"/>
                  </a:moveTo>
                  <a:cubicBezTo>
                    <a:pt x="921" y="1357"/>
                    <a:pt x="940" y="1357"/>
                    <a:pt x="940" y="1393"/>
                  </a:cubicBezTo>
                  <a:cubicBezTo>
                    <a:pt x="940" y="1410"/>
                    <a:pt x="921" y="1410"/>
                    <a:pt x="904" y="1410"/>
                  </a:cubicBezTo>
                  <a:lnTo>
                    <a:pt x="290" y="1410"/>
                  </a:lnTo>
                  <a:cubicBezTo>
                    <a:pt x="271" y="1410"/>
                    <a:pt x="254" y="1410"/>
                    <a:pt x="254" y="1393"/>
                  </a:cubicBezTo>
                  <a:cubicBezTo>
                    <a:pt x="254" y="1357"/>
                    <a:pt x="271" y="1357"/>
                    <a:pt x="290" y="1357"/>
                  </a:cubicBezTo>
                  <a:close/>
                  <a:moveTo>
                    <a:pt x="868" y="1483"/>
                  </a:moveTo>
                  <a:lnTo>
                    <a:pt x="868" y="1663"/>
                  </a:lnTo>
                  <a:lnTo>
                    <a:pt x="813" y="1627"/>
                  </a:lnTo>
                  <a:lnTo>
                    <a:pt x="777" y="1627"/>
                  </a:lnTo>
                  <a:lnTo>
                    <a:pt x="705" y="1682"/>
                  </a:lnTo>
                  <a:lnTo>
                    <a:pt x="615" y="1627"/>
                  </a:lnTo>
                  <a:lnTo>
                    <a:pt x="579" y="1627"/>
                  </a:lnTo>
                  <a:lnTo>
                    <a:pt x="488" y="1682"/>
                  </a:lnTo>
                  <a:lnTo>
                    <a:pt x="398" y="1627"/>
                  </a:lnTo>
                  <a:lnTo>
                    <a:pt x="362" y="1627"/>
                  </a:lnTo>
                  <a:lnTo>
                    <a:pt x="326" y="1663"/>
                  </a:lnTo>
                  <a:lnTo>
                    <a:pt x="326" y="1483"/>
                  </a:lnTo>
                  <a:close/>
                  <a:moveTo>
                    <a:pt x="796" y="1700"/>
                  </a:moveTo>
                  <a:lnTo>
                    <a:pt x="849" y="1736"/>
                  </a:lnTo>
                  <a:lnTo>
                    <a:pt x="723" y="1863"/>
                  </a:lnTo>
                  <a:lnTo>
                    <a:pt x="470" y="1863"/>
                  </a:lnTo>
                  <a:lnTo>
                    <a:pt x="343" y="1736"/>
                  </a:lnTo>
                  <a:lnTo>
                    <a:pt x="379" y="1700"/>
                  </a:lnTo>
                  <a:lnTo>
                    <a:pt x="470" y="1755"/>
                  </a:lnTo>
                  <a:cubicBezTo>
                    <a:pt x="479" y="1763"/>
                    <a:pt x="488" y="1768"/>
                    <a:pt x="495" y="1768"/>
                  </a:cubicBezTo>
                  <a:cubicBezTo>
                    <a:pt x="502" y="1768"/>
                    <a:pt x="507" y="1763"/>
                    <a:pt x="507" y="1755"/>
                  </a:cubicBezTo>
                  <a:lnTo>
                    <a:pt x="596" y="1700"/>
                  </a:lnTo>
                  <a:lnTo>
                    <a:pt x="687" y="1755"/>
                  </a:lnTo>
                  <a:cubicBezTo>
                    <a:pt x="687" y="1763"/>
                    <a:pt x="692" y="1768"/>
                    <a:pt x="698" y="1768"/>
                  </a:cubicBezTo>
                  <a:cubicBezTo>
                    <a:pt x="705" y="1768"/>
                    <a:pt x="714" y="1763"/>
                    <a:pt x="723" y="1755"/>
                  </a:cubicBezTo>
                  <a:lnTo>
                    <a:pt x="796" y="1700"/>
                  </a:lnTo>
                  <a:close/>
                  <a:moveTo>
                    <a:pt x="651" y="1935"/>
                  </a:moveTo>
                  <a:lnTo>
                    <a:pt x="596" y="1989"/>
                  </a:lnTo>
                  <a:lnTo>
                    <a:pt x="543" y="1935"/>
                  </a:lnTo>
                  <a:close/>
                  <a:moveTo>
                    <a:pt x="596" y="1"/>
                  </a:moveTo>
                  <a:cubicBezTo>
                    <a:pt x="271" y="1"/>
                    <a:pt x="1" y="273"/>
                    <a:pt x="1" y="579"/>
                  </a:cubicBezTo>
                  <a:cubicBezTo>
                    <a:pt x="1" y="760"/>
                    <a:pt x="90" y="923"/>
                    <a:pt x="217" y="1032"/>
                  </a:cubicBezTo>
                  <a:cubicBezTo>
                    <a:pt x="199" y="1049"/>
                    <a:pt x="181" y="1085"/>
                    <a:pt x="181" y="1104"/>
                  </a:cubicBezTo>
                  <a:cubicBezTo>
                    <a:pt x="181" y="1140"/>
                    <a:pt x="181" y="1157"/>
                    <a:pt x="199" y="1176"/>
                  </a:cubicBezTo>
                  <a:cubicBezTo>
                    <a:pt x="181" y="1194"/>
                    <a:pt x="181" y="1212"/>
                    <a:pt x="181" y="1249"/>
                  </a:cubicBezTo>
                  <a:cubicBezTo>
                    <a:pt x="181" y="1266"/>
                    <a:pt x="181" y="1302"/>
                    <a:pt x="199" y="1321"/>
                  </a:cubicBezTo>
                  <a:cubicBezTo>
                    <a:pt x="181" y="1338"/>
                    <a:pt x="181" y="1357"/>
                    <a:pt x="181" y="1393"/>
                  </a:cubicBezTo>
                  <a:cubicBezTo>
                    <a:pt x="181" y="1429"/>
                    <a:pt x="217" y="1465"/>
                    <a:pt x="254" y="1483"/>
                  </a:cubicBezTo>
                  <a:lnTo>
                    <a:pt x="254" y="1736"/>
                  </a:lnTo>
                  <a:lnTo>
                    <a:pt x="254" y="1755"/>
                  </a:lnTo>
                  <a:lnTo>
                    <a:pt x="579" y="2061"/>
                  </a:lnTo>
                  <a:cubicBezTo>
                    <a:pt x="579" y="2080"/>
                    <a:pt x="579" y="2080"/>
                    <a:pt x="596" y="2080"/>
                  </a:cubicBezTo>
                  <a:cubicBezTo>
                    <a:pt x="596" y="2080"/>
                    <a:pt x="615" y="2080"/>
                    <a:pt x="615" y="2061"/>
                  </a:cubicBezTo>
                  <a:lnTo>
                    <a:pt x="921" y="1755"/>
                  </a:lnTo>
                  <a:cubicBezTo>
                    <a:pt x="940" y="1755"/>
                    <a:pt x="940" y="1736"/>
                    <a:pt x="940" y="1736"/>
                  </a:cubicBezTo>
                  <a:lnTo>
                    <a:pt x="940" y="1483"/>
                  </a:lnTo>
                  <a:cubicBezTo>
                    <a:pt x="976" y="1465"/>
                    <a:pt x="1013" y="1429"/>
                    <a:pt x="1013" y="1393"/>
                  </a:cubicBezTo>
                  <a:cubicBezTo>
                    <a:pt x="1013" y="1357"/>
                    <a:pt x="994" y="1338"/>
                    <a:pt x="976" y="1321"/>
                  </a:cubicBezTo>
                  <a:cubicBezTo>
                    <a:pt x="994" y="1302"/>
                    <a:pt x="1013" y="1266"/>
                    <a:pt x="1013" y="1249"/>
                  </a:cubicBezTo>
                  <a:cubicBezTo>
                    <a:pt x="1013" y="1212"/>
                    <a:pt x="994" y="1194"/>
                    <a:pt x="976" y="1176"/>
                  </a:cubicBezTo>
                  <a:cubicBezTo>
                    <a:pt x="994" y="1157"/>
                    <a:pt x="1013" y="1140"/>
                    <a:pt x="1013" y="1104"/>
                  </a:cubicBezTo>
                  <a:cubicBezTo>
                    <a:pt x="1013" y="1085"/>
                    <a:pt x="994" y="1049"/>
                    <a:pt x="976" y="1032"/>
                  </a:cubicBezTo>
                  <a:cubicBezTo>
                    <a:pt x="1102" y="923"/>
                    <a:pt x="1174" y="760"/>
                    <a:pt x="1174" y="579"/>
                  </a:cubicBezTo>
                  <a:cubicBezTo>
                    <a:pt x="1174" y="273"/>
                    <a:pt x="921" y="1"/>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3"/>
            <p:cNvSpPr/>
            <p:nvPr/>
          </p:nvSpPr>
          <p:spPr>
            <a:xfrm>
              <a:off x="2193469" y="1345061"/>
              <a:ext cx="30057" cy="27352"/>
            </a:xfrm>
            <a:custGeom>
              <a:rect b="b" l="l" r="r" t="t"/>
              <a:pathLst>
                <a:path extrusionOk="0" h="182" w="200">
                  <a:moveTo>
                    <a:pt x="146" y="1"/>
                  </a:moveTo>
                  <a:lnTo>
                    <a:pt x="1" y="126"/>
                  </a:lnTo>
                  <a:lnTo>
                    <a:pt x="54" y="181"/>
                  </a:lnTo>
                  <a:lnTo>
                    <a:pt x="199" y="37"/>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3"/>
            <p:cNvSpPr/>
            <p:nvPr/>
          </p:nvSpPr>
          <p:spPr>
            <a:xfrm>
              <a:off x="2193469" y="1488882"/>
              <a:ext cx="30057" cy="27352"/>
            </a:xfrm>
            <a:custGeom>
              <a:rect b="b" l="l" r="r" t="t"/>
              <a:pathLst>
                <a:path extrusionOk="0" h="182" w="200">
                  <a:moveTo>
                    <a:pt x="54" y="1"/>
                  </a:moveTo>
                  <a:lnTo>
                    <a:pt x="1" y="56"/>
                  </a:lnTo>
                  <a:lnTo>
                    <a:pt x="146" y="181"/>
                  </a:lnTo>
                  <a:lnTo>
                    <a:pt x="199" y="145"/>
                  </a:lnTo>
                  <a:lnTo>
                    <a:pt x="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3"/>
            <p:cNvSpPr/>
            <p:nvPr/>
          </p:nvSpPr>
          <p:spPr>
            <a:xfrm>
              <a:off x="2192117" y="1426514"/>
              <a:ext cx="32762" cy="8266"/>
            </a:xfrm>
            <a:custGeom>
              <a:rect b="b" l="l" r="r" t="t"/>
              <a:pathLst>
                <a:path extrusionOk="0" h="55" w="218">
                  <a:moveTo>
                    <a:pt x="1" y="1"/>
                  </a:moveTo>
                  <a:lnTo>
                    <a:pt x="1" y="54"/>
                  </a:lnTo>
                  <a:lnTo>
                    <a:pt x="218" y="54"/>
                  </a:lnTo>
                  <a:lnTo>
                    <a:pt x="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3"/>
            <p:cNvSpPr/>
            <p:nvPr/>
          </p:nvSpPr>
          <p:spPr>
            <a:xfrm>
              <a:off x="2193469" y="1345061"/>
              <a:ext cx="30057" cy="27352"/>
            </a:xfrm>
            <a:custGeom>
              <a:rect b="b" l="l" r="r" t="t"/>
              <a:pathLst>
                <a:path extrusionOk="0" h="182" w="200">
                  <a:moveTo>
                    <a:pt x="55" y="1"/>
                  </a:moveTo>
                  <a:lnTo>
                    <a:pt x="0" y="37"/>
                  </a:lnTo>
                  <a:lnTo>
                    <a:pt x="145" y="181"/>
                  </a:lnTo>
                  <a:lnTo>
                    <a:pt x="200" y="126"/>
                  </a:lnTo>
                  <a:lnTo>
                    <a:pt x="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3"/>
            <p:cNvSpPr/>
            <p:nvPr/>
          </p:nvSpPr>
          <p:spPr>
            <a:xfrm>
              <a:off x="2193469" y="1488882"/>
              <a:ext cx="30057" cy="27352"/>
            </a:xfrm>
            <a:custGeom>
              <a:rect b="b" l="l" r="r" t="t"/>
              <a:pathLst>
                <a:path extrusionOk="0" h="182" w="200">
                  <a:moveTo>
                    <a:pt x="145" y="1"/>
                  </a:moveTo>
                  <a:lnTo>
                    <a:pt x="0" y="145"/>
                  </a:lnTo>
                  <a:lnTo>
                    <a:pt x="55" y="181"/>
                  </a:lnTo>
                  <a:lnTo>
                    <a:pt x="200" y="56"/>
                  </a:lnTo>
                  <a:lnTo>
                    <a:pt x="1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3"/>
            <p:cNvSpPr/>
            <p:nvPr/>
          </p:nvSpPr>
          <p:spPr>
            <a:xfrm>
              <a:off x="2192117" y="1426514"/>
              <a:ext cx="32762" cy="8266"/>
            </a:xfrm>
            <a:custGeom>
              <a:rect b="b" l="l" r="r" t="t"/>
              <a:pathLst>
                <a:path extrusionOk="0" h="55" w="218">
                  <a:moveTo>
                    <a:pt x="1" y="1"/>
                  </a:moveTo>
                  <a:lnTo>
                    <a:pt x="1" y="54"/>
                  </a:lnTo>
                  <a:lnTo>
                    <a:pt x="217" y="54"/>
                  </a:lnTo>
                  <a:lnTo>
                    <a:pt x="2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3"/>
            <p:cNvSpPr/>
            <p:nvPr/>
          </p:nvSpPr>
          <p:spPr>
            <a:xfrm>
              <a:off x="2203012" y="1592126"/>
              <a:ext cx="10971" cy="10971"/>
            </a:xfrm>
            <a:custGeom>
              <a:rect b="b" l="l" r="r" t="t"/>
              <a:pathLst>
                <a:path extrusionOk="0" h="73" w="73">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3"/>
            <p:cNvSpPr/>
            <p:nvPr/>
          </p:nvSpPr>
          <p:spPr>
            <a:xfrm>
              <a:off x="2204440" y="1592126"/>
              <a:ext cx="8115" cy="10971"/>
            </a:xfrm>
            <a:custGeom>
              <a:rect b="b" l="l" r="r" t="t"/>
              <a:pathLst>
                <a:path extrusionOk="0" h="73" w="54">
                  <a:moveTo>
                    <a:pt x="0" y="0"/>
                  </a:moveTo>
                  <a:lnTo>
                    <a:pt x="0" y="73"/>
                  </a:lnTo>
                  <a:lnTo>
                    <a:pt x="54" y="73"/>
                  </a:lnTo>
                  <a:lnTo>
                    <a:pt x="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3"/>
            <p:cNvSpPr/>
            <p:nvPr/>
          </p:nvSpPr>
          <p:spPr>
            <a:xfrm>
              <a:off x="2202937" y="1592126"/>
              <a:ext cx="11121" cy="10971"/>
            </a:xfrm>
            <a:custGeom>
              <a:rect b="b" l="l" r="r" t="t"/>
              <a:pathLst>
                <a:path extrusionOk="0" h="73" w="74">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3"/>
            <p:cNvSpPr/>
            <p:nvPr/>
          </p:nvSpPr>
          <p:spPr>
            <a:xfrm>
              <a:off x="2203012" y="1592126"/>
              <a:ext cx="10971" cy="10971"/>
            </a:xfrm>
            <a:custGeom>
              <a:rect b="b" l="l" r="r" t="t"/>
              <a:pathLst>
                <a:path extrusionOk="0" h="73" w="73">
                  <a:moveTo>
                    <a:pt x="0" y="0"/>
                  </a:moveTo>
                  <a:lnTo>
                    <a:pt x="0" y="73"/>
                  </a:lnTo>
                  <a:lnTo>
                    <a:pt x="72" y="73"/>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3"/>
            <p:cNvSpPr/>
            <p:nvPr/>
          </p:nvSpPr>
          <p:spPr>
            <a:xfrm>
              <a:off x="2203012" y="1592126"/>
              <a:ext cx="10971" cy="10971"/>
            </a:xfrm>
            <a:custGeom>
              <a:rect b="b" l="l" r="r" t="t"/>
              <a:pathLst>
                <a:path extrusionOk="0" h="73" w="73">
                  <a:moveTo>
                    <a:pt x="0" y="0"/>
                  </a:moveTo>
                  <a:lnTo>
                    <a:pt x="0"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3"/>
            <p:cNvSpPr/>
            <p:nvPr/>
          </p:nvSpPr>
          <p:spPr>
            <a:xfrm>
              <a:off x="2202937" y="1592126"/>
              <a:ext cx="11121" cy="10971"/>
            </a:xfrm>
            <a:custGeom>
              <a:rect b="b" l="l" r="r" t="t"/>
              <a:pathLst>
                <a:path extrusionOk="0" h="73" w="74">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53"/>
          <p:cNvGrpSpPr/>
          <p:nvPr/>
        </p:nvGrpSpPr>
        <p:grpSpPr>
          <a:xfrm>
            <a:off x="3280968" y="3660369"/>
            <a:ext cx="247369" cy="304327"/>
            <a:chOff x="3280963" y="3688952"/>
            <a:chExt cx="247369" cy="304327"/>
          </a:xfrm>
        </p:grpSpPr>
        <p:sp>
          <p:nvSpPr>
            <p:cNvPr id="576" name="Google Shape;576;p53"/>
            <p:cNvSpPr/>
            <p:nvPr/>
          </p:nvSpPr>
          <p:spPr>
            <a:xfrm>
              <a:off x="3280963" y="3688952"/>
              <a:ext cx="247369" cy="304327"/>
            </a:xfrm>
            <a:custGeom>
              <a:rect b="b" l="l" r="r" t="t"/>
              <a:pathLst>
                <a:path extrusionOk="0" h="2025" w="1646">
                  <a:moveTo>
                    <a:pt x="634" y="236"/>
                  </a:moveTo>
                  <a:cubicBezTo>
                    <a:pt x="778" y="236"/>
                    <a:pt x="904" y="362"/>
                    <a:pt x="904" y="507"/>
                  </a:cubicBezTo>
                  <a:lnTo>
                    <a:pt x="904" y="615"/>
                  </a:lnTo>
                  <a:lnTo>
                    <a:pt x="362" y="615"/>
                  </a:lnTo>
                  <a:lnTo>
                    <a:pt x="362" y="507"/>
                  </a:lnTo>
                  <a:cubicBezTo>
                    <a:pt x="362" y="362"/>
                    <a:pt x="489" y="236"/>
                    <a:pt x="634" y="236"/>
                  </a:cubicBezTo>
                  <a:close/>
                  <a:moveTo>
                    <a:pt x="634" y="73"/>
                  </a:moveTo>
                  <a:cubicBezTo>
                    <a:pt x="868" y="73"/>
                    <a:pt x="1067" y="273"/>
                    <a:pt x="1067" y="507"/>
                  </a:cubicBezTo>
                  <a:lnTo>
                    <a:pt x="1067" y="615"/>
                  </a:lnTo>
                  <a:lnTo>
                    <a:pt x="976" y="615"/>
                  </a:lnTo>
                  <a:lnTo>
                    <a:pt x="976" y="507"/>
                  </a:lnTo>
                  <a:cubicBezTo>
                    <a:pt x="976" y="326"/>
                    <a:pt x="814" y="181"/>
                    <a:pt x="634" y="181"/>
                  </a:cubicBezTo>
                  <a:cubicBezTo>
                    <a:pt x="453" y="181"/>
                    <a:pt x="289" y="326"/>
                    <a:pt x="289" y="507"/>
                  </a:cubicBezTo>
                  <a:lnTo>
                    <a:pt x="289" y="615"/>
                  </a:lnTo>
                  <a:lnTo>
                    <a:pt x="200" y="615"/>
                  </a:lnTo>
                  <a:lnTo>
                    <a:pt x="200" y="507"/>
                  </a:lnTo>
                  <a:cubicBezTo>
                    <a:pt x="200" y="273"/>
                    <a:pt x="398" y="73"/>
                    <a:pt x="634" y="73"/>
                  </a:cubicBezTo>
                  <a:close/>
                  <a:moveTo>
                    <a:pt x="272" y="923"/>
                  </a:moveTo>
                  <a:lnTo>
                    <a:pt x="272" y="1013"/>
                  </a:lnTo>
                  <a:lnTo>
                    <a:pt x="55" y="1013"/>
                  </a:lnTo>
                  <a:lnTo>
                    <a:pt x="55" y="923"/>
                  </a:lnTo>
                  <a:close/>
                  <a:moveTo>
                    <a:pt x="272" y="1085"/>
                  </a:moveTo>
                  <a:lnTo>
                    <a:pt x="272" y="1176"/>
                  </a:lnTo>
                  <a:lnTo>
                    <a:pt x="55" y="1176"/>
                  </a:lnTo>
                  <a:lnTo>
                    <a:pt x="55" y="1085"/>
                  </a:lnTo>
                  <a:close/>
                  <a:moveTo>
                    <a:pt x="272" y="1248"/>
                  </a:moveTo>
                  <a:lnTo>
                    <a:pt x="272" y="1357"/>
                  </a:lnTo>
                  <a:lnTo>
                    <a:pt x="55" y="1357"/>
                  </a:lnTo>
                  <a:lnTo>
                    <a:pt x="55" y="1248"/>
                  </a:lnTo>
                  <a:close/>
                  <a:moveTo>
                    <a:pt x="1338" y="1248"/>
                  </a:moveTo>
                  <a:cubicBezTo>
                    <a:pt x="1338" y="1321"/>
                    <a:pt x="1320" y="1393"/>
                    <a:pt x="1284" y="1447"/>
                  </a:cubicBezTo>
                  <a:lnTo>
                    <a:pt x="1085" y="1248"/>
                  </a:lnTo>
                  <a:close/>
                  <a:moveTo>
                    <a:pt x="272" y="1410"/>
                  </a:moveTo>
                  <a:lnTo>
                    <a:pt x="272" y="1519"/>
                  </a:lnTo>
                  <a:lnTo>
                    <a:pt x="55" y="1519"/>
                  </a:lnTo>
                  <a:lnTo>
                    <a:pt x="55" y="1410"/>
                  </a:lnTo>
                  <a:close/>
                  <a:moveTo>
                    <a:pt x="1465" y="1248"/>
                  </a:moveTo>
                  <a:lnTo>
                    <a:pt x="1465" y="1266"/>
                  </a:lnTo>
                  <a:cubicBezTo>
                    <a:pt x="1465" y="1374"/>
                    <a:pt x="1446" y="1465"/>
                    <a:pt x="1393" y="1574"/>
                  </a:cubicBezTo>
                  <a:lnTo>
                    <a:pt x="1338" y="1501"/>
                  </a:lnTo>
                  <a:cubicBezTo>
                    <a:pt x="1374" y="1429"/>
                    <a:pt x="1393" y="1338"/>
                    <a:pt x="1410" y="1248"/>
                  </a:cubicBezTo>
                  <a:close/>
                  <a:moveTo>
                    <a:pt x="1212" y="688"/>
                  </a:moveTo>
                  <a:lnTo>
                    <a:pt x="1212" y="851"/>
                  </a:lnTo>
                  <a:lnTo>
                    <a:pt x="506" y="851"/>
                  </a:lnTo>
                  <a:cubicBezTo>
                    <a:pt x="489" y="851"/>
                    <a:pt x="470" y="868"/>
                    <a:pt x="470" y="887"/>
                  </a:cubicBezTo>
                  <a:lnTo>
                    <a:pt x="470" y="1266"/>
                  </a:lnTo>
                  <a:cubicBezTo>
                    <a:pt x="470" y="1447"/>
                    <a:pt x="525" y="1610"/>
                    <a:pt x="651" y="1754"/>
                  </a:cubicBezTo>
                  <a:lnTo>
                    <a:pt x="164" y="1754"/>
                  </a:lnTo>
                  <a:cubicBezTo>
                    <a:pt x="109" y="1754"/>
                    <a:pt x="55" y="1718"/>
                    <a:pt x="55" y="1646"/>
                  </a:cubicBezTo>
                  <a:lnTo>
                    <a:pt x="55" y="1591"/>
                  </a:lnTo>
                  <a:lnTo>
                    <a:pt x="289" y="1591"/>
                  </a:lnTo>
                  <a:cubicBezTo>
                    <a:pt x="308" y="1591"/>
                    <a:pt x="326" y="1574"/>
                    <a:pt x="326" y="1555"/>
                  </a:cubicBezTo>
                  <a:lnTo>
                    <a:pt x="326" y="1393"/>
                  </a:lnTo>
                  <a:lnTo>
                    <a:pt x="326" y="1212"/>
                  </a:lnTo>
                  <a:lnTo>
                    <a:pt x="326" y="1049"/>
                  </a:lnTo>
                  <a:lnTo>
                    <a:pt x="326" y="887"/>
                  </a:lnTo>
                  <a:cubicBezTo>
                    <a:pt x="326" y="868"/>
                    <a:pt x="308" y="851"/>
                    <a:pt x="289" y="851"/>
                  </a:cubicBezTo>
                  <a:lnTo>
                    <a:pt x="55" y="851"/>
                  </a:lnTo>
                  <a:lnTo>
                    <a:pt x="55" y="688"/>
                  </a:lnTo>
                  <a:close/>
                  <a:moveTo>
                    <a:pt x="1338" y="1049"/>
                  </a:moveTo>
                  <a:lnTo>
                    <a:pt x="1338" y="1176"/>
                  </a:lnTo>
                  <a:lnTo>
                    <a:pt x="995" y="1176"/>
                  </a:lnTo>
                  <a:cubicBezTo>
                    <a:pt x="995" y="1176"/>
                    <a:pt x="976" y="1194"/>
                    <a:pt x="976" y="1212"/>
                  </a:cubicBezTo>
                  <a:cubicBezTo>
                    <a:pt x="959" y="1212"/>
                    <a:pt x="976" y="1230"/>
                    <a:pt x="976" y="1248"/>
                  </a:cubicBezTo>
                  <a:lnTo>
                    <a:pt x="1265" y="1519"/>
                  </a:lnTo>
                  <a:cubicBezTo>
                    <a:pt x="1193" y="1627"/>
                    <a:pt x="1103" y="1718"/>
                    <a:pt x="995" y="1791"/>
                  </a:cubicBezTo>
                  <a:cubicBezTo>
                    <a:pt x="795" y="1663"/>
                    <a:pt x="670" y="1447"/>
                    <a:pt x="670" y="1194"/>
                  </a:cubicBezTo>
                  <a:lnTo>
                    <a:pt x="670" y="1049"/>
                  </a:lnTo>
                  <a:close/>
                  <a:moveTo>
                    <a:pt x="1465" y="923"/>
                  </a:moveTo>
                  <a:lnTo>
                    <a:pt x="1465" y="1176"/>
                  </a:lnTo>
                  <a:lnTo>
                    <a:pt x="1410" y="1176"/>
                  </a:lnTo>
                  <a:lnTo>
                    <a:pt x="1410" y="1013"/>
                  </a:lnTo>
                  <a:cubicBezTo>
                    <a:pt x="1410" y="995"/>
                    <a:pt x="1393" y="977"/>
                    <a:pt x="1374" y="977"/>
                  </a:cubicBezTo>
                  <a:lnTo>
                    <a:pt x="634" y="977"/>
                  </a:lnTo>
                  <a:cubicBezTo>
                    <a:pt x="615" y="977"/>
                    <a:pt x="597" y="995"/>
                    <a:pt x="597" y="1013"/>
                  </a:cubicBezTo>
                  <a:lnTo>
                    <a:pt x="597" y="1194"/>
                  </a:lnTo>
                  <a:cubicBezTo>
                    <a:pt x="597" y="1465"/>
                    <a:pt x="742" y="1718"/>
                    <a:pt x="995" y="1844"/>
                  </a:cubicBezTo>
                  <a:lnTo>
                    <a:pt x="995" y="1863"/>
                  </a:lnTo>
                  <a:cubicBezTo>
                    <a:pt x="1012" y="1863"/>
                    <a:pt x="1012" y="1863"/>
                    <a:pt x="1012" y="1844"/>
                  </a:cubicBezTo>
                  <a:cubicBezTo>
                    <a:pt x="1140" y="1791"/>
                    <a:pt x="1248" y="1682"/>
                    <a:pt x="1301" y="1574"/>
                  </a:cubicBezTo>
                  <a:lnTo>
                    <a:pt x="1356" y="1627"/>
                  </a:lnTo>
                  <a:cubicBezTo>
                    <a:pt x="1284" y="1754"/>
                    <a:pt x="1157" y="1863"/>
                    <a:pt x="995" y="1953"/>
                  </a:cubicBezTo>
                  <a:cubicBezTo>
                    <a:pt x="706" y="1791"/>
                    <a:pt x="525" y="1538"/>
                    <a:pt x="525" y="1266"/>
                  </a:cubicBezTo>
                  <a:lnTo>
                    <a:pt x="525" y="923"/>
                  </a:lnTo>
                  <a:close/>
                  <a:moveTo>
                    <a:pt x="634" y="1"/>
                  </a:moveTo>
                  <a:cubicBezTo>
                    <a:pt x="362" y="1"/>
                    <a:pt x="128" y="236"/>
                    <a:pt x="128" y="507"/>
                  </a:cubicBezTo>
                  <a:lnTo>
                    <a:pt x="128" y="615"/>
                  </a:lnTo>
                  <a:lnTo>
                    <a:pt x="36" y="615"/>
                  </a:lnTo>
                  <a:cubicBezTo>
                    <a:pt x="19" y="615"/>
                    <a:pt x="0" y="634"/>
                    <a:pt x="0" y="651"/>
                  </a:cubicBezTo>
                  <a:lnTo>
                    <a:pt x="0" y="887"/>
                  </a:lnTo>
                  <a:lnTo>
                    <a:pt x="0" y="1049"/>
                  </a:lnTo>
                  <a:lnTo>
                    <a:pt x="0" y="1212"/>
                  </a:lnTo>
                  <a:lnTo>
                    <a:pt x="0" y="1393"/>
                  </a:lnTo>
                  <a:lnTo>
                    <a:pt x="0" y="1555"/>
                  </a:lnTo>
                  <a:lnTo>
                    <a:pt x="0" y="1646"/>
                  </a:lnTo>
                  <a:cubicBezTo>
                    <a:pt x="0" y="1754"/>
                    <a:pt x="73" y="1827"/>
                    <a:pt x="164" y="1827"/>
                  </a:cubicBezTo>
                  <a:lnTo>
                    <a:pt x="723" y="1827"/>
                  </a:lnTo>
                  <a:cubicBezTo>
                    <a:pt x="795" y="1899"/>
                    <a:pt x="887" y="1971"/>
                    <a:pt x="995" y="2025"/>
                  </a:cubicBezTo>
                  <a:lnTo>
                    <a:pt x="1012" y="2025"/>
                  </a:lnTo>
                  <a:cubicBezTo>
                    <a:pt x="1193" y="1935"/>
                    <a:pt x="1320" y="1808"/>
                    <a:pt x="1410" y="1682"/>
                  </a:cubicBezTo>
                  <a:lnTo>
                    <a:pt x="1518" y="1791"/>
                  </a:lnTo>
                  <a:lnTo>
                    <a:pt x="1410" y="1791"/>
                  </a:lnTo>
                  <a:lnTo>
                    <a:pt x="1410" y="1863"/>
                  </a:lnTo>
                  <a:lnTo>
                    <a:pt x="1609" y="1863"/>
                  </a:lnTo>
                  <a:cubicBezTo>
                    <a:pt x="1627" y="1863"/>
                    <a:pt x="1646" y="1844"/>
                    <a:pt x="1646" y="1827"/>
                  </a:cubicBezTo>
                  <a:lnTo>
                    <a:pt x="1646" y="1627"/>
                  </a:lnTo>
                  <a:lnTo>
                    <a:pt x="1573" y="1627"/>
                  </a:lnTo>
                  <a:lnTo>
                    <a:pt x="1573" y="1736"/>
                  </a:lnTo>
                  <a:lnTo>
                    <a:pt x="1446" y="1610"/>
                  </a:lnTo>
                  <a:cubicBezTo>
                    <a:pt x="1501" y="1501"/>
                    <a:pt x="1537" y="1393"/>
                    <a:pt x="1537" y="1266"/>
                  </a:cubicBezTo>
                  <a:lnTo>
                    <a:pt x="1537" y="1248"/>
                  </a:lnTo>
                  <a:lnTo>
                    <a:pt x="1609" y="1248"/>
                  </a:lnTo>
                  <a:lnTo>
                    <a:pt x="1609" y="1176"/>
                  </a:lnTo>
                  <a:lnTo>
                    <a:pt x="1537" y="1176"/>
                  </a:lnTo>
                  <a:lnTo>
                    <a:pt x="1537" y="887"/>
                  </a:lnTo>
                  <a:cubicBezTo>
                    <a:pt x="1537" y="868"/>
                    <a:pt x="1518" y="851"/>
                    <a:pt x="1501" y="851"/>
                  </a:cubicBezTo>
                  <a:lnTo>
                    <a:pt x="1265" y="851"/>
                  </a:lnTo>
                  <a:lnTo>
                    <a:pt x="1265" y="651"/>
                  </a:lnTo>
                  <a:cubicBezTo>
                    <a:pt x="1265" y="634"/>
                    <a:pt x="1248" y="615"/>
                    <a:pt x="1229" y="615"/>
                  </a:cubicBezTo>
                  <a:lnTo>
                    <a:pt x="1140" y="615"/>
                  </a:lnTo>
                  <a:lnTo>
                    <a:pt x="1140" y="507"/>
                  </a:lnTo>
                  <a:cubicBezTo>
                    <a:pt x="1140" y="236"/>
                    <a:pt x="904" y="1"/>
                    <a:pt x="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3"/>
            <p:cNvSpPr/>
            <p:nvPr/>
          </p:nvSpPr>
          <p:spPr>
            <a:xfrm>
              <a:off x="3400515" y="3865685"/>
              <a:ext cx="8266" cy="10971"/>
            </a:xfrm>
            <a:custGeom>
              <a:rect b="b" l="l" r="r" t="t"/>
              <a:pathLst>
                <a:path extrusionOk="0" h="73" w="55">
                  <a:moveTo>
                    <a:pt x="1" y="0"/>
                  </a:moveTo>
                  <a:lnTo>
                    <a:pt x="1" y="72"/>
                  </a:lnTo>
                  <a:lnTo>
                    <a:pt x="54" y="72"/>
                  </a:lnTo>
                  <a:lnTo>
                    <a:pt x="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3"/>
            <p:cNvSpPr/>
            <p:nvPr/>
          </p:nvSpPr>
          <p:spPr>
            <a:xfrm>
              <a:off x="3399162" y="3865685"/>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3"/>
            <p:cNvSpPr/>
            <p:nvPr/>
          </p:nvSpPr>
          <p:spPr>
            <a:xfrm>
              <a:off x="3399162" y="3865685"/>
              <a:ext cx="10971" cy="10971"/>
            </a:xfrm>
            <a:custGeom>
              <a:rect b="b" l="l" r="r" t="t"/>
              <a:pathLst>
                <a:path extrusionOk="0" h="73" w="73">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3"/>
            <p:cNvSpPr/>
            <p:nvPr/>
          </p:nvSpPr>
          <p:spPr>
            <a:xfrm>
              <a:off x="3399162" y="3729829"/>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3"/>
            <p:cNvSpPr/>
            <p:nvPr/>
          </p:nvSpPr>
          <p:spPr>
            <a:xfrm>
              <a:off x="3399162" y="3729829"/>
              <a:ext cx="10971" cy="10971"/>
            </a:xfrm>
            <a:custGeom>
              <a:rect b="b" l="l" r="r" t="t"/>
              <a:pathLst>
                <a:path extrusionOk="0" h="73" w="73">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3"/>
            <p:cNvSpPr/>
            <p:nvPr/>
          </p:nvSpPr>
          <p:spPr>
            <a:xfrm>
              <a:off x="3366551" y="3762440"/>
              <a:ext cx="76194" cy="46137"/>
            </a:xfrm>
            <a:custGeom>
              <a:rect b="b" l="l" r="r" t="t"/>
              <a:pathLst>
                <a:path extrusionOk="0" h="307" w="507">
                  <a:moveTo>
                    <a:pt x="163" y="0"/>
                  </a:moveTo>
                  <a:lnTo>
                    <a:pt x="18" y="126"/>
                  </a:lnTo>
                  <a:cubicBezTo>
                    <a:pt x="1" y="145"/>
                    <a:pt x="1" y="162"/>
                    <a:pt x="18" y="181"/>
                  </a:cubicBezTo>
                  <a:lnTo>
                    <a:pt x="163" y="307"/>
                  </a:lnTo>
                  <a:lnTo>
                    <a:pt x="199" y="271"/>
                  </a:lnTo>
                  <a:lnTo>
                    <a:pt x="126" y="199"/>
                  </a:lnTo>
                  <a:lnTo>
                    <a:pt x="507" y="199"/>
                  </a:lnTo>
                  <a:lnTo>
                    <a:pt x="507" y="126"/>
                  </a:lnTo>
                  <a:lnTo>
                    <a:pt x="126" y="126"/>
                  </a:lnTo>
                  <a:lnTo>
                    <a:pt x="199" y="54"/>
                  </a:lnTo>
                  <a:lnTo>
                    <a:pt x="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3"/>
            <p:cNvSpPr/>
            <p:nvPr/>
          </p:nvSpPr>
          <p:spPr>
            <a:xfrm>
              <a:off x="3374741" y="3808427"/>
              <a:ext cx="59813" cy="46438"/>
            </a:xfrm>
            <a:custGeom>
              <a:rect b="b" l="l" r="r" t="t"/>
              <a:pathLst>
                <a:path extrusionOk="0" h="309" w="398">
                  <a:moveTo>
                    <a:pt x="145" y="1"/>
                  </a:moveTo>
                  <a:lnTo>
                    <a:pt x="0" y="128"/>
                  </a:lnTo>
                  <a:lnTo>
                    <a:pt x="0" y="182"/>
                  </a:lnTo>
                  <a:lnTo>
                    <a:pt x="145" y="309"/>
                  </a:lnTo>
                  <a:lnTo>
                    <a:pt x="181" y="273"/>
                  </a:lnTo>
                  <a:lnTo>
                    <a:pt x="109" y="182"/>
                  </a:lnTo>
                  <a:lnTo>
                    <a:pt x="398" y="182"/>
                  </a:lnTo>
                  <a:lnTo>
                    <a:pt x="398" y="128"/>
                  </a:lnTo>
                  <a:lnTo>
                    <a:pt x="109" y="128"/>
                  </a:lnTo>
                  <a:lnTo>
                    <a:pt x="181" y="37"/>
                  </a:lnTo>
                  <a:lnTo>
                    <a:pt x="1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3"/>
            <p:cNvSpPr/>
            <p:nvPr/>
          </p:nvSpPr>
          <p:spPr>
            <a:xfrm>
              <a:off x="3366551" y="3710743"/>
              <a:ext cx="76194" cy="48993"/>
            </a:xfrm>
            <a:custGeom>
              <a:rect b="b" l="l" r="r" t="t"/>
              <a:pathLst>
                <a:path extrusionOk="0" h="326" w="507">
                  <a:moveTo>
                    <a:pt x="145" y="0"/>
                  </a:moveTo>
                  <a:lnTo>
                    <a:pt x="19" y="145"/>
                  </a:lnTo>
                  <a:cubicBezTo>
                    <a:pt x="0" y="164"/>
                    <a:pt x="0" y="181"/>
                    <a:pt x="19" y="181"/>
                  </a:cubicBezTo>
                  <a:lnTo>
                    <a:pt x="145" y="326"/>
                  </a:lnTo>
                  <a:lnTo>
                    <a:pt x="200" y="272"/>
                  </a:lnTo>
                  <a:lnTo>
                    <a:pt x="127" y="200"/>
                  </a:lnTo>
                  <a:lnTo>
                    <a:pt x="506" y="200"/>
                  </a:lnTo>
                  <a:lnTo>
                    <a:pt x="506" y="128"/>
                  </a:lnTo>
                  <a:lnTo>
                    <a:pt x="127" y="128"/>
                  </a:lnTo>
                  <a:lnTo>
                    <a:pt x="200" y="55"/>
                  </a:lnTo>
                  <a:lnTo>
                    <a:pt x="1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53"/>
          <p:cNvGrpSpPr/>
          <p:nvPr/>
        </p:nvGrpSpPr>
        <p:grpSpPr>
          <a:xfrm>
            <a:off x="5618699" y="3650826"/>
            <a:ext cx="247369" cy="323413"/>
            <a:chOff x="5601364" y="3679401"/>
            <a:chExt cx="247369" cy="323413"/>
          </a:xfrm>
        </p:grpSpPr>
        <p:sp>
          <p:nvSpPr>
            <p:cNvPr id="586" name="Google Shape;586;p53"/>
            <p:cNvSpPr/>
            <p:nvPr/>
          </p:nvSpPr>
          <p:spPr>
            <a:xfrm>
              <a:off x="5601364" y="3679401"/>
              <a:ext cx="247369" cy="323413"/>
            </a:xfrm>
            <a:custGeom>
              <a:rect b="b" l="l" r="r" t="t"/>
              <a:pathLst>
                <a:path extrusionOk="0" h="2152" w="1646">
                  <a:moveTo>
                    <a:pt x="831" y="73"/>
                  </a:moveTo>
                  <a:cubicBezTo>
                    <a:pt x="1301" y="73"/>
                    <a:pt x="1573" y="362"/>
                    <a:pt x="1573" y="851"/>
                  </a:cubicBezTo>
                  <a:cubicBezTo>
                    <a:pt x="1573" y="1357"/>
                    <a:pt x="959" y="1952"/>
                    <a:pt x="831" y="2061"/>
                  </a:cubicBezTo>
                  <a:cubicBezTo>
                    <a:pt x="706" y="1952"/>
                    <a:pt x="72" y="1357"/>
                    <a:pt x="72" y="851"/>
                  </a:cubicBezTo>
                  <a:cubicBezTo>
                    <a:pt x="72" y="362"/>
                    <a:pt x="362" y="73"/>
                    <a:pt x="831" y="73"/>
                  </a:cubicBezTo>
                  <a:close/>
                  <a:moveTo>
                    <a:pt x="831" y="1"/>
                  </a:moveTo>
                  <a:cubicBezTo>
                    <a:pt x="308" y="1"/>
                    <a:pt x="0" y="308"/>
                    <a:pt x="0" y="851"/>
                  </a:cubicBezTo>
                  <a:cubicBezTo>
                    <a:pt x="0" y="1446"/>
                    <a:pt x="778" y="2116"/>
                    <a:pt x="795" y="2133"/>
                  </a:cubicBezTo>
                  <a:cubicBezTo>
                    <a:pt x="814" y="2152"/>
                    <a:pt x="814" y="2152"/>
                    <a:pt x="831" y="2152"/>
                  </a:cubicBezTo>
                  <a:cubicBezTo>
                    <a:pt x="831" y="2152"/>
                    <a:pt x="850" y="2152"/>
                    <a:pt x="850" y="2133"/>
                  </a:cubicBezTo>
                  <a:cubicBezTo>
                    <a:pt x="886" y="2116"/>
                    <a:pt x="1645" y="1446"/>
                    <a:pt x="1645" y="851"/>
                  </a:cubicBezTo>
                  <a:cubicBezTo>
                    <a:pt x="1645" y="308"/>
                    <a:pt x="1337" y="1"/>
                    <a:pt x="8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3"/>
            <p:cNvSpPr/>
            <p:nvPr/>
          </p:nvSpPr>
          <p:spPr>
            <a:xfrm>
              <a:off x="5633975" y="3706602"/>
              <a:ext cx="184700" cy="182145"/>
            </a:xfrm>
            <a:custGeom>
              <a:rect b="b" l="l" r="r" t="t"/>
              <a:pathLst>
                <a:path extrusionOk="0" h="1212" w="1229">
                  <a:moveTo>
                    <a:pt x="614" y="73"/>
                  </a:moveTo>
                  <a:cubicBezTo>
                    <a:pt x="904" y="73"/>
                    <a:pt x="1157" y="308"/>
                    <a:pt x="1157" y="597"/>
                  </a:cubicBezTo>
                  <a:cubicBezTo>
                    <a:pt x="1157" y="904"/>
                    <a:pt x="904" y="1140"/>
                    <a:pt x="614" y="1140"/>
                  </a:cubicBezTo>
                  <a:cubicBezTo>
                    <a:pt x="308" y="1140"/>
                    <a:pt x="72" y="904"/>
                    <a:pt x="72" y="597"/>
                  </a:cubicBezTo>
                  <a:cubicBezTo>
                    <a:pt x="72" y="308"/>
                    <a:pt x="308" y="73"/>
                    <a:pt x="614" y="73"/>
                  </a:cubicBezTo>
                  <a:close/>
                  <a:moveTo>
                    <a:pt x="614" y="0"/>
                  </a:moveTo>
                  <a:cubicBezTo>
                    <a:pt x="272" y="0"/>
                    <a:pt x="0" y="272"/>
                    <a:pt x="0" y="597"/>
                  </a:cubicBezTo>
                  <a:cubicBezTo>
                    <a:pt x="0" y="940"/>
                    <a:pt x="272" y="1212"/>
                    <a:pt x="614" y="1212"/>
                  </a:cubicBezTo>
                  <a:cubicBezTo>
                    <a:pt x="940" y="1212"/>
                    <a:pt x="1229" y="940"/>
                    <a:pt x="1229" y="597"/>
                  </a:cubicBezTo>
                  <a:cubicBezTo>
                    <a:pt x="1229" y="272"/>
                    <a:pt x="940" y="0"/>
                    <a:pt x="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3"/>
            <p:cNvSpPr/>
            <p:nvPr/>
          </p:nvSpPr>
          <p:spPr>
            <a:xfrm>
              <a:off x="5671997" y="3736508"/>
              <a:ext cx="108656" cy="97986"/>
            </a:xfrm>
            <a:custGeom>
              <a:rect b="b" l="l" r="r" t="t"/>
              <a:pathLst>
                <a:path extrusionOk="0" h="652" w="723">
                  <a:moveTo>
                    <a:pt x="434" y="73"/>
                  </a:moveTo>
                  <a:lnTo>
                    <a:pt x="434" y="145"/>
                  </a:lnTo>
                  <a:lnTo>
                    <a:pt x="289" y="145"/>
                  </a:lnTo>
                  <a:lnTo>
                    <a:pt x="289" y="73"/>
                  </a:lnTo>
                  <a:close/>
                  <a:moveTo>
                    <a:pt x="651" y="218"/>
                  </a:moveTo>
                  <a:lnTo>
                    <a:pt x="651" y="254"/>
                  </a:lnTo>
                  <a:cubicBezTo>
                    <a:pt x="651" y="326"/>
                    <a:pt x="597" y="362"/>
                    <a:pt x="542" y="362"/>
                  </a:cubicBezTo>
                  <a:lnTo>
                    <a:pt x="181" y="362"/>
                  </a:lnTo>
                  <a:cubicBezTo>
                    <a:pt x="127" y="362"/>
                    <a:pt x="72" y="326"/>
                    <a:pt x="72" y="254"/>
                  </a:cubicBezTo>
                  <a:lnTo>
                    <a:pt x="72" y="218"/>
                  </a:lnTo>
                  <a:close/>
                  <a:moveTo>
                    <a:pt x="651" y="398"/>
                  </a:moveTo>
                  <a:lnTo>
                    <a:pt x="651" y="579"/>
                  </a:lnTo>
                  <a:lnTo>
                    <a:pt x="72" y="579"/>
                  </a:lnTo>
                  <a:lnTo>
                    <a:pt x="72" y="398"/>
                  </a:lnTo>
                  <a:cubicBezTo>
                    <a:pt x="108" y="416"/>
                    <a:pt x="145" y="434"/>
                    <a:pt x="181" y="434"/>
                  </a:cubicBezTo>
                  <a:lnTo>
                    <a:pt x="325" y="434"/>
                  </a:lnTo>
                  <a:lnTo>
                    <a:pt x="325" y="471"/>
                  </a:lnTo>
                  <a:lnTo>
                    <a:pt x="398" y="471"/>
                  </a:lnTo>
                  <a:lnTo>
                    <a:pt x="398" y="434"/>
                  </a:lnTo>
                  <a:lnTo>
                    <a:pt x="542" y="434"/>
                  </a:lnTo>
                  <a:cubicBezTo>
                    <a:pt x="578" y="434"/>
                    <a:pt x="614" y="416"/>
                    <a:pt x="651" y="398"/>
                  </a:cubicBezTo>
                  <a:close/>
                  <a:moveTo>
                    <a:pt x="289" y="1"/>
                  </a:moveTo>
                  <a:cubicBezTo>
                    <a:pt x="253" y="1"/>
                    <a:pt x="217" y="37"/>
                    <a:pt x="217" y="73"/>
                  </a:cubicBezTo>
                  <a:lnTo>
                    <a:pt x="217" y="145"/>
                  </a:lnTo>
                  <a:lnTo>
                    <a:pt x="36" y="145"/>
                  </a:lnTo>
                  <a:cubicBezTo>
                    <a:pt x="19" y="145"/>
                    <a:pt x="0" y="163"/>
                    <a:pt x="0" y="181"/>
                  </a:cubicBezTo>
                  <a:lnTo>
                    <a:pt x="0" y="254"/>
                  </a:lnTo>
                  <a:lnTo>
                    <a:pt x="0" y="615"/>
                  </a:lnTo>
                  <a:cubicBezTo>
                    <a:pt x="0" y="633"/>
                    <a:pt x="19" y="651"/>
                    <a:pt x="36" y="651"/>
                  </a:cubicBezTo>
                  <a:lnTo>
                    <a:pt x="687" y="651"/>
                  </a:lnTo>
                  <a:cubicBezTo>
                    <a:pt x="706" y="651"/>
                    <a:pt x="723" y="633"/>
                    <a:pt x="723" y="615"/>
                  </a:cubicBezTo>
                  <a:lnTo>
                    <a:pt x="723" y="254"/>
                  </a:lnTo>
                  <a:lnTo>
                    <a:pt x="723" y="181"/>
                  </a:lnTo>
                  <a:cubicBezTo>
                    <a:pt x="723" y="163"/>
                    <a:pt x="706" y="145"/>
                    <a:pt x="687" y="145"/>
                  </a:cubicBezTo>
                  <a:lnTo>
                    <a:pt x="506" y="145"/>
                  </a:lnTo>
                  <a:lnTo>
                    <a:pt x="506" y="73"/>
                  </a:lnTo>
                  <a:cubicBezTo>
                    <a:pt x="506" y="37"/>
                    <a:pt x="470"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3"/>
            <p:cNvSpPr/>
            <p:nvPr/>
          </p:nvSpPr>
          <p:spPr>
            <a:xfrm>
              <a:off x="5699048" y="3845163"/>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3"/>
            <p:cNvSpPr/>
            <p:nvPr/>
          </p:nvSpPr>
          <p:spPr>
            <a:xfrm>
              <a:off x="5720839" y="3845163"/>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3"/>
            <p:cNvSpPr/>
            <p:nvPr/>
          </p:nvSpPr>
          <p:spPr>
            <a:xfrm>
              <a:off x="5742479" y="3845163"/>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3"/>
            <p:cNvSpPr/>
            <p:nvPr/>
          </p:nvSpPr>
          <p:spPr>
            <a:xfrm>
              <a:off x="5791472" y="3975609"/>
              <a:ext cx="10971" cy="10971"/>
            </a:xfrm>
            <a:custGeom>
              <a:rect b="b" l="l" r="r" t="t"/>
              <a:pathLst>
                <a:path extrusionOk="0" h="73" w="73">
                  <a:moveTo>
                    <a:pt x="0" y="0"/>
                  </a:moveTo>
                  <a:lnTo>
                    <a:pt x="0" y="72"/>
                  </a:lnTo>
                  <a:lnTo>
                    <a:pt x="72" y="72"/>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3"/>
            <p:cNvSpPr/>
            <p:nvPr/>
          </p:nvSpPr>
          <p:spPr>
            <a:xfrm>
              <a:off x="5813113"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5832199"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5606774" y="3975609"/>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5628415"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5650206" y="3975609"/>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53"/>
          <p:cNvGrpSpPr/>
          <p:nvPr/>
        </p:nvGrpSpPr>
        <p:grpSpPr>
          <a:xfrm>
            <a:off x="6773537" y="1341294"/>
            <a:ext cx="332559" cy="332559"/>
            <a:chOff x="2478275" y="775325"/>
            <a:chExt cx="56475" cy="56475"/>
          </a:xfrm>
        </p:grpSpPr>
        <p:sp>
          <p:nvSpPr>
            <p:cNvPr id="599" name="Google Shape;599;p53"/>
            <p:cNvSpPr/>
            <p:nvPr/>
          </p:nvSpPr>
          <p:spPr>
            <a:xfrm>
              <a:off x="2478275" y="785675"/>
              <a:ext cx="16725" cy="46125"/>
            </a:xfrm>
            <a:custGeom>
              <a:rect b="b" l="l" r="r" t="t"/>
              <a:pathLst>
                <a:path extrusionOk="0" h="1845" w="669">
                  <a:moveTo>
                    <a:pt x="145" y="73"/>
                  </a:moveTo>
                  <a:lnTo>
                    <a:pt x="145" y="905"/>
                  </a:lnTo>
                  <a:lnTo>
                    <a:pt x="72" y="851"/>
                  </a:lnTo>
                  <a:lnTo>
                    <a:pt x="72" y="73"/>
                  </a:lnTo>
                  <a:close/>
                  <a:moveTo>
                    <a:pt x="596" y="73"/>
                  </a:moveTo>
                  <a:lnTo>
                    <a:pt x="596" y="851"/>
                  </a:lnTo>
                  <a:lnTo>
                    <a:pt x="524" y="905"/>
                  </a:lnTo>
                  <a:lnTo>
                    <a:pt x="524" y="73"/>
                  </a:lnTo>
                  <a:close/>
                  <a:moveTo>
                    <a:pt x="451" y="73"/>
                  </a:moveTo>
                  <a:lnTo>
                    <a:pt x="451" y="959"/>
                  </a:lnTo>
                  <a:lnTo>
                    <a:pt x="325" y="1049"/>
                  </a:lnTo>
                  <a:lnTo>
                    <a:pt x="217" y="959"/>
                  </a:lnTo>
                  <a:lnTo>
                    <a:pt x="217" y="73"/>
                  </a:lnTo>
                  <a:close/>
                  <a:moveTo>
                    <a:pt x="325" y="1249"/>
                  </a:moveTo>
                  <a:cubicBezTo>
                    <a:pt x="470" y="1249"/>
                    <a:pt x="596" y="1357"/>
                    <a:pt x="596" y="1502"/>
                  </a:cubicBezTo>
                  <a:cubicBezTo>
                    <a:pt x="596" y="1646"/>
                    <a:pt x="470" y="1772"/>
                    <a:pt x="325" y="1772"/>
                  </a:cubicBezTo>
                  <a:cubicBezTo>
                    <a:pt x="181" y="1772"/>
                    <a:pt x="72" y="1646"/>
                    <a:pt x="72" y="1502"/>
                  </a:cubicBezTo>
                  <a:cubicBezTo>
                    <a:pt x="72" y="1357"/>
                    <a:pt x="181" y="1249"/>
                    <a:pt x="325" y="1249"/>
                  </a:cubicBezTo>
                  <a:close/>
                  <a:moveTo>
                    <a:pt x="36" y="1"/>
                  </a:moveTo>
                  <a:cubicBezTo>
                    <a:pt x="18" y="1"/>
                    <a:pt x="0" y="20"/>
                    <a:pt x="0" y="37"/>
                  </a:cubicBezTo>
                  <a:lnTo>
                    <a:pt x="0" y="868"/>
                  </a:lnTo>
                  <a:lnTo>
                    <a:pt x="0" y="887"/>
                  </a:lnTo>
                  <a:lnTo>
                    <a:pt x="289" y="1104"/>
                  </a:lnTo>
                  <a:lnTo>
                    <a:pt x="289" y="1158"/>
                  </a:lnTo>
                  <a:cubicBezTo>
                    <a:pt x="126" y="1194"/>
                    <a:pt x="0" y="1338"/>
                    <a:pt x="0" y="1502"/>
                  </a:cubicBezTo>
                  <a:cubicBezTo>
                    <a:pt x="0" y="1700"/>
                    <a:pt x="145" y="1844"/>
                    <a:pt x="325" y="1844"/>
                  </a:cubicBezTo>
                  <a:cubicBezTo>
                    <a:pt x="524" y="1844"/>
                    <a:pt x="668" y="1700"/>
                    <a:pt x="668" y="1502"/>
                  </a:cubicBezTo>
                  <a:cubicBezTo>
                    <a:pt x="668" y="1338"/>
                    <a:pt x="542" y="1194"/>
                    <a:pt x="362" y="1158"/>
                  </a:cubicBezTo>
                  <a:lnTo>
                    <a:pt x="362" y="1104"/>
                  </a:lnTo>
                  <a:lnTo>
                    <a:pt x="651" y="887"/>
                  </a:lnTo>
                  <a:cubicBezTo>
                    <a:pt x="668" y="887"/>
                    <a:pt x="668" y="868"/>
                    <a:pt x="668" y="868"/>
                  </a:cubicBezTo>
                  <a:lnTo>
                    <a:pt x="668" y="37"/>
                  </a:lnTo>
                  <a:cubicBezTo>
                    <a:pt x="668" y="20"/>
                    <a:pt x="651" y="1"/>
                    <a:pt x="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2496775" y="775325"/>
              <a:ext cx="19000" cy="50625"/>
            </a:xfrm>
            <a:custGeom>
              <a:rect b="b" l="l" r="r" t="t"/>
              <a:pathLst>
                <a:path extrusionOk="0" h="2025" w="760">
                  <a:moveTo>
                    <a:pt x="164" y="72"/>
                  </a:moveTo>
                  <a:lnTo>
                    <a:pt x="164" y="885"/>
                  </a:lnTo>
                  <a:lnTo>
                    <a:pt x="91" y="849"/>
                  </a:lnTo>
                  <a:lnTo>
                    <a:pt x="91" y="72"/>
                  </a:lnTo>
                  <a:close/>
                  <a:moveTo>
                    <a:pt x="687" y="72"/>
                  </a:moveTo>
                  <a:lnTo>
                    <a:pt x="687" y="849"/>
                  </a:lnTo>
                  <a:lnTo>
                    <a:pt x="615" y="885"/>
                  </a:lnTo>
                  <a:lnTo>
                    <a:pt x="615" y="72"/>
                  </a:lnTo>
                  <a:close/>
                  <a:moveTo>
                    <a:pt x="543" y="72"/>
                  </a:moveTo>
                  <a:lnTo>
                    <a:pt x="543" y="940"/>
                  </a:lnTo>
                  <a:lnTo>
                    <a:pt x="381" y="1048"/>
                  </a:lnTo>
                  <a:lnTo>
                    <a:pt x="236" y="940"/>
                  </a:lnTo>
                  <a:lnTo>
                    <a:pt x="236" y="72"/>
                  </a:lnTo>
                  <a:close/>
                  <a:moveTo>
                    <a:pt x="381" y="1319"/>
                  </a:moveTo>
                  <a:lnTo>
                    <a:pt x="470" y="1446"/>
                  </a:lnTo>
                  <a:cubicBezTo>
                    <a:pt x="470" y="1463"/>
                    <a:pt x="489" y="1463"/>
                    <a:pt x="489" y="1463"/>
                  </a:cubicBezTo>
                  <a:lnTo>
                    <a:pt x="651" y="1463"/>
                  </a:lnTo>
                  <a:lnTo>
                    <a:pt x="543" y="1590"/>
                  </a:lnTo>
                  <a:cubicBezTo>
                    <a:pt x="525" y="1608"/>
                    <a:pt x="525" y="1627"/>
                    <a:pt x="543" y="1644"/>
                  </a:cubicBezTo>
                  <a:lnTo>
                    <a:pt x="651" y="1771"/>
                  </a:lnTo>
                  <a:lnTo>
                    <a:pt x="489" y="1771"/>
                  </a:lnTo>
                  <a:cubicBezTo>
                    <a:pt x="489" y="1771"/>
                    <a:pt x="470" y="1771"/>
                    <a:pt x="470" y="1788"/>
                  </a:cubicBezTo>
                  <a:lnTo>
                    <a:pt x="381" y="1916"/>
                  </a:lnTo>
                  <a:lnTo>
                    <a:pt x="308" y="1788"/>
                  </a:lnTo>
                  <a:cubicBezTo>
                    <a:pt x="290" y="1771"/>
                    <a:pt x="290" y="1771"/>
                    <a:pt x="272" y="1771"/>
                  </a:cubicBezTo>
                  <a:lnTo>
                    <a:pt x="128" y="1771"/>
                  </a:lnTo>
                  <a:lnTo>
                    <a:pt x="217" y="1644"/>
                  </a:lnTo>
                  <a:cubicBezTo>
                    <a:pt x="236" y="1627"/>
                    <a:pt x="236" y="1608"/>
                    <a:pt x="217" y="1590"/>
                  </a:cubicBezTo>
                  <a:lnTo>
                    <a:pt x="128" y="1463"/>
                  </a:lnTo>
                  <a:lnTo>
                    <a:pt x="272" y="1463"/>
                  </a:lnTo>
                  <a:cubicBezTo>
                    <a:pt x="290" y="1463"/>
                    <a:pt x="290" y="1463"/>
                    <a:pt x="308" y="1446"/>
                  </a:cubicBezTo>
                  <a:lnTo>
                    <a:pt x="381" y="1319"/>
                  </a:lnTo>
                  <a:close/>
                  <a:moveTo>
                    <a:pt x="37" y="0"/>
                  </a:moveTo>
                  <a:cubicBezTo>
                    <a:pt x="19" y="0"/>
                    <a:pt x="0" y="17"/>
                    <a:pt x="0" y="36"/>
                  </a:cubicBezTo>
                  <a:lnTo>
                    <a:pt x="0" y="867"/>
                  </a:lnTo>
                  <a:lnTo>
                    <a:pt x="19" y="885"/>
                  </a:lnTo>
                  <a:lnTo>
                    <a:pt x="344" y="1102"/>
                  </a:lnTo>
                  <a:lnTo>
                    <a:pt x="344" y="1229"/>
                  </a:lnTo>
                  <a:lnTo>
                    <a:pt x="253" y="1391"/>
                  </a:lnTo>
                  <a:lnTo>
                    <a:pt x="37" y="1391"/>
                  </a:lnTo>
                  <a:cubicBezTo>
                    <a:pt x="37" y="1391"/>
                    <a:pt x="19" y="1391"/>
                    <a:pt x="19" y="1410"/>
                  </a:cubicBezTo>
                  <a:cubicBezTo>
                    <a:pt x="0" y="1427"/>
                    <a:pt x="0" y="1446"/>
                    <a:pt x="19" y="1446"/>
                  </a:cubicBezTo>
                  <a:lnTo>
                    <a:pt x="145" y="1608"/>
                  </a:lnTo>
                  <a:lnTo>
                    <a:pt x="19" y="1788"/>
                  </a:lnTo>
                  <a:cubicBezTo>
                    <a:pt x="0" y="1788"/>
                    <a:pt x="0" y="1807"/>
                    <a:pt x="19" y="1825"/>
                  </a:cubicBezTo>
                  <a:cubicBezTo>
                    <a:pt x="19" y="1843"/>
                    <a:pt x="37" y="1843"/>
                    <a:pt x="37" y="1843"/>
                  </a:cubicBezTo>
                  <a:lnTo>
                    <a:pt x="253" y="1843"/>
                  </a:lnTo>
                  <a:lnTo>
                    <a:pt x="344" y="2005"/>
                  </a:lnTo>
                  <a:cubicBezTo>
                    <a:pt x="362" y="2024"/>
                    <a:pt x="362" y="2024"/>
                    <a:pt x="381" y="2024"/>
                  </a:cubicBezTo>
                  <a:cubicBezTo>
                    <a:pt x="398" y="2024"/>
                    <a:pt x="417" y="2024"/>
                    <a:pt x="417" y="2005"/>
                  </a:cubicBezTo>
                  <a:lnTo>
                    <a:pt x="525" y="1843"/>
                  </a:lnTo>
                  <a:lnTo>
                    <a:pt x="723" y="1843"/>
                  </a:lnTo>
                  <a:cubicBezTo>
                    <a:pt x="742" y="1843"/>
                    <a:pt x="759" y="1843"/>
                    <a:pt x="759" y="1825"/>
                  </a:cubicBezTo>
                  <a:lnTo>
                    <a:pt x="759" y="1788"/>
                  </a:lnTo>
                  <a:lnTo>
                    <a:pt x="615" y="1608"/>
                  </a:lnTo>
                  <a:lnTo>
                    <a:pt x="759" y="1446"/>
                  </a:lnTo>
                  <a:lnTo>
                    <a:pt x="759" y="1410"/>
                  </a:lnTo>
                  <a:cubicBezTo>
                    <a:pt x="759" y="1391"/>
                    <a:pt x="742" y="1391"/>
                    <a:pt x="723" y="1391"/>
                  </a:cubicBezTo>
                  <a:lnTo>
                    <a:pt x="525" y="1391"/>
                  </a:lnTo>
                  <a:lnTo>
                    <a:pt x="417" y="1229"/>
                  </a:lnTo>
                  <a:lnTo>
                    <a:pt x="417" y="1102"/>
                  </a:lnTo>
                  <a:lnTo>
                    <a:pt x="742" y="885"/>
                  </a:lnTo>
                  <a:cubicBezTo>
                    <a:pt x="759" y="885"/>
                    <a:pt x="759" y="867"/>
                    <a:pt x="759" y="867"/>
                  </a:cubicBezTo>
                  <a:lnTo>
                    <a:pt x="759" y="36"/>
                  </a:lnTo>
                  <a:cubicBezTo>
                    <a:pt x="759" y="17"/>
                    <a:pt x="742"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2481875" y="818675"/>
              <a:ext cx="9500" cy="9500"/>
            </a:xfrm>
            <a:custGeom>
              <a:rect b="b" l="l" r="r" t="t"/>
              <a:pathLst>
                <a:path extrusionOk="0" h="380" w="380">
                  <a:moveTo>
                    <a:pt x="181" y="73"/>
                  </a:moveTo>
                  <a:cubicBezTo>
                    <a:pt x="254" y="73"/>
                    <a:pt x="307" y="127"/>
                    <a:pt x="307" y="182"/>
                  </a:cubicBezTo>
                  <a:cubicBezTo>
                    <a:pt x="307" y="254"/>
                    <a:pt x="254" y="290"/>
                    <a:pt x="181" y="290"/>
                  </a:cubicBezTo>
                  <a:cubicBezTo>
                    <a:pt x="127" y="290"/>
                    <a:pt x="73" y="254"/>
                    <a:pt x="73" y="182"/>
                  </a:cubicBezTo>
                  <a:cubicBezTo>
                    <a:pt x="73" y="127"/>
                    <a:pt x="127" y="73"/>
                    <a:pt x="181" y="73"/>
                  </a:cubicBezTo>
                  <a:close/>
                  <a:moveTo>
                    <a:pt x="181" y="1"/>
                  </a:moveTo>
                  <a:cubicBezTo>
                    <a:pt x="90" y="1"/>
                    <a:pt x="1" y="73"/>
                    <a:pt x="1" y="182"/>
                  </a:cubicBezTo>
                  <a:cubicBezTo>
                    <a:pt x="1" y="290"/>
                    <a:pt x="90" y="380"/>
                    <a:pt x="181" y="380"/>
                  </a:cubicBezTo>
                  <a:cubicBezTo>
                    <a:pt x="290" y="380"/>
                    <a:pt x="380" y="290"/>
                    <a:pt x="380" y="182"/>
                  </a:cubicBezTo>
                  <a:cubicBezTo>
                    <a:pt x="380" y="73"/>
                    <a:pt x="290"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3"/>
            <p:cNvSpPr/>
            <p:nvPr/>
          </p:nvSpPr>
          <p:spPr>
            <a:xfrm>
              <a:off x="2517550" y="785675"/>
              <a:ext cx="17200" cy="46125"/>
            </a:xfrm>
            <a:custGeom>
              <a:rect b="b" l="l" r="r" t="t"/>
              <a:pathLst>
                <a:path extrusionOk="0" h="1845" w="688">
                  <a:moveTo>
                    <a:pt x="164" y="73"/>
                  </a:moveTo>
                  <a:lnTo>
                    <a:pt x="164" y="905"/>
                  </a:lnTo>
                  <a:lnTo>
                    <a:pt x="73" y="851"/>
                  </a:lnTo>
                  <a:lnTo>
                    <a:pt x="73" y="73"/>
                  </a:lnTo>
                  <a:close/>
                  <a:moveTo>
                    <a:pt x="615" y="73"/>
                  </a:moveTo>
                  <a:lnTo>
                    <a:pt x="615" y="851"/>
                  </a:lnTo>
                  <a:lnTo>
                    <a:pt x="525" y="905"/>
                  </a:lnTo>
                  <a:lnTo>
                    <a:pt x="525" y="73"/>
                  </a:lnTo>
                  <a:close/>
                  <a:moveTo>
                    <a:pt x="453" y="73"/>
                  </a:moveTo>
                  <a:lnTo>
                    <a:pt x="453" y="959"/>
                  </a:lnTo>
                  <a:lnTo>
                    <a:pt x="345" y="1049"/>
                  </a:lnTo>
                  <a:lnTo>
                    <a:pt x="236" y="959"/>
                  </a:lnTo>
                  <a:lnTo>
                    <a:pt x="236" y="73"/>
                  </a:lnTo>
                  <a:close/>
                  <a:moveTo>
                    <a:pt x="345" y="1249"/>
                  </a:moveTo>
                  <a:cubicBezTo>
                    <a:pt x="489" y="1249"/>
                    <a:pt x="615" y="1357"/>
                    <a:pt x="615" y="1502"/>
                  </a:cubicBezTo>
                  <a:cubicBezTo>
                    <a:pt x="615" y="1646"/>
                    <a:pt x="489" y="1772"/>
                    <a:pt x="345" y="1772"/>
                  </a:cubicBezTo>
                  <a:cubicBezTo>
                    <a:pt x="200" y="1772"/>
                    <a:pt x="73" y="1646"/>
                    <a:pt x="73" y="1502"/>
                  </a:cubicBezTo>
                  <a:cubicBezTo>
                    <a:pt x="73" y="1357"/>
                    <a:pt x="200" y="1249"/>
                    <a:pt x="345" y="1249"/>
                  </a:cubicBezTo>
                  <a:close/>
                  <a:moveTo>
                    <a:pt x="37" y="1"/>
                  </a:moveTo>
                  <a:cubicBezTo>
                    <a:pt x="19" y="1"/>
                    <a:pt x="1" y="20"/>
                    <a:pt x="1" y="37"/>
                  </a:cubicBezTo>
                  <a:lnTo>
                    <a:pt x="1" y="868"/>
                  </a:lnTo>
                  <a:lnTo>
                    <a:pt x="19" y="887"/>
                  </a:lnTo>
                  <a:lnTo>
                    <a:pt x="309" y="1104"/>
                  </a:lnTo>
                  <a:lnTo>
                    <a:pt x="309" y="1158"/>
                  </a:lnTo>
                  <a:cubicBezTo>
                    <a:pt x="145" y="1194"/>
                    <a:pt x="1" y="1338"/>
                    <a:pt x="1" y="1502"/>
                  </a:cubicBezTo>
                  <a:cubicBezTo>
                    <a:pt x="1" y="1700"/>
                    <a:pt x="164" y="1844"/>
                    <a:pt x="345" y="1844"/>
                  </a:cubicBezTo>
                  <a:cubicBezTo>
                    <a:pt x="525" y="1844"/>
                    <a:pt x="687" y="1700"/>
                    <a:pt x="687" y="1502"/>
                  </a:cubicBezTo>
                  <a:cubicBezTo>
                    <a:pt x="687" y="1338"/>
                    <a:pt x="543" y="1194"/>
                    <a:pt x="381" y="1158"/>
                  </a:cubicBezTo>
                  <a:lnTo>
                    <a:pt x="381" y="1104"/>
                  </a:lnTo>
                  <a:lnTo>
                    <a:pt x="670" y="887"/>
                  </a:lnTo>
                  <a:lnTo>
                    <a:pt x="687" y="868"/>
                  </a:lnTo>
                  <a:lnTo>
                    <a:pt x="687" y="37"/>
                  </a:lnTo>
                  <a:cubicBezTo>
                    <a:pt x="687" y="20"/>
                    <a:pt x="670"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3"/>
            <p:cNvSpPr/>
            <p:nvPr/>
          </p:nvSpPr>
          <p:spPr>
            <a:xfrm>
              <a:off x="2521650" y="818675"/>
              <a:ext cx="9050" cy="9500"/>
            </a:xfrm>
            <a:custGeom>
              <a:rect b="b" l="l" r="r" t="t"/>
              <a:pathLst>
                <a:path extrusionOk="0" h="380" w="362">
                  <a:moveTo>
                    <a:pt x="181" y="73"/>
                  </a:moveTo>
                  <a:cubicBezTo>
                    <a:pt x="234" y="73"/>
                    <a:pt x="289" y="127"/>
                    <a:pt x="289" y="182"/>
                  </a:cubicBezTo>
                  <a:cubicBezTo>
                    <a:pt x="289" y="254"/>
                    <a:pt x="234" y="290"/>
                    <a:pt x="181" y="290"/>
                  </a:cubicBezTo>
                  <a:cubicBezTo>
                    <a:pt x="126" y="290"/>
                    <a:pt x="72" y="254"/>
                    <a:pt x="72" y="182"/>
                  </a:cubicBezTo>
                  <a:cubicBezTo>
                    <a:pt x="72" y="127"/>
                    <a:pt x="126" y="73"/>
                    <a:pt x="181" y="73"/>
                  </a:cubicBezTo>
                  <a:close/>
                  <a:moveTo>
                    <a:pt x="181" y="1"/>
                  </a:moveTo>
                  <a:cubicBezTo>
                    <a:pt x="72" y="1"/>
                    <a:pt x="0" y="73"/>
                    <a:pt x="0" y="182"/>
                  </a:cubicBezTo>
                  <a:cubicBezTo>
                    <a:pt x="0" y="290"/>
                    <a:pt x="72" y="380"/>
                    <a:pt x="181" y="380"/>
                  </a:cubicBezTo>
                  <a:cubicBezTo>
                    <a:pt x="289" y="380"/>
                    <a:pt x="361" y="290"/>
                    <a:pt x="361" y="182"/>
                  </a:cubicBezTo>
                  <a:cubicBezTo>
                    <a:pt x="361" y="73"/>
                    <a:pt x="289"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3"/>
            <p:cNvSpPr/>
            <p:nvPr/>
          </p:nvSpPr>
          <p:spPr>
            <a:xfrm>
              <a:off x="2509000" y="828150"/>
              <a:ext cx="2250" cy="1850"/>
            </a:xfrm>
            <a:custGeom>
              <a:rect b="b" l="l" r="r" t="t"/>
              <a:pathLst>
                <a:path extrusionOk="0" h="74" w="90">
                  <a:moveTo>
                    <a:pt x="0" y="1"/>
                  </a:moveTo>
                  <a:lnTo>
                    <a:pt x="0" y="73"/>
                  </a:lnTo>
                  <a:lnTo>
                    <a:pt x="90" y="73"/>
                  </a:lnTo>
                  <a:lnTo>
                    <a:pt x="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3"/>
            <p:cNvSpPr/>
            <p:nvPr/>
          </p:nvSpPr>
          <p:spPr>
            <a:xfrm>
              <a:off x="2505375" y="828150"/>
              <a:ext cx="1825" cy="1850"/>
            </a:xfrm>
            <a:custGeom>
              <a:rect b="b" l="l" r="r" t="t"/>
              <a:pathLst>
                <a:path extrusionOk="0" h="74"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3"/>
            <p:cNvSpPr/>
            <p:nvPr/>
          </p:nvSpPr>
          <p:spPr>
            <a:xfrm>
              <a:off x="2501750" y="828150"/>
              <a:ext cx="1850" cy="1850"/>
            </a:xfrm>
            <a:custGeom>
              <a:rect b="b" l="l" r="r" t="t"/>
              <a:pathLst>
                <a:path extrusionOk="0" h="74"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3"/>
            <p:cNvSpPr/>
            <p:nvPr/>
          </p:nvSpPr>
          <p:spPr>
            <a:xfrm>
              <a:off x="2505375" y="778925"/>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3"/>
            <p:cNvSpPr/>
            <p:nvPr/>
          </p:nvSpPr>
          <p:spPr>
            <a:xfrm>
              <a:off x="2505375" y="7825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3"/>
            <p:cNvSpPr/>
            <p:nvPr/>
          </p:nvSpPr>
          <p:spPr>
            <a:xfrm>
              <a:off x="2505375" y="786600"/>
              <a:ext cx="1825" cy="1825"/>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3"/>
            <p:cNvSpPr/>
            <p:nvPr/>
          </p:nvSpPr>
          <p:spPr>
            <a:xfrm>
              <a:off x="2505375" y="790200"/>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3"/>
            <p:cNvSpPr/>
            <p:nvPr/>
          </p:nvSpPr>
          <p:spPr>
            <a:xfrm>
              <a:off x="2505375" y="793825"/>
              <a:ext cx="1825" cy="2300"/>
            </a:xfrm>
            <a:custGeom>
              <a:rect b="b" l="l" r="r" t="t"/>
              <a:pathLst>
                <a:path extrusionOk="0" h="92" w="73">
                  <a:moveTo>
                    <a:pt x="0" y="0"/>
                  </a:moveTo>
                  <a:lnTo>
                    <a:pt x="0" y="91"/>
                  </a:lnTo>
                  <a:lnTo>
                    <a:pt x="73" y="91"/>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3"/>
            <p:cNvSpPr/>
            <p:nvPr/>
          </p:nvSpPr>
          <p:spPr>
            <a:xfrm>
              <a:off x="2505375" y="797900"/>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3"/>
            <p:cNvSpPr/>
            <p:nvPr/>
          </p:nvSpPr>
          <p:spPr>
            <a:xfrm>
              <a:off x="2528875" y="781650"/>
              <a:ext cx="1825" cy="2250"/>
            </a:xfrm>
            <a:custGeom>
              <a:rect b="b" l="l" r="r" t="t"/>
              <a:pathLst>
                <a:path extrusionOk="0" h="90" w="73">
                  <a:moveTo>
                    <a:pt x="0" y="0"/>
                  </a:moveTo>
                  <a:lnTo>
                    <a:pt x="0" y="90"/>
                  </a:lnTo>
                  <a:lnTo>
                    <a:pt x="72" y="90"/>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3"/>
            <p:cNvSpPr/>
            <p:nvPr/>
          </p:nvSpPr>
          <p:spPr>
            <a:xfrm>
              <a:off x="2525250" y="781650"/>
              <a:ext cx="1825" cy="2250"/>
            </a:xfrm>
            <a:custGeom>
              <a:rect b="b" l="l" r="r" t="t"/>
              <a:pathLst>
                <a:path extrusionOk="0" h="90" w="73">
                  <a:moveTo>
                    <a:pt x="1" y="0"/>
                  </a:moveTo>
                  <a:lnTo>
                    <a:pt x="1"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3"/>
            <p:cNvSpPr/>
            <p:nvPr/>
          </p:nvSpPr>
          <p:spPr>
            <a:xfrm>
              <a:off x="2521650" y="781650"/>
              <a:ext cx="1825" cy="2250"/>
            </a:xfrm>
            <a:custGeom>
              <a:rect b="b" l="l" r="r" t="t"/>
              <a:pathLst>
                <a:path extrusionOk="0" h="90" w="73">
                  <a:moveTo>
                    <a:pt x="0" y="0"/>
                  </a:moveTo>
                  <a:lnTo>
                    <a:pt x="0" y="90"/>
                  </a:lnTo>
                  <a:lnTo>
                    <a:pt x="72" y="90"/>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3"/>
            <p:cNvSpPr/>
            <p:nvPr/>
          </p:nvSpPr>
          <p:spPr>
            <a:xfrm>
              <a:off x="2489550" y="7816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3"/>
            <p:cNvSpPr/>
            <p:nvPr/>
          </p:nvSpPr>
          <p:spPr>
            <a:xfrm>
              <a:off x="2485500" y="7816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3"/>
            <p:cNvSpPr/>
            <p:nvPr/>
          </p:nvSpPr>
          <p:spPr>
            <a:xfrm>
              <a:off x="2481875" y="781650"/>
              <a:ext cx="1850" cy="2250"/>
            </a:xfrm>
            <a:custGeom>
              <a:rect b="b" l="l" r="r" t="t"/>
              <a:pathLst>
                <a:path extrusionOk="0" h="90" w="74">
                  <a:moveTo>
                    <a:pt x="1" y="0"/>
                  </a:moveTo>
                  <a:lnTo>
                    <a:pt x="1"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53"/>
          <p:cNvSpPr txBox="1"/>
          <p:nvPr/>
        </p:nvSpPr>
        <p:spPr>
          <a:xfrm>
            <a:off x="1575929" y="1694855"/>
            <a:ext cx="1289400" cy="7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Mercury is the smallest planet of them all</a:t>
            </a:r>
            <a:endParaRPr b="1" sz="1200">
              <a:solidFill>
                <a:schemeClr val="lt1"/>
              </a:solidFill>
              <a:latin typeface="Roboto"/>
              <a:ea typeface="Roboto"/>
              <a:cs typeface="Roboto"/>
              <a:sym typeface="Roboto"/>
            </a:endParaRPr>
          </a:p>
        </p:txBody>
      </p:sp>
      <p:sp>
        <p:nvSpPr>
          <p:cNvPr id="620" name="Google Shape;620;p53"/>
          <p:cNvSpPr txBox="1"/>
          <p:nvPr/>
        </p:nvSpPr>
        <p:spPr>
          <a:xfrm>
            <a:off x="2759952" y="3992417"/>
            <a:ext cx="1289400" cy="7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Jupiter is the biggest</a:t>
            </a:r>
            <a:r>
              <a:rPr lang="en" sz="1200">
                <a:solidFill>
                  <a:schemeClr val="lt1"/>
                </a:solidFill>
                <a:latin typeface="Roboto"/>
                <a:ea typeface="Roboto"/>
                <a:cs typeface="Roboto"/>
                <a:sym typeface="Roboto"/>
              </a:rPr>
              <a:t> planet of them all</a:t>
            </a:r>
            <a:endParaRPr sz="1200">
              <a:solidFill>
                <a:schemeClr val="lt1"/>
              </a:solidFill>
              <a:latin typeface="Roboto"/>
              <a:ea typeface="Roboto"/>
              <a:cs typeface="Roboto"/>
              <a:sym typeface="Roboto"/>
            </a:endParaRPr>
          </a:p>
        </p:txBody>
      </p:sp>
      <p:sp>
        <p:nvSpPr>
          <p:cNvPr id="621" name="Google Shape;621;p53"/>
          <p:cNvSpPr txBox="1"/>
          <p:nvPr/>
        </p:nvSpPr>
        <p:spPr>
          <a:xfrm>
            <a:off x="3929418" y="1694855"/>
            <a:ext cx="1285200" cy="7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Venus has a very poisonous atmosphere</a:t>
            </a:r>
            <a:endParaRPr sz="1200">
              <a:solidFill>
                <a:schemeClr val="lt1"/>
              </a:solidFill>
              <a:latin typeface="Roboto"/>
              <a:ea typeface="Roboto"/>
              <a:cs typeface="Roboto"/>
              <a:sym typeface="Roboto"/>
            </a:endParaRPr>
          </a:p>
        </p:txBody>
      </p:sp>
      <p:sp>
        <p:nvSpPr>
          <p:cNvPr id="622" name="Google Shape;622;p53"/>
          <p:cNvSpPr txBox="1"/>
          <p:nvPr/>
        </p:nvSpPr>
        <p:spPr>
          <a:xfrm>
            <a:off x="5097683" y="3992417"/>
            <a:ext cx="1289400" cy="7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Saturn is the ringed planet from the Sun</a:t>
            </a:r>
            <a:endParaRPr sz="1200">
              <a:solidFill>
                <a:schemeClr val="lt1"/>
              </a:solidFill>
              <a:latin typeface="Roboto"/>
              <a:ea typeface="Roboto"/>
              <a:cs typeface="Roboto"/>
              <a:sym typeface="Roboto"/>
            </a:endParaRPr>
          </a:p>
        </p:txBody>
      </p:sp>
      <p:sp>
        <p:nvSpPr>
          <p:cNvPr id="623" name="Google Shape;623;p53"/>
          <p:cNvSpPr txBox="1"/>
          <p:nvPr/>
        </p:nvSpPr>
        <p:spPr>
          <a:xfrm>
            <a:off x="6297216" y="1694855"/>
            <a:ext cx="1285200" cy="74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Earth is the planet where we live on</a:t>
            </a:r>
            <a:endParaRPr sz="1200">
              <a:solidFill>
                <a:schemeClr val="lt1"/>
              </a:solidFill>
              <a:latin typeface="Roboto"/>
              <a:ea typeface="Roboto"/>
              <a:cs typeface="Roboto"/>
              <a:sym typeface="Roboto"/>
            </a:endParaRPr>
          </a:p>
        </p:txBody>
      </p:sp>
      <p:sp>
        <p:nvSpPr>
          <p:cNvPr id="624" name="Google Shape;624;p53"/>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Waterfall Methodology </a:t>
            </a:r>
            <a:endParaRPr/>
          </a:p>
        </p:txBody>
      </p:sp>
      <p:sp>
        <p:nvSpPr>
          <p:cNvPr id="131" name="Google Shape;131;p18"/>
          <p:cNvSpPr txBox="1"/>
          <p:nvPr/>
        </p:nvSpPr>
        <p:spPr>
          <a:xfrm>
            <a:off x="326900" y="1013450"/>
            <a:ext cx="3000000" cy="2226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800">
                <a:solidFill>
                  <a:schemeClr val="dk2"/>
                </a:solidFill>
              </a:rPr>
              <a:t>Advantages</a:t>
            </a:r>
            <a:endParaRPr sz="1800">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Simple and easy to understand and use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Easy to arrange tasks.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Clearly defined stages.</a:t>
            </a:r>
            <a:endParaRPr>
              <a:solidFill>
                <a:schemeClr val="dk2"/>
              </a:solidFill>
            </a:endParaRPr>
          </a:p>
          <a:p>
            <a:pPr indent="0" lvl="0" marL="0" rtl="0" algn="l">
              <a:lnSpc>
                <a:spcPct val="125000"/>
              </a:lnSpc>
              <a:spcBef>
                <a:spcPts val="1500"/>
              </a:spcBef>
              <a:spcAft>
                <a:spcPts val="0"/>
              </a:spcAft>
              <a:buNone/>
            </a:pPr>
            <a:r>
              <a:t/>
            </a:r>
            <a:endParaRPr sz="1100">
              <a:solidFill>
                <a:schemeClr val="dk2"/>
              </a:solidFill>
            </a:endParaRPr>
          </a:p>
          <a:p>
            <a:pPr indent="0" lvl="0" marL="0" rtl="0" algn="l">
              <a:lnSpc>
                <a:spcPct val="125000"/>
              </a:lnSpc>
              <a:spcBef>
                <a:spcPts val="0"/>
              </a:spcBef>
              <a:spcAft>
                <a:spcPts val="0"/>
              </a:spcAft>
              <a:buNone/>
            </a:pPr>
            <a:r>
              <a:t/>
            </a:r>
            <a:endParaRPr sz="1950">
              <a:solidFill>
                <a:schemeClr val="dk2"/>
              </a:solidFill>
            </a:endParaRPr>
          </a:p>
        </p:txBody>
      </p:sp>
      <p:sp>
        <p:nvSpPr>
          <p:cNvPr id="132" name="Google Shape;132;p18"/>
          <p:cNvSpPr txBox="1"/>
          <p:nvPr/>
        </p:nvSpPr>
        <p:spPr>
          <a:xfrm>
            <a:off x="261200" y="2933775"/>
            <a:ext cx="3804600" cy="2139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800">
                <a:solidFill>
                  <a:schemeClr val="dk2"/>
                </a:solidFill>
              </a:rPr>
              <a:t>Disa</a:t>
            </a:r>
            <a:r>
              <a:rPr lang="en" sz="1800">
                <a:solidFill>
                  <a:schemeClr val="dk2"/>
                </a:solidFill>
              </a:rPr>
              <a:t>dvantages</a:t>
            </a:r>
            <a:endParaRPr sz="1800">
              <a:solidFill>
                <a:schemeClr val="dk2"/>
              </a:solidFill>
            </a:endParaRPr>
          </a:p>
          <a:p>
            <a:pPr indent="-317500" lvl="0" marL="457200" rtl="0" algn="l">
              <a:lnSpc>
                <a:spcPct val="115000"/>
              </a:lnSpc>
              <a:spcBef>
                <a:spcPts val="600"/>
              </a:spcBef>
              <a:spcAft>
                <a:spcPts val="0"/>
              </a:spcAft>
              <a:buSzPts val="1400"/>
              <a:buChar char="●"/>
            </a:pPr>
            <a:r>
              <a:rPr lang="en"/>
              <a:t>The main drawback of the waterfall model is the difficulty of accommodating change after the process is underway. In principle, a phase has to be complete before moving onto the next phase.</a:t>
            </a:r>
            <a:endParaRPr/>
          </a:p>
          <a:p>
            <a:pPr indent="0" lvl="0" marL="0" rtl="0" algn="l">
              <a:lnSpc>
                <a:spcPct val="125000"/>
              </a:lnSpc>
              <a:spcBef>
                <a:spcPts val="600"/>
              </a:spcBef>
              <a:spcAft>
                <a:spcPts val="0"/>
              </a:spcAft>
              <a:buNone/>
            </a:pPr>
            <a:r>
              <a:t/>
            </a:r>
            <a:endParaRPr/>
          </a:p>
        </p:txBody>
      </p:sp>
      <p:pic>
        <p:nvPicPr>
          <p:cNvPr id="133" name="Google Shape;133;p18"/>
          <p:cNvPicPr preferRelativeResize="0"/>
          <p:nvPr/>
        </p:nvPicPr>
        <p:blipFill>
          <a:blip r:embed="rId3">
            <a:alphaModFix/>
          </a:blip>
          <a:stretch>
            <a:fillRect/>
          </a:stretch>
        </p:blipFill>
        <p:spPr>
          <a:xfrm>
            <a:off x="5166500" y="60674"/>
            <a:ext cx="3487125" cy="48819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pSp>
        <p:nvGrpSpPr>
          <p:cNvPr id="629" name="Google Shape;629;p54"/>
          <p:cNvGrpSpPr/>
          <p:nvPr/>
        </p:nvGrpSpPr>
        <p:grpSpPr>
          <a:xfrm>
            <a:off x="-48169" y="1768356"/>
            <a:ext cx="9649203" cy="4206948"/>
            <a:chOff x="-48169" y="1768356"/>
            <a:chExt cx="9649203" cy="4206948"/>
          </a:xfrm>
        </p:grpSpPr>
        <p:sp>
          <p:nvSpPr>
            <p:cNvPr id="630" name="Google Shape;630;p54"/>
            <p:cNvSpPr/>
            <p:nvPr/>
          </p:nvSpPr>
          <p:spPr>
            <a:xfrm>
              <a:off x="-48169" y="2110120"/>
              <a:ext cx="9649203" cy="3865184"/>
            </a:xfrm>
            <a:custGeom>
              <a:rect b="b" l="l" r="r" t="t"/>
              <a:pathLst>
                <a:path extrusionOk="0" h="17982" w="44891">
                  <a:moveTo>
                    <a:pt x="0" y="1"/>
                  </a:moveTo>
                  <a:lnTo>
                    <a:pt x="0" y="687"/>
                  </a:lnTo>
                  <a:lnTo>
                    <a:pt x="10048" y="3398"/>
                  </a:lnTo>
                  <a:lnTo>
                    <a:pt x="10175" y="3434"/>
                  </a:lnTo>
                  <a:lnTo>
                    <a:pt x="10247" y="3470"/>
                  </a:lnTo>
                  <a:lnTo>
                    <a:pt x="10356" y="3507"/>
                  </a:lnTo>
                  <a:lnTo>
                    <a:pt x="10428" y="3560"/>
                  </a:lnTo>
                  <a:lnTo>
                    <a:pt x="10500" y="3615"/>
                  </a:lnTo>
                  <a:lnTo>
                    <a:pt x="10554" y="3669"/>
                  </a:lnTo>
                  <a:lnTo>
                    <a:pt x="10590" y="3723"/>
                  </a:lnTo>
                  <a:lnTo>
                    <a:pt x="10626" y="3796"/>
                  </a:lnTo>
                  <a:lnTo>
                    <a:pt x="10500" y="2946"/>
                  </a:lnTo>
                  <a:lnTo>
                    <a:pt x="10482" y="2892"/>
                  </a:lnTo>
                  <a:lnTo>
                    <a:pt x="10445" y="2837"/>
                  </a:lnTo>
                  <a:lnTo>
                    <a:pt x="10392" y="2784"/>
                  </a:lnTo>
                  <a:lnTo>
                    <a:pt x="10320" y="2729"/>
                  </a:lnTo>
                  <a:lnTo>
                    <a:pt x="10229" y="2675"/>
                  </a:lnTo>
                  <a:lnTo>
                    <a:pt x="10139" y="2620"/>
                  </a:lnTo>
                  <a:lnTo>
                    <a:pt x="10067" y="2603"/>
                  </a:lnTo>
                  <a:lnTo>
                    <a:pt x="9939" y="2567"/>
                  </a:lnTo>
                  <a:lnTo>
                    <a:pt x="0" y="1"/>
                  </a:lnTo>
                  <a:close/>
                  <a:moveTo>
                    <a:pt x="15235" y="2675"/>
                  </a:moveTo>
                  <a:lnTo>
                    <a:pt x="15235" y="2909"/>
                  </a:lnTo>
                  <a:lnTo>
                    <a:pt x="15180" y="3145"/>
                  </a:lnTo>
                  <a:lnTo>
                    <a:pt x="15091" y="3379"/>
                  </a:lnTo>
                  <a:lnTo>
                    <a:pt x="14910" y="3632"/>
                  </a:lnTo>
                  <a:lnTo>
                    <a:pt x="14674" y="3885"/>
                  </a:lnTo>
                  <a:lnTo>
                    <a:pt x="14385" y="4138"/>
                  </a:lnTo>
                  <a:lnTo>
                    <a:pt x="14151" y="4302"/>
                  </a:lnTo>
                  <a:lnTo>
                    <a:pt x="13717" y="4572"/>
                  </a:lnTo>
                  <a:lnTo>
                    <a:pt x="12271" y="5386"/>
                  </a:lnTo>
                  <a:lnTo>
                    <a:pt x="12144" y="5458"/>
                  </a:lnTo>
                  <a:lnTo>
                    <a:pt x="12036" y="5531"/>
                  </a:lnTo>
                  <a:lnTo>
                    <a:pt x="11927" y="5620"/>
                  </a:lnTo>
                  <a:lnTo>
                    <a:pt x="11855" y="5711"/>
                  </a:lnTo>
                  <a:lnTo>
                    <a:pt x="11802" y="5801"/>
                  </a:lnTo>
                  <a:lnTo>
                    <a:pt x="11765" y="5873"/>
                  </a:lnTo>
                  <a:lnTo>
                    <a:pt x="11729" y="5964"/>
                  </a:lnTo>
                  <a:lnTo>
                    <a:pt x="11729" y="6054"/>
                  </a:lnTo>
                  <a:lnTo>
                    <a:pt x="11855" y="6994"/>
                  </a:lnTo>
                  <a:lnTo>
                    <a:pt x="11855" y="6904"/>
                  </a:lnTo>
                  <a:lnTo>
                    <a:pt x="11874" y="6813"/>
                  </a:lnTo>
                  <a:lnTo>
                    <a:pt x="11910" y="6723"/>
                  </a:lnTo>
                  <a:lnTo>
                    <a:pt x="11982" y="6632"/>
                  </a:lnTo>
                  <a:lnTo>
                    <a:pt x="12055" y="6543"/>
                  </a:lnTo>
                  <a:lnTo>
                    <a:pt x="12144" y="6470"/>
                  </a:lnTo>
                  <a:lnTo>
                    <a:pt x="12253" y="6379"/>
                  </a:lnTo>
                  <a:lnTo>
                    <a:pt x="12380" y="6290"/>
                  </a:lnTo>
                  <a:lnTo>
                    <a:pt x="13807" y="5458"/>
                  </a:lnTo>
                  <a:lnTo>
                    <a:pt x="14223" y="5187"/>
                  </a:lnTo>
                  <a:lnTo>
                    <a:pt x="14457" y="5025"/>
                  </a:lnTo>
                  <a:lnTo>
                    <a:pt x="14765" y="4753"/>
                  </a:lnTo>
                  <a:lnTo>
                    <a:pt x="14982" y="4500"/>
                  </a:lnTo>
                  <a:lnTo>
                    <a:pt x="15163" y="4247"/>
                  </a:lnTo>
                  <a:lnTo>
                    <a:pt x="15253" y="3994"/>
                  </a:lnTo>
                  <a:lnTo>
                    <a:pt x="15307" y="3741"/>
                  </a:lnTo>
                  <a:lnTo>
                    <a:pt x="15307" y="3507"/>
                  </a:lnTo>
                  <a:lnTo>
                    <a:pt x="15235" y="2675"/>
                  </a:lnTo>
                  <a:close/>
                  <a:moveTo>
                    <a:pt x="34047" y="4825"/>
                  </a:moveTo>
                  <a:lnTo>
                    <a:pt x="33975" y="5097"/>
                  </a:lnTo>
                  <a:lnTo>
                    <a:pt x="33902" y="5278"/>
                  </a:lnTo>
                  <a:lnTo>
                    <a:pt x="33704" y="5567"/>
                  </a:lnTo>
                  <a:lnTo>
                    <a:pt x="31861" y="7808"/>
                  </a:lnTo>
                  <a:lnTo>
                    <a:pt x="31806" y="7897"/>
                  </a:lnTo>
                  <a:lnTo>
                    <a:pt x="31753" y="8006"/>
                  </a:lnTo>
                  <a:lnTo>
                    <a:pt x="31734" y="8114"/>
                  </a:lnTo>
                  <a:lnTo>
                    <a:pt x="31625" y="9109"/>
                  </a:lnTo>
                  <a:lnTo>
                    <a:pt x="31644" y="9000"/>
                  </a:lnTo>
                  <a:lnTo>
                    <a:pt x="31680" y="8892"/>
                  </a:lnTo>
                  <a:lnTo>
                    <a:pt x="31753" y="8801"/>
                  </a:lnTo>
                  <a:lnTo>
                    <a:pt x="33577" y="6488"/>
                  </a:lnTo>
                  <a:lnTo>
                    <a:pt x="33777" y="6199"/>
                  </a:lnTo>
                  <a:lnTo>
                    <a:pt x="33866" y="6000"/>
                  </a:lnTo>
                  <a:lnTo>
                    <a:pt x="33921" y="5729"/>
                  </a:lnTo>
                  <a:lnTo>
                    <a:pt x="34047" y="4825"/>
                  </a:lnTo>
                  <a:close/>
                  <a:moveTo>
                    <a:pt x="26620" y="3290"/>
                  </a:moveTo>
                  <a:lnTo>
                    <a:pt x="26440" y="3307"/>
                  </a:lnTo>
                  <a:lnTo>
                    <a:pt x="26295" y="3326"/>
                  </a:lnTo>
                  <a:lnTo>
                    <a:pt x="26132" y="3343"/>
                  </a:lnTo>
                  <a:lnTo>
                    <a:pt x="25987" y="3379"/>
                  </a:lnTo>
                  <a:lnTo>
                    <a:pt x="25843" y="3415"/>
                  </a:lnTo>
                  <a:lnTo>
                    <a:pt x="25698" y="3452"/>
                  </a:lnTo>
                  <a:lnTo>
                    <a:pt x="25590" y="3507"/>
                  </a:lnTo>
                  <a:lnTo>
                    <a:pt x="25464" y="3560"/>
                  </a:lnTo>
                  <a:lnTo>
                    <a:pt x="25391" y="3596"/>
                  </a:lnTo>
                  <a:lnTo>
                    <a:pt x="25300" y="3651"/>
                  </a:lnTo>
                  <a:lnTo>
                    <a:pt x="20132" y="7627"/>
                  </a:lnTo>
                  <a:lnTo>
                    <a:pt x="19662" y="7952"/>
                  </a:lnTo>
                  <a:lnTo>
                    <a:pt x="19139" y="8259"/>
                  </a:lnTo>
                  <a:lnTo>
                    <a:pt x="18542" y="8531"/>
                  </a:lnTo>
                  <a:lnTo>
                    <a:pt x="17910" y="8801"/>
                  </a:lnTo>
                  <a:lnTo>
                    <a:pt x="17223" y="9018"/>
                  </a:lnTo>
                  <a:lnTo>
                    <a:pt x="16500" y="9217"/>
                  </a:lnTo>
                  <a:lnTo>
                    <a:pt x="15741" y="9398"/>
                  </a:lnTo>
                  <a:lnTo>
                    <a:pt x="14946" y="9524"/>
                  </a:lnTo>
                  <a:lnTo>
                    <a:pt x="14151" y="9632"/>
                  </a:lnTo>
                  <a:lnTo>
                    <a:pt x="13337" y="9687"/>
                  </a:lnTo>
                  <a:lnTo>
                    <a:pt x="12524" y="9723"/>
                  </a:lnTo>
                  <a:lnTo>
                    <a:pt x="11710" y="9704"/>
                  </a:lnTo>
                  <a:lnTo>
                    <a:pt x="10934" y="9651"/>
                  </a:lnTo>
                  <a:lnTo>
                    <a:pt x="10175" y="9560"/>
                  </a:lnTo>
                  <a:lnTo>
                    <a:pt x="9470" y="9415"/>
                  </a:lnTo>
                  <a:lnTo>
                    <a:pt x="9000" y="9307"/>
                  </a:lnTo>
                  <a:lnTo>
                    <a:pt x="8368" y="9109"/>
                  </a:lnTo>
                  <a:lnTo>
                    <a:pt x="7790" y="8892"/>
                  </a:lnTo>
                  <a:lnTo>
                    <a:pt x="7301" y="8639"/>
                  </a:lnTo>
                  <a:lnTo>
                    <a:pt x="6903" y="8367"/>
                  </a:lnTo>
                  <a:lnTo>
                    <a:pt x="6578" y="8078"/>
                  </a:lnTo>
                  <a:lnTo>
                    <a:pt x="6344" y="7772"/>
                  </a:lnTo>
                  <a:lnTo>
                    <a:pt x="6181" y="7464"/>
                  </a:lnTo>
                  <a:lnTo>
                    <a:pt x="6091" y="7138"/>
                  </a:lnTo>
                  <a:lnTo>
                    <a:pt x="6091" y="7138"/>
                  </a:lnTo>
                  <a:lnTo>
                    <a:pt x="6272" y="8114"/>
                  </a:lnTo>
                  <a:lnTo>
                    <a:pt x="6361" y="8439"/>
                  </a:lnTo>
                  <a:lnTo>
                    <a:pt x="6542" y="8747"/>
                  </a:lnTo>
                  <a:lnTo>
                    <a:pt x="6778" y="9073"/>
                  </a:lnTo>
                  <a:lnTo>
                    <a:pt x="7103" y="9362"/>
                  </a:lnTo>
                  <a:lnTo>
                    <a:pt x="7500" y="9651"/>
                  </a:lnTo>
                  <a:lnTo>
                    <a:pt x="7970" y="9904"/>
                  </a:lnTo>
                  <a:lnTo>
                    <a:pt x="8549" y="10138"/>
                  </a:lnTo>
                  <a:lnTo>
                    <a:pt x="9180" y="10338"/>
                  </a:lnTo>
                  <a:lnTo>
                    <a:pt x="9633" y="10446"/>
                  </a:lnTo>
                  <a:lnTo>
                    <a:pt x="10337" y="10591"/>
                  </a:lnTo>
                  <a:lnTo>
                    <a:pt x="11079" y="10680"/>
                  </a:lnTo>
                  <a:lnTo>
                    <a:pt x="11855" y="10735"/>
                  </a:lnTo>
                  <a:lnTo>
                    <a:pt x="12650" y="10753"/>
                  </a:lnTo>
                  <a:lnTo>
                    <a:pt x="13445" y="10735"/>
                  </a:lnTo>
                  <a:lnTo>
                    <a:pt x="14259" y="10663"/>
                  </a:lnTo>
                  <a:lnTo>
                    <a:pt x="15036" y="10555"/>
                  </a:lnTo>
                  <a:lnTo>
                    <a:pt x="15813" y="10427"/>
                  </a:lnTo>
                  <a:lnTo>
                    <a:pt x="16572" y="10247"/>
                  </a:lnTo>
                  <a:lnTo>
                    <a:pt x="17295" y="10049"/>
                  </a:lnTo>
                  <a:lnTo>
                    <a:pt x="17963" y="9813"/>
                  </a:lnTo>
                  <a:lnTo>
                    <a:pt x="18596" y="9543"/>
                  </a:lnTo>
                  <a:lnTo>
                    <a:pt x="19175" y="9253"/>
                  </a:lnTo>
                  <a:lnTo>
                    <a:pt x="19698" y="8945"/>
                  </a:lnTo>
                  <a:lnTo>
                    <a:pt x="20151" y="8620"/>
                  </a:lnTo>
                  <a:lnTo>
                    <a:pt x="25283" y="4519"/>
                  </a:lnTo>
                  <a:lnTo>
                    <a:pt x="25373" y="4464"/>
                  </a:lnTo>
                  <a:lnTo>
                    <a:pt x="25445" y="4410"/>
                  </a:lnTo>
                  <a:lnTo>
                    <a:pt x="25553" y="4355"/>
                  </a:lnTo>
                  <a:lnTo>
                    <a:pt x="25681" y="4319"/>
                  </a:lnTo>
                  <a:lnTo>
                    <a:pt x="25806" y="4266"/>
                  </a:lnTo>
                  <a:lnTo>
                    <a:pt x="25951" y="4229"/>
                  </a:lnTo>
                  <a:lnTo>
                    <a:pt x="26096" y="4193"/>
                  </a:lnTo>
                  <a:lnTo>
                    <a:pt x="26240" y="4175"/>
                  </a:lnTo>
                  <a:lnTo>
                    <a:pt x="26403" y="4157"/>
                  </a:lnTo>
                  <a:lnTo>
                    <a:pt x="26565" y="4138"/>
                  </a:lnTo>
                  <a:lnTo>
                    <a:pt x="27090" y="4138"/>
                  </a:lnTo>
                  <a:lnTo>
                    <a:pt x="27252" y="4157"/>
                  </a:lnTo>
                  <a:lnTo>
                    <a:pt x="27433" y="4175"/>
                  </a:lnTo>
                  <a:lnTo>
                    <a:pt x="27596" y="4211"/>
                  </a:lnTo>
                  <a:lnTo>
                    <a:pt x="27777" y="4247"/>
                  </a:lnTo>
                  <a:lnTo>
                    <a:pt x="27939" y="4283"/>
                  </a:lnTo>
                  <a:lnTo>
                    <a:pt x="28047" y="4319"/>
                  </a:lnTo>
                  <a:lnTo>
                    <a:pt x="28192" y="4355"/>
                  </a:lnTo>
                  <a:lnTo>
                    <a:pt x="28319" y="4410"/>
                  </a:lnTo>
                  <a:lnTo>
                    <a:pt x="28445" y="4482"/>
                  </a:lnTo>
                  <a:lnTo>
                    <a:pt x="28553" y="4536"/>
                  </a:lnTo>
                  <a:lnTo>
                    <a:pt x="28644" y="4608"/>
                  </a:lnTo>
                  <a:lnTo>
                    <a:pt x="28734" y="4663"/>
                  </a:lnTo>
                  <a:lnTo>
                    <a:pt x="28789" y="4735"/>
                  </a:lnTo>
                  <a:lnTo>
                    <a:pt x="28842" y="4808"/>
                  </a:lnTo>
                  <a:lnTo>
                    <a:pt x="28879" y="4897"/>
                  </a:lnTo>
                  <a:lnTo>
                    <a:pt x="28915" y="4970"/>
                  </a:lnTo>
                  <a:lnTo>
                    <a:pt x="28915" y="5042"/>
                  </a:lnTo>
                  <a:lnTo>
                    <a:pt x="28987" y="4157"/>
                  </a:lnTo>
                  <a:lnTo>
                    <a:pt x="28970" y="4085"/>
                  </a:lnTo>
                  <a:lnTo>
                    <a:pt x="28951" y="4013"/>
                  </a:lnTo>
                  <a:lnTo>
                    <a:pt x="28915" y="3940"/>
                  </a:lnTo>
                  <a:lnTo>
                    <a:pt x="28861" y="3868"/>
                  </a:lnTo>
                  <a:lnTo>
                    <a:pt x="28789" y="3796"/>
                  </a:lnTo>
                  <a:lnTo>
                    <a:pt x="28698" y="3741"/>
                  </a:lnTo>
                  <a:lnTo>
                    <a:pt x="28608" y="3669"/>
                  </a:lnTo>
                  <a:lnTo>
                    <a:pt x="28500" y="3615"/>
                  </a:lnTo>
                  <a:lnTo>
                    <a:pt x="28373" y="3560"/>
                  </a:lnTo>
                  <a:lnTo>
                    <a:pt x="28247" y="3507"/>
                  </a:lnTo>
                  <a:lnTo>
                    <a:pt x="28102" y="3452"/>
                  </a:lnTo>
                  <a:lnTo>
                    <a:pt x="27994" y="3415"/>
                  </a:lnTo>
                  <a:lnTo>
                    <a:pt x="27830" y="3379"/>
                  </a:lnTo>
                  <a:lnTo>
                    <a:pt x="27650" y="3343"/>
                  </a:lnTo>
                  <a:lnTo>
                    <a:pt x="27488" y="3326"/>
                  </a:lnTo>
                  <a:lnTo>
                    <a:pt x="27307" y="3307"/>
                  </a:lnTo>
                  <a:lnTo>
                    <a:pt x="27126" y="3290"/>
                  </a:lnTo>
                  <a:close/>
                  <a:moveTo>
                    <a:pt x="25825" y="8061"/>
                  </a:moveTo>
                  <a:lnTo>
                    <a:pt x="25770" y="9054"/>
                  </a:lnTo>
                  <a:lnTo>
                    <a:pt x="25806" y="9434"/>
                  </a:lnTo>
                  <a:lnTo>
                    <a:pt x="25897" y="9832"/>
                  </a:lnTo>
                  <a:lnTo>
                    <a:pt x="26059" y="10229"/>
                  </a:lnTo>
                  <a:lnTo>
                    <a:pt x="26312" y="10644"/>
                  </a:lnTo>
                  <a:lnTo>
                    <a:pt x="26638" y="11042"/>
                  </a:lnTo>
                  <a:lnTo>
                    <a:pt x="27035" y="11458"/>
                  </a:lnTo>
                  <a:lnTo>
                    <a:pt x="27505" y="11856"/>
                  </a:lnTo>
                  <a:lnTo>
                    <a:pt x="28066" y="12235"/>
                  </a:lnTo>
                  <a:lnTo>
                    <a:pt x="28698" y="12615"/>
                  </a:lnTo>
                  <a:lnTo>
                    <a:pt x="29403" y="12957"/>
                  </a:lnTo>
                  <a:lnTo>
                    <a:pt x="30180" y="13301"/>
                  </a:lnTo>
                  <a:lnTo>
                    <a:pt x="31047" y="13591"/>
                  </a:lnTo>
                  <a:lnTo>
                    <a:pt x="44890" y="17981"/>
                  </a:lnTo>
                  <a:lnTo>
                    <a:pt x="44890" y="16663"/>
                  </a:lnTo>
                  <a:lnTo>
                    <a:pt x="31156" y="12488"/>
                  </a:lnTo>
                  <a:lnTo>
                    <a:pt x="30288" y="12198"/>
                  </a:lnTo>
                  <a:lnTo>
                    <a:pt x="29493" y="11873"/>
                  </a:lnTo>
                  <a:lnTo>
                    <a:pt x="28770" y="11530"/>
                  </a:lnTo>
                  <a:lnTo>
                    <a:pt x="28138" y="11169"/>
                  </a:lnTo>
                  <a:lnTo>
                    <a:pt x="27577" y="10789"/>
                  </a:lnTo>
                  <a:lnTo>
                    <a:pt x="27090" y="10391"/>
                  </a:lnTo>
                  <a:lnTo>
                    <a:pt x="26693" y="9994"/>
                  </a:lnTo>
                  <a:lnTo>
                    <a:pt x="26367" y="9596"/>
                  </a:lnTo>
                  <a:lnTo>
                    <a:pt x="26114" y="9198"/>
                  </a:lnTo>
                  <a:lnTo>
                    <a:pt x="25951" y="8820"/>
                  </a:lnTo>
                  <a:lnTo>
                    <a:pt x="25843" y="8422"/>
                  </a:lnTo>
                  <a:lnTo>
                    <a:pt x="25825" y="8061"/>
                  </a:lnTo>
                  <a:close/>
                </a:path>
              </a:pathLst>
            </a:custGeom>
            <a:solidFill>
              <a:srgbClr val="A8C8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8169" y="1768356"/>
              <a:ext cx="9649203" cy="3923434"/>
            </a:xfrm>
            <a:custGeom>
              <a:rect b="b" l="l" r="r" t="t"/>
              <a:pathLst>
                <a:path extrusionOk="0" h="18253" w="44891">
                  <a:moveTo>
                    <a:pt x="742" y="0"/>
                  </a:moveTo>
                  <a:lnTo>
                    <a:pt x="706" y="18"/>
                  </a:lnTo>
                  <a:lnTo>
                    <a:pt x="614" y="18"/>
                  </a:lnTo>
                  <a:lnTo>
                    <a:pt x="597" y="36"/>
                  </a:lnTo>
                  <a:lnTo>
                    <a:pt x="561" y="36"/>
                  </a:lnTo>
                  <a:lnTo>
                    <a:pt x="0" y="217"/>
                  </a:lnTo>
                  <a:lnTo>
                    <a:pt x="0" y="1591"/>
                  </a:lnTo>
                  <a:lnTo>
                    <a:pt x="9939" y="4157"/>
                  </a:lnTo>
                  <a:lnTo>
                    <a:pt x="10067" y="4193"/>
                  </a:lnTo>
                  <a:lnTo>
                    <a:pt x="10139" y="4210"/>
                  </a:lnTo>
                  <a:lnTo>
                    <a:pt x="10229" y="4265"/>
                  </a:lnTo>
                  <a:lnTo>
                    <a:pt x="10320" y="4319"/>
                  </a:lnTo>
                  <a:lnTo>
                    <a:pt x="10392" y="4374"/>
                  </a:lnTo>
                  <a:lnTo>
                    <a:pt x="10445" y="4427"/>
                  </a:lnTo>
                  <a:lnTo>
                    <a:pt x="10482" y="4482"/>
                  </a:lnTo>
                  <a:lnTo>
                    <a:pt x="10500" y="4536"/>
                  </a:lnTo>
                  <a:lnTo>
                    <a:pt x="10518" y="4608"/>
                  </a:lnTo>
                  <a:lnTo>
                    <a:pt x="10500" y="4663"/>
                  </a:lnTo>
                  <a:lnTo>
                    <a:pt x="10482" y="4735"/>
                  </a:lnTo>
                  <a:lnTo>
                    <a:pt x="10445" y="4807"/>
                  </a:lnTo>
                  <a:lnTo>
                    <a:pt x="10392" y="4861"/>
                  </a:lnTo>
                  <a:lnTo>
                    <a:pt x="10320" y="4933"/>
                  </a:lnTo>
                  <a:lnTo>
                    <a:pt x="10229" y="5005"/>
                  </a:lnTo>
                  <a:lnTo>
                    <a:pt x="10120" y="5078"/>
                  </a:lnTo>
                  <a:lnTo>
                    <a:pt x="9994" y="5133"/>
                  </a:lnTo>
                  <a:lnTo>
                    <a:pt x="8476" y="5873"/>
                  </a:lnTo>
                  <a:lnTo>
                    <a:pt x="7988" y="6126"/>
                  </a:lnTo>
                  <a:lnTo>
                    <a:pt x="7681" y="6307"/>
                  </a:lnTo>
                  <a:lnTo>
                    <a:pt x="7284" y="6578"/>
                  </a:lnTo>
                  <a:lnTo>
                    <a:pt x="6940" y="6868"/>
                  </a:lnTo>
                  <a:lnTo>
                    <a:pt x="6650" y="7174"/>
                  </a:lnTo>
                  <a:lnTo>
                    <a:pt x="6416" y="7463"/>
                  </a:lnTo>
                  <a:lnTo>
                    <a:pt x="6235" y="7789"/>
                  </a:lnTo>
                  <a:lnTo>
                    <a:pt x="6108" y="8096"/>
                  </a:lnTo>
                  <a:lnTo>
                    <a:pt x="6072" y="8422"/>
                  </a:lnTo>
                  <a:lnTo>
                    <a:pt x="6091" y="8728"/>
                  </a:lnTo>
                  <a:lnTo>
                    <a:pt x="6181" y="9054"/>
                  </a:lnTo>
                  <a:lnTo>
                    <a:pt x="6344" y="9362"/>
                  </a:lnTo>
                  <a:lnTo>
                    <a:pt x="6578" y="9668"/>
                  </a:lnTo>
                  <a:lnTo>
                    <a:pt x="6903" y="9957"/>
                  </a:lnTo>
                  <a:lnTo>
                    <a:pt x="7301" y="10229"/>
                  </a:lnTo>
                  <a:lnTo>
                    <a:pt x="7790" y="10482"/>
                  </a:lnTo>
                  <a:lnTo>
                    <a:pt x="8368" y="10699"/>
                  </a:lnTo>
                  <a:lnTo>
                    <a:pt x="9000" y="10897"/>
                  </a:lnTo>
                  <a:lnTo>
                    <a:pt x="9470" y="11005"/>
                  </a:lnTo>
                  <a:lnTo>
                    <a:pt x="10175" y="11150"/>
                  </a:lnTo>
                  <a:lnTo>
                    <a:pt x="10934" y="11241"/>
                  </a:lnTo>
                  <a:lnTo>
                    <a:pt x="11710" y="11294"/>
                  </a:lnTo>
                  <a:lnTo>
                    <a:pt x="12524" y="11313"/>
                  </a:lnTo>
                  <a:lnTo>
                    <a:pt x="13337" y="11277"/>
                  </a:lnTo>
                  <a:lnTo>
                    <a:pt x="14151" y="11222"/>
                  </a:lnTo>
                  <a:lnTo>
                    <a:pt x="14946" y="11114"/>
                  </a:lnTo>
                  <a:lnTo>
                    <a:pt x="15741" y="10988"/>
                  </a:lnTo>
                  <a:lnTo>
                    <a:pt x="16500" y="10807"/>
                  </a:lnTo>
                  <a:lnTo>
                    <a:pt x="17223" y="10608"/>
                  </a:lnTo>
                  <a:lnTo>
                    <a:pt x="17910" y="10391"/>
                  </a:lnTo>
                  <a:lnTo>
                    <a:pt x="18542" y="10121"/>
                  </a:lnTo>
                  <a:lnTo>
                    <a:pt x="19139" y="9849"/>
                  </a:lnTo>
                  <a:lnTo>
                    <a:pt x="19662" y="9542"/>
                  </a:lnTo>
                  <a:lnTo>
                    <a:pt x="20132" y="9217"/>
                  </a:lnTo>
                  <a:lnTo>
                    <a:pt x="25300" y="5241"/>
                  </a:lnTo>
                  <a:lnTo>
                    <a:pt x="25391" y="5186"/>
                  </a:lnTo>
                  <a:lnTo>
                    <a:pt x="25464" y="5150"/>
                  </a:lnTo>
                  <a:lnTo>
                    <a:pt x="25590" y="5097"/>
                  </a:lnTo>
                  <a:lnTo>
                    <a:pt x="25698" y="5042"/>
                  </a:lnTo>
                  <a:lnTo>
                    <a:pt x="25843" y="5005"/>
                  </a:lnTo>
                  <a:lnTo>
                    <a:pt x="25987" y="4969"/>
                  </a:lnTo>
                  <a:lnTo>
                    <a:pt x="26132" y="4933"/>
                  </a:lnTo>
                  <a:lnTo>
                    <a:pt x="26295" y="4916"/>
                  </a:lnTo>
                  <a:lnTo>
                    <a:pt x="26440" y="4897"/>
                  </a:lnTo>
                  <a:lnTo>
                    <a:pt x="26620" y="4880"/>
                  </a:lnTo>
                  <a:lnTo>
                    <a:pt x="27126" y="4880"/>
                  </a:lnTo>
                  <a:lnTo>
                    <a:pt x="27307" y="4897"/>
                  </a:lnTo>
                  <a:lnTo>
                    <a:pt x="27488" y="4916"/>
                  </a:lnTo>
                  <a:lnTo>
                    <a:pt x="27650" y="4933"/>
                  </a:lnTo>
                  <a:lnTo>
                    <a:pt x="27830" y="4969"/>
                  </a:lnTo>
                  <a:lnTo>
                    <a:pt x="27994" y="5005"/>
                  </a:lnTo>
                  <a:lnTo>
                    <a:pt x="28102" y="5042"/>
                  </a:lnTo>
                  <a:lnTo>
                    <a:pt x="28247" y="5097"/>
                  </a:lnTo>
                  <a:lnTo>
                    <a:pt x="28373" y="5150"/>
                  </a:lnTo>
                  <a:lnTo>
                    <a:pt x="28500" y="5205"/>
                  </a:lnTo>
                  <a:lnTo>
                    <a:pt x="28608" y="5259"/>
                  </a:lnTo>
                  <a:lnTo>
                    <a:pt x="28698" y="5331"/>
                  </a:lnTo>
                  <a:lnTo>
                    <a:pt x="28789" y="5386"/>
                  </a:lnTo>
                  <a:lnTo>
                    <a:pt x="28861" y="5458"/>
                  </a:lnTo>
                  <a:lnTo>
                    <a:pt x="28915" y="5530"/>
                  </a:lnTo>
                  <a:lnTo>
                    <a:pt x="28951" y="5603"/>
                  </a:lnTo>
                  <a:lnTo>
                    <a:pt x="28970" y="5675"/>
                  </a:lnTo>
                  <a:lnTo>
                    <a:pt x="28987" y="5747"/>
                  </a:lnTo>
                  <a:lnTo>
                    <a:pt x="28970" y="5819"/>
                  </a:lnTo>
                  <a:lnTo>
                    <a:pt x="28934" y="5892"/>
                  </a:lnTo>
                  <a:lnTo>
                    <a:pt x="28897" y="5964"/>
                  </a:lnTo>
                  <a:lnTo>
                    <a:pt x="28825" y="6036"/>
                  </a:lnTo>
                  <a:lnTo>
                    <a:pt x="26620" y="8060"/>
                  </a:lnTo>
                  <a:lnTo>
                    <a:pt x="26331" y="8367"/>
                  </a:lnTo>
                  <a:lnTo>
                    <a:pt x="26168" y="8584"/>
                  </a:lnTo>
                  <a:lnTo>
                    <a:pt x="25987" y="8928"/>
                  </a:lnTo>
                  <a:lnTo>
                    <a:pt x="25861" y="9270"/>
                  </a:lnTo>
                  <a:lnTo>
                    <a:pt x="25825" y="9651"/>
                  </a:lnTo>
                  <a:lnTo>
                    <a:pt x="25843" y="10012"/>
                  </a:lnTo>
                  <a:lnTo>
                    <a:pt x="25951" y="10410"/>
                  </a:lnTo>
                  <a:lnTo>
                    <a:pt x="26114" y="10788"/>
                  </a:lnTo>
                  <a:lnTo>
                    <a:pt x="26367" y="11186"/>
                  </a:lnTo>
                  <a:lnTo>
                    <a:pt x="26693" y="11584"/>
                  </a:lnTo>
                  <a:lnTo>
                    <a:pt x="27090" y="11981"/>
                  </a:lnTo>
                  <a:lnTo>
                    <a:pt x="27577" y="12379"/>
                  </a:lnTo>
                  <a:lnTo>
                    <a:pt x="28138" y="12759"/>
                  </a:lnTo>
                  <a:lnTo>
                    <a:pt x="28770" y="13120"/>
                  </a:lnTo>
                  <a:lnTo>
                    <a:pt x="29493" y="13463"/>
                  </a:lnTo>
                  <a:lnTo>
                    <a:pt x="30288" y="13788"/>
                  </a:lnTo>
                  <a:lnTo>
                    <a:pt x="31156" y="14078"/>
                  </a:lnTo>
                  <a:lnTo>
                    <a:pt x="44890" y="18253"/>
                  </a:lnTo>
                  <a:lnTo>
                    <a:pt x="44890" y="14078"/>
                  </a:lnTo>
                  <a:lnTo>
                    <a:pt x="33360" y="11005"/>
                  </a:lnTo>
                  <a:lnTo>
                    <a:pt x="33126" y="10933"/>
                  </a:lnTo>
                  <a:lnTo>
                    <a:pt x="32982" y="10897"/>
                  </a:lnTo>
                  <a:lnTo>
                    <a:pt x="32782" y="10807"/>
                  </a:lnTo>
                  <a:lnTo>
                    <a:pt x="32601" y="10716"/>
                  </a:lnTo>
                  <a:lnTo>
                    <a:pt x="32421" y="10627"/>
                  </a:lnTo>
                  <a:lnTo>
                    <a:pt x="32276" y="10535"/>
                  </a:lnTo>
                  <a:lnTo>
                    <a:pt x="32131" y="10446"/>
                  </a:lnTo>
                  <a:lnTo>
                    <a:pt x="32023" y="10337"/>
                  </a:lnTo>
                  <a:lnTo>
                    <a:pt x="31933" y="10229"/>
                  </a:lnTo>
                  <a:lnTo>
                    <a:pt x="31842" y="10121"/>
                  </a:lnTo>
                  <a:lnTo>
                    <a:pt x="31789" y="10012"/>
                  </a:lnTo>
                  <a:lnTo>
                    <a:pt x="31753" y="9904"/>
                  </a:lnTo>
                  <a:lnTo>
                    <a:pt x="31734" y="9795"/>
                  </a:lnTo>
                  <a:lnTo>
                    <a:pt x="31734" y="9704"/>
                  </a:lnTo>
                  <a:lnTo>
                    <a:pt x="31753" y="9596"/>
                  </a:lnTo>
                  <a:lnTo>
                    <a:pt x="31806" y="9487"/>
                  </a:lnTo>
                  <a:lnTo>
                    <a:pt x="31861" y="9398"/>
                  </a:lnTo>
                  <a:lnTo>
                    <a:pt x="33704" y="7157"/>
                  </a:lnTo>
                  <a:lnTo>
                    <a:pt x="33902" y="6868"/>
                  </a:lnTo>
                  <a:lnTo>
                    <a:pt x="33975" y="6687"/>
                  </a:lnTo>
                  <a:lnTo>
                    <a:pt x="34047" y="6415"/>
                  </a:lnTo>
                  <a:lnTo>
                    <a:pt x="34047" y="6126"/>
                  </a:lnTo>
                  <a:lnTo>
                    <a:pt x="33975" y="5873"/>
                  </a:lnTo>
                  <a:lnTo>
                    <a:pt x="33866" y="5603"/>
                  </a:lnTo>
                  <a:lnTo>
                    <a:pt x="33686" y="5350"/>
                  </a:lnTo>
                  <a:lnTo>
                    <a:pt x="33451" y="5097"/>
                  </a:lnTo>
                  <a:lnTo>
                    <a:pt x="33180" y="4861"/>
                  </a:lnTo>
                  <a:lnTo>
                    <a:pt x="32873" y="4644"/>
                  </a:lnTo>
                  <a:lnTo>
                    <a:pt x="32512" y="4427"/>
                  </a:lnTo>
                  <a:lnTo>
                    <a:pt x="32114" y="4229"/>
                  </a:lnTo>
                  <a:lnTo>
                    <a:pt x="31680" y="4048"/>
                  </a:lnTo>
                  <a:lnTo>
                    <a:pt x="31211" y="3868"/>
                  </a:lnTo>
                  <a:lnTo>
                    <a:pt x="30722" y="3723"/>
                  </a:lnTo>
                  <a:lnTo>
                    <a:pt x="30199" y="3579"/>
                  </a:lnTo>
                  <a:lnTo>
                    <a:pt x="29638" y="3451"/>
                  </a:lnTo>
                  <a:lnTo>
                    <a:pt x="29059" y="3362"/>
                  </a:lnTo>
                  <a:lnTo>
                    <a:pt x="28681" y="3307"/>
                  </a:lnTo>
                  <a:lnTo>
                    <a:pt x="28120" y="3234"/>
                  </a:lnTo>
                  <a:lnTo>
                    <a:pt x="27541" y="3198"/>
                  </a:lnTo>
                  <a:lnTo>
                    <a:pt x="26982" y="3162"/>
                  </a:lnTo>
                  <a:lnTo>
                    <a:pt x="25861" y="3162"/>
                  </a:lnTo>
                  <a:lnTo>
                    <a:pt x="25319" y="3198"/>
                  </a:lnTo>
                  <a:lnTo>
                    <a:pt x="24777" y="3253"/>
                  </a:lnTo>
                  <a:lnTo>
                    <a:pt x="24252" y="3326"/>
                  </a:lnTo>
                  <a:lnTo>
                    <a:pt x="23746" y="3398"/>
                  </a:lnTo>
                  <a:lnTo>
                    <a:pt x="23259" y="3506"/>
                  </a:lnTo>
                  <a:lnTo>
                    <a:pt x="22789" y="3632"/>
                  </a:lnTo>
                  <a:lnTo>
                    <a:pt x="22355" y="3777"/>
                  </a:lnTo>
                  <a:lnTo>
                    <a:pt x="21939" y="3940"/>
                  </a:lnTo>
                  <a:lnTo>
                    <a:pt x="21541" y="4121"/>
                  </a:lnTo>
                  <a:lnTo>
                    <a:pt x="21199" y="4319"/>
                  </a:lnTo>
                  <a:lnTo>
                    <a:pt x="15542" y="7916"/>
                  </a:lnTo>
                  <a:lnTo>
                    <a:pt x="15397" y="7988"/>
                  </a:lnTo>
                  <a:lnTo>
                    <a:pt x="15307" y="8042"/>
                  </a:lnTo>
                  <a:lnTo>
                    <a:pt x="15144" y="8114"/>
                  </a:lnTo>
                  <a:lnTo>
                    <a:pt x="14963" y="8169"/>
                  </a:lnTo>
                  <a:lnTo>
                    <a:pt x="14783" y="8222"/>
                  </a:lnTo>
                  <a:lnTo>
                    <a:pt x="14602" y="8277"/>
                  </a:lnTo>
                  <a:lnTo>
                    <a:pt x="14404" y="8313"/>
                  </a:lnTo>
                  <a:lnTo>
                    <a:pt x="14204" y="8349"/>
                  </a:lnTo>
                  <a:lnTo>
                    <a:pt x="14006" y="8386"/>
                  </a:lnTo>
                  <a:lnTo>
                    <a:pt x="13807" y="8386"/>
                  </a:lnTo>
                  <a:lnTo>
                    <a:pt x="13590" y="8403"/>
                  </a:lnTo>
                  <a:lnTo>
                    <a:pt x="13392" y="8403"/>
                  </a:lnTo>
                  <a:lnTo>
                    <a:pt x="13192" y="8386"/>
                  </a:lnTo>
                  <a:lnTo>
                    <a:pt x="12994" y="8367"/>
                  </a:lnTo>
                  <a:lnTo>
                    <a:pt x="12814" y="8349"/>
                  </a:lnTo>
                  <a:lnTo>
                    <a:pt x="12633" y="8313"/>
                  </a:lnTo>
                  <a:lnTo>
                    <a:pt x="12469" y="8258"/>
                  </a:lnTo>
                  <a:lnTo>
                    <a:pt x="12308" y="8205"/>
                  </a:lnTo>
                  <a:lnTo>
                    <a:pt x="12216" y="8169"/>
                  </a:lnTo>
                  <a:lnTo>
                    <a:pt x="12091" y="8114"/>
                  </a:lnTo>
                  <a:lnTo>
                    <a:pt x="11982" y="8042"/>
                  </a:lnTo>
                  <a:lnTo>
                    <a:pt x="11891" y="7969"/>
                  </a:lnTo>
                  <a:lnTo>
                    <a:pt x="11819" y="7897"/>
                  </a:lnTo>
                  <a:lnTo>
                    <a:pt x="11783" y="7807"/>
                  </a:lnTo>
                  <a:lnTo>
                    <a:pt x="11747" y="7735"/>
                  </a:lnTo>
                  <a:lnTo>
                    <a:pt x="11729" y="7644"/>
                  </a:lnTo>
                  <a:lnTo>
                    <a:pt x="11729" y="7554"/>
                  </a:lnTo>
                  <a:lnTo>
                    <a:pt x="11765" y="7463"/>
                  </a:lnTo>
                  <a:lnTo>
                    <a:pt x="11802" y="7391"/>
                  </a:lnTo>
                  <a:lnTo>
                    <a:pt x="11855" y="7301"/>
                  </a:lnTo>
                  <a:lnTo>
                    <a:pt x="11927" y="7210"/>
                  </a:lnTo>
                  <a:lnTo>
                    <a:pt x="12036" y="7121"/>
                  </a:lnTo>
                  <a:lnTo>
                    <a:pt x="12144" y="7048"/>
                  </a:lnTo>
                  <a:lnTo>
                    <a:pt x="12271" y="6976"/>
                  </a:lnTo>
                  <a:lnTo>
                    <a:pt x="13717" y="6162"/>
                  </a:lnTo>
                  <a:lnTo>
                    <a:pt x="14151" y="5892"/>
                  </a:lnTo>
                  <a:lnTo>
                    <a:pt x="14385" y="5728"/>
                  </a:lnTo>
                  <a:lnTo>
                    <a:pt x="14674" y="5475"/>
                  </a:lnTo>
                  <a:lnTo>
                    <a:pt x="14910" y="5222"/>
                  </a:lnTo>
                  <a:lnTo>
                    <a:pt x="15091" y="4969"/>
                  </a:lnTo>
                  <a:lnTo>
                    <a:pt x="15180" y="4735"/>
                  </a:lnTo>
                  <a:lnTo>
                    <a:pt x="15235" y="4499"/>
                  </a:lnTo>
                  <a:lnTo>
                    <a:pt x="15235" y="4265"/>
                  </a:lnTo>
                  <a:lnTo>
                    <a:pt x="15163" y="4048"/>
                  </a:lnTo>
                  <a:lnTo>
                    <a:pt x="15054" y="3849"/>
                  </a:lnTo>
                  <a:lnTo>
                    <a:pt x="14891" y="3651"/>
                  </a:lnTo>
                  <a:lnTo>
                    <a:pt x="14693" y="3470"/>
                  </a:lnTo>
                  <a:lnTo>
                    <a:pt x="14440" y="3289"/>
                  </a:lnTo>
                  <a:lnTo>
                    <a:pt x="14132" y="3145"/>
                  </a:lnTo>
                  <a:lnTo>
                    <a:pt x="13789" y="3000"/>
                  </a:lnTo>
                  <a:lnTo>
                    <a:pt x="13392" y="2873"/>
                  </a:lnTo>
                  <a:lnTo>
                    <a:pt x="12958" y="2765"/>
                  </a:lnTo>
                  <a:lnTo>
                    <a:pt x="1048"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54"/>
          <p:cNvGrpSpPr/>
          <p:nvPr/>
        </p:nvGrpSpPr>
        <p:grpSpPr>
          <a:xfrm>
            <a:off x="4340691" y="2011355"/>
            <a:ext cx="457198" cy="785903"/>
            <a:chOff x="4340691" y="2011355"/>
            <a:chExt cx="457198" cy="785903"/>
          </a:xfrm>
        </p:grpSpPr>
        <p:sp>
          <p:nvSpPr>
            <p:cNvPr id="633" name="Google Shape;633;p54"/>
            <p:cNvSpPr/>
            <p:nvPr/>
          </p:nvSpPr>
          <p:spPr>
            <a:xfrm>
              <a:off x="4340691" y="2011355"/>
              <a:ext cx="457198" cy="457198"/>
            </a:xfrm>
            <a:custGeom>
              <a:rect b="b" l="l" r="r" t="t"/>
              <a:pathLst>
                <a:path extrusionOk="0" h="2133" w="2133">
                  <a:moveTo>
                    <a:pt x="1067" y="0"/>
                  </a:moveTo>
                  <a:cubicBezTo>
                    <a:pt x="470" y="0"/>
                    <a:pt x="0" y="489"/>
                    <a:pt x="0" y="1067"/>
                  </a:cubicBezTo>
                  <a:cubicBezTo>
                    <a:pt x="0" y="1663"/>
                    <a:pt x="470" y="2133"/>
                    <a:pt x="1067" y="2133"/>
                  </a:cubicBezTo>
                  <a:cubicBezTo>
                    <a:pt x="1645" y="2133"/>
                    <a:pt x="2132" y="1663"/>
                    <a:pt x="2132" y="1067"/>
                  </a:cubicBezTo>
                  <a:cubicBezTo>
                    <a:pt x="2132" y="489"/>
                    <a:pt x="1645" y="0"/>
                    <a:pt x="10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4"/>
            <p:cNvSpPr/>
            <p:nvPr/>
          </p:nvSpPr>
          <p:spPr>
            <a:xfrm>
              <a:off x="4569206" y="2461614"/>
              <a:ext cx="169" cy="335644"/>
            </a:xfrm>
            <a:custGeom>
              <a:rect b="b" l="l" r="r" t="t"/>
              <a:pathLst>
                <a:path extrusionOk="0" h="1989" w="1">
                  <a:moveTo>
                    <a:pt x="1" y="1989"/>
                  </a:moveTo>
                  <a:lnTo>
                    <a:pt x="1"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54"/>
          <p:cNvSpPr txBox="1"/>
          <p:nvPr/>
        </p:nvSpPr>
        <p:spPr>
          <a:xfrm>
            <a:off x="636500" y="1178059"/>
            <a:ext cx="1289400" cy="40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Mercury is the smallest planet</a:t>
            </a:r>
            <a:endParaRPr b="1" sz="1200">
              <a:solidFill>
                <a:schemeClr val="dk2"/>
              </a:solidFill>
              <a:latin typeface="Roboto"/>
              <a:ea typeface="Roboto"/>
              <a:cs typeface="Roboto"/>
              <a:sym typeface="Roboto"/>
            </a:endParaRPr>
          </a:p>
        </p:txBody>
      </p:sp>
      <p:sp>
        <p:nvSpPr>
          <p:cNvPr id="636" name="Google Shape;636;p54"/>
          <p:cNvSpPr txBox="1"/>
          <p:nvPr/>
        </p:nvSpPr>
        <p:spPr>
          <a:xfrm>
            <a:off x="2282645" y="1618594"/>
            <a:ext cx="1289400" cy="4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a:t>
            </a:r>
            <a:endParaRPr sz="1200">
              <a:solidFill>
                <a:schemeClr val="dk2"/>
              </a:solidFill>
              <a:latin typeface="Roboto"/>
              <a:ea typeface="Roboto"/>
              <a:cs typeface="Roboto"/>
              <a:sym typeface="Roboto"/>
            </a:endParaRPr>
          </a:p>
        </p:txBody>
      </p:sp>
      <p:sp>
        <p:nvSpPr>
          <p:cNvPr id="637" name="Google Shape;637;p54"/>
          <p:cNvSpPr txBox="1"/>
          <p:nvPr/>
        </p:nvSpPr>
        <p:spPr>
          <a:xfrm>
            <a:off x="3928790" y="1582876"/>
            <a:ext cx="1285200" cy="4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Venus has a very poisonous</a:t>
            </a:r>
            <a:endParaRPr sz="1200">
              <a:solidFill>
                <a:schemeClr val="dk2"/>
              </a:solidFill>
              <a:latin typeface="Roboto"/>
              <a:ea typeface="Roboto"/>
              <a:cs typeface="Roboto"/>
              <a:sym typeface="Roboto"/>
            </a:endParaRPr>
          </a:p>
        </p:txBody>
      </p:sp>
      <p:sp>
        <p:nvSpPr>
          <p:cNvPr id="638" name="Google Shape;638;p54"/>
          <p:cNvSpPr txBox="1"/>
          <p:nvPr/>
        </p:nvSpPr>
        <p:spPr>
          <a:xfrm>
            <a:off x="7212680" y="3332750"/>
            <a:ext cx="1289400" cy="41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Saturn is the ringed planet</a:t>
            </a:r>
            <a:endParaRPr sz="1200">
              <a:solidFill>
                <a:schemeClr val="dk2"/>
              </a:solidFill>
              <a:latin typeface="Roboto"/>
              <a:ea typeface="Roboto"/>
              <a:cs typeface="Roboto"/>
              <a:sym typeface="Roboto"/>
            </a:endParaRPr>
          </a:p>
        </p:txBody>
      </p:sp>
      <p:sp>
        <p:nvSpPr>
          <p:cNvPr id="639" name="Google Shape;639;p54"/>
          <p:cNvSpPr txBox="1"/>
          <p:nvPr/>
        </p:nvSpPr>
        <p:spPr>
          <a:xfrm>
            <a:off x="5570735" y="1848385"/>
            <a:ext cx="1285200" cy="411600"/>
          </a:xfrm>
          <a:prstGeom prst="rect">
            <a:avLst/>
          </a:prstGeom>
          <a:noFill/>
          <a:ln>
            <a:noFill/>
          </a:ln>
        </p:spPr>
        <p:txBody>
          <a:bodyPr anchorCtr="0" anchor="ctr" bIns="91425" lIns="91425" spcFirstLastPara="1" rIns="91425" wrap="square" tIns="91425">
            <a:noAutofit/>
          </a:bodyPr>
          <a:lstStyle/>
          <a:p>
            <a:pPr indent="0" lvl="0" marL="12700" rtl="0" algn="ctr">
              <a:spcBef>
                <a:spcPts val="0"/>
              </a:spcBef>
              <a:spcAft>
                <a:spcPts val="0"/>
              </a:spcAft>
              <a:buNone/>
            </a:pPr>
            <a:r>
              <a:rPr lang="en" sz="1200">
                <a:solidFill>
                  <a:schemeClr val="dk2"/>
                </a:solidFill>
                <a:latin typeface="Roboto"/>
                <a:ea typeface="Roboto"/>
                <a:cs typeface="Roboto"/>
                <a:sym typeface="Roboto"/>
              </a:rPr>
              <a:t>Mars is full of iron oxide dust</a:t>
            </a:r>
            <a:endParaRPr sz="1200">
              <a:solidFill>
                <a:schemeClr val="dk2"/>
              </a:solidFill>
              <a:latin typeface="Roboto"/>
              <a:ea typeface="Roboto"/>
              <a:cs typeface="Roboto"/>
              <a:sym typeface="Roboto"/>
            </a:endParaRPr>
          </a:p>
        </p:txBody>
      </p:sp>
      <p:sp>
        <p:nvSpPr>
          <p:cNvPr id="640" name="Google Shape;640;p54"/>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
        <p:nvSpPr>
          <p:cNvPr id="641" name="Google Shape;641;p54"/>
          <p:cNvSpPr txBox="1"/>
          <p:nvPr/>
        </p:nvSpPr>
        <p:spPr>
          <a:xfrm>
            <a:off x="636500" y="969945"/>
            <a:ext cx="1289400" cy="1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Mercury</a:t>
            </a:r>
            <a:endParaRPr b="1">
              <a:solidFill>
                <a:schemeClr val="dk2"/>
              </a:solidFill>
              <a:latin typeface="Roboto"/>
              <a:ea typeface="Roboto"/>
              <a:cs typeface="Roboto"/>
              <a:sym typeface="Roboto"/>
            </a:endParaRPr>
          </a:p>
        </p:txBody>
      </p:sp>
      <p:grpSp>
        <p:nvGrpSpPr>
          <p:cNvPr id="642" name="Google Shape;642;p54"/>
          <p:cNvGrpSpPr/>
          <p:nvPr/>
        </p:nvGrpSpPr>
        <p:grpSpPr>
          <a:xfrm>
            <a:off x="5984736" y="2316155"/>
            <a:ext cx="457198" cy="787628"/>
            <a:chOff x="5984736" y="2316155"/>
            <a:chExt cx="457198" cy="787628"/>
          </a:xfrm>
        </p:grpSpPr>
        <p:sp>
          <p:nvSpPr>
            <p:cNvPr id="643" name="Google Shape;643;p54"/>
            <p:cNvSpPr/>
            <p:nvPr/>
          </p:nvSpPr>
          <p:spPr>
            <a:xfrm>
              <a:off x="6213251" y="2771177"/>
              <a:ext cx="169" cy="332606"/>
            </a:xfrm>
            <a:custGeom>
              <a:rect b="b" l="l" r="r" t="t"/>
              <a:pathLst>
                <a:path extrusionOk="0" h="1971" w="1">
                  <a:moveTo>
                    <a:pt x="1" y="1970"/>
                  </a:moveTo>
                  <a:lnTo>
                    <a:pt x="1"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4"/>
            <p:cNvSpPr/>
            <p:nvPr/>
          </p:nvSpPr>
          <p:spPr>
            <a:xfrm>
              <a:off x="5984736" y="2316155"/>
              <a:ext cx="457198" cy="457198"/>
            </a:xfrm>
            <a:custGeom>
              <a:rect b="b" l="l" r="r" t="t"/>
              <a:pathLst>
                <a:path extrusionOk="0" h="2133" w="2133">
                  <a:moveTo>
                    <a:pt x="1066" y="1"/>
                  </a:moveTo>
                  <a:cubicBezTo>
                    <a:pt x="487" y="1"/>
                    <a:pt x="0" y="470"/>
                    <a:pt x="0" y="1066"/>
                  </a:cubicBezTo>
                  <a:cubicBezTo>
                    <a:pt x="0" y="1644"/>
                    <a:pt x="487" y="2133"/>
                    <a:pt x="1066" y="2133"/>
                  </a:cubicBezTo>
                  <a:cubicBezTo>
                    <a:pt x="1663" y="2133"/>
                    <a:pt x="2133" y="1644"/>
                    <a:pt x="2133" y="1066"/>
                  </a:cubicBezTo>
                  <a:cubicBezTo>
                    <a:pt x="2133" y="470"/>
                    <a:pt x="1663" y="1"/>
                    <a:pt x="1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54"/>
          <p:cNvGrpSpPr/>
          <p:nvPr/>
        </p:nvGrpSpPr>
        <p:grpSpPr>
          <a:xfrm>
            <a:off x="6084140" y="2414232"/>
            <a:ext cx="258391" cy="261043"/>
            <a:chOff x="1983351" y="1114005"/>
            <a:chExt cx="362704" cy="366377"/>
          </a:xfrm>
        </p:grpSpPr>
        <p:sp>
          <p:nvSpPr>
            <p:cNvPr id="646" name="Google Shape;646;p54"/>
            <p:cNvSpPr/>
            <p:nvPr/>
          </p:nvSpPr>
          <p:spPr>
            <a:xfrm>
              <a:off x="2288571" y="1136885"/>
              <a:ext cx="49858" cy="42231"/>
            </a:xfrm>
            <a:custGeom>
              <a:rect b="b" l="l" r="r" t="t"/>
              <a:pathLst>
                <a:path extrusionOk="0" h="299" w="353">
                  <a:moveTo>
                    <a:pt x="299" y="0"/>
                  </a:moveTo>
                  <a:lnTo>
                    <a:pt x="1" y="162"/>
                  </a:lnTo>
                  <a:lnTo>
                    <a:pt x="55" y="299"/>
                  </a:lnTo>
                  <a:lnTo>
                    <a:pt x="353" y="137"/>
                  </a:lnTo>
                  <a:lnTo>
                    <a:pt x="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4"/>
            <p:cNvSpPr/>
            <p:nvPr/>
          </p:nvSpPr>
          <p:spPr>
            <a:xfrm>
              <a:off x="2288571" y="1285752"/>
              <a:ext cx="49858" cy="41948"/>
            </a:xfrm>
            <a:custGeom>
              <a:rect b="b" l="l" r="r" t="t"/>
              <a:pathLst>
                <a:path extrusionOk="0" h="297" w="353">
                  <a:moveTo>
                    <a:pt x="55" y="1"/>
                  </a:moveTo>
                  <a:lnTo>
                    <a:pt x="1" y="135"/>
                  </a:lnTo>
                  <a:lnTo>
                    <a:pt x="299" y="297"/>
                  </a:lnTo>
                  <a:lnTo>
                    <a:pt x="353" y="163"/>
                  </a:lnTo>
                  <a:lnTo>
                    <a:pt x="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4"/>
            <p:cNvSpPr/>
            <p:nvPr/>
          </p:nvSpPr>
          <p:spPr>
            <a:xfrm>
              <a:off x="2303825" y="1220782"/>
              <a:ext cx="42231" cy="23022"/>
            </a:xfrm>
            <a:custGeom>
              <a:rect b="b" l="l" r="r" t="t"/>
              <a:pathLst>
                <a:path extrusionOk="0" h="163" w="299">
                  <a:moveTo>
                    <a:pt x="1" y="1"/>
                  </a:moveTo>
                  <a:lnTo>
                    <a:pt x="1" y="163"/>
                  </a:lnTo>
                  <a:lnTo>
                    <a:pt x="299" y="163"/>
                  </a:lnTo>
                  <a:lnTo>
                    <a:pt x="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4"/>
            <p:cNvSpPr/>
            <p:nvPr/>
          </p:nvSpPr>
          <p:spPr>
            <a:xfrm>
              <a:off x="1987306" y="1136885"/>
              <a:ext cx="53671" cy="42231"/>
            </a:xfrm>
            <a:custGeom>
              <a:rect b="b" l="l" r="r" t="t"/>
              <a:pathLst>
                <a:path extrusionOk="0" h="299" w="380">
                  <a:moveTo>
                    <a:pt x="81" y="0"/>
                  </a:moveTo>
                  <a:lnTo>
                    <a:pt x="1" y="137"/>
                  </a:lnTo>
                  <a:lnTo>
                    <a:pt x="325" y="299"/>
                  </a:lnTo>
                  <a:lnTo>
                    <a:pt x="379" y="162"/>
                  </a:lnTo>
                  <a:lnTo>
                    <a:pt x="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4"/>
            <p:cNvSpPr/>
            <p:nvPr/>
          </p:nvSpPr>
          <p:spPr>
            <a:xfrm>
              <a:off x="1987306" y="1285752"/>
              <a:ext cx="53671" cy="41948"/>
            </a:xfrm>
            <a:custGeom>
              <a:rect b="b" l="l" r="r" t="t"/>
              <a:pathLst>
                <a:path extrusionOk="0" h="297" w="380">
                  <a:moveTo>
                    <a:pt x="325" y="1"/>
                  </a:moveTo>
                  <a:lnTo>
                    <a:pt x="1" y="163"/>
                  </a:lnTo>
                  <a:lnTo>
                    <a:pt x="81" y="297"/>
                  </a:lnTo>
                  <a:lnTo>
                    <a:pt x="379" y="135"/>
                  </a:lnTo>
                  <a:lnTo>
                    <a:pt x="3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4"/>
            <p:cNvSpPr/>
            <p:nvPr/>
          </p:nvSpPr>
          <p:spPr>
            <a:xfrm>
              <a:off x="1983351" y="1220782"/>
              <a:ext cx="42231" cy="23022"/>
            </a:xfrm>
            <a:custGeom>
              <a:rect b="b" l="l" r="r" t="t"/>
              <a:pathLst>
                <a:path extrusionOk="0" h="163" w="299">
                  <a:moveTo>
                    <a:pt x="1" y="1"/>
                  </a:moveTo>
                  <a:lnTo>
                    <a:pt x="1" y="163"/>
                  </a:lnTo>
                  <a:lnTo>
                    <a:pt x="299" y="163"/>
                  </a:lnTo>
                  <a:lnTo>
                    <a:pt x="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4"/>
            <p:cNvSpPr/>
            <p:nvPr/>
          </p:nvSpPr>
          <p:spPr>
            <a:xfrm>
              <a:off x="2132359" y="1457359"/>
              <a:ext cx="64829" cy="23022"/>
            </a:xfrm>
            <a:custGeom>
              <a:rect b="b" l="l" r="r" t="t"/>
              <a:pathLst>
                <a:path extrusionOk="0" h="163" w="459">
                  <a:moveTo>
                    <a:pt x="0" y="0"/>
                  </a:moveTo>
                  <a:lnTo>
                    <a:pt x="0" y="162"/>
                  </a:lnTo>
                  <a:lnTo>
                    <a:pt x="458" y="162"/>
                  </a:lnTo>
                  <a:lnTo>
                    <a:pt x="4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4"/>
            <p:cNvSpPr/>
            <p:nvPr/>
          </p:nvSpPr>
          <p:spPr>
            <a:xfrm>
              <a:off x="2048463" y="1114005"/>
              <a:ext cx="232622" cy="320615"/>
            </a:xfrm>
            <a:custGeom>
              <a:rect b="b" l="l" r="r" t="t"/>
              <a:pathLst>
                <a:path extrusionOk="0" h="2270" w="1647">
                  <a:moveTo>
                    <a:pt x="810" y="919"/>
                  </a:moveTo>
                  <a:cubicBezTo>
                    <a:pt x="864" y="919"/>
                    <a:pt x="890" y="947"/>
                    <a:pt x="890" y="1001"/>
                  </a:cubicBezTo>
                  <a:cubicBezTo>
                    <a:pt x="890" y="1027"/>
                    <a:pt x="864" y="1055"/>
                    <a:pt x="810" y="1055"/>
                  </a:cubicBezTo>
                  <a:cubicBezTo>
                    <a:pt x="782" y="1055"/>
                    <a:pt x="756" y="1027"/>
                    <a:pt x="756" y="1001"/>
                  </a:cubicBezTo>
                  <a:cubicBezTo>
                    <a:pt x="756" y="947"/>
                    <a:pt x="782" y="919"/>
                    <a:pt x="810" y="919"/>
                  </a:cubicBezTo>
                  <a:close/>
                  <a:moveTo>
                    <a:pt x="810" y="162"/>
                  </a:moveTo>
                  <a:cubicBezTo>
                    <a:pt x="1189" y="162"/>
                    <a:pt x="1513" y="461"/>
                    <a:pt x="1513" y="839"/>
                  </a:cubicBezTo>
                  <a:cubicBezTo>
                    <a:pt x="1513" y="1109"/>
                    <a:pt x="1351" y="1351"/>
                    <a:pt x="1080" y="1459"/>
                  </a:cubicBezTo>
                  <a:lnTo>
                    <a:pt x="1052" y="1487"/>
                  </a:lnTo>
                  <a:lnTo>
                    <a:pt x="1052" y="1811"/>
                  </a:lnTo>
                  <a:lnTo>
                    <a:pt x="890" y="1811"/>
                  </a:lnTo>
                  <a:lnTo>
                    <a:pt x="890" y="1189"/>
                  </a:lnTo>
                  <a:cubicBezTo>
                    <a:pt x="972" y="1163"/>
                    <a:pt x="1052" y="1081"/>
                    <a:pt x="1052" y="1001"/>
                  </a:cubicBezTo>
                  <a:cubicBezTo>
                    <a:pt x="1052" y="865"/>
                    <a:pt x="944" y="757"/>
                    <a:pt x="810" y="757"/>
                  </a:cubicBezTo>
                  <a:cubicBezTo>
                    <a:pt x="702" y="757"/>
                    <a:pt x="594" y="865"/>
                    <a:pt x="594" y="1001"/>
                  </a:cubicBezTo>
                  <a:cubicBezTo>
                    <a:pt x="594" y="1081"/>
                    <a:pt x="648" y="1163"/>
                    <a:pt x="756" y="1189"/>
                  </a:cubicBezTo>
                  <a:lnTo>
                    <a:pt x="756" y="1811"/>
                  </a:lnTo>
                  <a:lnTo>
                    <a:pt x="594" y="1811"/>
                  </a:lnTo>
                  <a:lnTo>
                    <a:pt x="594" y="1487"/>
                  </a:lnTo>
                  <a:lnTo>
                    <a:pt x="540" y="1459"/>
                  </a:lnTo>
                  <a:cubicBezTo>
                    <a:pt x="296" y="1351"/>
                    <a:pt x="134" y="1109"/>
                    <a:pt x="134" y="839"/>
                  </a:cubicBezTo>
                  <a:cubicBezTo>
                    <a:pt x="134" y="461"/>
                    <a:pt x="458" y="162"/>
                    <a:pt x="810" y="162"/>
                  </a:cubicBezTo>
                  <a:close/>
                  <a:moveTo>
                    <a:pt x="1052" y="1973"/>
                  </a:moveTo>
                  <a:lnTo>
                    <a:pt x="1052" y="2135"/>
                  </a:lnTo>
                  <a:lnTo>
                    <a:pt x="594" y="2135"/>
                  </a:lnTo>
                  <a:lnTo>
                    <a:pt x="594" y="1973"/>
                  </a:lnTo>
                  <a:close/>
                  <a:moveTo>
                    <a:pt x="810" y="0"/>
                  </a:moveTo>
                  <a:cubicBezTo>
                    <a:pt x="350" y="0"/>
                    <a:pt x="0" y="378"/>
                    <a:pt x="0" y="839"/>
                  </a:cubicBezTo>
                  <a:cubicBezTo>
                    <a:pt x="0" y="1163"/>
                    <a:pt x="162" y="1433"/>
                    <a:pt x="432" y="1567"/>
                  </a:cubicBezTo>
                  <a:lnTo>
                    <a:pt x="432" y="1811"/>
                  </a:lnTo>
                  <a:lnTo>
                    <a:pt x="296" y="1811"/>
                  </a:lnTo>
                  <a:lnTo>
                    <a:pt x="296" y="1973"/>
                  </a:lnTo>
                  <a:lnTo>
                    <a:pt x="432" y="1973"/>
                  </a:lnTo>
                  <a:lnTo>
                    <a:pt x="432" y="2269"/>
                  </a:lnTo>
                  <a:lnTo>
                    <a:pt x="1189" y="2269"/>
                  </a:lnTo>
                  <a:lnTo>
                    <a:pt x="1189" y="1973"/>
                  </a:lnTo>
                  <a:lnTo>
                    <a:pt x="1351" y="1973"/>
                  </a:lnTo>
                  <a:lnTo>
                    <a:pt x="1351" y="1811"/>
                  </a:lnTo>
                  <a:lnTo>
                    <a:pt x="1189" y="1811"/>
                  </a:lnTo>
                  <a:lnTo>
                    <a:pt x="1189" y="1567"/>
                  </a:lnTo>
                  <a:cubicBezTo>
                    <a:pt x="1485" y="1433"/>
                    <a:pt x="1647" y="1163"/>
                    <a:pt x="1647" y="839"/>
                  </a:cubicBezTo>
                  <a:cubicBezTo>
                    <a:pt x="1647" y="378"/>
                    <a:pt x="1268"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54"/>
          <p:cNvGrpSpPr/>
          <p:nvPr/>
        </p:nvGrpSpPr>
        <p:grpSpPr>
          <a:xfrm>
            <a:off x="7628781" y="3893373"/>
            <a:ext cx="457198" cy="968753"/>
            <a:chOff x="7628781" y="3893373"/>
            <a:chExt cx="457198" cy="968753"/>
          </a:xfrm>
        </p:grpSpPr>
        <p:sp>
          <p:nvSpPr>
            <p:cNvPr id="655" name="Google Shape;655;p54"/>
            <p:cNvSpPr/>
            <p:nvPr/>
          </p:nvSpPr>
          <p:spPr>
            <a:xfrm>
              <a:off x="7628781" y="3893373"/>
              <a:ext cx="457198" cy="457199"/>
            </a:xfrm>
            <a:custGeom>
              <a:rect b="b" l="l" r="r" t="t"/>
              <a:pathLst>
                <a:path extrusionOk="0" h="2134" w="2133">
                  <a:moveTo>
                    <a:pt x="1067" y="1"/>
                  </a:moveTo>
                  <a:cubicBezTo>
                    <a:pt x="489" y="1"/>
                    <a:pt x="0" y="471"/>
                    <a:pt x="0" y="1066"/>
                  </a:cubicBezTo>
                  <a:cubicBezTo>
                    <a:pt x="0" y="1663"/>
                    <a:pt x="489" y="2133"/>
                    <a:pt x="1067" y="2133"/>
                  </a:cubicBezTo>
                  <a:cubicBezTo>
                    <a:pt x="1663" y="2133"/>
                    <a:pt x="2133" y="1663"/>
                    <a:pt x="2133" y="1066"/>
                  </a:cubicBezTo>
                  <a:cubicBezTo>
                    <a:pt x="2133" y="471"/>
                    <a:pt x="1663" y="1"/>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4"/>
            <p:cNvSpPr/>
            <p:nvPr/>
          </p:nvSpPr>
          <p:spPr>
            <a:xfrm>
              <a:off x="7857296" y="4355707"/>
              <a:ext cx="169" cy="506419"/>
            </a:xfrm>
            <a:custGeom>
              <a:rect b="b" l="l" r="r" t="t"/>
              <a:pathLst>
                <a:path extrusionOk="0" h="3001" w="1">
                  <a:moveTo>
                    <a:pt x="0" y="3000"/>
                  </a:moveTo>
                  <a:lnTo>
                    <a:pt x="0"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54"/>
          <p:cNvSpPr/>
          <p:nvPr/>
        </p:nvSpPr>
        <p:spPr>
          <a:xfrm>
            <a:off x="7741429" y="4005934"/>
            <a:ext cx="231902" cy="232077"/>
          </a:xfrm>
          <a:custGeom>
            <a:rect b="b" l="l" r="r" t="t"/>
            <a:pathLst>
              <a:path extrusionOk="0" h="2568" w="2566">
                <a:moveTo>
                  <a:pt x="2404" y="756"/>
                </a:moveTo>
                <a:lnTo>
                  <a:pt x="2404" y="1109"/>
                </a:lnTo>
                <a:lnTo>
                  <a:pt x="2296" y="973"/>
                </a:lnTo>
                <a:lnTo>
                  <a:pt x="1755" y="1541"/>
                </a:lnTo>
                <a:lnTo>
                  <a:pt x="1135" y="1081"/>
                </a:lnTo>
                <a:lnTo>
                  <a:pt x="135" y="1783"/>
                </a:lnTo>
                <a:lnTo>
                  <a:pt x="135" y="1595"/>
                </a:lnTo>
                <a:lnTo>
                  <a:pt x="1135" y="893"/>
                </a:lnTo>
                <a:lnTo>
                  <a:pt x="1729" y="1325"/>
                </a:lnTo>
                <a:lnTo>
                  <a:pt x="2188" y="864"/>
                </a:lnTo>
                <a:lnTo>
                  <a:pt x="2080" y="756"/>
                </a:lnTo>
                <a:close/>
                <a:moveTo>
                  <a:pt x="459" y="1729"/>
                </a:moveTo>
                <a:lnTo>
                  <a:pt x="459" y="2405"/>
                </a:lnTo>
                <a:lnTo>
                  <a:pt x="135" y="2405"/>
                </a:lnTo>
                <a:lnTo>
                  <a:pt x="135" y="1945"/>
                </a:lnTo>
                <a:lnTo>
                  <a:pt x="459" y="1729"/>
                </a:lnTo>
                <a:close/>
                <a:moveTo>
                  <a:pt x="1053" y="1297"/>
                </a:moveTo>
                <a:lnTo>
                  <a:pt x="1053" y="2405"/>
                </a:lnTo>
                <a:lnTo>
                  <a:pt x="595" y="2405"/>
                </a:lnTo>
                <a:lnTo>
                  <a:pt x="595" y="1621"/>
                </a:lnTo>
                <a:lnTo>
                  <a:pt x="1053" y="1297"/>
                </a:lnTo>
                <a:close/>
                <a:moveTo>
                  <a:pt x="1215" y="1325"/>
                </a:moveTo>
                <a:lnTo>
                  <a:pt x="1675" y="1649"/>
                </a:lnTo>
                <a:lnTo>
                  <a:pt x="1675" y="2405"/>
                </a:lnTo>
                <a:lnTo>
                  <a:pt x="1215" y="2405"/>
                </a:lnTo>
                <a:lnTo>
                  <a:pt x="1215" y="1325"/>
                </a:lnTo>
                <a:close/>
                <a:moveTo>
                  <a:pt x="2270" y="1217"/>
                </a:moveTo>
                <a:lnTo>
                  <a:pt x="2270" y="2405"/>
                </a:lnTo>
                <a:lnTo>
                  <a:pt x="1809" y="2405"/>
                </a:lnTo>
                <a:lnTo>
                  <a:pt x="1809" y="1675"/>
                </a:lnTo>
                <a:lnTo>
                  <a:pt x="2270" y="1217"/>
                </a:lnTo>
                <a:close/>
                <a:moveTo>
                  <a:pt x="1" y="0"/>
                </a:moveTo>
                <a:lnTo>
                  <a:pt x="1" y="2567"/>
                </a:lnTo>
                <a:lnTo>
                  <a:pt x="2566" y="2567"/>
                </a:lnTo>
                <a:lnTo>
                  <a:pt x="2566" y="2405"/>
                </a:lnTo>
                <a:lnTo>
                  <a:pt x="2404" y="2405"/>
                </a:lnTo>
                <a:lnTo>
                  <a:pt x="2404" y="1297"/>
                </a:lnTo>
                <a:lnTo>
                  <a:pt x="2566" y="1459"/>
                </a:lnTo>
                <a:lnTo>
                  <a:pt x="2566" y="594"/>
                </a:lnTo>
                <a:lnTo>
                  <a:pt x="1701" y="594"/>
                </a:lnTo>
                <a:lnTo>
                  <a:pt x="1971" y="864"/>
                </a:lnTo>
                <a:lnTo>
                  <a:pt x="1729" y="1135"/>
                </a:lnTo>
                <a:lnTo>
                  <a:pt x="1135" y="702"/>
                </a:lnTo>
                <a:lnTo>
                  <a:pt x="135" y="1405"/>
                </a:lnTo>
                <a:lnTo>
                  <a:pt x="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54"/>
          <p:cNvGrpSpPr/>
          <p:nvPr/>
        </p:nvGrpSpPr>
        <p:grpSpPr>
          <a:xfrm>
            <a:off x="1052601" y="1679090"/>
            <a:ext cx="457198" cy="695583"/>
            <a:chOff x="1052601" y="1679090"/>
            <a:chExt cx="457198" cy="695583"/>
          </a:xfrm>
        </p:grpSpPr>
        <p:sp>
          <p:nvSpPr>
            <p:cNvPr id="659" name="Google Shape;659;p54"/>
            <p:cNvSpPr/>
            <p:nvPr/>
          </p:nvSpPr>
          <p:spPr>
            <a:xfrm>
              <a:off x="1284706" y="2039031"/>
              <a:ext cx="169" cy="335643"/>
            </a:xfrm>
            <a:custGeom>
              <a:rect b="b" l="l" r="r" t="t"/>
              <a:pathLst>
                <a:path extrusionOk="0" h="1989" w="1">
                  <a:moveTo>
                    <a:pt x="1" y="1988"/>
                  </a:moveTo>
                  <a:lnTo>
                    <a:pt x="1"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4"/>
            <p:cNvSpPr/>
            <p:nvPr/>
          </p:nvSpPr>
          <p:spPr>
            <a:xfrm>
              <a:off x="1052601" y="1679090"/>
              <a:ext cx="457198" cy="457199"/>
            </a:xfrm>
            <a:custGeom>
              <a:rect b="b" l="l" r="r" t="t"/>
              <a:pathLst>
                <a:path extrusionOk="0" h="2134" w="2133">
                  <a:moveTo>
                    <a:pt x="1066" y="1"/>
                  </a:moveTo>
                  <a:cubicBezTo>
                    <a:pt x="470" y="1"/>
                    <a:pt x="0" y="471"/>
                    <a:pt x="0" y="1068"/>
                  </a:cubicBezTo>
                  <a:cubicBezTo>
                    <a:pt x="0" y="1646"/>
                    <a:pt x="470" y="2133"/>
                    <a:pt x="1066" y="2133"/>
                  </a:cubicBezTo>
                  <a:cubicBezTo>
                    <a:pt x="1644" y="2133"/>
                    <a:pt x="2133" y="1646"/>
                    <a:pt x="2133" y="1068"/>
                  </a:cubicBezTo>
                  <a:cubicBezTo>
                    <a:pt x="2133" y="471"/>
                    <a:pt x="1644"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54"/>
          <p:cNvGrpSpPr/>
          <p:nvPr/>
        </p:nvGrpSpPr>
        <p:grpSpPr>
          <a:xfrm>
            <a:off x="1150579" y="1777069"/>
            <a:ext cx="261241" cy="261241"/>
            <a:chOff x="2651134" y="3204639"/>
            <a:chExt cx="374004" cy="374004"/>
          </a:xfrm>
        </p:grpSpPr>
        <p:sp>
          <p:nvSpPr>
            <p:cNvPr id="662" name="Google Shape;662;p54"/>
            <p:cNvSpPr/>
            <p:nvPr/>
          </p:nvSpPr>
          <p:spPr>
            <a:xfrm>
              <a:off x="2651134" y="3204639"/>
              <a:ext cx="374004" cy="374004"/>
            </a:xfrm>
            <a:custGeom>
              <a:rect b="b" l="l" r="r" t="t"/>
              <a:pathLst>
                <a:path extrusionOk="0" h="2648" w="2648">
                  <a:moveTo>
                    <a:pt x="1027" y="162"/>
                  </a:moveTo>
                  <a:lnTo>
                    <a:pt x="945" y="324"/>
                  </a:lnTo>
                  <a:lnTo>
                    <a:pt x="757" y="324"/>
                  </a:lnTo>
                  <a:lnTo>
                    <a:pt x="675" y="162"/>
                  </a:lnTo>
                  <a:close/>
                  <a:moveTo>
                    <a:pt x="999" y="460"/>
                  </a:moveTo>
                  <a:cubicBezTo>
                    <a:pt x="1053" y="460"/>
                    <a:pt x="1081" y="514"/>
                    <a:pt x="1081" y="540"/>
                  </a:cubicBezTo>
                  <a:cubicBezTo>
                    <a:pt x="1081" y="594"/>
                    <a:pt x="1053" y="623"/>
                    <a:pt x="999" y="623"/>
                  </a:cubicBezTo>
                  <a:lnTo>
                    <a:pt x="703" y="623"/>
                  </a:lnTo>
                  <a:cubicBezTo>
                    <a:pt x="649" y="623"/>
                    <a:pt x="621" y="594"/>
                    <a:pt x="621" y="540"/>
                  </a:cubicBezTo>
                  <a:cubicBezTo>
                    <a:pt x="621" y="514"/>
                    <a:pt x="649" y="460"/>
                    <a:pt x="703" y="460"/>
                  </a:cubicBezTo>
                  <a:close/>
                  <a:moveTo>
                    <a:pt x="2486" y="1243"/>
                  </a:moveTo>
                  <a:lnTo>
                    <a:pt x="2486" y="1567"/>
                  </a:lnTo>
                  <a:lnTo>
                    <a:pt x="1539" y="1567"/>
                  </a:lnTo>
                  <a:lnTo>
                    <a:pt x="1539" y="1243"/>
                  </a:lnTo>
                  <a:close/>
                  <a:moveTo>
                    <a:pt x="2486" y="1729"/>
                  </a:moveTo>
                  <a:lnTo>
                    <a:pt x="2486" y="2027"/>
                  </a:lnTo>
                  <a:lnTo>
                    <a:pt x="1539" y="2027"/>
                  </a:lnTo>
                  <a:lnTo>
                    <a:pt x="1539" y="1729"/>
                  </a:lnTo>
                  <a:close/>
                  <a:moveTo>
                    <a:pt x="973" y="785"/>
                  </a:moveTo>
                  <a:cubicBezTo>
                    <a:pt x="1161" y="893"/>
                    <a:pt x="1297" y="1055"/>
                    <a:pt x="1405" y="1243"/>
                  </a:cubicBezTo>
                  <a:lnTo>
                    <a:pt x="1405" y="2351"/>
                  </a:lnTo>
                  <a:lnTo>
                    <a:pt x="163" y="2351"/>
                  </a:lnTo>
                  <a:lnTo>
                    <a:pt x="163" y="2081"/>
                  </a:lnTo>
                  <a:cubicBezTo>
                    <a:pt x="163" y="1459"/>
                    <a:pt x="325" y="1027"/>
                    <a:pt x="729" y="785"/>
                  </a:cubicBezTo>
                  <a:close/>
                  <a:moveTo>
                    <a:pt x="2486" y="2189"/>
                  </a:moveTo>
                  <a:lnTo>
                    <a:pt x="2486" y="2485"/>
                  </a:lnTo>
                  <a:lnTo>
                    <a:pt x="1539" y="2485"/>
                  </a:lnTo>
                  <a:lnTo>
                    <a:pt x="1539" y="2189"/>
                  </a:lnTo>
                  <a:close/>
                  <a:moveTo>
                    <a:pt x="405" y="0"/>
                  </a:moveTo>
                  <a:lnTo>
                    <a:pt x="595" y="352"/>
                  </a:lnTo>
                  <a:cubicBezTo>
                    <a:pt x="513" y="378"/>
                    <a:pt x="459" y="460"/>
                    <a:pt x="459" y="540"/>
                  </a:cubicBezTo>
                  <a:cubicBezTo>
                    <a:pt x="459" y="623"/>
                    <a:pt x="487" y="677"/>
                    <a:pt x="541" y="731"/>
                  </a:cubicBezTo>
                  <a:cubicBezTo>
                    <a:pt x="109" y="1055"/>
                    <a:pt x="1" y="1541"/>
                    <a:pt x="1" y="2081"/>
                  </a:cubicBezTo>
                  <a:lnTo>
                    <a:pt x="1" y="2485"/>
                  </a:lnTo>
                  <a:lnTo>
                    <a:pt x="1405" y="2485"/>
                  </a:lnTo>
                  <a:lnTo>
                    <a:pt x="1405" y="2647"/>
                  </a:lnTo>
                  <a:lnTo>
                    <a:pt x="2648" y="2647"/>
                  </a:lnTo>
                  <a:lnTo>
                    <a:pt x="2648" y="1109"/>
                  </a:lnTo>
                  <a:lnTo>
                    <a:pt x="1485" y="1109"/>
                  </a:lnTo>
                  <a:cubicBezTo>
                    <a:pt x="1405" y="947"/>
                    <a:pt x="1297" y="811"/>
                    <a:pt x="1161" y="731"/>
                  </a:cubicBezTo>
                  <a:cubicBezTo>
                    <a:pt x="1215" y="677"/>
                    <a:pt x="1243" y="623"/>
                    <a:pt x="1243" y="540"/>
                  </a:cubicBezTo>
                  <a:cubicBezTo>
                    <a:pt x="1243" y="460"/>
                    <a:pt x="1189" y="378"/>
                    <a:pt x="1107" y="352"/>
                  </a:cubicBezTo>
                  <a:lnTo>
                    <a:pt x="1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4"/>
            <p:cNvSpPr/>
            <p:nvPr/>
          </p:nvSpPr>
          <p:spPr>
            <a:xfrm>
              <a:off x="2738703" y="3380059"/>
              <a:ext cx="65253" cy="133896"/>
            </a:xfrm>
            <a:custGeom>
              <a:rect b="b" l="l" r="r" t="t"/>
              <a:pathLst>
                <a:path extrusionOk="0" h="948" w="462">
                  <a:moveTo>
                    <a:pt x="163" y="1"/>
                  </a:moveTo>
                  <a:lnTo>
                    <a:pt x="163" y="109"/>
                  </a:lnTo>
                  <a:cubicBezTo>
                    <a:pt x="55" y="137"/>
                    <a:pt x="1" y="217"/>
                    <a:pt x="1" y="325"/>
                  </a:cubicBezTo>
                  <a:cubicBezTo>
                    <a:pt x="1" y="461"/>
                    <a:pt x="109" y="541"/>
                    <a:pt x="217" y="541"/>
                  </a:cubicBezTo>
                  <a:cubicBezTo>
                    <a:pt x="271" y="541"/>
                    <a:pt x="299" y="595"/>
                    <a:pt x="299" y="623"/>
                  </a:cubicBezTo>
                  <a:cubicBezTo>
                    <a:pt x="299" y="677"/>
                    <a:pt x="271" y="703"/>
                    <a:pt x="217" y="703"/>
                  </a:cubicBezTo>
                  <a:cubicBezTo>
                    <a:pt x="191" y="703"/>
                    <a:pt x="163" y="677"/>
                    <a:pt x="163" y="623"/>
                  </a:cubicBezTo>
                  <a:lnTo>
                    <a:pt x="1" y="623"/>
                  </a:lnTo>
                  <a:cubicBezTo>
                    <a:pt x="1" y="731"/>
                    <a:pt x="55" y="811"/>
                    <a:pt x="163" y="839"/>
                  </a:cubicBezTo>
                  <a:lnTo>
                    <a:pt x="163" y="947"/>
                  </a:lnTo>
                  <a:lnTo>
                    <a:pt x="299" y="947"/>
                  </a:lnTo>
                  <a:lnTo>
                    <a:pt x="299" y="839"/>
                  </a:lnTo>
                  <a:cubicBezTo>
                    <a:pt x="407" y="811"/>
                    <a:pt x="461" y="731"/>
                    <a:pt x="461" y="623"/>
                  </a:cubicBezTo>
                  <a:cubicBezTo>
                    <a:pt x="461" y="515"/>
                    <a:pt x="353" y="407"/>
                    <a:pt x="217" y="407"/>
                  </a:cubicBezTo>
                  <a:cubicBezTo>
                    <a:pt x="191" y="407"/>
                    <a:pt x="163" y="353"/>
                    <a:pt x="163" y="325"/>
                  </a:cubicBezTo>
                  <a:cubicBezTo>
                    <a:pt x="163" y="271"/>
                    <a:pt x="191" y="245"/>
                    <a:pt x="217" y="245"/>
                  </a:cubicBezTo>
                  <a:cubicBezTo>
                    <a:pt x="271" y="245"/>
                    <a:pt x="299" y="271"/>
                    <a:pt x="299" y="325"/>
                  </a:cubicBezTo>
                  <a:lnTo>
                    <a:pt x="461" y="325"/>
                  </a:lnTo>
                  <a:cubicBezTo>
                    <a:pt x="461" y="217"/>
                    <a:pt x="407" y="137"/>
                    <a:pt x="299" y="109"/>
                  </a:cubicBezTo>
                  <a:lnTo>
                    <a:pt x="2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54"/>
          <p:cNvGrpSpPr/>
          <p:nvPr/>
        </p:nvGrpSpPr>
        <p:grpSpPr>
          <a:xfrm>
            <a:off x="4448660" y="2103937"/>
            <a:ext cx="241262" cy="272037"/>
            <a:chOff x="4448660" y="2103937"/>
            <a:chExt cx="241262" cy="272037"/>
          </a:xfrm>
        </p:grpSpPr>
        <p:grpSp>
          <p:nvGrpSpPr>
            <p:cNvPr id="665" name="Google Shape;665;p54"/>
            <p:cNvGrpSpPr/>
            <p:nvPr/>
          </p:nvGrpSpPr>
          <p:grpSpPr>
            <a:xfrm>
              <a:off x="4479435" y="2168146"/>
              <a:ext cx="177240" cy="177050"/>
              <a:chOff x="2670060" y="2598154"/>
              <a:chExt cx="263554" cy="263271"/>
            </a:xfrm>
          </p:grpSpPr>
          <p:sp>
            <p:nvSpPr>
              <p:cNvPr id="666" name="Google Shape;666;p54"/>
              <p:cNvSpPr/>
              <p:nvPr/>
            </p:nvSpPr>
            <p:spPr>
              <a:xfrm>
                <a:off x="2765680" y="2598154"/>
                <a:ext cx="72456" cy="168076"/>
              </a:xfrm>
              <a:custGeom>
                <a:rect b="b" l="l" r="r" t="t"/>
                <a:pathLst>
                  <a:path extrusionOk="0" h="1190" w="513">
                    <a:moveTo>
                      <a:pt x="270" y="837"/>
                    </a:moveTo>
                    <a:cubicBezTo>
                      <a:pt x="296" y="837"/>
                      <a:pt x="350" y="891"/>
                      <a:pt x="350" y="919"/>
                    </a:cubicBezTo>
                    <a:cubicBezTo>
                      <a:pt x="350" y="973"/>
                      <a:pt x="296" y="999"/>
                      <a:pt x="270" y="999"/>
                    </a:cubicBezTo>
                    <a:cubicBezTo>
                      <a:pt x="216" y="999"/>
                      <a:pt x="162" y="973"/>
                      <a:pt x="162" y="919"/>
                    </a:cubicBezTo>
                    <a:cubicBezTo>
                      <a:pt x="162" y="891"/>
                      <a:pt x="216" y="837"/>
                      <a:pt x="270" y="837"/>
                    </a:cubicBezTo>
                    <a:close/>
                    <a:moveTo>
                      <a:pt x="162" y="1"/>
                    </a:moveTo>
                    <a:lnTo>
                      <a:pt x="162" y="675"/>
                    </a:lnTo>
                    <a:cubicBezTo>
                      <a:pt x="80" y="729"/>
                      <a:pt x="0" y="811"/>
                      <a:pt x="0" y="919"/>
                    </a:cubicBezTo>
                    <a:cubicBezTo>
                      <a:pt x="0" y="1053"/>
                      <a:pt x="108" y="1189"/>
                      <a:pt x="270" y="1189"/>
                    </a:cubicBezTo>
                    <a:cubicBezTo>
                      <a:pt x="404" y="1189"/>
                      <a:pt x="512" y="1053"/>
                      <a:pt x="512" y="919"/>
                    </a:cubicBezTo>
                    <a:cubicBezTo>
                      <a:pt x="512" y="811"/>
                      <a:pt x="432" y="729"/>
                      <a:pt x="350" y="675"/>
                    </a:cubicBezTo>
                    <a:lnTo>
                      <a:pt x="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4"/>
              <p:cNvSpPr/>
              <p:nvPr/>
            </p:nvSpPr>
            <p:spPr>
              <a:xfrm>
                <a:off x="2788561" y="2834731"/>
                <a:ext cx="26694" cy="26694"/>
              </a:xfrm>
              <a:custGeom>
                <a:rect b="b" l="l" r="r" t="t"/>
                <a:pathLst>
                  <a:path extrusionOk="0" h="189" w="189">
                    <a:moveTo>
                      <a:pt x="0" y="0"/>
                    </a:moveTo>
                    <a:lnTo>
                      <a:pt x="0" y="188"/>
                    </a:lnTo>
                    <a:lnTo>
                      <a:pt x="188" y="188"/>
                    </a:lnTo>
                    <a:lnTo>
                      <a:pt x="1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
              <p:cNvSpPr/>
              <p:nvPr/>
            </p:nvSpPr>
            <p:spPr>
              <a:xfrm>
                <a:off x="2670060" y="2716231"/>
                <a:ext cx="23022" cy="23022"/>
              </a:xfrm>
              <a:custGeom>
                <a:rect b="b" l="l" r="r" t="t"/>
                <a:pathLst>
                  <a:path extrusionOk="0" h="163" w="163">
                    <a:moveTo>
                      <a:pt x="1" y="1"/>
                    </a:moveTo>
                    <a:lnTo>
                      <a:pt x="1" y="163"/>
                    </a:lnTo>
                    <a:lnTo>
                      <a:pt x="163" y="163"/>
                    </a:lnTo>
                    <a:lnTo>
                      <a:pt x="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4"/>
              <p:cNvSpPr/>
              <p:nvPr/>
            </p:nvSpPr>
            <p:spPr>
              <a:xfrm>
                <a:off x="2910592" y="2716231"/>
                <a:ext cx="23022" cy="23022"/>
              </a:xfrm>
              <a:custGeom>
                <a:rect b="b" l="l" r="r" t="t"/>
                <a:pathLst>
                  <a:path extrusionOk="0" h="163" w="163">
                    <a:moveTo>
                      <a:pt x="0" y="1"/>
                    </a:moveTo>
                    <a:lnTo>
                      <a:pt x="0" y="163"/>
                    </a:lnTo>
                    <a:lnTo>
                      <a:pt x="163" y="163"/>
                    </a:lnTo>
                    <a:lnTo>
                      <a:pt x="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4"/>
              <p:cNvSpPr/>
              <p:nvPr/>
            </p:nvSpPr>
            <p:spPr>
              <a:xfrm>
                <a:off x="2700568" y="2796597"/>
                <a:ext cx="34604" cy="34321"/>
              </a:xfrm>
              <a:custGeom>
                <a:rect b="b" l="l" r="r" t="t"/>
                <a:pathLst>
                  <a:path extrusionOk="0" h="243" w="245">
                    <a:moveTo>
                      <a:pt x="109" y="0"/>
                    </a:moveTo>
                    <a:lnTo>
                      <a:pt x="1" y="108"/>
                    </a:lnTo>
                    <a:lnTo>
                      <a:pt x="109" y="242"/>
                    </a:lnTo>
                    <a:lnTo>
                      <a:pt x="245" y="108"/>
                    </a:lnTo>
                    <a:lnTo>
                      <a:pt x="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4"/>
              <p:cNvSpPr/>
              <p:nvPr/>
            </p:nvSpPr>
            <p:spPr>
              <a:xfrm>
                <a:off x="2868502" y="2628662"/>
                <a:ext cx="34604" cy="34321"/>
              </a:xfrm>
              <a:custGeom>
                <a:rect b="b" l="l" r="r" t="t"/>
                <a:pathLst>
                  <a:path extrusionOk="0" h="243" w="245">
                    <a:moveTo>
                      <a:pt x="136" y="1"/>
                    </a:moveTo>
                    <a:lnTo>
                      <a:pt x="0" y="109"/>
                    </a:lnTo>
                    <a:lnTo>
                      <a:pt x="136" y="243"/>
                    </a:lnTo>
                    <a:lnTo>
                      <a:pt x="244" y="109"/>
                    </a:lnTo>
                    <a:lnTo>
                      <a:pt x="1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4"/>
              <p:cNvSpPr/>
              <p:nvPr/>
            </p:nvSpPr>
            <p:spPr>
              <a:xfrm>
                <a:off x="2868502" y="2796597"/>
                <a:ext cx="34604" cy="34321"/>
              </a:xfrm>
              <a:custGeom>
                <a:rect b="b" l="l" r="r" t="t"/>
                <a:pathLst>
                  <a:path extrusionOk="0" h="243" w="245">
                    <a:moveTo>
                      <a:pt x="136" y="0"/>
                    </a:moveTo>
                    <a:lnTo>
                      <a:pt x="0" y="108"/>
                    </a:lnTo>
                    <a:lnTo>
                      <a:pt x="136" y="242"/>
                    </a:lnTo>
                    <a:lnTo>
                      <a:pt x="244" y="108"/>
                    </a:lnTo>
                    <a:lnTo>
                      <a:pt x="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4"/>
              <p:cNvSpPr/>
              <p:nvPr/>
            </p:nvSpPr>
            <p:spPr>
              <a:xfrm>
                <a:off x="2700568" y="2628662"/>
                <a:ext cx="34604" cy="34321"/>
              </a:xfrm>
              <a:custGeom>
                <a:rect b="b" l="l" r="r" t="t"/>
                <a:pathLst>
                  <a:path extrusionOk="0" h="243" w="245">
                    <a:moveTo>
                      <a:pt x="109" y="1"/>
                    </a:moveTo>
                    <a:lnTo>
                      <a:pt x="1" y="109"/>
                    </a:lnTo>
                    <a:lnTo>
                      <a:pt x="109" y="243"/>
                    </a:lnTo>
                    <a:lnTo>
                      <a:pt x="245" y="109"/>
                    </a:lnTo>
                    <a:lnTo>
                      <a:pt x="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54"/>
            <p:cNvSpPr/>
            <p:nvPr/>
          </p:nvSpPr>
          <p:spPr>
            <a:xfrm>
              <a:off x="4448660" y="2103937"/>
              <a:ext cx="241262" cy="272037"/>
            </a:xfrm>
            <a:custGeom>
              <a:rect b="b" l="l" r="r" t="t"/>
              <a:pathLst>
                <a:path extrusionOk="0" h="2864" w="2540">
                  <a:moveTo>
                    <a:pt x="1351" y="162"/>
                  </a:moveTo>
                  <a:lnTo>
                    <a:pt x="1351" y="324"/>
                  </a:lnTo>
                  <a:lnTo>
                    <a:pt x="1163" y="324"/>
                  </a:lnTo>
                  <a:lnTo>
                    <a:pt x="1163" y="162"/>
                  </a:lnTo>
                  <a:close/>
                  <a:moveTo>
                    <a:pt x="1271" y="515"/>
                  </a:moveTo>
                  <a:cubicBezTo>
                    <a:pt x="1865" y="515"/>
                    <a:pt x="2352" y="1001"/>
                    <a:pt x="2352" y="1595"/>
                  </a:cubicBezTo>
                  <a:cubicBezTo>
                    <a:pt x="2352" y="2215"/>
                    <a:pt x="1865" y="2701"/>
                    <a:pt x="1271" y="2701"/>
                  </a:cubicBezTo>
                  <a:cubicBezTo>
                    <a:pt x="649" y="2701"/>
                    <a:pt x="163" y="2215"/>
                    <a:pt x="163" y="1595"/>
                  </a:cubicBezTo>
                  <a:cubicBezTo>
                    <a:pt x="163" y="1001"/>
                    <a:pt x="649" y="515"/>
                    <a:pt x="1271" y="515"/>
                  </a:cubicBezTo>
                  <a:close/>
                  <a:moveTo>
                    <a:pt x="839" y="0"/>
                  </a:moveTo>
                  <a:lnTo>
                    <a:pt x="839" y="162"/>
                  </a:lnTo>
                  <a:lnTo>
                    <a:pt x="1001" y="162"/>
                  </a:lnTo>
                  <a:lnTo>
                    <a:pt x="1001" y="352"/>
                  </a:lnTo>
                  <a:cubicBezTo>
                    <a:pt x="839" y="406"/>
                    <a:pt x="677" y="460"/>
                    <a:pt x="515" y="569"/>
                  </a:cubicBezTo>
                  <a:lnTo>
                    <a:pt x="379" y="432"/>
                  </a:lnTo>
                  <a:lnTo>
                    <a:pt x="487" y="298"/>
                  </a:lnTo>
                  <a:lnTo>
                    <a:pt x="379" y="190"/>
                  </a:lnTo>
                  <a:lnTo>
                    <a:pt x="29" y="540"/>
                  </a:lnTo>
                  <a:lnTo>
                    <a:pt x="137" y="677"/>
                  </a:lnTo>
                  <a:lnTo>
                    <a:pt x="245" y="540"/>
                  </a:lnTo>
                  <a:lnTo>
                    <a:pt x="379" y="677"/>
                  </a:lnTo>
                  <a:cubicBezTo>
                    <a:pt x="137" y="919"/>
                    <a:pt x="1" y="1243"/>
                    <a:pt x="1" y="1595"/>
                  </a:cubicBezTo>
                  <a:cubicBezTo>
                    <a:pt x="1" y="2297"/>
                    <a:pt x="569" y="2863"/>
                    <a:pt x="1271" y="2863"/>
                  </a:cubicBezTo>
                  <a:cubicBezTo>
                    <a:pt x="1945" y="2863"/>
                    <a:pt x="2540" y="2297"/>
                    <a:pt x="2540" y="1595"/>
                  </a:cubicBezTo>
                  <a:cubicBezTo>
                    <a:pt x="2540" y="1271"/>
                    <a:pt x="2406" y="919"/>
                    <a:pt x="2136" y="677"/>
                  </a:cubicBezTo>
                  <a:lnTo>
                    <a:pt x="2269" y="540"/>
                  </a:lnTo>
                  <a:lnTo>
                    <a:pt x="2378" y="677"/>
                  </a:lnTo>
                  <a:lnTo>
                    <a:pt x="2514" y="540"/>
                  </a:lnTo>
                  <a:lnTo>
                    <a:pt x="2136" y="190"/>
                  </a:lnTo>
                  <a:lnTo>
                    <a:pt x="2027" y="298"/>
                  </a:lnTo>
                  <a:lnTo>
                    <a:pt x="2136" y="432"/>
                  </a:lnTo>
                  <a:lnTo>
                    <a:pt x="1999" y="569"/>
                  </a:lnTo>
                  <a:cubicBezTo>
                    <a:pt x="1865" y="460"/>
                    <a:pt x="1703" y="406"/>
                    <a:pt x="1513" y="352"/>
                  </a:cubicBezTo>
                  <a:lnTo>
                    <a:pt x="1513" y="162"/>
                  </a:lnTo>
                  <a:lnTo>
                    <a:pt x="1675" y="162"/>
                  </a:lnTo>
                  <a:lnTo>
                    <a:pt x="16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54"/>
          <p:cNvGrpSpPr/>
          <p:nvPr/>
        </p:nvGrpSpPr>
        <p:grpSpPr>
          <a:xfrm>
            <a:off x="2696646" y="2084555"/>
            <a:ext cx="457199" cy="787796"/>
            <a:chOff x="2696646" y="2084555"/>
            <a:chExt cx="457199" cy="787796"/>
          </a:xfrm>
        </p:grpSpPr>
        <p:sp>
          <p:nvSpPr>
            <p:cNvPr id="676" name="Google Shape;676;p54"/>
            <p:cNvSpPr/>
            <p:nvPr/>
          </p:nvSpPr>
          <p:spPr>
            <a:xfrm>
              <a:off x="2925161" y="2539745"/>
              <a:ext cx="169" cy="332606"/>
            </a:xfrm>
            <a:custGeom>
              <a:rect b="b" l="l" r="r" t="t"/>
              <a:pathLst>
                <a:path extrusionOk="0" h="1971" w="1">
                  <a:moveTo>
                    <a:pt x="0" y="1971"/>
                  </a:moveTo>
                  <a:lnTo>
                    <a:pt x="0"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4"/>
            <p:cNvSpPr/>
            <p:nvPr/>
          </p:nvSpPr>
          <p:spPr>
            <a:xfrm>
              <a:off x="2696646" y="2084555"/>
              <a:ext cx="457199" cy="457199"/>
            </a:xfrm>
            <a:custGeom>
              <a:rect b="b" l="l" r="r" t="t"/>
              <a:pathLst>
                <a:path extrusionOk="0" h="2134" w="2116">
                  <a:moveTo>
                    <a:pt x="1048" y="1"/>
                  </a:moveTo>
                  <a:cubicBezTo>
                    <a:pt x="470" y="1"/>
                    <a:pt x="0" y="471"/>
                    <a:pt x="0" y="1068"/>
                  </a:cubicBezTo>
                  <a:cubicBezTo>
                    <a:pt x="0" y="1646"/>
                    <a:pt x="470" y="2133"/>
                    <a:pt x="1048" y="2133"/>
                  </a:cubicBezTo>
                  <a:cubicBezTo>
                    <a:pt x="1645" y="2133"/>
                    <a:pt x="2115" y="1646"/>
                    <a:pt x="2115" y="1068"/>
                  </a:cubicBezTo>
                  <a:cubicBezTo>
                    <a:pt x="2115" y="471"/>
                    <a:pt x="1645" y="1"/>
                    <a:pt x="10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54"/>
          <p:cNvGrpSpPr/>
          <p:nvPr/>
        </p:nvGrpSpPr>
        <p:grpSpPr>
          <a:xfrm>
            <a:off x="2794626" y="2183805"/>
            <a:ext cx="261238" cy="258698"/>
            <a:chOff x="2574864" y="3918184"/>
            <a:chExt cx="377676" cy="374004"/>
          </a:xfrm>
        </p:grpSpPr>
        <p:sp>
          <p:nvSpPr>
            <p:cNvPr id="679" name="Google Shape;679;p54"/>
            <p:cNvSpPr/>
            <p:nvPr/>
          </p:nvSpPr>
          <p:spPr>
            <a:xfrm>
              <a:off x="2685314" y="3948691"/>
              <a:ext cx="156776" cy="148726"/>
            </a:xfrm>
            <a:custGeom>
              <a:rect b="b" l="l" r="r" t="t"/>
              <a:pathLst>
                <a:path extrusionOk="0" h="1053" w="1110">
                  <a:moveTo>
                    <a:pt x="541" y="350"/>
                  </a:moveTo>
                  <a:lnTo>
                    <a:pt x="623" y="487"/>
                  </a:lnTo>
                  <a:lnTo>
                    <a:pt x="785" y="512"/>
                  </a:lnTo>
                  <a:lnTo>
                    <a:pt x="677" y="621"/>
                  </a:lnTo>
                  <a:lnTo>
                    <a:pt x="703" y="783"/>
                  </a:lnTo>
                  <a:lnTo>
                    <a:pt x="541" y="703"/>
                  </a:lnTo>
                  <a:lnTo>
                    <a:pt x="407" y="783"/>
                  </a:lnTo>
                  <a:lnTo>
                    <a:pt x="433" y="621"/>
                  </a:lnTo>
                  <a:lnTo>
                    <a:pt x="325" y="512"/>
                  </a:lnTo>
                  <a:lnTo>
                    <a:pt x="487" y="487"/>
                  </a:lnTo>
                  <a:lnTo>
                    <a:pt x="541" y="350"/>
                  </a:lnTo>
                  <a:close/>
                  <a:moveTo>
                    <a:pt x="541" y="0"/>
                  </a:moveTo>
                  <a:lnTo>
                    <a:pt x="379" y="350"/>
                  </a:lnTo>
                  <a:lnTo>
                    <a:pt x="1" y="404"/>
                  </a:lnTo>
                  <a:lnTo>
                    <a:pt x="271" y="675"/>
                  </a:lnTo>
                  <a:lnTo>
                    <a:pt x="217" y="1053"/>
                  </a:lnTo>
                  <a:lnTo>
                    <a:pt x="541" y="865"/>
                  </a:lnTo>
                  <a:lnTo>
                    <a:pt x="893" y="1053"/>
                  </a:lnTo>
                  <a:lnTo>
                    <a:pt x="839" y="675"/>
                  </a:lnTo>
                  <a:lnTo>
                    <a:pt x="1109" y="404"/>
                  </a:lnTo>
                  <a:lnTo>
                    <a:pt x="731" y="350"/>
                  </a:lnTo>
                  <a:lnTo>
                    <a:pt x="5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4"/>
            <p:cNvSpPr/>
            <p:nvPr/>
          </p:nvSpPr>
          <p:spPr>
            <a:xfrm>
              <a:off x="2574864" y="3918184"/>
              <a:ext cx="377676" cy="374004"/>
            </a:xfrm>
            <a:custGeom>
              <a:rect b="b" l="l" r="r" t="t"/>
              <a:pathLst>
                <a:path extrusionOk="0" h="2648" w="2674">
                  <a:moveTo>
                    <a:pt x="487" y="458"/>
                  </a:moveTo>
                  <a:lnTo>
                    <a:pt x="487" y="865"/>
                  </a:lnTo>
                  <a:lnTo>
                    <a:pt x="487" y="945"/>
                  </a:lnTo>
                  <a:lnTo>
                    <a:pt x="405" y="945"/>
                  </a:lnTo>
                  <a:cubicBezTo>
                    <a:pt x="271" y="945"/>
                    <a:pt x="163" y="837"/>
                    <a:pt x="163" y="703"/>
                  </a:cubicBezTo>
                  <a:cubicBezTo>
                    <a:pt x="163" y="566"/>
                    <a:pt x="271" y="458"/>
                    <a:pt x="405" y="458"/>
                  </a:cubicBezTo>
                  <a:close/>
                  <a:moveTo>
                    <a:pt x="2269" y="458"/>
                  </a:moveTo>
                  <a:cubicBezTo>
                    <a:pt x="2403" y="458"/>
                    <a:pt x="2511" y="566"/>
                    <a:pt x="2511" y="703"/>
                  </a:cubicBezTo>
                  <a:cubicBezTo>
                    <a:pt x="2511" y="837"/>
                    <a:pt x="2403" y="945"/>
                    <a:pt x="2269" y="945"/>
                  </a:cubicBezTo>
                  <a:lnTo>
                    <a:pt x="2187" y="945"/>
                  </a:lnTo>
                  <a:lnTo>
                    <a:pt x="2187" y="865"/>
                  </a:lnTo>
                  <a:lnTo>
                    <a:pt x="2187" y="458"/>
                  </a:lnTo>
                  <a:close/>
                  <a:moveTo>
                    <a:pt x="2025" y="162"/>
                  </a:moveTo>
                  <a:lnTo>
                    <a:pt x="2025" y="865"/>
                  </a:lnTo>
                  <a:cubicBezTo>
                    <a:pt x="2025" y="1243"/>
                    <a:pt x="1729" y="1567"/>
                    <a:pt x="1323" y="1567"/>
                  </a:cubicBezTo>
                  <a:cubicBezTo>
                    <a:pt x="945" y="1567"/>
                    <a:pt x="621" y="1243"/>
                    <a:pt x="621" y="865"/>
                  </a:cubicBezTo>
                  <a:lnTo>
                    <a:pt x="621" y="162"/>
                  </a:lnTo>
                  <a:close/>
                  <a:moveTo>
                    <a:pt x="1405" y="1701"/>
                  </a:moveTo>
                  <a:lnTo>
                    <a:pt x="1405" y="2025"/>
                  </a:lnTo>
                  <a:lnTo>
                    <a:pt x="1269" y="2025"/>
                  </a:lnTo>
                  <a:lnTo>
                    <a:pt x="1269" y="1701"/>
                  </a:lnTo>
                  <a:close/>
                  <a:moveTo>
                    <a:pt x="1755" y="2187"/>
                  </a:moveTo>
                  <a:lnTo>
                    <a:pt x="1863" y="2485"/>
                  </a:lnTo>
                  <a:lnTo>
                    <a:pt x="811" y="2485"/>
                  </a:lnTo>
                  <a:lnTo>
                    <a:pt x="919" y="2187"/>
                  </a:lnTo>
                  <a:close/>
                  <a:moveTo>
                    <a:pt x="325" y="0"/>
                  </a:moveTo>
                  <a:lnTo>
                    <a:pt x="325" y="162"/>
                  </a:lnTo>
                  <a:lnTo>
                    <a:pt x="487" y="162"/>
                  </a:lnTo>
                  <a:lnTo>
                    <a:pt x="487" y="324"/>
                  </a:lnTo>
                  <a:lnTo>
                    <a:pt x="405" y="324"/>
                  </a:lnTo>
                  <a:cubicBezTo>
                    <a:pt x="189" y="324"/>
                    <a:pt x="1" y="486"/>
                    <a:pt x="1" y="703"/>
                  </a:cubicBezTo>
                  <a:cubicBezTo>
                    <a:pt x="1" y="919"/>
                    <a:pt x="189" y="1081"/>
                    <a:pt x="405" y="1081"/>
                  </a:cubicBezTo>
                  <a:lnTo>
                    <a:pt x="513" y="1081"/>
                  </a:lnTo>
                  <a:cubicBezTo>
                    <a:pt x="595" y="1377"/>
                    <a:pt x="811" y="1593"/>
                    <a:pt x="1107" y="1675"/>
                  </a:cubicBezTo>
                  <a:lnTo>
                    <a:pt x="1107" y="2025"/>
                  </a:lnTo>
                  <a:lnTo>
                    <a:pt x="811" y="2025"/>
                  </a:lnTo>
                  <a:lnTo>
                    <a:pt x="649" y="2485"/>
                  </a:lnTo>
                  <a:lnTo>
                    <a:pt x="487" y="2485"/>
                  </a:lnTo>
                  <a:lnTo>
                    <a:pt x="487" y="2647"/>
                  </a:lnTo>
                  <a:lnTo>
                    <a:pt x="2187" y="2647"/>
                  </a:lnTo>
                  <a:lnTo>
                    <a:pt x="2187" y="2485"/>
                  </a:lnTo>
                  <a:lnTo>
                    <a:pt x="2025" y="2485"/>
                  </a:lnTo>
                  <a:lnTo>
                    <a:pt x="1863" y="2025"/>
                  </a:lnTo>
                  <a:lnTo>
                    <a:pt x="1567" y="2025"/>
                  </a:lnTo>
                  <a:lnTo>
                    <a:pt x="1567" y="1675"/>
                  </a:lnTo>
                  <a:cubicBezTo>
                    <a:pt x="1863" y="1593"/>
                    <a:pt x="2079" y="1377"/>
                    <a:pt x="2161" y="1081"/>
                  </a:cubicBezTo>
                  <a:lnTo>
                    <a:pt x="2269" y="1081"/>
                  </a:lnTo>
                  <a:cubicBezTo>
                    <a:pt x="2486" y="1081"/>
                    <a:pt x="2674" y="919"/>
                    <a:pt x="2674" y="703"/>
                  </a:cubicBezTo>
                  <a:cubicBezTo>
                    <a:pt x="2674" y="486"/>
                    <a:pt x="2486" y="324"/>
                    <a:pt x="2269" y="324"/>
                  </a:cubicBezTo>
                  <a:lnTo>
                    <a:pt x="2187" y="324"/>
                  </a:lnTo>
                  <a:lnTo>
                    <a:pt x="2187" y="162"/>
                  </a:lnTo>
                  <a:lnTo>
                    <a:pt x="2349" y="162"/>
                  </a:lnTo>
                  <a:lnTo>
                    <a:pt x="23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54"/>
          <p:cNvSpPr txBox="1"/>
          <p:nvPr/>
        </p:nvSpPr>
        <p:spPr>
          <a:xfrm>
            <a:off x="2280545" y="1410358"/>
            <a:ext cx="1289400" cy="1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Neptune</a:t>
            </a:r>
            <a:endParaRPr b="1">
              <a:solidFill>
                <a:schemeClr val="dk2"/>
              </a:solidFill>
              <a:latin typeface="Roboto"/>
              <a:ea typeface="Roboto"/>
              <a:cs typeface="Roboto"/>
              <a:sym typeface="Roboto"/>
            </a:endParaRPr>
          </a:p>
        </p:txBody>
      </p:sp>
      <p:sp>
        <p:nvSpPr>
          <p:cNvPr id="682" name="Google Shape;682;p54"/>
          <p:cNvSpPr txBox="1"/>
          <p:nvPr/>
        </p:nvSpPr>
        <p:spPr>
          <a:xfrm>
            <a:off x="3924590" y="1372270"/>
            <a:ext cx="1289400" cy="1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Venus</a:t>
            </a:r>
            <a:endParaRPr b="1">
              <a:solidFill>
                <a:schemeClr val="dk2"/>
              </a:solidFill>
              <a:latin typeface="Roboto"/>
              <a:ea typeface="Roboto"/>
              <a:cs typeface="Roboto"/>
              <a:sym typeface="Roboto"/>
            </a:endParaRPr>
          </a:p>
        </p:txBody>
      </p:sp>
      <p:sp>
        <p:nvSpPr>
          <p:cNvPr id="683" name="Google Shape;683;p54"/>
          <p:cNvSpPr txBox="1"/>
          <p:nvPr/>
        </p:nvSpPr>
        <p:spPr>
          <a:xfrm>
            <a:off x="5568635" y="1640295"/>
            <a:ext cx="1289400" cy="1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Mars</a:t>
            </a:r>
            <a:endParaRPr b="1">
              <a:solidFill>
                <a:schemeClr val="dk2"/>
              </a:solidFill>
              <a:latin typeface="Roboto"/>
              <a:ea typeface="Roboto"/>
              <a:cs typeface="Roboto"/>
              <a:sym typeface="Roboto"/>
            </a:endParaRPr>
          </a:p>
        </p:txBody>
      </p:sp>
      <p:sp>
        <p:nvSpPr>
          <p:cNvPr id="684" name="Google Shape;684;p54"/>
          <p:cNvSpPr txBox="1"/>
          <p:nvPr/>
        </p:nvSpPr>
        <p:spPr>
          <a:xfrm>
            <a:off x="7212680" y="3103770"/>
            <a:ext cx="1289400" cy="1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Saturn</a:t>
            </a:r>
            <a:endParaRPr b="1">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5"/>
          <p:cNvSpPr/>
          <p:nvPr/>
        </p:nvSpPr>
        <p:spPr>
          <a:xfrm>
            <a:off x="7639536" y="1963218"/>
            <a:ext cx="443985" cy="378404"/>
          </a:xfrm>
          <a:custGeom>
            <a:rect b="b" l="l" r="r" t="t"/>
            <a:pathLst>
              <a:path extrusionOk="0" h="2885" w="3385">
                <a:moveTo>
                  <a:pt x="1411" y="817"/>
                </a:moveTo>
                <a:cubicBezTo>
                  <a:pt x="1421" y="817"/>
                  <a:pt x="1426" y="823"/>
                  <a:pt x="1427" y="832"/>
                </a:cubicBezTo>
                <a:lnTo>
                  <a:pt x="1427" y="832"/>
                </a:lnTo>
                <a:cubicBezTo>
                  <a:pt x="1422" y="827"/>
                  <a:pt x="1417" y="822"/>
                  <a:pt x="1411" y="817"/>
                </a:cubicBezTo>
                <a:close/>
                <a:moveTo>
                  <a:pt x="941" y="1304"/>
                </a:moveTo>
                <a:lnTo>
                  <a:pt x="941" y="1304"/>
                </a:lnTo>
                <a:cubicBezTo>
                  <a:pt x="947" y="1310"/>
                  <a:pt x="952" y="1316"/>
                  <a:pt x="957" y="1322"/>
                </a:cubicBezTo>
                <a:lnTo>
                  <a:pt x="957" y="1322"/>
                </a:lnTo>
                <a:cubicBezTo>
                  <a:pt x="948" y="1320"/>
                  <a:pt x="941" y="1316"/>
                  <a:pt x="941" y="1304"/>
                </a:cubicBezTo>
                <a:close/>
                <a:moveTo>
                  <a:pt x="765" y="93"/>
                </a:moveTo>
                <a:cubicBezTo>
                  <a:pt x="1000" y="93"/>
                  <a:pt x="1216" y="231"/>
                  <a:pt x="1320" y="456"/>
                </a:cubicBezTo>
                <a:cubicBezTo>
                  <a:pt x="1339" y="509"/>
                  <a:pt x="1356" y="581"/>
                  <a:pt x="1356" y="636"/>
                </a:cubicBezTo>
                <a:cubicBezTo>
                  <a:pt x="1356" y="709"/>
                  <a:pt x="1339" y="762"/>
                  <a:pt x="1339" y="834"/>
                </a:cubicBezTo>
                <a:cubicBezTo>
                  <a:pt x="1339" y="871"/>
                  <a:pt x="1339" y="889"/>
                  <a:pt x="1375" y="907"/>
                </a:cubicBezTo>
                <a:lnTo>
                  <a:pt x="1881" y="1413"/>
                </a:lnTo>
                <a:cubicBezTo>
                  <a:pt x="1890" y="1422"/>
                  <a:pt x="1899" y="1427"/>
                  <a:pt x="1910" y="1427"/>
                </a:cubicBezTo>
                <a:cubicBezTo>
                  <a:pt x="1922" y="1427"/>
                  <a:pt x="1935" y="1422"/>
                  <a:pt x="1953" y="1413"/>
                </a:cubicBezTo>
                <a:cubicBezTo>
                  <a:pt x="2007" y="1359"/>
                  <a:pt x="2043" y="1304"/>
                  <a:pt x="2098" y="1251"/>
                </a:cubicBezTo>
                <a:cubicBezTo>
                  <a:pt x="2134" y="1232"/>
                  <a:pt x="2134" y="1196"/>
                  <a:pt x="2098" y="1179"/>
                </a:cubicBezTo>
                <a:lnTo>
                  <a:pt x="2098" y="1160"/>
                </a:lnTo>
                <a:cubicBezTo>
                  <a:pt x="2084" y="1147"/>
                  <a:pt x="2061" y="1133"/>
                  <a:pt x="2043" y="1113"/>
                </a:cubicBezTo>
                <a:lnTo>
                  <a:pt x="2043" y="1113"/>
                </a:lnTo>
                <a:cubicBezTo>
                  <a:pt x="2055" y="1081"/>
                  <a:pt x="2067" y="1053"/>
                  <a:pt x="2079" y="1015"/>
                </a:cubicBezTo>
                <a:cubicBezTo>
                  <a:pt x="2079" y="1001"/>
                  <a:pt x="2079" y="974"/>
                  <a:pt x="2070" y="974"/>
                </a:cubicBezTo>
                <a:cubicBezTo>
                  <a:pt x="2068" y="974"/>
                  <a:pt x="2065" y="976"/>
                  <a:pt x="2062" y="979"/>
                </a:cubicBezTo>
                <a:cubicBezTo>
                  <a:pt x="2079" y="962"/>
                  <a:pt x="2115" y="926"/>
                  <a:pt x="2134" y="926"/>
                </a:cubicBezTo>
                <a:cubicBezTo>
                  <a:pt x="2206" y="834"/>
                  <a:pt x="2296" y="745"/>
                  <a:pt x="2368" y="673"/>
                </a:cubicBezTo>
                <a:cubicBezTo>
                  <a:pt x="2513" y="528"/>
                  <a:pt x="2658" y="383"/>
                  <a:pt x="2802" y="256"/>
                </a:cubicBezTo>
                <a:lnTo>
                  <a:pt x="2785" y="256"/>
                </a:lnTo>
                <a:cubicBezTo>
                  <a:pt x="2802" y="256"/>
                  <a:pt x="2821" y="256"/>
                  <a:pt x="2838" y="239"/>
                </a:cubicBezTo>
                <a:cubicBezTo>
                  <a:pt x="2857" y="239"/>
                  <a:pt x="2874" y="220"/>
                  <a:pt x="2874" y="203"/>
                </a:cubicBezTo>
                <a:cubicBezTo>
                  <a:pt x="2874" y="159"/>
                  <a:pt x="2888" y="142"/>
                  <a:pt x="2908" y="142"/>
                </a:cubicBezTo>
                <a:cubicBezTo>
                  <a:pt x="2962" y="142"/>
                  <a:pt x="3065" y="261"/>
                  <a:pt x="3091" y="275"/>
                </a:cubicBezTo>
                <a:cubicBezTo>
                  <a:pt x="3123" y="323"/>
                  <a:pt x="3171" y="372"/>
                  <a:pt x="3218" y="419"/>
                </a:cubicBezTo>
                <a:lnTo>
                  <a:pt x="3218" y="419"/>
                </a:lnTo>
                <a:cubicBezTo>
                  <a:pt x="3218" y="420"/>
                  <a:pt x="3218" y="420"/>
                  <a:pt x="3218" y="420"/>
                </a:cubicBezTo>
                <a:cubicBezTo>
                  <a:pt x="3218" y="420"/>
                  <a:pt x="3218" y="420"/>
                  <a:pt x="3219" y="420"/>
                </a:cubicBezTo>
                <a:lnTo>
                  <a:pt x="3219" y="420"/>
                </a:lnTo>
                <a:cubicBezTo>
                  <a:pt x="3224" y="425"/>
                  <a:pt x="3230" y="431"/>
                  <a:pt x="3236" y="437"/>
                </a:cubicBezTo>
                <a:cubicBezTo>
                  <a:pt x="3238" y="439"/>
                  <a:pt x="3241" y="441"/>
                  <a:pt x="3243" y="443"/>
                </a:cubicBezTo>
                <a:lnTo>
                  <a:pt x="3243" y="443"/>
                </a:lnTo>
                <a:cubicBezTo>
                  <a:pt x="3262" y="470"/>
                  <a:pt x="3239" y="496"/>
                  <a:pt x="3182" y="509"/>
                </a:cubicBezTo>
                <a:cubicBezTo>
                  <a:pt x="3164" y="509"/>
                  <a:pt x="3146" y="528"/>
                  <a:pt x="3127" y="545"/>
                </a:cubicBezTo>
                <a:lnTo>
                  <a:pt x="3127" y="581"/>
                </a:lnTo>
                <a:cubicBezTo>
                  <a:pt x="2983" y="726"/>
                  <a:pt x="2857" y="853"/>
                  <a:pt x="2730" y="998"/>
                </a:cubicBezTo>
                <a:cubicBezTo>
                  <a:pt x="2640" y="1070"/>
                  <a:pt x="2549" y="1160"/>
                  <a:pt x="2459" y="1251"/>
                </a:cubicBezTo>
                <a:cubicBezTo>
                  <a:pt x="2459" y="1268"/>
                  <a:pt x="2423" y="1304"/>
                  <a:pt x="2404" y="1304"/>
                </a:cubicBezTo>
                <a:lnTo>
                  <a:pt x="2368" y="1304"/>
                </a:lnTo>
                <a:cubicBezTo>
                  <a:pt x="2329" y="1304"/>
                  <a:pt x="2288" y="1315"/>
                  <a:pt x="2255" y="1335"/>
                </a:cubicBezTo>
                <a:lnTo>
                  <a:pt x="2255" y="1335"/>
                </a:lnTo>
                <a:cubicBezTo>
                  <a:pt x="2245" y="1322"/>
                  <a:pt x="2235" y="1308"/>
                  <a:pt x="2224" y="1287"/>
                </a:cubicBezTo>
                <a:cubicBezTo>
                  <a:pt x="2215" y="1278"/>
                  <a:pt x="2202" y="1273"/>
                  <a:pt x="2188" y="1273"/>
                </a:cubicBezTo>
                <a:cubicBezTo>
                  <a:pt x="2175" y="1273"/>
                  <a:pt x="2161" y="1278"/>
                  <a:pt x="2151" y="1287"/>
                </a:cubicBezTo>
                <a:lnTo>
                  <a:pt x="1990" y="1449"/>
                </a:lnTo>
                <a:cubicBezTo>
                  <a:pt x="1971" y="1468"/>
                  <a:pt x="1971" y="1504"/>
                  <a:pt x="1990" y="1521"/>
                </a:cubicBezTo>
                <a:lnTo>
                  <a:pt x="2785" y="2316"/>
                </a:lnTo>
                <a:cubicBezTo>
                  <a:pt x="2857" y="2389"/>
                  <a:pt x="2929" y="2480"/>
                  <a:pt x="2893" y="2606"/>
                </a:cubicBezTo>
                <a:cubicBezTo>
                  <a:pt x="2861" y="2722"/>
                  <a:pt x="2768" y="2776"/>
                  <a:pt x="2667" y="2776"/>
                </a:cubicBezTo>
                <a:cubicBezTo>
                  <a:pt x="2595" y="2776"/>
                  <a:pt x="2520" y="2749"/>
                  <a:pt x="2459" y="2697"/>
                </a:cubicBezTo>
                <a:cubicBezTo>
                  <a:pt x="2315" y="2552"/>
                  <a:pt x="2188" y="2407"/>
                  <a:pt x="2043" y="2280"/>
                </a:cubicBezTo>
                <a:cubicBezTo>
                  <a:pt x="1917" y="2136"/>
                  <a:pt x="1773" y="2010"/>
                  <a:pt x="1645" y="1865"/>
                </a:cubicBezTo>
                <a:cubicBezTo>
                  <a:pt x="1627" y="1856"/>
                  <a:pt x="1614" y="1851"/>
                  <a:pt x="1603" y="1851"/>
                </a:cubicBezTo>
                <a:cubicBezTo>
                  <a:pt x="1592" y="1851"/>
                  <a:pt x="1583" y="1856"/>
                  <a:pt x="1573" y="1865"/>
                </a:cubicBezTo>
                <a:cubicBezTo>
                  <a:pt x="1411" y="2027"/>
                  <a:pt x="1231" y="2191"/>
                  <a:pt x="1067" y="2371"/>
                </a:cubicBezTo>
                <a:cubicBezTo>
                  <a:pt x="1051" y="2388"/>
                  <a:pt x="1050" y="2405"/>
                  <a:pt x="1064" y="2437"/>
                </a:cubicBezTo>
                <a:lnTo>
                  <a:pt x="1064" y="2437"/>
                </a:lnTo>
                <a:cubicBezTo>
                  <a:pt x="1015" y="2495"/>
                  <a:pt x="981" y="2526"/>
                  <a:pt x="923" y="2569"/>
                </a:cubicBezTo>
                <a:cubicBezTo>
                  <a:pt x="831" y="2616"/>
                  <a:pt x="752" y="2675"/>
                  <a:pt x="675" y="2725"/>
                </a:cubicBezTo>
                <a:lnTo>
                  <a:pt x="675" y="2725"/>
                </a:lnTo>
                <a:cubicBezTo>
                  <a:pt x="721" y="2635"/>
                  <a:pt x="771" y="2557"/>
                  <a:pt x="833" y="2480"/>
                </a:cubicBezTo>
                <a:cubicBezTo>
                  <a:pt x="879" y="2402"/>
                  <a:pt x="912" y="2378"/>
                  <a:pt x="977" y="2328"/>
                </a:cubicBezTo>
                <a:lnTo>
                  <a:pt x="977" y="2328"/>
                </a:lnTo>
                <a:cubicBezTo>
                  <a:pt x="983" y="2329"/>
                  <a:pt x="989" y="2330"/>
                  <a:pt x="995" y="2330"/>
                </a:cubicBezTo>
                <a:cubicBezTo>
                  <a:pt x="1009" y="2330"/>
                  <a:pt x="1022" y="2326"/>
                  <a:pt x="1031" y="2316"/>
                </a:cubicBezTo>
                <a:lnTo>
                  <a:pt x="1520" y="1829"/>
                </a:lnTo>
                <a:cubicBezTo>
                  <a:pt x="1537" y="1810"/>
                  <a:pt x="1537" y="1774"/>
                  <a:pt x="1520" y="1757"/>
                </a:cubicBezTo>
                <a:cubicBezTo>
                  <a:pt x="1356" y="1576"/>
                  <a:pt x="1176" y="1413"/>
                  <a:pt x="1014" y="1232"/>
                </a:cubicBezTo>
                <a:cubicBezTo>
                  <a:pt x="1001" y="1232"/>
                  <a:pt x="989" y="1224"/>
                  <a:pt x="977" y="1224"/>
                </a:cubicBezTo>
                <a:cubicBezTo>
                  <a:pt x="971" y="1224"/>
                  <a:pt x="965" y="1226"/>
                  <a:pt x="959" y="1232"/>
                </a:cubicBezTo>
                <a:cubicBezTo>
                  <a:pt x="903" y="1248"/>
                  <a:pt x="847" y="1256"/>
                  <a:pt x="793" y="1256"/>
                </a:cubicBezTo>
                <a:cubicBezTo>
                  <a:pt x="457" y="1256"/>
                  <a:pt x="175" y="961"/>
                  <a:pt x="203" y="621"/>
                </a:cubicBezTo>
                <a:lnTo>
                  <a:pt x="203" y="621"/>
                </a:lnTo>
                <a:lnTo>
                  <a:pt x="489" y="907"/>
                </a:lnTo>
                <a:cubicBezTo>
                  <a:pt x="489" y="907"/>
                  <a:pt x="505" y="915"/>
                  <a:pt x="521" y="915"/>
                </a:cubicBezTo>
                <a:cubicBezTo>
                  <a:pt x="529" y="915"/>
                  <a:pt x="538" y="913"/>
                  <a:pt x="544" y="907"/>
                </a:cubicBezTo>
                <a:cubicBezTo>
                  <a:pt x="597" y="907"/>
                  <a:pt x="670" y="889"/>
                  <a:pt x="725" y="871"/>
                </a:cubicBezTo>
                <a:cubicBezTo>
                  <a:pt x="778" y="853"/>
                  <a:pt x="869" y="853"/>
                  <a:pt x="905" y="817"/>
                </a:cubicBezTo>
                <a:cubicBezTo>
                  <a:pt x="941" y="781"/>
                  <a:pt x="959" y="673"/>
                  <a:pt x="959" y="636"/>
                </a:cubicBezTo>
                <a:cubicBezTo>
                  <a:pt x="978" y="564"/>
                  <a:pt x="995" y="509"/>
                  <a:pt x="1014" y="437"/>
                </a:cubicBezTo>
                <a:cubicBezTo>
                  <a:pt x="1014" y="420"/>
                  <a:pt x="1014" y="401"/>
                  <a:pt x="995" y="383"/>
                </a:cubicBezTo>
                <a:cubicBezTo>
                  <a:pt x="907" y="296"/>
                  <a:pt x="809" y="196"/>
                  <a:pt x="717" y="95"/>
                </a:cubicBezTo>
                <a:lnTo>
                  <a:pt x="717" y="95"/>
                </a:lnTo>
                <a:cubicBezTo>
                  <a:pt x="733" y="94"/>
                  <a:pt x="749" y="93"/>
                  <a:pt x="765" y="93"/>
                </a:cubicBezTo>
                <a:close/>
                <a:moveTo>
                  <a:pt x="770" y="0"/>
                </a:moveTo>
                <a:cubicBezTo>
                  <a:pt x="714" y="0"/>
                  <a:pt x="656" y="7"/>
                  <a:pt x="597" y="22"/>
                </a:cubicBezTo>
                <a:cubicBezTo>
                  <a:pt x="561" y="22"/>
                  <a:pt x="544" y="75"/>
                  <a:pt x="580" y="94"/>
                </a:cubicBezTo>
                <a:cubicBezTo>
                  <a:pt x="684" y="215"/>
                  <a:pt x="805" y="338"/>
                  <a:pt x="910" y="443"/>
                </a:cubicBezTo>
                <a:lnTo>
                  <a:pt x="910" y="443"/>
                </a:lnTo>
                <a:cubicBezTo>
                  <a:pt x="881" y="544"/>
                  <a:pt x="851" y="635"/>
                  <a:pt x="822" y="735"/>
                </a:cubicBezTo>
                <a:lnTo>
                  <a:pt x="822" y="735"/>
                </a:lnTo>
                <a:cubicBezTo>
                  <a:pt x="730" y="763"/>
                  <a:pt x="627" y="781"/>
                  <a:pt x="535" y="808"/>
                </a:cubicBezTo>
                <a:lnTo>
                  <a:pt x="535" y="808"/>
                </a:lnTo>
                <a:lnTo>
                  <a:pt x="200" y="473"/>
                </a:lnTo>
                <a:cubicBezTo>
                  <a:pt x="193" y="459"/>
                  <a:pt x="181" y="454"/>
                  <a:pt x="168" y="454"/>
                </a:cubicBezTo>
                <a:cubicBezTo>
                  <a:pt x="146" y="454"/>
                  <a:pt x="121" y="469"/>
                  <a:pt x="110" y="492"/>
                </a:cubicBezTo>
                <a:cubicBezTo>
                  <a:pt x="0" y="944"/>
                  <a:pt x="349" y="1356"/>
                  <a:pt x="773" y="1356"/>
                </a:cubicBezTo>
                <a:cubicBezTo>
                  <a:pt x="835" y="1356"/>
                  <a:pt x="898" y="1347"/>
                  <a:pt x="963" y="1328"/>
                </a:cubicBezTo>
                <a:lnTo>
                  <a:pt x="963" y="1328"/>
                </a:lnTo>
                <a:cubicBezTo>
                  <a:pt x="1108" y="1487"/>
                  <a:pt x="1266" y="1633"/>
                  <a:pt x="1413" y="1791"/>
                </a:cubicBezTo>
                <a:lnTo>
                  <a:pt x="1413" y="1791"/>
                </a:lnTo>
                <a:lnTo>
                  <a:pt x="987" y="2215"/>
                </a:lnTo>
                <a:lnTo>
                  <a:pt x="987" y="2215"/>
                </a:lnTo>
                <a:cubicBezTo>
                  <a:pt x="981" y="2214"/>
                  <a:pt x="976" y="2213"/>
                  <a:pt x="971" y="2213"/>
                </a:cubicBezTo>
                <a:cubicBezTo>
                  <a:pt x="959" y="2213"/>
                  <a:pt x="950" y="2217"/>
                  <a:pt x="941" y="2227"/>
                </a:cubicBezTo>
                <a:cubicBezTo>
                  <a:pt x="850" y="2280"/>
                  <a:pt x="797" y="2335"/>
                  <a:pt x="742" y="2407"/>
                </a:cubicBezTo>
                <a:cubicBezTo>
                  <a:pt x="688" y="2516"/>
                  <a:pt x="616" y="2606"/>
                  <a:pt x="561" y="2714"/>
                </a:cubicBezTo>
                <a:cubicBezTo>
                  <a:pt x="544" y="2733"/>
                  <a:pt x="544" y="2750"/>
                  <a:pt x="561" y="2769"/>
                </a:cubicBezTo>
                <a:lnTo>
                  <a:pt x="616" y="2822"/>
                </a:lnTo>
                <a:cubicBezTo>
                  <a:pt x="628" y="2836"/>
                  <a:pt x="650" y="2848"/>
                  <a:pt x="669" y="2848"/>
                </a:cubicBezTo>
                <a:cubicBezTo>
                  <a:pt x="676" y="2848"/>
                  <a:pt x="683" y="2846"/>
                  <a:pt x="688" y="2841"/>
                </a:cubicBezTo>
                <a:cubicBezTo>
                  <a:pt x="778" y="2769"/>
                  <a:pt x="886" y="2714"/>
                  <a:pt x="978" y="2642"/>
                </a:cubicBezTo>
                <a:cubicBezTo>
                  <a:pt x="1067" y="2606"/>
                  <a:pt x="1103" y="2533"/>
                  <a:pt x="1176" y="2461"/>
                </a:cubicBezTo>
                <a:cubicBezTo>
                  <a:pt x="1192" y="2446"/>
                  <a:pt x="1194" y="2417"/>
                  <a:pt x="1182" y="2397"/>
                </a:cubicBezTo>
                <a:lnTo>
                  <a:pt x="1182" y="2397"/>
                </a:lnTo>
                <a:cubicBezTo>
                  <a:pt x="1321" y="2248"/>
                  <a:pt x="1470" y="2111"/>
                  <a:pt x="1608" y="1975"/>
                </a:cubicBezTo>
                <a:lnTo>
                  <a:pt x="1608" y="1975"/>
                </a:lnTo>
                <a:cubicBezTo>
                  <a:pt x="1868" y="2251"/>
                  <a:pt x="2128" y="2527"/>
                  <a:pt x="2404" y="2786"/>
                </a:cubicBezTo>
                <a:cubicBezTo>
                  <a:pt x="2475" y="2847"/>
                  <a:pt x="2568" y="2885"/>
                  <a:pt x="2662" y="2885"/>
                </a:cubicBezTo>
                <a:cubicBezTo>
                  <a:pt x="2736" y="2885"/>
                  <a:pt x="2810" y="2861"/>
                  <a:pt x="2874" y="2805"/>
                </a:cubicBezTo>
                <a:cubicBezTo>
                  <a:pt x="3002" y="2697"/>
                  <a:pt x="3038" y="2497"/>
                  <a:pt x="2947" y="2353"/>
                </a:cubicBezTo>
                <a:cubicBezTo>
                  <a:pt x="2911" y="2299"/>
                  <a:pt x="2857" y="2244"/>
                  <a:pt x="2802" y="2208"/>
                </a:cubicBezTo>
                <a:lnTo>
                  <a:pt x="2532" y="1938"/>
                </a:lnTo>
                <a:cubicBezTo>
                  <a:pt x="2398" y="1786"/>
                  <a:pt x="2248" y="1636"/>
                  <a:pt x="2098" y="1485"/>
                </a:cubicBezTo>
                <a:lnTo>
                  <a:pt x="2098" y="1485"/>
                </a:lnTo>
                <a:lnTo>
                  <a:pt x="2180" y="1403"/>
                </a:lnTo>
                <a:lnTo>
                  <a:pt x="2180" y="1403"/>
                </a:lnTo>
                <a:cubicBezTo>
                  <a:pt x="2189" y="1414"/>
                  <a:pt x="2197" y="1423"/>
                  <a:pt x="2206" y="1432"/>
                </a:cubicBezTo>
                <a:cubicBezTo>
                  <a:pt x="2224" y="1449"/>
                  <a:pt x="2260" y="1449"/>
                  <a:pt x="2279" y="1449"/>
                </a:cubicBezTo>
                <a:cubicBezTo>
                  <a:pt x="2332" y="1413"/>
                  <a:pt x="2387" y="1413"/>
                  <a:pt x="2459" y="1395"/>
                </a:cubicBezTo>
                <a:lnTo>
                  <a:pt x="2477" y="1377"/>
                </a:lnTo>
                <a:lnTo>
                  <a:pt x="2532" y="1323"/>
                </a:lnTo>
                <a:cubicBezTo>
                  <a:pt x="2621" y="1232"/>
                  <a:pt x="2712" y="1160"/>
                  <a:pt x="2802" y="1070"/>
                </a:cubicBezTo>
                <a:cubicBezTo>
                  <a:pt x="2929" y="926"/>
                  <a:pt x="3074" y="798"/>
                  <a:pt x="3200" y="654"/>
                </a:cubicBezTo>
                <a:cubicBezTo>
                  <a:pt x="3205" y="649"/>
                  <a:pt x="3209" y="642"/>
                  <a:pt x="3211" y="635"/>
                </a:cubicBezTo>
                <a:lnTo>
                  <a:pt x="3211" y="635"/>
                </a:lnTo>
                <a:cubicBezTo>
                  <a:pt x="3218" y="625"/>
                  <a:pt x="3225" y="619"/>
                  <a:pt x="3229" y="611"/>
                </a:cubicBezTo>
                <a:lnTo>
                  <a:pt x="3229" y="611"/>
                </a:lnTo>
                <a:cubicBezTo>
                  <a:pt x="3327" y="581"/>
                  <a:pt x="3385" y="464"/>
                  <a:pt x="3313" y="371"/>
                </a:cubicBezTo>
                <a:lnTo>
                  <a:pt x="3313" y="371"/>
                </a:lnTo>
                <a:cubicBezTo>
                  <a:pt x="3312" y="369"/>
                  <a:pt x="3310" y="367"/>
                  <a:pt x="3308" y="365"/>
                </a:cubicBezTo>
                <a:lnTo>
                  <a:pt x="3308" y="365"/>
                </a:lnTo>
                <a:cubicBezTo>
                  <a:pt x="3308" y="365"/>
                  <a:pt x="3308" y="365"/>
                  <a:pt x="3308" y="365"/>
                </a:cubicBezTo>
                <a:cubicBezTo>
                  <a:pt x="3304" y="358"/>
                  <a:pt x="3299" y="354"/>
                  <a:pt x="3294" y="350"/>
                </a:cubicBezTo>
                <a:lnTo>
                  <a:pt x="3294" y="350"/>
                </a:lnTo>
                <a:cubicBezTo>
                  <a:pt x="3209" y="265"/>
                  <a:pt x="3123" y="179"/>
                  <a:pt x="3055" y="94"/>
                </a:cubicBezTo>
                <a:cubicBezTo>
                  <a:pt x="3019" y="58"/>
                  <a:pt x="2965" y="39"/>
                  <a:pt x="2911" y="39"/>
                </a:cubicBezTo>
                <a:cubicBezTo>
                  <a:pt x="2840" y="39"/>
                  <a:pt x="2790" y="85"/>
                  <a:pt x="2773" y="149"/>
                </a:cubicBezTo>
                <a:lnTo>
                  <a:pt x="2773" y="149"/>
                </a:lnTo>
                <a:cubicBezTo>
                  <a:pt x="2761" y="150"/>
                  <a:pt x="2752" y="155"/>
                  <a:pt x="2730" y="167"/>
                </a:cubicBezTo>
                <a:cubicBezTo>
                  <a:pt x="2737" y="167"/>
                  <a:pt x="2743" y="169"/>
                  <a:pt x="2751" y="172"/>
                </a:cubicBezTo>
                <a:lnTo>
                  <a:pt x="2751" y="172"/>
                </a:lnTo>
                <a:cubicBezTo>
                  <a:pt x="2743" y="174"/>
                  <a:pt x="2737" y="178"/>
                  <a:pt x="2730" y="184"/>
                </a:cubicBezTo>
                <a:cubicBezTo>
                  <a:pt x="2585" y="311"/>
                  <a:pt x="2441" y="456"/>
                  <a:pt x="2296" y="600"/>
                </a:cubicBezTo>
                <a:lnTo>
                  <a:pt x="2062" y="834"/>
                </a:lnTo>
                <a:cubicBezTo>
                  <a:pt x="2043" y="853"/>
                  <a:pt x="2007" y="871"/>
                  <a:pt x="1990" y="907"/>
                </a:cubicBezTo>
                <a:cubicBezTo>
                  <a:pt x="1953" y="962"/>
                  <a:pt x="1971" y="1034"/>
                  <a:pt x="1935" y="1106"/>
                </a:cubicBezTo>
                <a:cubicBezTo>
                  <a:pt x="1935" y="1124"/>
                  <a:pt x="1935" y="1142"/>
                  <a:pt x="1953" y="1160"/>
                </a:cubicBezTo>
                <a:cubicBezTo>
                  <a:pt x="1964" y="1181"/>
                  <a:pt x="1980" y="1196"/>
                  <a:pt x="1996" y="1209"/>
                </a:cubicBezTo>
                <a:lnTo>
                  <a:pt x="1996" y="1209"/>
                </a:lnTo>
                <a:cubicBezTo>
                  <a:pt x="1968" y="1240"/>
                  <a:pt x="1943" y="1272"/>
                  <a:pt x="1916" y="1303"/>
                </a:cubicBezTo>
                <a:lnTo>
                  <a:pt x="1916" y="1303"/>
                </a:lnTo>
                <a:cubicBezTo>
                  <a:pt x="1755" y="1142"/>
                  <a:pt x="1594" y="982"/>
                  <a:pt x="1433" y="836"/>
                </a:cubicBezTo>
                <a:lnTo>
                  <a:pt x="1433" y="836"/>
                </a:lnTo>
                <a:cubicBezTo>
                  <a:pt x="1533" y="396"/>
                  <a:pt x="1195" y="0"/>
                  <a:pt x="77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5"/>
          <p:cNvSpPr txBox="1"/>
          <p:nvPr/>
        </p:nvSpPr>
        <p:spPr>
          <a:xfrm>
            <a:off x="644625" y="3768351"/>
            <a:ext cx="12894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Mercury is the smallest planet in the Solar System</a:t>
            </a:r>
            <a:endParaRPr sz="1200">
              <a:solidFill>
                <a:schemeClr val="dk2"/>
              </a:solidFill>
              <a:latin typeface="Roboto"/>
              <a:ea typeface="Roboto"/>
              <a:cs typeface="Roboto"/>
              <a:sym typeface="Roboto"/>
            </a:endParaRPr>
          </a:p>
        </p:txBody>
      </p:sp>
      <p:sp>
        <p:nvSpPr>
          <p:cNvPr id="691" name="Google Shape;691;p55"/>
          <p:cNvSpPr txBox="1"/>
          <p:nvPr/>
        </p:nvSpPr>
        <p:spPr>
          <a:xfrm>
            <a:off x="3928355" y="3768351"/>
            <a:ext cx="12894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Despite being red, Mars is actually a</a:t>
            </a:r>
            <a:endParaRPr sz="1200">
              <a:solidFill>
                <a:schemeClr val="dk2"/>
              </a:solidFill>
              <a:latin typeface="Roboto"/>
              <a:ea typeface="Roboto"/>
              <a:cs typeface="Roboto"/>
              <a:sym typeface="Roboto"/>
            </a:endParaRPr>
          </a:p>
          <a:p>
            <a:pPr indent="0" lvl="0" marL="0" rtl="0" algn="ct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cold place</a:t>
            </a:r>
            <a:endParaRPr sz="1200">
              <a:solidFill>
                <a:schemeClr val="dk2"/>
              </a:solidFill>
              <a:latin typeface="Roboto"/>
              <a:ea typeface="Roboto"/>
              <a:cs typeface="Roboto"/>
              <a:sym typeface="Roboto"/>
            </a:endParaRPr>
          </a:p>
        </p:txBody>
      </p:sp>
      <p:sp>
        <p:nvSpPr>
          <p:cNvPr id="692" name="Google Shape;692;p55"/>
          <p:cNvSpPr txBox="1"/>
          <p:nvPr/>
        </p:nvSpPr>
        <p:spPr>
          <a:xfrm>
            <a:off x="2285816" y="3768351"/>
            <a:ext cx="12894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lang="en" sz="1200">
                <a:solidFill>
                  <a:schemeClr val="dk2"/>
                </a:solidFill>
                <a:latin typeface="Roboto"/>
                <a:ea typeface="Roboto"/>
                <a:cs typeface="Roboto"/>
                <a:sym typeface="Roboto"/>
              </a:rPr>
              <a:t>Venus i</a:t>
            </a:r>
            <a:r>
              <a:rPr lang="en" sz="1200">
                <a:solidFill>
                  <a:schemeClr val="dk2"/>
                </a:solidFill>
                <a:latin typeface="Roboto"/>
                <a:ea typeface="Roboto"/>
                <a:cs typeface="Roboto"/>
                <a:sym typeface="Roboto"/>
              </a:rPr>
              <a:t>t’s the smallest and closest planet to the Sun</a:t>
            </a:r>
            <a:endParaRPr sz="1200">
              <a:solidFill>
                <a:schemeClr val="dk2"/>
              </a:solidFill>
              <a:latin typeface="Roboto"/>
              <a:ea typeface="Roboto"/>
              <a:cs typeface="Roboto"/>
              <a:sym typeface="Roboto"/>
            </a:endParaRPr>
          </a:p>
        </p:txBody>
      </p:sp>
      <p:sp>
        <p:nvSpPr>
          <p:cNvPr id="693" name="Google Shape;693;p55"/>
          <p:cNvSpPr txBox="1"/>
          <p:nvPr/>
        </p:nvSpPr>
        <p:spPr>
          <a:xfrm>
            <a:off x="5570893" y="3768351"/>
            <a:ext cx="12894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Jupiter is a gas giant and the biggest planet of them all</a:t>
            </a:r>
            <a:endParaRPr sz="1200">
              <a:solidFill>
                <a:schemeClr val="dk2"/>
              </a:solidFill>
              <a:latin typeface="Roboto"/>
              <a:ea typeface="Roboto"/>
              <a:cs typeface="Roboto"/>
              <a:sym typeface="Roboto"/>
            </a:endParaRPr>
          </a:p>
        </p:txBody>
      </p:sp>
      <p:sp>
        <p:nvSpPr>
          <p:cNvPr id="694" name="Google Shape;694;p55"/>
          <p:cNvSpPr txBox="1"/>
          <p:nvPr/>
        </p:nvSpPr>
        <p:spPr>
          <a:xfrm>
            <a:off x="7216828" y="3768351"/>
            <a:ext cx="12894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Neptune is the fourth-largest planet in the Solar System</a:t>
            </a:r>
            <a:endParaRPr sz="1200">
              <a:solidFill>
                <a:schemeClr val="dk2"/>
              </a:solidFill>
              <a:latin typeface="Roboto"/>
              <a:ea typeface="Roboto"/>
              <a:cs typeface="Roboto"/>
              <a:sym typeface="Roboto"/>
            </a:endParaRPr>
          </a:p>
        </p:txBody>
      </p:sp>
      <p:grpSp>
        <p:nvGrpSpPr>
          <p:cNvPr id="695" name="Google Shape;695;p55"/>
          <p:cNvGrpSpPr/>
          <p:nvPr/>
        </p:nvGrpSpPr>
        <p:grpSpPr>
          <a:xfrm>
            <a:off x="1074927" y="1946167"/>
            <a:ext cx="428770" cy="412506"/>
            <a:chOff x="1013973" y="2114402"/>
            <a:chExt cx="428770" cy="412506"/>
          </a:xfrm>
        </p:grpSpPr>
        <p:sp>
          <p:nvSpPr>
            <p:cNvPr id="696" name="Google Shape;696;p55"/>
            <p:cNvSpPr/>
            <p:nvPr/>
          </p:nvSpPr>
          <p:spPr>
            <a:xfrm>
              <a:off x="1013973" y="2114402"/>
              <a:ext cx="428770" cy="412506"/>
            </a:xfrm>
            <a:custGeom>
              <a:rect b="b" l="l" r="r" t="t"/>
              <a:pathLst>
                <a:path extrusionOk="0" h="3145" w="3269">
                  <a:moveTo>
                    <a:pt x="1467" y="106"/>
                  </a:moveTo>
                  <a:cubicBezTo>
                    <a:pt x="1803" y="106"/>
                    <a:pt x="2133" y="238"/>
                    <a:pt x="2368" y="473"/>
                  </a:cubicBezTo>
                  <a:cubicBezTo>
                    <a:pt x="2802" y="907"/>
                    <a:pt x="2856" y="1575"/>
                    <a:pt x="2549" y="2081"/>
                  </a:cubicBezTo>
                  <a:cubicBezTo>
                    <a:pt x="2530" y="2100"/>
                    <a:pt x="2530" y="2117"/>
                    <a:pt x="2549" y="2136"/>
                  </a:cubicBezTo>
                  <a:lnTo>
                    <a:pt x="2874" y="2461"/>
                  </a:lnTo>
                  <a:cubicBezTo>
                    <a:pt x="3000" y="2587"/>
                    <a:pt x="3236" y="2768"/>
                    <a:pt x="3055" y="2967"/>
                  </a:cubicBezTo>
                  <a:cubicBezTo>
                    <a:pt x="3055" y="2967"/>
                    <a:pt x="3055" y="2967"/>
                    <a:pt x="3055" y="2967"/>
                  </a:cubicBezTo>
                  <a:lnTo>
                    <a:pt x="3055" y="2967"/>
                  </a:lnTo>
                  <a:cubicBezTo>
                    <a:pt x="3003" y="3014"/>
                    <a:pt x="2953" y="3033"/>
                    <a:pt x="2904" y="3033"/>
                  </a:cubicBezTo>
                  <a:cubicBezTo>
                    <a:pt x="2765" y="3033"/>
                    <a:pt x="2642" y="2880"/>
                    <a:pt x="2549" y="2786"/>
                  </a:cubicBezTo>
                  <a:lnTo>
                    <a:pt x="2224" y="2461"/>
                  </a:lnTo>
                  <a:cubicBezTo>
                    <a:pt x="2214" y="2452"/>
                    <a:pt x="2205" y="2447"/>
                    <a:pt x="2196" y="2447"/>
                  </a:cubicBezTo>
                  <a:cubicBezTo>
                    <a:pt x="2187" y="2447"/>
                    <a:pt x="2178" y="2452"/>
                    <a:pt x="2169" y="2461"/>
                  </a:cubicBezTo>
                  <a:cubicBezTo>
                    <a:pt x="1948" y="2588"/>
                    <a:pt x="1703" y="2656"/>
                    <a:pt x="1460" y="2656"/>
                  </a:cubicBezTo>
                  <a:cubicBezTo>
                    <a:pt x="1187" y="2656"/>
                    <a:pt x="917" y="2570"/>
                    <a:pt x="687" y="2389"/>
                  </a:cubicBezTo>
                  <a:cubicBezTo>
                    <a:pt x="308" y="2100"/>
                    <a:pt x="128" y="1611"/>
                    <a:pt x="217" y="1141"/>
                  </a:cubicBezTo>
                  <a:cubicBezTo>
                    <a:pt x="308" y="690"/>
                    <a:pt x="634" y="310"/>
                    <a:pt x="1085" y="165"/>
                  </a:cubicBezTo>
                  <a:cubicBezTo>
                    <a:pt x="1210" y="125"/>
                    <a:pt x="1339" y="106"/>
                    <a:pt x="1467" y="106"/>
                  </a:cubicBezTo>
                  <a:close/>
                  <a:moveTo>
                    <a:pt x="1465" y="1"/>
                  </a:moveTo>
                  <a:cubicBezTo>
                    <a:pt x="1387" y="1"/>
                    <a:pt x="1308" y="7"/>
                    <a:pt x="1229" y="21"/>
                  </a:cubicBezTo>
                  <a:cubicBezTo>
                    <a:pt x="742" y="112"/>
                    <a:pt x="326" y="473"/>
                    <a:pt x="164" y="960"/>
                  </a:cubicBezTo>
                  <a:cubicBezTo>
                    <a:pt x="0" y="1449"/>
                    <a:pt x="128" y="1991"/>
                    <a:pt x="489" y="2370"/>
                  </a:cubicBezTo>
                  <a:cubicBezTo>
                    <a:pt x="761" y="2632"/>
                    <a:pt x="1112" y="2767"/>
                    <a:pt x="1468" y="2767"/>
                  </a:cubicBezTo>
                  <a:cubicBezTo>
                    <a:pt x="1713" y="2767"/>
                    <a:pt x="1960" y="2703"/>
                    <a:pt x="2187" y="2573"/>
                  </a:cubicBezTo>
                  <a:lnTo>
                    <a:pt x="2187" y="2573"/>
                  </a:lnTo>
                  <a:cubicBezTo>
                    <a:pt x="2304" y="2701"/>
                    <a:pt x="2434" y="2816"/>
                    <a:pt x="2549" y="2931"/>
                  </a:cubicBezTo>
                  <a:cubicBezTo>
                    <a:pt x="2603" y="2985"/>
                    <a:pt x="2658" y="3057"/>
                    <a:pt x="2711" y="3093"/>
                  </a:cubicBezTo>
                  <a:cubicBezTo>
                    <a:pt x="2761" y="3129"/>
                    <a:pt x="2819" y="3145"/>
                    <a:pt x="2877" y="3145"/>
                  </a:cubicBezTo>
                  <a:cubicBezTo>
                    <a:pt x="2961" y="3145"/>
                    <a:pt x="3047" y="3111"/>
                    <a:pt x="3111" y="3054"/>
                  </a:cubicBezTo>
                  <a:lnTo>
                    <a:pt x="3111" y="3054"/>
                  </a:lnTo>
                  <a:cubicBezTo>
                    <a:pt x="3117" y="3051"/>
                    <a:pt x="3123" y="3047"/>
                    <a:pt x="3127" y="3039"/>
                  </a:cubicBezTo>
                  <a:lnTo>
                    <a:pt x="3127" y="3039"/>
                  </a:lnTo>
                  <a:cubicBezTo>
                    <a:pt x="3127" y="3039"/>
                    <a:pt x="3127" y="3039"/>
                    <a:pt x="3127" y="3039"/>
                  </a:cubicBezTo>
                  <a:cubicBezTo>
                    <a:pt x="3134" y="3035"/>
                    <a:pt x="3138" y="3030"/>
                    <a:pt x="3141" y="3025"/>
                  </a:cubicBezTo>
                  <a:lnTo>
                    <a:pt x="3141" y="3025"/>
                  </a:lnTo>
                  <a:cubicBezTo>
                    <a:pt x="3239" y="2917"/>
                    <a:pt x="3268" y="2761"/>
                    <a:pt x="3181" y="2623"/>
                  </a:cubicBezTo>
                  <a:cubicBezTo>
                    <a:pt x="3145" y="2570"/>
                    <a:pt x="3072" y="2515"/>
                    <a:pt x="3036" y="2461"/>
                  </a:cubicBezTo>
                  <a:cubicBezTo>
                    <a:pt x="2905" y="2346"/>
                    <a:pt x="2789" y="2216"/>
                    <a:pt x="2661" y="2099"/>
                  </a:cubicBezTo>
                  <a:lnTo>
                    <a:pt x="2661" y="2099"/>
                  </a:lnTo>
                  <a:cubicBezTo>
                    <a:pt x="2946" y="1616"/>
                    <a:pt x="2919" y="1004"/>
                    <a:pt x="2566" y="546"/>
                  </a:cubicBezTo>
                  <a:cubicBezTo>
                    <a:pt x="2306" y="208"/>
                    <a:pt x="1902" y="1"/>
                    <a:pt x="146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5"/>
            <p:cNvSpPr/>
            <p:nvPr/>
          </p:nvSpPr>
          <p:spPr>
            <a:xfrm>
              <a:off x="1063815" y="2164506"/>
              <a:ext cx="282131" cy="262850"/>
            </a:xfrm>
            <a:custGeom>
              <a:rect b="b" l="l" r="r" t="t"/>
              <a:pathLst>
                <a:path extrusionOk="0" h="2004" w="2151">
                  <a:moveTo>
                    <a:pt x="1085" y="109"/>
                  </a:moveTo>
                  <a:cubicBezTo>
                    <a:pt x="1464" y="109"/>
                    <a:pt x="1808" y="344"/>
                    <a:pt x="1933" y="706"/>
                  </a:cubicBezTo>
                  <a:cubicBezTo>
                    <a:pt x="2061" y="1048"/>
                    <a:pt x="1952" y="1465"/>
                    <a:pt x="1663" y="1699"/>
                  </a:cubicBezTo>
                  <a:cubicBezTo>
                    <a:pt x="1501" y="1831"/>
                    <a:pt x="1298" y="1901"/>
                    <a:pt x="1094" y="1901"/>
                  </a:cubicBezTo>
                  <a:cubicBezTo>
                    <a:pt x="935" y="1901"/>
                    <a:pt x="775" y="1859"/>
                    <a:pt x="632" y="1771"/>
                  </a:cubicBezTo>
                  <a:cubicBezTo>
                    <a:pt x="307" y="1573"/>
                    <a:pt x="145" y="1193"/>
                    <a:pt x="217" y="831"/>
                  </a:cubicBezTo>
                  <a:cubicBezTo>
                    <a:pt x="290" y="417"/>
                    <a:pt x="668" y="109"/>
                    <a:pt x="1085" y="109"/>
                  </a:cubicBezTo>
                  <a:close/>
                  <a:moveTo>
                    <a:pt x="1085" y="0"/>
                  </a:moveTo>
                  <a:cubicBezTo>
                    <a:pt x="687" y="0"/>
                    <a:pt x="307" y="253"/>
                    <a:pt x="162" y="651"/>
                  </a:cubicBezTo>
                  <a:cubicBezTo>
                    <a:pt x="1" y="1048"/>
                    <a:pt x="126" y="1518"/>
                    <a:pt x="452" y="1771"/>
                  </a:cubicBezTo>
                  <a:cubicBezTo>
                    <a:pt x="635" y="1925"/>
                    <a:pt x="865" y="2003"/>
                    <a:pt x="1096" y="2003"/>
                  </a:cubicBezTo>
                  <a:cubicBezTo>
                    <a:pt x="1273" y="2003"/>
                    <a:pt x="1451" y="1957"/>
                    <a:pt x="1608" y="1862"/>
                  </a:cubicBezTo>
                  <a:cubicBezTo>
                    <a:pt x="1970" y="1645"/>
                    <a:pt x="2150" y="1229"/>
                    <a:pt x="2078" y="814"/>
                  </a:cubicBezTo>
                  <a:cubicBezTo>
                    <a:pt x="1988" y="344"/>
                    <a:pt x="1572" y="0"/>
                    <a:pt x="1085"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55"/>
          <p:cNvGrpSpPr/>
          <p:nvPr/>
        </p:nvGrpSpPr>
        <p:grpSpPr>
          <a:xfrm>
            <a:off x="2642214" y="1873700"/>
            <a:ext cx="500385" cy="557441"/>
            <a:chOff x="2611532" y="2041214"/>
            <a:chExt cx="500385" cy="557441"/>
          </a:xfrm>
        </p:grpSpPr>
        <p:sp>
          <p:nvSpPr>
            <p:cNvPr id="699" name="Google Shape;699;p55"/>
            <p:cNvSpPr/>
            <p:nvPr/>
          </p:nvSpPr>
          <p:spPr>
            <a:xfrm>
              <a:off x="2611532" y="2150210"/>
              <a:ext cx="500385" cy="448445"/>
            </a:xfrm>
            <a:custGeom>
              <a:rect b="b" l="l" r="r" t="t"/>
              <a:pathLst>
                <a:path extrusionOk="0" h="3419" w="3815">
                  <a:moveTo>
                    <a:pt x="109" y="56"/>
                  </a:moveTo>
                  <a:cubicBezTo>
                    <a:pt x="145" y="56"/>
                    <a:pt x="164" y="73"/>
                    <a:pt x="200" y="92"/>
                  </a:cubicBezTo>
                  <a:cubicBezTo>
                    <a:pt x="345" y="164"/>
                    <a:pt x="470" y="254"/>
                    <a:pt x="615" y="326"/>
                  </a:cubicBezTo>
                  <a:lnTo>
                    <a:pt x="723" y="381"/>
                  </a:lnTo>
                  <a:cubicBezTo>
                    <a:pt x="742" y="398"/>
                    <a:pt x="760" y="398"/>
                    <a:pt x="778" y="398"/>
                  </a:cubicBezTo>
                  <a:cubicBezTo>
                    <a:pt x="778" y="417"/>
                    <a:pt x="796" y="417"/>
                    <a:pt x="815" y="434"/>
                  </a:cubicBezTo>
                  <a:cubicBezTo>
                    <a:pt x="815" y="453"/>
                    <a:pt x="815" y="453"/>
                    <a:pt x="832" y="471"/>
                  </a:cubicBezTo>
                  <a:cubicBezTo>
                    <a:pt x="832" y="489"/>
                    <a:pt x="832" y="507"/>
                    <a:pt x="851" y="526"/>
                  </a:cubicBezTo>
                  <a:cubicBezTo>
                    <a:pt x="851" y="562"/>
                    <a:pt x="868" y="598"/>
                    <a:pt x="887" y="634"/>
                  </a:cubicBezTo>
                  <a:cubicBezTo>
                    <a:pt x="887" y="670"/>
                    <a:pt x="904" y="706"/>
                    <a:pt x="904" y="742"/>
                  </a:cubicBezTo>
                  <a:cubicBezTo>
                    <a:pt x="923" y="760"/>
                    <a:pt x="923" y="779"/>
                    <a:pt x="940" y="779"/>
                  </a:cubicBezTo>
                  <a:lnTo>
                    <a:pt x="3615" y="779"/>
                  </a:lnTo>
                  <a:cubicBezTo>
                    <a:pt x="3634" y="796"/>
                    <a:pt x="3634" y="815"/>
                    <a:pt x="3634" y="832"/>
                  </a:cubicBezTo>
                  <a:cubicBezTo>
                    <a:pt x="3615" y="887"/>
                    <a:pt x="3615" y="923"/>
                    <a:pt x="3598" y="977"/>
                  </a:cubicBezTo>
                  <a:cubicBezTo>
                    <a:pt x="3598" y="1032"/>
                    <a:pt x="3579" y="1085"/>
                    <a:pt x="3579" y="1121"/>
                  </a:cubicBezTo>
                  <a:cubicBezTo>
                    <a:pt x="3543" y="1338"/>
                    <a:pt x="3507" y="1538"/>
                    <a:pt x="3470" y="1736"/>
                  </a:cubicBezTo>
                  <a:cubicBezTo>
                    <a:pt x="3453" y="1827"/>
                    <a:pt x="3434" y="1935"/>
                    <a:pt x="3417" y="2025"/>
                  </a:cubicBezTo>
                  <a:cubicBezTo>
                    <a:pt x="3398" y="2080"/>
                    <a:pt x="3398" y="2133"/>
                    <a:pt x="3381" y="2188"/>
                  </a:cubicBezTo>
                  <a:cubicBezTo>
                    <a:pt x="3381" y="2206"/>
                    <a:pt x="3381" y="2242"/>
                    <a:pt x="3362" y="2260"/>
                  </a:cubicBezTo>
                  <a:lnTo>
                    <a:pt x="3362" y="2333"/>
                  </a:lnTo>
                  <a:cubicBezTo>
                    <a:pt x="3345" y="2350"/>
                    <a:pt x="3290" y="2350"/>
                    <a:pt x="3254" y="2350"/>
                  </a:cubicBezTo>
                  <a:lnTo>
                    <a:pt x="1410" y="2350"/>
                  </a:lnTo>
                  <a:cubicBezTo>
                    <a:pt x="1393" y="2350"/>
                    <a:pt x="1393" y="2369"/>
                    <a:pt x="1374" y="2369"/>
                  </a:cubicBezTo>
                  <a:cubicBezTo>
                    <a:pt x="1338" y="2477"/>
                    <a:pt x="1302" y="2586"/>
                    <a:pt x="1266" y="2675"/>
                  </a:cubicBezTo>
                  <a:cubicBezTo>
                    <a:pt x="1266" y="2694"/>
                    <a:pt x="1284" y="2712"/>
                    <a:pt x="1302" y="2712"/>
                  </a:cubicBezTo>
                  <a:lnTo>
                    <a:pt x="3670" y="2712"/>
                  </a:lnTo>
                  <a:cubicBezTo>
                    <a:pt x="3723" y="2712"/>
                    <a:pt x="3742" y="2784"/>
                    <a:pt x="3706" y="2803"/>
                  </a:cubicBezTo>
                  <a:cubicBezTo>
                    <a:pt x="3670" y="2820"/>
                    <a:pt x="3634" y="2820"/>
                    <a:pt x="3615" y="2820"/>
                  </a:cubicBezTo>
                  <a:lnTo>
                    <a:pt x="3507" y="2820"/>
                  </a:lnTo>
                  <a:cubicBezTo>
                    <a:pt x="3470" y="2820"/>
                    <a:pt x="3453" y="2839"/>
                    <a:pt x="3470" y="2856"/>
                  </a:cubicBezTo>
                  <a:cubicBezTo>
                    <a:pt x="3525" y="2947"/>
                    <a:pt x="3543" y="3037"/>
                    <a:pt x="3507" y="3128"/>
                  </a:cubicBezTo>
                  <a:cubicBezTo>
                    <a:pt x="3489" y="3200"/>
                    <a:pt x="3434" y="3272"/>
                    <a:pt x="3362" y="3309"/>
                  </a:cubicBezTo>
                  <a:cubicBezTo>
                    <a:pt x="3315" y="3338"/>
                    <a:pt x="3260" y="3352"/>
                    <a:pt x="3205" y="3352"/>
                  </a:cubicBezTo>
                  <a:cubicBezTo>
                    <a:pt x="3092" y="3352"/>
                    <a:pt x="2977" y="3292"/>
                    <a:pt x="2928" y="3181"/>
                  </a:cubicBezTo>
                  <a:cubicBezTo>
                    <a:pt x="2875" y="3073"/>
                    <a:pt x="2875" y="2965"/>
                    <a:pt x="2947" y="2856"/>
                  </a:cubicBezTo>
                  <a:cubicBezTo>
                    <a:pt x="2947" y="2839"/>
                    <a:pt x="2947" y="2820"/>
                    <a:pt x="2911" y="2820"/>
                  </a:cubicBezTo>
                  <a:lnTo>
                    <a:pt x="1988" y="2820"/>
                  </a:lnTo>
                  <a:cubicBezTo>
                    <a:pt x="1971" y="2820"/>
                    <a:pt x="1952" y="2839"/>
                    <a:pt x="1971" y="2856"/>
                  </a:cubicBezTo>
                  <a:cubicBezTo>
                    <a:pt x="2025" y="2947"/>
                    <a:pt x="2025" y="3037"/>
                    <a:pt x="2007" y="3128"/>
                  </a:cubicBezTo>
                  <a:cubicBezTo>
                    <a:pt x="1988" y="3200"/>
                    <a:pt x="1935" y="3272"/>
                    <a:pt x="1863" y="3309"/>
                  </a:cubicBezTo>
                  <a:cubicBezTo>
                    <a:pt x="1810" y="3338"/>
                    <a:pt x="1753" y="3352"/>
                    <a:pt x="1697" y="3352"/>
                  </a:cubicBezTo>
                  <a:cubicBezTo>
                    <a:pt x="1582" y="3352"/>
                    <a:pt x="1472" y="3292"/>
                    <a:pt x="1410" y="3181"/>
                  </a:cubicBezTo>
                  <a:cubicBezTo>
                    <a:pt x="1357" y="3073"/>
                    <a:pt x="1374" y="2965"/>
                    <a:pt x="1429" y="2856"/>
                  </a:cubicBezTo>
                  <a:cubicBezTo>
                    <a:pt x="1446" y="2839"/>
                    <a:pt x="1429" y="2820"/>
                    <a:pt x="1410" y="2820"/>
                  </a:cubicBezTo>
                  <a:lnTo>
                    <a:pt x="1176" y="2820"/>
                  </a:lnTo>
                  <a:cubicBezTo>
                    <a:pt x="1157" y="2820"/>
                    <a:pt x="1140" y="2803"/>
                    <a:pt x="1121" y="2766"/>
                  </a:cubicBezTo>
                  <a:cubicBezTo>
                    <a:pt x="1121" y="2766"/>
                    <a:pt x="1140" y="2748"/>
                    <a:pt x="1140" y="2730"/>
                  </a:cubicBezTo>
                  <a:cubicBezTo>
                    <a:pt x="1140" y="2712"/>
                    <a:pt x="1157" y="2694"/>
                    <a:pt x="1157" y="2675"/>
                  </a:cubicBezTo>
                  <a:cubicBezTo>
                    <a:pt x="1193" y="2603"/>
                    <a:pt x="1212" y="2531"/>
                    <a:pt x="1248" y="2459"/>
                  </a:cubicBezTo>
                  <a:cubicBezTo>
                    <a:pt x="1266" y="2405"/>
                    <a:pt x="1266" y="2369"/>
                    <a:pt x="1284" y="2333"/>
                  </a:cubicBezTo>
                  <a:cubicBezTo>
                    <a:pt x="1302" y="2314"/>
                    <a:pt x="1302" y="2297"/>
                    <a:pt x="1302" y="2278"/>
                  </a:cubicBezTo>
                  <a:cubicBezTo>
                    <a:pt x="1284" y="2260"/>
                    <a:pt x="1284" y="2242"/>
                    <a:pt x="1284" y="2224"/>
                  </a:cubicBezTo>
                  <a:cubicBezTo>
                    <a:pt x="1176" y="1916"/>
                    <a:pt x="1085" y="1610"/>
                    <a:pt x="995" y="1302"/>
                  </a:cubicBezTo>
                  <a:cubicBezTo>
                    <a:pt x="940" y="1157"/>
                    <a:pt x="887" y="995"/>
                    <a:pt x="832" y="851"/>
                  </a:cubicBezTo>
                  <a:cubicBezTo>
                    <a:pt x="815" y="779"/>
                    <a:pt x="796" y="687"/>
                    <a:pt x="760" y="615"/>
                  </a:cubicBezTo>
                  <a:cubicBezTo>
                    <a:pt x="760" y="598"/>
                    <a:pt x="760" y="579"/>
                    <a:pt x="742" y="562"/>
                  </a:cubicBezTo>
                  <a:cubicBezTo>
                    <a:pt x="742" y="543"/>
                    <a:pt x="742" y="526"/>
                    <a:pt x="723" y="507"/>
                  </a:cubicBezTo>
                  <a:cubicBezTo>
                    <a:pt x="723" y="489"/>
                    <a:pt x="706" y="489"/>
                    <a:pt x="687" y="471"/>
                  </a:cubicBezTo>
                  <a:cubicBezTo>
                    <a:pt x="670" y="471"/>
                    <a:pt x="651" y="453"/>
                    <a:pt x="634" y="453"/>
                  </a:cubicBezTo>
                  <a:cubicBezTo>
                    <a:pt x="489" y="362"/>
                    <a:pt x="345" y="290"/>
                    <a:pt x="200" y="218"/>
                  </a:cubicBezTo>
                  <a:cubicBezTo>
                    <a:pt x="181" y="200"/>
                    <a:pt x="145" y="181"/>
                    <a:pt x="109" y="164"/>
                  </a:cubicBezTo>
                  <a:cubicBezTo>
                    <a:pt x="92" y="145"/>
                    <a:pt x="73" y="128"/>
                    <a:pt x="73" y="92"/>
                  </a:cubicBezTo>
                  <a:cubicBezTo>
                    <a:pt x="73" y="73"/>
                    <a:pt x="92" y="56"/>
                    <a:pt x="109" y="56"/>
                  </a:cubicBezTo>
                  <a:close/>
                  <a:moveTo>
                    <a:pt x="128" y="1"/>
                  </a:moveTo>
                  <a:cubicBezTo>
                    <a:pt x="92" y="1"/>
                    <a:pt x="73" y="20"/>
                    <a:pt x="37" y="37"/>
                  </a:cubicBezTo>
                  <a:cubicBezTo>
                    <a:pt x="1" y="73"/>
                    <a:pt x="1" y="145"/>
                    <a:pt x="37" y="181"/>
                  </a:cubicBezTo>
                  <a:cubicBezTo>
                    <a:pt x="73" y="218"/>
                    <a:pt x="109" y="218"/>
                    <a:pt x="128" y="236"/>
                  </a:cubicBezTo>
                  <a:lnTo>
                    <a:pt x="236" y="290"/>
                  </a:lnTo>
                  <a:cubicBezTo>
                    <a:pt x="376" y="378"/>
                    <a:pt x="532" y="465"/>
                    <a:pt x="673" y="536"/>
                  </a:cubicBezTo>
                  <a:lnTo>
                    <a:pt x="673" y="536"/>
                  </a:lnTo>
                  <a:cubicBezTo>
                    <a:pt x="744" y="767"/>
                    <a:pt x="816" y="999"/>
                    <a:pt x="887" y="1212"/>
                  </a:cubicBezTo>
                  <a:cubicBezTo>
                    <a:pt x="976" y="1447"/>
                    <a:pt x="1049" y="1682"/>
                    <a:pt x="1121" y="1916"/>
                  </a:cubicBezTo>
                  <a:cubicBezTo>
                    <a:pt x="1156" y="2040"/>
                    <a:pt x="1192" y="2181"/>
                    <a:pt x="1244" y="2305"/>
                  </a:cubicBezTo>
                  <a:lnTo>
                    <a:pt x="1244" y="2305"/>
                  </a:lnTo>
                  <a:cubicBezTo>
                    <a:pt x="1192" y="2411"/>
                    <a:pt x="1156" y="2533"/>
                    <a:pt x="1104" y="2639"/>
                  </a:cubicBezTo>
                  <a:cubicBezTo>
                    <a:pt x="1104" y="2675"/>
                    <a:pt x="1085" y="2712"/>
                    <a:pt x="1085" y="2730"/>
                  </a:cubicBezTo>
                  <a:cubicBezTo>
                    <a:pt x="1068" y="2748"/>
                    <a:pt x="1068" y="2784"/>
                    <a:pt x="1068" y="2803"/>
                  </a:cubicBezTo>
                  <a:cubicBezTo>
                    <a:pt x="1085" y="2820"/>
                    <a:pt x="1104" y="2856"/>
                    <a:pt x="1121" y="2856"/>
                  </a:cubicBezTo>
                  <a:cubicBezTo>
                    <a:pt x="1140" y="2875"/>
                    <a:pt x="1176" y="2875"/>
                    <a:pt x="1193" y="2875"/>
                  </a:cubicBezTo>
                  <a:lnTo>
                    <a:pt x="1355" y="2875"/>
                  </a:lnTo>
                  <a:cubicBezTo>
                    <a:pt x="1317" y="2961"/>
                    <a:pt x="1306" y="3069"/>
                    <a:pt x="1338" y="3164"/>
                  </a:cubicBezTo>
                  <a:cubicBezTo>
                    <a:pt x="1393" y="3272"/>
                    <a:pt x="1465" y="3345"/>
                    <a:pt x="1555" y="3398"/>
                  </a:cubicBezTo>
                  <a:cubicBezTo>
                    <a:pt x="1597" y="3412"/>
                    <a:pt x="1639" y="3418"/>
                    <a:pt x="1679" y="3418"/>
                  </a:cubicBezTo>
                  <a:cubicBezTo>
                    <a:pt x="1744" y="3418"/>
                    <a:pt x="1807" y="3403"/>
                    <a:pt x="1863" y="3381"/>
                  </a:cubicBezTo>
                  <a:cubicBezTo>
                    <a:pt x="1952" y="3345"/>
                    <a:pt x="2025" y="3272"/>
                    <a:pt x="2061" y="3181"/>
                  </a:cubicBezTo>
                  <a:cubicBezTo>
                    <a:pt x="2092" y="3072"/>
                    <a:pt x="2083" y="2961"/>
                    <a:pt x="2044" y="2875"/>
                  </a:cubicBezTo>
                  <a:lnTo>
                    <a:pt x="2867" y="2875"/>
                  </a:lnTo>
                  <a:cubicBezTo>
                    <a:pt x="2817" y="2961"/>
                    <a:pt x="2809" y="3069"/>
                    <a:pt x="2856" y="3164"/>
                  </a:cubicBezTo>
                  <a:cubicBezTo>
                    <a:pt x="2892" y="3272"/>
                    <a:pt x="2964" y="3345"/>
                    <a:pt x="3073" y="3398"/>
                  </a:cubicBezTo>
                  <a:cubicBezTo>
                    <a:pt x="3108" y="3412"/>
                    <a:pt x="3146" y="3418"/>
                    <a:pt x="3184" y="3418"/>
                  </a:cubicBezTo>
                  <a:cubicBezTo>
                    <a:pt x="3245" y="3418"/>
                    <a:pt x="3307" y="3403"/>
                    <a:pt x="3362" y="3381"/>
                  </a:cubicBezTo>
                  <a:cubicBezTo>
                    <a:pt x="3453" y="3345"/>
                    <a:pt x="3525" y="3272"/>
                    <a:pt x="3561" y="3181"/>
                  </a:cubicBezTo>
                  <a:cubicBezTo>
                    <a:pt x="3593" y="3072"/>
                    <a:pt x="3597" y="2961"/>
                    <a:pt x="3550" y="2875"/>
                  </a:cubicBezTo>
                  <a:lnTo>
                    <a:pt x="3651" y="2875"/>
                  </a:lnTo>
                  <a:cubicBezTo>
                    <a:pt x="3706" y="2875"/>
                    <a:pt x="3742" y="2875"/>
                    <a:pt x="3760" y="2839"/>
                  </a:cubicBezTo>
                  <a:cubicBezTo>
                    <a:pt x="3814" y="2766"/>
                    <a:pt x="3760" y="2658"/>
                    <a:pt x="3670" y="2658"/>
                  </a:cubicBezTo>
                  <a:lnTo>
                    <a:pt x="1333" y="2658"/>
                  </a:lnTo>
                  <a:cubicBezTo>
                    <a:pt x="1363" y="2571"/>
                    <a:pt x="1394" y="2493"/>
                    <a:pt x="1437" y="2405"/>
                  </a:cubicBezTo>
                  <a:lnTo>
                    <a:pt x="3001" y="2405"/>
                  </a:lnTo>
                  <a:cubicBezTo>
                    <a:pt x="3073" y="2405"/>
                    <a:pt x="3137" y="2413"/>
                    <a:pt x="3205" y="2413"/>
                  </a:cubicBezTo>
                  <a:cubicBezTo>
                    <a:pt x="3238" y="2413"/>
                    <a:pt x="3272" y="2411"/>
                    <a:pt x="3308" y="2405"/>
                  </a:cubicBezTo>
                  <a:cubicBezTo>
                    <a:pt x="3345" y="2405"/>
                    <a:pt x="3381" y="2386"/>
                    <a:pt x="3417" y="2350"/>
                  </a:cubicBezTo>
                  <a:lnTo>
                    <a:pt x="3417" y="2297"/>
                  </a:lnTo>
                  <a:cubicBezTo>
                    <a:pt x="3434" y="2260"/>
                    <a:pt x="3434" y="2242"/>
                    <a:pt x="3434" y="2206"/>
                  </a:cubicBezTo>
                  <a:cubicBezTo>
                    <a:pt x="3453" y="2097"/>
                    <a:pt x="3470" y="2007"/>
                    <a:pt x="3489" y="1899"/>
                  </a:cubicBezTo>
                  <a:cubicBezTo>
                    <a:pt x="3543" y="1682"/>
                    <a:pt x="3579" y="1483"/>
                    <a:pt x="3615" y="1285"/>
                  </a:cubicBezTo>
                  <a:lnTo>
                    <a:pt x="3670" y="959"/>
                  </a:lnTo>
                  <a:cubicBezTo>
                    <a:pt x="3670" y="940"/>
                    <a:pt x="3670" y="923"/>
                    <a:pt x="3687" y="887"/>
                  </a:cubicBezTo>
                  <a:lnTo>
                    <a:pt x="3687" y="815"/>
                  </a:lnTo>
                  <a:cubicBezTo>
                    <a:pt x="3687" y="779"/>
                    <a:pt x="3670" y="742"/>
                    <a:pt x="3634" y="724"/>
                  </a:cubicBezTo>
                  <a:cubicBezTo>
                    <a:pt x="3598" y="706"/>
                    <a:pt x="3579" y="706"/>
                    <a:pt x="3561" y="706"/>
                  </a:cubicBezTo>
                  <a:lnTo>
                    <a:pt x="960" y="706"/>
                  </a:lnTo>
                  <a:cubicBezTo>
                    <a:pt x="935" y="646"/>
                    <a:pt x="920" y="586"/>
                    <a:pt x="904" y="526"/>
                  </a:cubicBezTo>
                  <a:cubicBezTo>
                    <a:pt x="887" y="489"/>
                    <a:pt x="887" y="453"/>
                    <a:pt x="868" y="417"/>
                  </a:cubicBezTo>
                  <a:lnTo>
                    <a:pt x="815" y="362"/>
                  </a:lnTo>
                  <a:cubicBezTo>
                    <a:pt x="670" y="290"/>
                    <a:pt x="543" y="218"/>
                    <a:pt x="398" y="128"/>
                  </a:cubicBezTo>
                  <a:cubicBezTo>
                    <a:pt x="326" y="92"/>
                    <a:pt x="272" y="56"/>
                    <a:pt x="200" y="20"/>
                  </a:cubicBezTo>
                  <a:cubicBezTo>
                    <a:pt x="181" y="20"/>
                    <a:pt x="145" y="1"/>
                    <a:pt x="128"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5"/>
            <p:cNvSpPr/>
            <p:nvPr/>
          </p:nvSpPr>
          <p:spPr>
            <a:xfrm>
              <a:off x="2979049" y="2332919"/>
              <a:ext cx="80665" cy="52203"/>
            </a:xfrm>
            <a:custGeom>
              <a:rect b="b" l="l" r="r" t="t"/>
              <a:pathLst>
                <a:path extrusionOk="0" h="398" w="615">
                  <a:moveTo>
                    <a:pt x="554" y="54"/>
                  </a:moveTo>
                  <a:lnTo>
                    <a:pt x="554" y="54"/>
                  </a:lnTo>
                  <a:cubicBezTo>
                    <a:pt x="540" y="140"/>
                    <a:pt x="525" y="227"/>
                    <a:pt x="511" y="325"/>
                  </a:cubicBezTo>
                  <a:lnTo>
                    <a:pt x="54" y="325"/>
                  </a:lnTo>
                  <a:lnTo>
                    <a:pt x="54" y="54"/>
                  </a:lnTo>
                  <a:close/>
                  <a:moveTo>
                    <a:pt x="507" y="354"/>
                  </a:moveTo>
                  <a:lnTo>
                    <a:pt x="507" y="354"/>
                  </a:lnTo>
                  <a:cubicBezTo>
                    <a:pt x="507" y="357"/>
                    <a:pt x="507" y="359"/>
                    <a:pt x="506" y="361"/>
                  </a:cubicBezTo>
                  <a:cubicBezTo>
                    <a:pt x="506" y="359"/>
                    <a:pt x="507" y="356"/>
                    <a:pt x="507" y="354"/>
                  </a:cubicBezTo>
                  <a:close/>
                  <a:moveTo>
                    <a:pt x="18" y="0"/>
                  </a:moveTo>
                  <a:cubicBezTo>
                    <a:pt x="0" y="0"/>
                    <a:pt x="0" y="17"/>
                    <a:pt x="0" y="36"/>
                  </a:cubicBezTo>
                  <a:lnTo>
                    <a:pt x="0" y="361"/>
                  </a:lnTo>
                  <a:cubicBezTo>
                    <a:pt x="0" y="379"/>
                    <a:pt x="0" y="398"/>
                    <a:pt x="18" y="398"/>
                  </a:cubicBezTo>
                  <a:lnTo>
                    <a:pt x="524" y="398"/>
                  </a:lnTo>
                  <a:cubicBezTo>
                    <a:pt x="543" y="398"/>
                    <a:pt x="560" y="379"/>
                    <a:pt x="560" y="361"/>
                  </a:cubicBezTo>
                  <a:lnTo>
                    <a:pt x="615" y="36"/>
                  </a:lnTo>
                  <a:cubicBezTo>
                    <a:pt x="615" y="17"/>
                    <a:pt x="615" y="0"/>
                    <a:pt x="59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5"/>
            <p:cNvSpPr/>
            <p:nvPr/>
          </p:nvSpPr>
          <p:spPr>
            <a:xfrm>
              <a:off x="2867561" y="2332919"/>
              <a:ext cx="97454" cy="52203"/>
            </a:xfrm>
            <a:custGeom>
              <a:rect b="b" l="l" r="r" t="t"/>
              <a:pathLst>
                <a:path extrusionOk="0" h="398" w="743">
                  <a:moveTo>
                    <a:pt x="687" y="54"/>
                  </a:moveTo>
                  <a:lnTo>
                    <a:pt x="687" y="325"/>
                  </a:lnTo>
                  <a:lnTo>
                    <a:pt x="55" y="325"/>
                  </a:lnTo>
                  <a:lnTo>
                    <a:pt x="55" y="54"/>
                  </a:lnTo>
                  <a:close/>
                  <a:moveTo>
                    <a:pt x="36" y="0"/>
                  </a:moveTo>
                  <a:cubicBezTo>
                    <a:pt x="19" y="0"/>
                    <a:pt x="0" y="17"/>
                    <a:pt x="0" y="36"/>
                  </a:cubicBezTo>
                  <a:lnTo>
                    <a:pt x="0" y="361"/>
                  </a:lnTo>
                  <a:cubicBezTo>
                    <a:pt x="0" y="379"/>
                    <a:pt x="19" y="398"/>
                    <a:pt x="36" y="398"/>
                  </a:cubicBezTo>
                  <a:lnTo>
                    <a:pt x="706" y="398"/>
                  </a:lnTo>
                  <a:cubicBezTo>
                    <a:pt x="717" y="398"/>
                    <a:pt x="730" y="389"/>
                    <a:pt x="736" y="379"/>
                  </a:cubicBezTo>
                  <a:lnTo>
                    <a:pt x="736" y="379"/>
                  </a:lnTo>
                  <a:cubicBezTo>
                    <a:pt x="740" y="374"/>
                    <a:pt x="742" y="369"/>
                    <a:pt x="742" y="361"/>
                  </a:cubicBezTo>
                  <a:lnTo>
                    <a:pt x="742" y="361"/>
                  </a:lnTo>
                  <a:cubicBezTo>
                    <a:pt x="742" y="361"/>
                    <a:pt x="742" y="361"/>
                    <a:pt x="742" y="361"/>
                  </a:cubicBezTo>
                  <a:lnTo>
                    <a:pt x="742" y="36"/>
                  </a:lnTo>
                  <a:cubicBezTo>
                    <a:pt x="742" y="17"/>
                    <a:pt x="723" y="0"/>
                    <a:pt x="7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5"/>
            <p:cNvSpPr/>
            <p:nvPr/>
          </p:nvSpPr>
          <p:spPr>
            <a:xfrm>
              <a:off x="2758565" y="2332919"/>
              <a:ext cx="97323" cy="52203"/>
            </a:xfrm>
            <a:custGeom>
              <a:rect b="b" l="l" r="r" t="t"/>
              <a:pathLst>
                <a:path extrusionOk="0" h="398" w="742">
                  <a:moveTo>
                    <a:pt x="669" y="54"/>
                  </a:moveTo>
                  <a:lnTo>
                    <a:pt x="669" y="325"/>
                  </a:lnTo>
                  <a:lnTo>
                    <a:pt x="175" y="325"/>
                  </a:lnTo>
                  <a:lnTo>
                    <a:pt x="84" y="54"/>
                  </a:lnTo>
                  <a:close/>
                  <a:moveTo>
                    <a:pt x="36" y="0"/>
                  </a:moveTo>
                  <a:cubicBezTo>
                    <a:pt x="19" y="0"/>
                    <a:pt x="0" y="17"/>
                    <a:pt x="0" y="36"/>
                  </a:cubicBezTo>
                  <a:lnTo>
                    <a:pt x="108" y="361"/>
                  </a:lnTo>
                  <a:cubicBezTo>
                    <a:pt x="108" y="379"/>
                    <a:pt x="127" y="398"/>
                    <a:pt x="145" y="398"/>
                  </a:cubicBezTo>
                  <a:lnTo>
                    <a:pt x="706" y="398"/>
                  </a:lnTo>
                  <a:cubicBezTo>
                    <a:pt x="721" y="398"/>
                    <a:pt x="738" y="383"/>
                    <a:pt x="741" y="367"/>
                  </a:cubicBezTo>
                  <a:lnTo>
                    <a:pt x="741" y="367"/>
                  </a:lnTo>
                  <a:cubicBezTo>
                    <a:pt x="742" y="365"/>
                    <a:pt x="742" y="363"/>
                    <a:pt x="742" y="362"/>
                  </a:cubicBezTo>
                  <a:lnTo>
                    <a:pt x="742" y="362"/>
                  </a:lnTo>
                  <a:cubicBezTo>
                    <a:pt x="742" y="362"/>
                    <a:pt x="742" y="361"/>
                    <a:pt x="742" y="361"/>
                  </a:cubicBezTo>
                  <a:lnTo>
                    <a:pt x="742" y="36"/>
                  </a:lnTo>
                  <a:cubicBezTo>
                    <a:pt x="742" y="17"/>
                    <a:pt x="723" y="0"/>
                    <a:pt x="7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5"/>
            <p:cNvSpPr/>
            <p:nvPr/>
          </p:nvSpPr>
          <p:spPr>
            <a:xfrm>
              <a:off x="2779945" y="2396795"/>
              <a:ext cx="75943" cy="49973"/>
            </a:xfrm>
            <a:custGeom>
              <a:rect b="b" l="l" r="r" t="t"/>
              <a:pathLst>
                <a:path extrusionOk="0" h="381" w="579">
                  <a:moveTo>
                    <a:pt x="506" y="73"/>
                  </a:moveTo>
                  <a:lnTo>
                    <a:pt x="506" y="308"/>
                  </a:lnTo>
                  <a:lnTo>
                    <a:pt x="155" y="308"/>
                  </a:lnTo>
                  <a:cubicBezTo>
                    <a:pt x="128" y="237"/>
                    <a:pt x="100" y="156"/>
                    <a:pt x="72" y="73"/>
                  </a:cubicBezTo>
                  <a:close/>
                  <a:moveTo>
                    <a:pt x="37" y="0"/>
                  </a:moveTo>
                  <a:cubicBezTo>
                    <a:pt x="18" y="0"/>
                    <a:pt x="0" y="19"/>
                    <a:pt x="0" y="36"/>
                  </a:cubicBezTo>
                  <a:cubicBezTo>
                    <a:pt x="37" y="145"/>
                    <a:pt x="73" y="253"/>
                    <a:pt x="90" y="344"/>
                  </a:cubicBezTo>
                  <a:cubicBezTo>
                    <a:pt x="97" y="358"/>
                    <a:pt x="109" y="364"/>
                    <a:pt x="121" y="364"/>
                  </a:cubicBezTo>
                  <a:cubicBezTo>
                    <a:pt x="126" y="364"/>
                    <a:pt x="130" y="363"/>
                    <a:pt x="134" y="362"/>
                  </a:cubicBezTo>
                  <a:lnTo>
                    <a:pt x="134" y="362"/>
                  </a:lnTo>
                  <a:cubicBezTo>
                    <a:pt x="276" y="362"/>
                    <a:pt x="401" y="380"/>
                    <a:pt x="543" y="380"/>
                  </a:cubicBezTo>
                  <a:cubicBezTo>
                    <a:pt x="560" y="380"/>
                    <a:pt x="579" y="362"/>
                    <a:pt x="579" y="344"/>
                  </a:cubicBezTo>
                  <a:lnTo>
                    <a:pt x="579" y="36"/>
                  </a:lnTo>
                  <a:cubicBezTo>
                    <a:pt x="579" y="19"/>
                    <a:pt x="560" y="0"/>
                    <a:pt x="54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5"/>
            <p:cNvSpPr/>
            <p:nvPr/>
          </p:nvSpPr>
          <p:spPr>
            <a:xfrm>
              <a:off x="2867561" y="2396795"/>
              <a:ext cx="97454" cy="49973"/>
            </a:xfrm>
            <a:custGeom>
              <a:rect b="b" l="l" r="r" t="t"/>
              <a:pathLst>
                <a:path extrusionOk="0" h="381" w="743">
                  <a:moveTo>
                    <a:pt x="687" y="73"/>
                  </a:moveTo>
                  <a:lnTo>
                    <a:pt x="687" y="308"/>
                  </a:lnTo>
                  <a:lnTo>
                    <a:pt x="55" y="308"/>
                  </a:lnTo>
                  <a:lnTo>
                    <a:pt x="55" y="73"/>
                  </a:lnTo>
                  <a:close/>
                  <a:moveTo>
                    <a:pt x="36" y="0"/>
                  </a:moveTo>
                  <a:cubicBezTo>
                    <a:pt x="19" y="0"/>
                    <a:pt x="0" y="19"/>
                    <a:pt x="0" y="36"/>
                  </a:cubicBezTo>
                  <a:lnTo>
                    <a:pt x="0" y="344"/>
                  </a:lnTo>
                  <a:cubicBezTo>
                    <a:pt x="0" y="362"/>
                    <a:pt x="19" y="380"/>
                    <a:pt x="36" y="380"/>
                  </a:cubicBezTo>
                  <a:lnTo>
                    <a:pt x="706" y="380"/>
                  </a:lnTo>
                  <a:cubicBezTo>
                    <a:pt x="723" y="380"/>
                    <a:pt x="742" y="362"/>
                    <a:pt x="742" y="344"/>
                  </a:cubicBezTo>
                  <a:lnTo>
                    <a:pt x="742" y="36"/>
                  </a:lnTo>
                  <a:cubicBezTo>
                    <a:pt x="742" y="19"/>
                    <a:pt x="723" y="0"/>
                    <a:pt x="7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5"/>
            <p:cNvSpPr/>
            <p:nvPr/>
          </p:nvSpPr>
          <p:spPr>
            <a:xfrm>
              <a:off x="2976820" y="2396795"/>
              <a:ext cx="70959" cy="49973"/>
            </a:xfrm>
            <a:custGeom>
              <a:rect b="b" l="l" r="r" t="t"/>
              <a:pathLst>
                <a:path extrusionOk="0" h="381" w="541">
                  <a:moveTo>
                    <a:pt x="478" y="73"/>
                  </a:moveTo>
                  <a:cubicBezTo>
                    <a:pt x="464" y="156"/>
                    <a:pt x="450" y="237"/>
                    <a:pt x="436" y="308"/>
                  </a:cubicBezTo>
                  <a:lnTo>
                    <a:pt x="71" y="308"/>
                  </a:lnTo>
                  <a:lnTo>
                    <a:pt x="71" y="73"/>
                  </a:lnTo>
                  <a:close/>
                  <a:moveTo>
                    <a:pt x="35" y="0"/>
                  </a:moveTo>
                  <a:cubicBezTo>
                    <a:pt x="17" y="0"/>
                    <a:pt x="17" y="19"/>
                    <a:pt x="17" y="36"/>
                  </a:cubicBezTo>
                  <a:lnTo>
                    <a:pt x="17" y="316"/>
                  </a:lnTo>
                  <a:lnTo>
                    <a:pt x="17" y="316"/>
                  </a:lnTo>
                  <a:cubicBezTo>
                    <a:pt x="0" y="334"/>
                    <a:pt x="6" y="380"/>
                    <a:pt x="35" y="380"/>
                  </a:cubicBezTo>
                  <a:lnTo>
                    <a:pt x="451" y="380"/>
                  </a:lnTo>
                  <a:cubicBezTo>
                    <a:pt x="469" y="380"/>
                    <a:pt x="487" y="362"/>
                    <a:pt x="487" y="344"/>
                  </a:cubicBezTo>
                  <a:cubicBezTo>
                    <a:pt x="505" y="253"/>
                    <a:pt x="523" y="145"/>
                    <a:pt x="541" y="36"/>
                  </a:cubicBezTo>
                  <a:cubicBezTo>
                    <a:pt x="541" y="19"/>
                    <a:pt x="541" y="0"/>
                    <a:pt x="52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5"/>
            <p:cNvSpPr/>
            <p:nvPr/>
          </p:nvSpPr>
          <p:spPr>
            <a:xfrm>
              <a:off x="2979049" y="2264059"/>
              <a:ext cx="94962" cy="54695"/>
            </a:xfrm>
            <a:custGeom>
              <a:rect b="b" l="l" r="r" t="t"/>
              <a:pathLst>
                <a:path extrusionOk="0" h="417" w="724">
                  <a:moveTo>
                    <a:pt x="646" y="55"/>
                  </a:moveTo>
                  <a:cubicBezTo>
                    <a:pt x="630" y="162"/>
                    <a:pt x="615" y="268"/>
                    <a:pt x="599" y="362"/>
                  </a:cubicBezTo>
                  <a:lnTo>
                    <a:pt x="54" y="362"/>
                  </a:lnTo>
                  <a:lnTo>
                    <a:pt x="54" y="55"/>
                  </a:lnTo>
                  <a:close/>
                  <a:moveTo>
                    <a:pt x="18" y="0"/>
                  </a:moveTo>
                  <a:cubicBezTo>
                    <a:pt x="0" y="0"/>
                    <a:pt x="0" y="19"/>
                    <a:pt x="0" y="36"/>
                  </a:cubicBezTo>
                  <a:lnTo>
                    <a:pt x="0" y="398"/>
                  </a:lnTo>
                  <a:cubicBezTo>
                    <a:pt x="0" y="417"/>
                    <a:pt x="0" y="417"/>
                    <a:pt x="18" y="417"/>
                  </a:cubicBezTo>
                  <a:lnTo>
                    <a:pt x="615" y="417"/>
                  </a:lnTo>
                  <a:cubicBezTo>
                    <a:pt x="632" y="417"/>
                    <a:pt x="651" y="417"/>
                    <a:pt x="651" y="398"/>
                  </a:cubicBezTo>
                  <a:cubicBezTo>
                    <a:pt x="668" y="289"/>
                    <a:pt x="687" y="164"/>
                    <a:pt x="705" y="36"/>
                  </a:cubicBezTo>
                  <a:cubicBezTo>
                    <a:pt x="723" y="19"/>
                    <a:pt x="705" y="0"/>
                    <a:pt x="687"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5"/>
            <p:cNvSpPr/>
            <p:nvPr/>
          </p:nvSpPr>
          <p:spPr>
            <a:xfrm>
              <a:off x="2867561" y="2264059"/>
              <a:ext cx="97454" cy="54695"/>
            </a:xfrm>
            <a:custGeom>
              <a:rect b="b" l="l" r="r" t="t"/>
              <a:pathLst>
                <a:path extrusionOk="0" h="417" w="743">
                  <a:moveTo>
                    <a:pt x="687" y="55"/>
                  </a:moveTo>
                  <a:lnTo>
                    <a:pt x="687" y="362"/>
                  </a:lnTo>
                  <a:lnTo>
                    <a:pt x="55" y="362"/>
                  </a:lnTo>
                  <a:lnTo>
                    <a:pt x="55" y="55"/>
                  </a:lnTo>
                  <a:close/>
                  <a:moveTo>
                    <a:pt x="36" y="0"/>
                  </a:moveTo>
                  <a:cubicBezTo>
                    <a:pt x="19" y="0"/>
                    <a:pt x="0" y="19"/>
                    <a:pt x="0" y="36"/>
                  </a:cubicBezTo>
                  <a:lnTo>
                    <a:pt x="0" y="398"/>
                  </a:lnTo>
                  <a:cubicBezTo>
                    <a:pt x="0" y="417"/>
                    <a:pt x="19" y="417"/>
                    <a:pt x="36" y="417"/>
                  </a:cubicBezTo>
                  <a:lnTo>
                    <a:pt x="706" y="417"/>
                  </a:lnTo>
                  <a:cubicBezTo>
                    <a:pt x="723" y="417"/>
                    <a:pt x="742" y="417"/>
                    <a:pt x="742" y="398"/>
                  </a:cubicBezTo>
                  <a:lnTo>
                    <a:pt x="742" y="36"/>
                  </a:lnTo>
                  <a:cubicBezTo>
                    <a:pt x="742" y="19"/>
                    <a:pt x="723" y="0"/>
                    <a:pt x="7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5"/>
            <p:cNvSpPr/>
            <p:nvPr/>
          </p:nvSpPr>
          <p:spPr>
            <a:xfrm>
              <a:off x="2737317" y="2264059"/>
              <a:ext cx="118571" cy="55744"/>
            </a:xfrm>
            <a:custGeom>
              <a:rect b="b" l="l" r="r" t="t"/>
              <a:pathLst>
                <a:path extrusionOk="0" h="425" w="904">
                  <a:moveTo>
                    <a:pt x="831" y="58"/>
                  </a:moveTo>
                  <a:lnTo>
                    <a:pt x="831" y="362"/>
                  </a:lnTo>
                  <a:lnTo>
                    <a:pt x="175" y="362"/>
                  </a:lnTo>
                  <a:cubicBezTo>
                    <a:pt x="146" y="273"/>
                    <a:pt x="117" y="173"/>
                    <a:pt x="88" y="72"/>
                  </a:cubicBezTo>
                  <a:lnTo>
                    <a:pt x="198" y="72"/>
                  </a:lnTo>
                  <a:cubicBezTo>
                    <a:pt x="403" y="72"/>
                    <a:pt x="625" y="72"/>
                    <a:pt x="831" y="58"/>
                  </a:cubicBezTo>
                  <a:close/>
                  <a:moveTo>
                    <a:pt x="36" y="0"/>
                  </a:moveTo>
                  <a:cubicBezTo>
                    <a:pt x="17" y="0"/>
                    <a:pt x="0" y="19"/>
                    <a:pt x="0" y="36"/>
                  </a:cubicBezTo>
                  <a:cubicBezTo>
                    <a:pt x="36" y="164"/>
                    <a:pt x="90" y="289"/>
                    <a:pt x="126" y="398"/>
                  </a:cubicBezTo>
                  <a:cubicBezTo>
                    <a:pt x="126" y="417"/>
                    <a:pt x="145" y="417"/>
                    <a:pt x="145" y="417"/>
                  </a:cubicBezTo>
                  <a:cubicBezTo>
                    <a:pt x="223" y="422"/>
                    <a:pt x="303" y="424"/>
                    <a:pt x="384" y="424"/>
                  </a:cubicBezTo>
                  <a:cubicBezTo>
                    <a:pt x="546" y="424"/>
                    <a:pt x="710" y="417"/>
                    <a:pt x="868" y="417"/>
                  </a:cubicBezTo>
                  <a:cubicBezTo>
                    <a:pt x="885" y="417"/>
                    <a:pt x="904" y="417"/>
                    <a:pt x="904" y="398"/>
                  </a:cubicBezTo>
                  <a:lnTo>
                    <a:pt x="904" y="36"/>
                  </a:lnTo>
                  <a:cubicBezTo>
                    <a:pt x="904" y="19"/>
                    <a:pt x="885" y="0"/>
                    <a:pt x="868"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2806702" y="2553666"/>
              <a:ext cx="9837" cy="9181"/>
            </a:xfrm>
            <a:custGeom>
              <a:rect b="b" l="l" r="r" t="t"/>
              <a:pathLst>
                <a:path extrusionOk="0" h="70" w="75">
                  <a:moveTo>
                    <a:pt x="43" y="0"/>
                  </a:moveTo>
                  <a:cubicBezTo>
                    <a:pt x="22" y="0"/>
                    <a:pt x="0" y="21"/>
                    <a:pt x="13" y="33"/>
                  </a:cubicBezTo>
                  <a:lnTo>
                    <a:pt x="13" y="52"/>
                  </a:lnTo>
                  <a:cubicBezTo>
                    <a:pt x="13" y="69"/>
                    <a:pt x="49" y="69"/>
                    <a:pt x="49" y="69"/>
                  </a:cubicBezTo>
                  <a:cubicBezTo>
                    <a:pt x="54" y="65"/>
                    <a:pt x="57" y="61"/>
                    <a:pt x="59" y="56"/>
                  </a:cubicBezTo>
                  <a:lnTo>
                    <a:pt x="59" y="56"/>
                  </a:lnTo>
                  <a:cubicBezTo>
                    <a:pt x="69" y="47"/>
                    <a:pt x="75" y="31"/>
                    <a:pt x="67" y="16"/>
                  </a:cubicBezTo>
                  <a:lnTo>
                    <a:pt x="67" y="16"/>
                  </a:lnTo>
                  <a:cubicBezTo>
                    <a:pt x="67" y="16"/>
                    <a:pt x="67" y="16"/>
                    <a:pt x="67" y="16"/>
                  </a:cubicBezTo>
                  <a:cubicBezTo>
                    <a:pt x="61" y="5"/>
                    <a:pt x="52" y="0"/>
                    <a:pt x="4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2846313" y="2562716"/>
              <a:ext cx="9575" cy="9575"/>
            </a:xfrm>
            <a:custGeom>
              <a:rect b="b" l="l" r="r" t="t"/>
              <a:pathLst>
                <a:path extrusionOk="0" h="73" w="73">
                  <a:moveTo>
                    <a:pt x="37" y="0"/>
                  </a:moveTo>
                  <a:cubicBezTo>
                    <a:pt x="37" y="0"/>
                    <a:pt x="18" y="0"/>
                    <a:pt x="18" y="19"/>
                  </a:cubicBezTo>
                  <a:lnTo>
                    <a:pt x="0" y="19"/>
                  </a:lnTo>
                  <a:lnTo>
                    <a:pt x="0" y="36"/>
                  </a:lnTo>
                  <a:lnTo>
                    <a:pt x="0" y="55"/>
                  </a:lnTo>
                  <a:lnTo>
                    <a:pt x="18" y="55"/>
                  </a:lnTo>
                  <a:lnTo>
                    <a:pt x="18" y="73"/>
                  </a:lnTo>
                  <a:lnTo>
                    <a:pt x="54" y="73"/>
                  </a:lnTo>
                  <a:lnTo>
                    <a:pt x="54" y="55"/>
                  </a:lnTo>
                  <a:lnTo>
                    <a:pt x="73" y="36"/>
                  </a:lnTo>
                  <a:cubicBezTo>
                    <a:pt x="54" y="36"/>
                    <a:pt x="54" y="19"/>
                    <a:pt x="54" y="19"/>
                  </a:cubicBezTo>
                  <a:lnTo>
                    <a:pt x="37"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p:nvPr/>
          </p:nvSpPr>
          <p:spPr>
            <a:xfrm>
              <a:off x="2844346" y="2564421"/>
              <a:ext cx="11149" cy="8526"/>
            </a:xfrm>
            <a:custGeom>
              <a:rect b="b" l="l" r="r" t="t"/>
              <a:pathLst>
                <a:path extrusionOk="0" h="65" w="85">
                  <a:moveTo>
                    <a:pt x="36" y="1"/>
                  </a:moveTo>
                  <a:cubicBezTo>
                    <a:pt x="30" y="1"/>
                    <a:pt x="23" y="2"/>
                    <a:pt x="15" y="6"/>
                  </a:cubicBezTo>
                  <a:cubicBezTo>
                    <a:pt x="0" y="35"/>
                    <a:pt x="21" y="65"/>
                    <a:pt x="49" y="65"/>
                  </a:cubicBezTo>
                  <a:cubicBezTo>
                    <a:pt x="55" y="65"/>
                    <a:pt x="62" y="63"/>
                    <a:pt x="69" y="60"/>
                  </a:cubicBezTo>
                  <a:lnTo>
                    <a:pt x="69" y="42"/>
                  </a:lnTo>
                  <a:cubicBezTo>
                    <a:pt x="84" y="27"/>
                    <a:pt x="64" y="1"/>
                    <a:pt x="36"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p:nvPr/>
          </p:nvSpPr>
          <p:spPr>
            <a:xfrm>
              <a:off x="2805915" y="2519957"/>
              <a:ext cx="57580" cy="57449"/>
            </a:xfrm>
            <a:custGeom>
              <a:rect b="b" l="l" r="r" t="t"/>
              <a:pathLst>
                <a:path extrusionOk="0" h="438" w="439">
                  <a:moveTo>
                    <a:pt x="236" y="56"/>
                  </a:moveTo>
                  <a:cubicBezTo>
                    <a:pt x="253" y="56"/>
                    <a:pt x="253" y="56"/>
                    <a:pt x="272" y="73"/>
                  </a:cubicBezTo>
                  <a:cubicBezTo>
                    <a:pt x="283" y="73"/>
                    <a:pt x="294" y="80"/>
                    <a:pt x="304" y="85"/>
                  </a:cubicBezTo>
                  <a:lnTo>
                    <a:pt x="304" y="85"/>
                  </a:lnTo>
                  <a:cubicBezTo>
                    <a:pt x="305" y="88"/>
                    <a:pt x="307" y="90"/>
                    <a:pt x="308" y="92"/>
                  </a:cubicBezTo>
                  <a:cubicBezTo>
                    <a:pt x="326" y="92"/>
                    <a:pt x="345" y="109"/>
                    <a:pt x="345" y="128"/>
                  </a:cubicBezTo>
                  <a:cubicBezTo>
                    <a:pt x="346" y="129"/>
                    <a:pt x="347" y="130"/>
                    <a:pt x="348" y="131"/>
                  </a:cubicBezTo>
                  <a:lnTo>
                    <a:pt x="348" y="131"/>
                  </a:lnTo>
                  <a:cubicBezTo>
                    <a:pt x="351" y="135"/>
                    <a:pt x="355" y="139"/>
                    <a:pt x="362" y="146"/>
                  </a:cubicBezTo>
                  <a:lnTo>
                    <a:pt x="362" y="164"/>
                  </a:lnTo>
                  <a:cubicBezTo>
                    <a:pt x="362" y="164"/>
                    <a:pt x="362" y="164"/>
                    <a:pt x="362" y="164"/>
                  </a:cubicBezTo>
                  <a:lnTo>
                    <a:pt x="362" y="164"/>
                  </a:lnTo>
                  <a:cubicBezTo>
                    <a:pt x="362" y="165"/>
                    <a:pt x="363" y="165"/>
                    <a:pt x="363" y="165"/>
                  </a:cubicBezTo>
                  <a:lnTo>
                    <a:pt x="363" y="165"/>
                  </a:lnTo>
                  <a:cubicBezTo>
                    <a:pt x="367" y="170"/>
                    <a:pt x="381" y="185"/>
                    <a:pt x="381" y="200"/>
                  </a:cubicBezTo>
                  <a:lnTo>
                    <a:pt x="381" y="237"/>
                  </a:lnTo>
                  <a:cubicBezTo>
                    <a:pt x="381" y="254"/>
                    <a:pt x="362" y="273"/>
                    <a:pt x="362" y="290"/>
                  </a:cubicBezTo>
                  <a:lnTo>
                    <a:pt x="345" y="309"/>
                  </a:lnTo>
                  <a:cubicBezTo>
                    <a:pt x="326" y="345"/>
                    <a:pt x="308" y="345"/>
                    <a:pt x="272" y="362"/>
                  </a:cubicBezTo>
                  <a:cubicBezTo>
                    <a:pt x="271" y="364"/>
                    <a:pt x="270" y="365"/>
                    <a:pt x="269" y="367"/>
                  </a:cubicBezTo>
                  <a:lnTo>
                    <a:pt x="269" y="367"/>
                  </a:lnTo>
                  <a:cubicBezTo>
                    <a:pt x="265" y="369"/>
                    <a:pt x="261" y="374"/>
                    <a:pt x="253" y="381"/>
                  </a:cubicBezTo>
                  <a:lnTo>
                    <a:pt x="217" y="381"/>
                  </a:lnTo>
                  <a:cubicBezTo>
                    <a:pt x="200" y="381"/>
                    <a:pt x="164" y="362"/>
                    <a:pt x="145" y="362"/>
                  </a:cubicBezTo>
                  <a:cubicBezTo>
                    <a:pt x="92" y="326"/>
                    <a:pt x="73" y="290"/>
                    <a:pt x="56" y="237"/>
                  </a:cubicBezTo>
                  <a:lnTo>
                    <a:pt x="56" y="237"/>
                  </a:lnTo>
                  <a:cubicBezTo>
                    <a:pt x="56" y="211"/>
                    <a:pt x="58" y="194"/>
                    <a:pt x="73" y="164"/>
                  </a:cubicBezTo>
                  <a:cubicBezTo>
                    <a:pt x="73" y="146"/>
                    <a:pt x="92" y="109"/>
                    <a:pt x="128" y="92"/>
                  </a:cubicBezTo>
                  <a:cubicBezTo>
                    <a:pt x="129" y="90"/>
                    <a:pt x="131" y="88"/>
                    <a:pt x="132" y="86"/>
                  </a:cubicBezTo>
                  <a:lnTo>
                    <a:pt x="132" y="86"/>
                  </a:lnTo>
                  <a:cubicBezTo>
                    <a:pt x="144" y="80"/>
                    <a:pt x="159" y="73"/>
                    <a:pt x="181" y="73"/>
                  </a:cubicBezTo>
                  <a:cubicBezTo>
                    <a:pt x="200" y="56"/>
                    <a:pt x="217" y="56"/>
                    <a:pt x="236" y="56"/>
                  </a:cubicBezTo>
                  <a:close/>
                  <a:moveTo>
                    <a:pt x="164" y="1"/>
                  </a:moveTo>
                  <a:cubicBezTo>
                    <a:pt x="128" y="20"/>
                    <a:pt x="109" y="37"/>
                    <a:pt x="73" y="37"/>
                  </a:cubicBezTo>
                  <a:cubicBezTo>
                    <a:pt x="70" y="43"/>
                    <a:pt x="68" y="48"/>
                    <a:pt x="67" y="54"/>
                  </a:cubicBezTo>
                  <a:lnTo>
                    <a:pt x="67" y="54"/>
                  </a:lnTo>
                  <a:cubicBezTo>
                    <a:pt x="46" y="74"/>
                    <a:pt x="32" y="101"/>
                    <a:pt x="19" y="128"/>
                  </a:cubicBezTo>
                  <a:cubicBezTo>
                    <a:pt x="0" y="164"/>
                    <a:pt x="0" y="218"/>
                    <a:pt x="0" y="254"/>
                  </a:cubicBezTo>
                  <a:cubicBezTo>
                    <a:pt x="0" y="254"/>
                    <a:pt x="0" y="254"/>
                    <a:pt x="0" y="254"/>
                  </a:cubicBezTo>
                  <a:lnTo>
                    <a:pt x="0" y="254"/>
                  </a:lnTo>
                  <a:cubicBezTo>
                    <a:pt x="0" y="260"/>
                    <a:pt x="2" y="265"/>
                    <a:pt x="5" y="270"/>
                  </a:cubicBezTo>
                  <a:lnTo>
                    <a:pt x="5" y="270"/>
                  </a:lnTo>
                  <a:cubicBezTo>
                    <a:pt x="25" y="334"/>
                    <a:pt x="59" y="384"/>
                    <a:pt x="109" y="417"/>
                  </a:cubicBezTo>
                  <a:cubicBezTo>
                    <a:pt x="139" y="432"/>
                    <a:pt x="166" y="438"/>
                    <a:pt x="193" y="438"/>
                  </a:cubicBezTo>
                  <a:cubicBezTo>
                    <a:pt x="226" y="438"/>
                    <a:pt x="258" y="430"/>
                    <a:pt x="294" y="421"/>
                  </a:cubicBezTo>
                  <a:lnTo>
                    <a:pt x="294" y="421"/>
                  </a:lnTo>
                  <a:cubicBezTo>
                    <a:pt x="295" y="421"/>
                    <a:pt x="295" y="421"/>
                    <a:pt x="295" y="421"/>
                  </a:cubicBezTo>
                  <a:cubicBezTo>
                    <a:pt x="299" y="421"/>
                    <a:pt x="304" y="420"/>
                    <a:pt x="308" y="417"/>
                  </a:cubicBezTo>
                  <a:lnTo>
                    <a:pt x="308" y="417"/>
                  </a:lnTo>
                  <a:cubicBezTo>
                    <a:pt x="308" y="417"/>
                    <a:pt x="308" y="417"/>
                    <a:pt x="308" y="417"/>
                  </a:cubicBezTo>
                  <a:cubicBezTo>
                    <a:pt x="340" y="401"/>
                    <a:pt x="357" y="386"/>
                    <a:pt x="373" y="370"/>
                  </a:cubicBezTo>
                  <a:lnTo>
                    <a:pt x="373" y="370"/>
                  </a:lnTo>
                  <a:cubicBezTo>
                    <a:pt x="381" y="369"/>
                    <a:pt x="390" y="367"/>
                    <a:pt x="398" y="362"/>
                  </a:cubicBezTo>
                  <a:lnTo>
                    <a:pt x="398" y="345"/>
                  </a:lnTo>
                  <a:cubicBezTo>
                    <a:pt x="417" y="326"/>
                    <a:pt x="417" y="326"/>
                    <a:pt x="417" y="309"/>
                  </a:cubicBezTo>
                  <a:cubicBezTo>
                    <a:pt x="434" y="290"/>
                    <a:pt x="434" y="254"/>
                    <a:pt x="434" y="237"/>
                  </a:cubicBezTo>
                  <a:lnTo>
                    <a:pt x="434" y="212"/>
                  </a:lnTo>
                  <a:lnTo>
                    <a:pt x="434" y="212"/>
                  </a:lnTo>
                  <a:cubicBezTo>
                    <a:pt x="438" y="205"/>
                    <a:pt x="439" y="195"/>
                    <a:pt x="434" y="182"/>
                  </a:cubicBezTo>
                  <a:cubicBezTo>
                    <a:pt x="434" y="166"/>
                    <a:pt x="434" y="149"/>
                    <a:pt x="421" y="146"/>
                  </a:cubicBezTo>
                  <a:lnTo>
                    <a:pt x="421" y="146"/>
                  </a:lnTo>
                  <a:cubicBezTo>
                    <a:pt x="421" y="140"/>
                    <a:pt x="420" y="134"/>
                    <a:pt x="417" y="128"/>
                  </a:cubicBezTo>
                  <a:lnTo>
                    <a:pt x="417" y="109"/>
                  </a:lnTo>
                  <a:cubicBezTo>
                    <a:pt x="398" y="92"/>
                    <a:pt x="398" y="92"/>
                    <a:pt x="398" y="73"/>
                  </a:cubicBezTo>
                  <a:cubicBezTo>
                    <a:pt x="390" y="69"/>
                    <a:pt x="381" y="67"/>
                    <a:pt x="373" y="67"/>
                  </a:cubicBezTo>
                  <a:lnTo>
                    <a:pt x="373" y="67"/>
                  </a:lnTo>
                  <a:lnTo>
                    <a:pt x="369" y="63"/>
                  </a:lnTo>
                  <a:lnTo>
                    <a:pt x="369" y="63"/>
                  </a:lnTo>
                  <a:cubicBezTo>
                    <a:pt x="368" y="54"/>
                    <a:pt x="366" y="45"/>
                    <a:pt x="362" y="37"/>
                  </a:cubicBezTo>
                  <a:cubicBezTo>
                    <a:pt x="326" y="20"/>
                    <a:pt x="290" y="1"/>
                    <a:pt x="253" y="1"/>
                  </a:cubicBezTo>
                  <a:lnTo>
                    <a:pt x="253" y="1"/>
                  </a:lnTo>
                  <a:cubicBezTo>
                    <a:pt x="253" y="1"/>
                    <a:pt x="253" y="1"/>
                    <a:pt x="253" y="1"/>
                  </a:cubicBezTo>
                  <a:cubicBezTo>
                    <a:pt x="253" y="1"/>
                    <a:pt x="253" y="1"/>
                    <a:pt x="253" y="1"/>
                  </a:cubicBezTo>
                  <a:lnTo>
                    <a:pt x="253" y="1"/>
                  </a:lnTo>
                  <a:cubicBezTo>
                    <a:pt x="247" y="1"/>
                    <a:pt x="241" y="3"/>
                    <a:pt x="236" y="6"/>
                  </a:cubicBezTo>
                  <a:lnTo>
                    <a:pt x="236" y="6"/>
                  </a:lnTo>
                  <a:lnTo>
                    <a:pt x="236"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p:nvPr/>
          </p:nvSpPr>
          <p:spPr>
            <a:xfrm>
              <a:off x="3003446" y="2553666"/>
              <a:ext cx="11149" cy="9181"/>
            </a:xfrm>
            <a:custGeom>
              <a:rect b="b" l="l" r="r" t="t"/>
              <a:pathLst>
                <a:path extrusionOk="0" h="70" w="85">
                  <a:moveTo>
                    <a:pt x="43" y="0"/>
                  </a:moveTo>
                  <a:cubicBezTo>
                    <a:pt x="22" y="0"/>
                    <a:pt x="1" y="21"/>
                    <a:pt x="13" y="33"/>
                  </a:cubicBezTo>
                  <a:lnTo>
                    <a:pt x="13" y="52"/>
                  </a:lnTo>
                  <a:cubicBezTo>
                    <a:pt x="13" y="52"/>
                    <a:pt x="13" y="52"/>
                    <a:pt x="13" y="52"/>
                  </a:cubicBezTo>
                  <a:lnTo>
                    <a:pt x="13" y="52"/>
                  </a:lnTo>
                  <a:cubicBezTo>
                    <a:pt x="18" y="62"/>
                    <a:pt x="26" y="67"/>
                    <a:pt x="35" y="67"/>
                  </a:cubicBezTo>
                  <a:cubicBezTo>
                    <a:pt x="36" y="67"/>
                    <a:pt x="37" y="67"/>
                    <a:pt x="38" y="67"/>
                  </a:cubicBezTo>
                  <a:lnTo>
                    <a:pt x="38" y="67"/>
                  </a:lnTo>
                  <a:cubicBezTo>
                    <a:pt x="48" y="69"/>
                    <a:pt x="58" y="69"/>
                    <a:pt x="67" y="69"/>
                  </a:cubicBezTo>
                  <a:cubicBezTo>
                    <a:pt x="67" y="52"/>
                    <a:pt x="85" y="33"/>
                    <a:pt x="67" y="16"/>
                  </a:cubicBezTo>
                  <a:cubicBezTo>
                    <a:pt x="62" y="5"/>
                    <a:pt x="52" y="0"/>
                    <a:pt x="4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5"/>
            <p:cNvSpPr/>
            <p:nvPr/>
          </p:nvSpPr>
          <p:spPr>
            <a:xfrm>
              <a:off x="3042926" y="2562716"/>
              <a:ext cx="9575" cy="9575"/>
            </a:xfrm>
            <a:custGeom>
              <a:rect b="b" l="l" r="r" t="t"/>
              <a:pathLst>
                <a:path extrusionOk="0" h="73" w="73">
                  <a:moveTo>
                    <a:pt x="37" y="0"/>
                  </a:moveTo>
                  <a:lnTo>
                    <a:pt x="19" y="19"/>
                  </a:lnTo>
                  <a:lnTo>
                    <a:pt x="1" y="36"/>
                  </a:lnTo>
                  <a:cubicBezTo>
                    <a:pt x="1" y="55"/>
                    <a:pt x="19" y="55"/>
                    <a:pt x="19" y="55"/>
                  </a:cubicBezTo>
                  <a:cubicBezTo>
                    <a:pt x="19" y="73"/>
                    <a:pt x="19" y="73"/>
                    <a:pt x="37" y="73"/>
                  </a:cubicBezTo>
                  <a:lnTo>
                    <a:pt x="56" y="73"/>
                  </a:lnTo>
                  <a:cubicBezTo>
                    <a:pt x="56" y="55"/>
                    <a:pt x="56" y="55"/>
                    <a:pt x="73" y="55"/>
                  </a:cubicBezTo>
                  <a:lnTo>
                    <a:pt x="73" y="36"/>
                  </a:lnTo>
                  <a:lnTo>
                    <a:pt x="73" y="19"/>
                  </a:lnTo>
                  <a:lnTo>
                    <a:pt x="56" y="19"/>
                  </a:lnTo>
                  <a:lnTo>
                    <a:pt x="56"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5"/>
            <p:cNvSpPr/>
            <p:nvPr/>
          </p:nvSpPr>
          <p:spPr>
            <a:xfrm>
              <a:off x="3041614" y="2564421"/>
              <a:ext cx="12460" cy="8526"/>
            </a:xfrm>
            <a:custGeom>
              <a:rect b="b" l="l" r="r" t="t"/>
              <a:pathLst>
                <a:path extrusionOk="0" h="65" w="95">
                  <a:moveTo>
                    <a:pt x="43" y="1"/>
                  </a:moveTo>
                  <a:cubicBezTo>
                    <a:pt x="38" y="1"/>
                    <a:pt x="33" y="2"/>
                    <a:pt x="29" y="6"/>
                  </a:cubicBezTo>
                  <a:cubicBezTo>
                    <a:pt x="0" y="35"/>
                    <a:pt x="18" y="65"/>
                    <a:pt x="46" y="65"/>
                  </a:cubicBezTo>
                  <a:cubicBezTo>
                    <a:pt x="52" y="65"/>
                    <a:pt x="59" y="63"/>
                    <a:pt x="66" y="60"/>
                  </a:cubicBezTo>
                  <a:lnTo>
                    <a:pt x="66" y="42"/>
                  </a:lnTo>
                  <a:cubicBezTo>
                    <a:pt x="95" y="27"/>
                    <a:pt x="65" y="1"/>
                    <a:pt x="4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5"/>
            <p:cNvSpPr/>
            <p:nvPr/>
          </p:nvSpPr>
          <p:spPr>
            <a:xfrm>
              <a:off x="3002790" y="2519957"/>
              <a:ext cx="59285" cy="57449"/>
            </a:xfrm>
            <a:custGeom>
              <a:rect b="b" l="l" r="r" t="t"/>
              <a:pathLst>
                <a:path extrusionOk="0" h="438" w="452">
                  <a:moveTo>
                    <a:pt x="243" y="56"/>
                  </a:moveTo>
                  <a:cubicBezTo>
                    <a:pt x="259" y="56"/>
                    <a:pt x="273" y="59"/>
                    <a:pt x="289" y="73"/>
                  </a:cubicBezTo>
                  <a:cubicBezTo>
                    <a:pt x="298" y="73"/>
                    <a:pt x="308" y="79"/>
                    <a:pt x="315" y="83"/>
                  </a:cubicBezTo>
                  <a:lnTo>
                    <a:pt x="315" y="83"/>
                  </a:lnTo>
                  <a:cubicBezTo>
                    <a:pt x="317" y="87"/>
                    <a:pt x="321" y="90"/>
                    <a:pt x="325" y="92"/>
                  </a:cubicBezTo>
                  <a:cubicBezTo>
                    <a:pt x="325" y="92"/>
                    <a:pt x="343" y="109"/>
                    <a:pt x="343" y="128"/>
                  </a:cubicBezTo>
                  <a:cubicBezTo>
                    <a:pt x="347" y="130"/>
                    <a:pt x="352" y="132"/>
                    <a:pt x="356" y="132"/>
                  </a:cubicBezTo>
                  <a:lnTo>
                    <a:pt x="356" y="132"/>
                  </a:lnTo>
                  <a:cubicBezTo>
                    <a:pt x="359" y="136"/>
                    <a:pt x="362" y="140"/>
                    <a:pt x="362" y="146"/>
                  </a:cubicBezTo>
                  <a:lnTo>
                    <a:pt x="379" y="164"/>
                  </a:lnTo>
                  <a:lnTo>
                    <a:pt x="379" y="200"/>
                  </a:lnTo>
                  <a:lnTo>
                    <a:pt x="379" y="237"/>
                  </a:lnTo>
                  <a:cubicBezTo>
                    <a:pt x="379" y="254"/>
                    <a:pt x="379" y="273"/>
                    <a:pt x="362" y="290"/>
                  </a:cubicBezTo>
                  <a:lnTo>
                    <a:pt x="362" y="304"/>
                  </a:lnTo>
                  <a:lnTo>
                    <a:pt x="362" y="304"/>
                  </a:lnTo>
                  <a:cubicBezTo>
                    <a:pt x="356" y="304"/>
                    <a:pt x="349" y="306"/>
                    <a:pt x="343" y="309"/>
                  </a:cubicBezTo>
                  <a:cubicBezTo>
                    <a:pt x="325" y="345"/>
                    <a:pt x="307" y="345"/>
                    <a:pt x="289" y="362"/>
                  </a:cubicBezTo>
                  <a:cubicBezTo>
                    <a:pt x="289" y="362"/>
                    <a:pt x="289" y="362"/>
                    <a:pt x="289" y="362"/>
                  </a:cubicBezTo>
                  <a:lnTo>
                    <a:pt x="289" y="362"/>
                  </a:lnTo>
                  <a:cubicBezTo>
                    <a:pt x="289" y="362"/>
                    <a:pt x="271" y="362"/>
                    <a:pt x="271" y="381"/>
                  </a:cubicBezTo>
                  <a:lnTo>
                    <a:pt x="234" y="381"/>
                  </a:lnTo>
                  <a:cubicBezTo>
                    <a:pt x="198" y="381"/>
                    <a:pt x="181" y="362"/>
                    <a:pt x="145" y="362"/>
                  </a:cubicBezTo>
                  <a:cubicBezTo>
                    <a:pt x="109" y="326"/>
                    <a:pt x="72" y="290"/>
                    <a:pt x="72" y="237"/>
                  </a:cubicBezTo>
                  <a:lnTo>
                    <a:pt x="72" y="164"/>
                  </a:lnTo>
                  <a:cubicBezTo>
                    <a:pt x="90" y="146"/>
                    <a:pt x="109" y="109"/>
                    <a:pt x="126" y="92"/>
                  </a:cubicBezTo>
                  <a:cubicBezTo>
                    <a:pt x="145" y="92"/>
                    <a:pt x="162" y="73"/>
                    <a:pt x="181" y="73"/>
                  </a:cubicBezTo>
                  <a:cubicBezTo>
                    <a:pt x="196" y="59"/>
                    <a:pt x="223" y="56"/>
                    <a:pt x="243" y="56"/>
                  </a:cubicBezTo>
                  <a:close/>
                  <a:moveTo>
                    <a:pt x="162" y="1"/>
                  </a:moveTo>
                  <a:cubicBezTo>
                    <a:pt x="149" y="15"/>
                    <a:pt x="126" y="28"/>
                    <a:pt x="107" y="34"/>
                  </a:cubicBezTo>
                  <a:lnTo>
                    <a:pt x="107" y="34"/>
                  </a:lnTo>
                  <a:cubicBezTo>
                    <a:pt x="106" y="34"/>
                    <a:pt x="105" y="34"/>
                    <a:pt x="104" y="34"/>
                  </a:cubicBezTo>
                  <a:cubicBezTo>
                    <a:pt x="100" y="34"/>
                    <a:pt x="95" y="35"/>
                    <a:pt x="90" y="37"/>
                  </a:cubicBezTo>
                  <a:cubicBezTo>
                    <a:pt x="54" y="56"/>
                    <a:pt x="36" y="92"/>
                    <a:pt x="18" y="128"/>
                  </a:cubicBezTo>
                  <a:cubicBezTo>
                    <a:pt x="0" y="164"/>
                    <a:pt x="0" y="218"/>
                    <a:pt x="0" y="254"/>
                  </a:cubicBezTo>
                  <a:cubicBezTo>
                    <a:pt x="18" y="326"/>
                    <a:pt x="54" y="381"/>
                    <a:pt x="126" y="417"/>
                  </a:cubicBezTo>
                  <a:cubicBezTo>
                    <a:pt x="149" y="432"/>
                    <a:pt x="175" y="438"/>
                    <a:pt x="201" y="438"/>
                  </a:cubicBezTo>
                  <a:cubicBezTo>
                    <a:pt x="234" y="438"/>
                    <a:pt x="268" y="429"/>
                    <a:pt x="297" y="420"/>
                  </a:cubicBezTo>
                  <a:lnTo>
                    <a:pt x="297" y="420"/>
                  </a:lnTo>
                  <a:cubicBezTo>
                    <a:pt x="300" y="420"/>
                    <a:pt x="303" y="419"/>
                    <a:pt x="307" y="417"/>
                  </a:cubicBezTo>
                  <a:lnTo>
                    <a:pt x="307" y="417"/>
                  </a:lnTo>
                  <a:cubicBezTo>
                    <a:pt x="307" y="417"/>
                    <a:pt x="307" y="417"/>
                    <a:pt x="307" y="417"/>
                  </a:cubicBezTo>
                  <a:cubicBezTo>
                    <a:pt x="311" y="415"/>
                    <a:pt x="315" y="412"/>
                    <a:pt x="318" y="409"/>
                  </a:cubicBezTo>
                  <a:lnTo>
                    <a:pt x="318" y="409"/>
                  </a:lnTo>
                  <a:cubicBezTo>
                    <a:pt x="320" y="412"/>
                    <a:pt x="323" y="415"/>
                    <a:pt x="325" y="417"/>
                  </a:cubicBezTo>
                  <a:cubicBezTo>
                    <a:pt x="343" y="399"/>
                    <a:pt x="379" y="381"/>
                    <a:pt x="398" y="362"/>
                  </a:cubicBezTo>
                  <a:lnTo>
                    <a:pt x="398" y="345"/>
                  </a:lnTo>
                  <a:lnTo>
                    <a:pt x="415" y="345"/>
                  </a:lnTo>
                  <a:cubicBezTo>
                    <a:pt x="415" y="326"/>
                    <a:pt x="415" y="326"/>
                    <a:pt x="434" y="309"/>
                  </a:cubicBezTo>
                  <a:cubicBezTo>
                    <a:pt x="434" y="294"/>
                    <a:pt x="434" y="268"/>
                    <a:pt x="443" y="249"/>
                  </a:cubicBezTo>
                  <a:lnTo>
                    <a:pt x="443" y="249"/>
                  </a:lnTo>
                  <a:cubicBezTo>
                    <a:pt x="446" y="245"/>
                    <a:pt x="449" y="241"/>
                    <a:pt x="451" y="237"/>
                  </a:cubicBezTo>
                  <a:lnTo>
                    <a:pt x="451" y="237"/>
                  </a:lnTo>
                  <a:cubicBezTo>
                    <a:pt x="451" y="237"/>
                    <a:pt x="451" y="237"/>
                    <a:pt x="451" y="237"/>
                  </a:cubicBezTo>
                  <a:lnTo>
                    <a:pt x="451" y="200"/>
                  </a:lnTo>
                  <a:lnTo>
                    <a:pt x="451" y="182"/>
                  </a:lnTo>
                  <a:cubicBezTo>
                    <a:pt x="449" y="176"/>
                    <a:pt x="445" y="172"/>
                    <a:pt x="442" y="169"/>
                  </a:cubicBezTo>
                  <a:lnTo>
                    <a:pt x="442" y="169"/>
                  </a:lnTo>
                  <a:cubicBezTo>
                    <a:pt x="438" y="164"/>
                    <a:pt x="436" y="158"/>
                    <a:pt x="435" y="154"/>
                  </a:cubicBezTo>
                  <a:lnTo>
                    <a:pt x="435" y="154"/>
                  </a:lnTo>
                  <a:cubicBezTo>
                    <a:pt x="438" y="146"/>
                    <a:pt x="438" y="137"/>
                    <a:pt x="434" y="128"/>
                  </a:cubicBezTo>
                  <a:cubicBezTo>
                    <a:pt x="430" y="124"/>
                    <a:pt x="425" y="122"/>
                    <a:pt x="419" y="121"/>
                  </a:cubicBezTo>
                  <a:lnTo>
                    <a:pt x="419" y="121"/>
                  </a:lnTo>
                  <a:cubicBezTo>
                    <a:pt x="415" y="116"/>
                    <a:pt x="415" y="109"/>
                    <a:pt x="415" y="109"/>
                  </a:cubicBezTo>
                  <a:cubicBezTo>
                    <a:pt x="415" y="92"/>
                    <a:pt x="398" y="92"/>
                    <a:pt x="398" y="73"/>
                  </a:cubicBezTo>
                  <a:cubicBezTo>
                    <a:pt x="394" y="69"/>
                    <a:pt x="388" y="67"/>
                    <a:pt x="381" y="67"/>
                  </a:cubicBezTo>
                  <a:lnTo>
                    <a:pt x="381" y="67"/>
                  </a:lnTo>
                  <a:cubicBezTo>
                    <a:pt x="379" y="65"/>
                    <a:pt x="377" y="63"/>
                    <a:pt x="375" y="61"/>
                  </a:cubicBezTo>
                  <a:lnTo>
                    <a:pt x="375" y="61"/>
                  </a:lnTo>
                  <a:cubicBezTo>
                    <a:pt x="374" y="53"/>
                    <a:pt x="369" y="45"/>
                    <a:pt x="362" y="37"/>
                  </a:cubicBezTo>
                  <a:cubicBezTo>
                    <a:pt x="325" y="20"/>
                    <a:pt x="289" y="1"/>
                    <a:pt x="253" y="1"/>
                  </a:cubicBezTo>
                  <a:lnTo>
                    <a:pt x="253" y="1"/>
                  </a:lnTo>
                  <a:cubicBezTo>
                    <a:pt x="253" y="1"/>
                    <a:pt x="253" y="1"/>
                    <a:pt x="25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5"/>
            <p:cNvSpPr/>
            <p:nvPr/>
          </p:nvSpPr>
          <p:spPr>
            <a:xfrm>
              <a:off x="2748990" y="2041214"/>
              <a:ext cx="317807" cy="192153"/>
            </a:xfrm>
            <a:custGeom>
              <a:rect b="b" l="l" r="r" t="t"/>
              <a:pathLst>
                <a:path extrusionOk="0" h="1465" w="2423">
                  <a:moveTo>
                    <a:pt x="930" y="319"/>
                  </a:moveTo>
                  <a:cubicBezTo>
                    <a:pt x="927" y="328"/>
                    <a:pt x="925" y="336"/>
                    <a:pt x="923" y="345"/>
                  </a:cubicBezTo>
                  <a:cubicBezTo>
                    <a:pt x="923" y="331"/>
                    <a:pt x="923" y="327"/>
                    <a:pt x="930" y="319"/>
                  </a:cubicBezTo>
                  <a:close/>
                  <a:moveTo>
                    <a:pt x="1321" y="55"/>
                  </a:moveTo>
                  <a:cubicBezTo>
                    <a:pt x="1357" y="109"/>
                    <a:pt x="1374" y="164"/>
                    <a:pt x="1393" y="200"/>
                  </a:cubicBezTo>
                  <a:cubicBezTo>
                    <a:pt x="1410" y="253"/>
                    <a:pt x="1429" y="290"/>
                    <a:pt x="1447" y="326"/>
                  </a:cubicBezTo>
                  <a:cubicBezTo>
                    <a:pt x="1447" y="345"/>
                    <a:pt x="1465" y="362"/>
                    <a:pt x="1483" y="381"/>
                  </a:cubicBezTo>
                  <a:cubicBezTo>
                    <a:pt x="1483" y="381"/>
                    <a:pt x="1501" y="381"/>
                    <a:pt x="1519" y="398"/>
                  </a:cubicBezTo>
                  <a:cubicBezTo>
                    <a:pt x="1555" y="398"/>
                    <a:pt x="1574" y="417"/>
                    <a:pt x="1591" y="417"/>
                  </a:cubicBezTo>
                  <a:cubicBezTo>
                    <a:pt x="1610" y="434"/>
                    <a:pt x="1627" y="434"/>
                    <a:pt x="1646" y="434"/>
                  </a:cubicBezTo>
                  <a:cubicBezTo>
                    <a:pt x="1736" y="381"/>
                    <a:pt x="1808" y="345"/>
                    <a:pt x="1899" y="326"/>
                  </a:cubicBezTo>
                  <a:cubicBezTo>
                    <a:pt x="1911" y="314"/>
                    <a:pt x="1923" y="310"/>
                    <a:pt x="1936" y="309"/>
                  </a:cubicBezTo>
                  <a:lnTo>
                    <a:pt x="1936" y="309"/>
                  </a:lnTo>
                  <a:cubicBezTo>
                    <a:pt x="1972" y="345"/>
                    <a:pt x="2008" y="381"/>
                    <a:pt x="2061" y="417"/>
                  </a:cubicBezTo>
                  <a:cubicBezTo>
                    <a:pt x="2061" y="434"/>
                    <a:pt x="2080" y="453"/>
                    <a:pt x="2097" y="453"/>
                  </a:cubicBezTo>
                  <a:cubicBezTo>
                    <a:pt x="2097" y="489"/>
                    <a:pt x="2080" y="543"/>
                    <a:pt x="2061" y="579"/>
                  </a:cubicBezTo>
                  <a:cubicBezTo>
                    <a:pt x="2044" y="634"/>
                    <a:pt x="2025" y="670"/>
                    <a:pt x="2007" y="723"/>
                  </a:cubicBezTo>
                  <a:cubicBezTo>
                    <a:pt x="1989" y="742"/>
                    <a:pt x="1989" y="742"/>
                    <a:pt x="1989" y="759"/>
                  </a:cubicBezTo>
                  <a:cubicBezTo>
                    <a:pt x="1971" y="778"/>
                    <a:pt x="1989" y="796"/>
                    <a:pt x="1989" y="796"/>
                  </a:cubicBezTo>
                  <a:cubicBezTo>
                    <a:pt x="2007" y="848"/>
                    <a:pt x="2023" y="884"/>
                    <a:pt x="2041" y="919"/>
                  </a:cubicBezTo>
                  <a:lnTo>
                    <a:pt x="2041" y="919"/>
                  </a:lnTo>
                  <a:cubicBezTo>
                    <a:pt x="2042" y="924"/>
                    <a:pt x="2043" y="929"/>
                    <a:pt x="2045" y="932"/>
                  </a:cubicBezTo>
                  <a:lnTo>
                    <a:pt x="2045" y="932"/>
                  </a:lnTo>
                  <a:cubicBezTo>
                    <a:pt x="2048" y="941"/>
                    <a:pt x="2055" y="948"/>
                    <a:pt x="2064" y="948"/>
                  </a:cubicBezTo>
                  <a:cubicBezTo>
                    <a:pt x="2067" y="948"/>
                    <a:pt x="2069" y="947"/>
                    <a:pt x="2072" y="946"/>
                  </a:cubicBezTo>
                  <a:lnTo>
                    <a:pt x="2072" y="946"/>
                  </a:lnTo>
                  <a:lnTo>
                    <a:pt x="2169" y="995"/>
                  </a:lnTo>
                  <a:cubicBezTo>
                    <a:pt x="2206" y="995"/>
                    <a:pt x="2242" y="1012"/>
                    <a:pt x="2278" y="1031"/>
                  </a:cubicBezTo>
                  <a:cubicBezTo>
                    <a:pt x="2297" y="1031"/>
                    <a:pt x="2314" y="1049"/>
                    <a:pt x="2350" y="1049"/>
                  </a:cubicBezTo>
                  <a:cubicBezTo>
                    <a:pt x="2350" y="1067"/>
                    <a:pt x="2369" y="1067"/>
                    <a:pt x="2369" y="1067"/>
                  </a:cubicBezTo>
                  <a:lnTo>
                    <a:pt x="2369" y="1121"/>
                  </a:lnTo>
                  <a:lnTo>
                    <a:pt x="2369" y="1284"/>
                  </a:lnTo>
                  <a:cubicBezTo>
                    <a:pt x="2350" y="1284"/>
                    <a:pt x="2350" y="1284"/>
                    <a:pt x="2350" y="1302"/>
                  </a:cubicBezTo>
                  <a:cubicBezTo>
                    <a:pt x="2314" y="1302"/>
                    <a:pt x="2297" y="1320"/>
                    <a:pt x="2260" y="1338"/>
                  </a:cubicBezTo>
                  <a:cubicBezTo>
                    <a:pt x="2224" y="1357"/>
                    <a:pt x="2188" y="1357"/>
                    <a:pt x="2152" y="1374"/>
                  </a:cubicBezTo>
                  <a:cubicBezTo>
                    <a:pt x="2133" y="1393"/>
                    <a:pt x="2116" y="1393"/>
                    <a:pt x="2097" y="1393"/>
                  </a:cubicBezTo>
                  <a:lnTo>
                    <a:pt x="2097" y="1410"/>
                  </a:lnTo>
                  <a:lnTo>
                    <a:pt x="1549" y="1410"/>
                  </a:lnTo>
                  <a:cubicBezTo>
                    <a:pt x="1620" y="1314"/>
                    <a:pt x="1640" y="1206"/>
                    <a:pt x="1610" y="1085"/>
                  </a:cubicBezTo>
                  <a:cubicBezTo>
                    <a:pt x="1591" y="976"/>
                    <a:pt x="1501" y="887"/>
                    <a:pt x="1410" y="832"/>
                  </a:cubicBezTo>
                  <a:cubicBezTo>
                    <a:pt x="1347" y="801"/>
                    <a:pt x="1279" y="781"/>
                    <a:pt x="1211" y="781"/>
                  </a:cubicBezTo>
                  <a:cubicBezTo>
                    <a:pt x="1162" y="781"/>
                    <a:pt x="1113" y="791"/>
                    <a:pt x="1068" y="814"/>
                  </a:cubicBezTo>
                  <a:cubicBezTo>
                    <a:pt x="959" y="851"/>
                    <a:pt x="868" y="940"/>
                    <a:pt x="832" y="1049"/>
                  </a:cubicBezTo>
                  <a:cubicBezTo>
                    <a:pt x="787" y="1170"/>
                    <a:pt x="806" y="1306"/>
                    <a:pt x="877" y="1410"/>
                  </a:cubicBezTo>
                  <a:lnTo>
                    <a:pt x="345" y="1410"/>
                  </a:lnTo>
                  <a:cubicBezTo>
                    <a:pt x="345" y="1410"/>
                    <a:pt x="326" y="1410"/>
                    <a:pt x="326" y="1393"/>
                  </a:cubicBezTo>
                  <a:lnTo>
                    <a:pt x="290" y="1393"/>
                  </a:lnTo>
                  <a:cubicBezTo>
                    <a:pt x="254" y="1374"/>
                    <a:pt x="218" y="1357"/>
                    <a:pt x="200" y="1357"/>
                  </a:cubicBezTo>
                  <a:cubicBezTo>
                    <a:pt x="154" y="1341"/>
                    <a:pt x="108" y="1326"/>
                    <a:pt x="73" y="1299"/>
                  </a:cubicBezTo>
                  <a:lnTo>
                    <a:pt x="73" y="1299"/>
                  </a:lnTo>
                  <a:lnTo>
                    <a:pt x="73" y="1284"/>
                  </a:lnTo>
                  <a:lnTo>
                    <a:pt x="73" y="1212"/>
                  </a:lnTo>
                  <a:lnTo>
                    <a:pt x="73" y="1067"/>
                  </a:lnTo>
                  <a:cubicBezTo>
                    <a:pt x="92" y="1067"/>
                    <a:pt x="109" y="1049"/>
                    <a:pt x="128" y="1049"/>
                  </a:cubicBezTo>
                  <a:cubicBezTo>
                    <a:pt x="200" y="1012"/>
                    <a:pt x="290" y="976"/>
                    <a:pt x="362" y="940"/>
                  </a:cubicBezTo>
                  <a:cubicBezTo>
                    <a:pt x="381" y="940"/>
                    <a:pt x="398" y="923"/>
                    <a:pt x="398" y="904"/>
                  </a:cubicBezTo>
                  <a:cubicBezTo>
                    <a:pt x="417" y="868"/>
                    <a:pt x="417" y="851"/>
                    <a:pt x="434" y="814"/>
                  </a:cubicBezTo>
                  <a:cubicBezTo>
                    <a:pt x="434" y="796"/>
                    <a:pt x="453" y="778"/>
                    <a:pt x="453" y="759"/>
                  </a:cubicBezTo>
                  <a:cubicBezTo>
                    <a:pt x="434" y="759"/>
                    <a:pt x="434" y="742"/>
                    <a:pt x="434" y="742"/>
                  </a:cubicBezTo>
                  <a:cubicBezTo>
                    <a:pt x="417" y="687"/>
                    <a:pt x="381" y="634"/>
                    <a:pt x="362" y="598"/>
                  </a:cubicBezTo>
                  <a:cubicBezTo>
                    <a:pt x="345" y="543"/>
                    <a:pt x="326" y="506"/>
                    <a:pt x="309" y="470"/>
                  </a:cubicBezTo>
                  <a:cubicBezTo>
                    <a:pt x="310" y="469"/>
                    <a:pt x="312" y="467"/>
                    <a:pt x="314" y="466"/>
                  </a:cubicBezTo>
                  <a:lnTo>
                    <a:pt x="314" y="466"/>
                  </a:lnTo>
                  <a:cubicBezTo>
                    <a:pt x="314" y="466"/>
                    <a:pt x="315" y="466"/>
                    <a:pt x="315" y="466"/>
                  </a:cubicBezTo>
                  <a:cubicBezTo>
                    <a:pt x="316" y="466"/>
                    <a:pt x="317" y="465"/>
                    <a:pt x="316" y="464"/>
                  </a:cubicBezTo>
                  <a:lnTo>
                    <a:pt x="316" y="464"/>
                  </a:lnTo>
                  <a:cubicBezTo>
                    <a:pt x="316" y="464"/>
                    <a:pt x="315" y="465"/>
                    <a:pt x="314" y="466"/>
                  </a:cubicBezTo>
                  <a:lnTo>
                    <a:pt x="314" y="466"/>
                  </a:lnTo>
                  <a:cubicBezTo>
                    <a:pt x="312" y="464"/>
                    <a:pt x="309" y="460"/>
                    <a:pt x="309" y="453"/>
                  </a:cubicBezTo>
                  <a:lnTo>
                    <a:pt x="309" y="453"/>
                  </a:lnTo>
                  <a:cubicBezTo>
                    <a:pt x="314" y="458"/>
                    <a:pt x="316" y="462"/>
                    <a:pt x="316" y="464"/>
                  </a:cubicBezTo>
                  <a:lnTo>
                    <a:pt x="316" y="464"/>
                  </a:lnTo>
                  <a:cubicBezTo>
                    <a:pt x="331" y="453"/>
                    <a:pt x="347" y="450"/>
                    <a:pt x="362" y="434"/>
                  </a:cubicBezTo>
                  <a:lnTo>
                    <a:pt x="471" y="326"/>
                  </a:lnTo>
                  <a:cubicBezTo>
                    <a:pt x="471" y="308"/>
                    <a:pt x="489" y="308"/>
                    <a:pt x="489" y="308"/>
                  </a:cubicBezTo>
                  <a:lnTo>
                    <a:pt x="507" y="326"/>
                  </a:lnTo>
                  <a:lnTo>
                    <a:pt x="670" y="381"/>
                  </a:lnTo>
                  <a:cubicBezTo>
                    <a:pt x="687" y="398"/>
                    <a:pt x="724" y="398"/>
                    <a:pt x="742" y="417"/>
                  </a:cubicBezTo>
                  <a:lnTo>
                    <a:pt x="760" y="417"/>
                  </a:lnTo>
                  <a:cubicBezTo>
                    <a:pt x="779" y="417"/>
                    <a:pt x="779" y="417"/>
                    <a:pt x="779" y="434"/>
                  </a:cubicBezTo>
                  <a:lnTo>
                    <a:pt x="815" y="434"/>
                  </a:lnTo>
                  <a:cubicBezTo>
                    <a:pt x="851" y="417"/>
                    <a:pt x="868" y="417"/>
                    <a:pt x="887" y="398"/>
                  </a:cubicBezTo>
                  <a:cubicBezTo>
                    <a:pt x="904" y="398"/>
                    <a:pt x="923" y="381"/>
                    <a:pt x="940" y="381"/>
                  </a:cubicBezTo>
                  <a:cubicBezTo>
                    <a:pt x="959" y="362"/>
                    <a:pt x="977" y="362"/>
                    <a:pt x="977" y="345"/>
                  </a:cubicBezTo>
                  <a:cubicBezTo>
                    <a:pt x="995" y="308"/>
                    <a:pt x="1013" y="253"/>
                    <a:pt x="1032" y="217"/>
                  </a:cubicBezTo>
                  <a:cubicBezTo>
                    <a:pt x="1049" y="164"/>
                    <a:pt x="1068" y="128"/>
                    <a:pt x="1085" y="73"/>
                  </a:cubicBezTo>
                  <a:cubicBezTo>
                    <a:pt x="1085" y="73"/>
                    <a:pt x="1085" y="55"/>
                    <a:pt x="1104" y="55"/>
                  </a:cubicBezTo>
                  <a:close/>
                  <a:moveTo>
                    <a:pt x="1085" y="0"/>
                  </a:moveTo>
                  <a:cubicBezTo>
                    <a:pt x="1068" y="0"/>
                    <a:pt x="1049" y="0"/>
                    <a:pt x="1049" y="19"/>
                  </a:cubicBezTo>
                  <a:lnTo>
                    <a:pt x="995" y="128"/>
                  </a:lnTo>
                  <a:cubicBezTo>
                    <a:pt x="980" y="189"/>
                    <a:pt x="951" y="250"/>
                    <a:pt x="932" y="311"/>
                  </a:cubicBezTo>
                  <a:lnTo>
                    <a:pt x="932" y="311"/>
                  </a:lnTo>
                  <a:cubicBezTo>
                    <a:pt x="886" y="328"/>
                    <a:pt x="840" y="357"/>
                    <a:pt x="806" y="375"/>
                  </a:cubicBezTo>
                  <a:lnTo>
                    <a:pt x="806" y="375"/>
                  </a:lnTo>
                  <a:cubicBezTo>
                    <a:pt x="752" y="343"/>
                    <a:pt x="685" y="325"/>
                    <a:pt x="634" y="308"/>
                  </a:cubicBezTo>
                  <a:cubicBezTo>
                    <a:pt x="598" y="290"/>
                    <a:pt x="543" y="272"/>
                    <a:pt x="507" y="253"/>
                  </a:cubicBezTo>
                  <a:cubicBezTo>
                    <a:pt x="495" y="253"/>
                    <a:pt x="483" y="246"/>
                    <a:pt x="471" y="246"/>
                  </a:cubicBezTo>
                  <a:cubicBezTo>
                    <a:pt x="465" y="246"/>
                    <a:pt x="459" y="248"/>
                    <a:pt x="453" y="253"/>
                  </a:cubicBezTo>
                  <a:cubicBezTo>
                    <a:pt x="381" y="308"/>
                    <a:pt x="345" y="362"/>
                    <a:pt x="290" y="417"/>
                  </a:cubicBezTo>
                  <a:cubicBezTo>
                    <a:pt x="273" y="417"/>
                    <a:pt x="273" y="434"/>
                    <a:pt x="273" y="434"/>
                  </a:cubicBezTo>
                  <a:cubicBezTo>
                    <a:pt x="254" y="453"/>
                    <a:pt x="254" y="470"/>
                    <a:pt x="254" y="470"/>
                  </a:cubicBezTo>
                  <a:cubicBezTo>
                    <a:pt x="273" y="506"/>
                    <a:pt x="290" y="543"/>
                    <a:pt x="290" y="579"/>
                  </a:cubicBezTo>
                  <a:lnTo>
                    <a:pt x="381" y="760"/>
                  </a:lnTo>
                  <a:lnTo>
                    <a:pt x="381" y="760"/>
                  </a:lnTo>
                  <a:cubicBezTo>
                    <a:pt x="364" y="809"/>
                    <a:pt x="349" y="857"/>
                    <a:pt x="332" y="892"/>
                  </a:cubicBezTo>
                  <a:lnTo>
                    <a:pt x="332" y="892"/>
                  </a:lnTo>
                  <a:cubicBezTo>
                    <a:pt x="244" y="926"/>
                    <a:pt x="140" y="961"/>
                    <a:pt x="37" y="1012"/>
                  </a:cubicBezTo>
                  <a:cubicBezTo>
                    <a:pt x="20" y="1031"/>
                    <a:pt x="1" y="1031"/>
                    <a:pt x="1" y="1067"/>
                  </a:cubicBezTo>
                  <a:lnTo>
                    <a:pt x="1" y="1104"/>
                  </a:lnTo>
                  <a:lnTo>
                    <a:pt x="1" y="1302"/>
                  </a:lnTo>
                  <a:cubicBezTo>
                    <a:pt x="1" y="1320"/>
                    <a:pt x="20" y="1338"/>
                    <a:pt x="37" y="1338"/>
                  </a:cubicBezTo>
                  <a:cubicBezTo>
                    <a:pt x="56" y="1357"/>
                    <a:pt x="92" y="1374"/>
                    <a:pt x="109" y="1393"/>
                  </a:cubicBezTo>
                  <a:cubicBezTo>
                    <a:pt x="181" y="1410"/>
                    <a:pt x="254" y="1446"/>
                    <a:pt x="326" y="1465"/>
                  </a:cubicBezTo>
                  <a:lnTo>
                    <a:pt x="940" y="1465"/>
                  </a:lnTo>
                  <a:cubicBezTo>
                    <a:pt x="977" y="1465"/>
                    <a:pt x="977" y="1429"/>
                    <a:pt x="959" y="1410"/>
                  </a:cubicBezTo>
                  <a:cubicBezTo>
                    <a:pt x="887" y="1338"/>
                    <a:pt x="851" y="1212"/>
                    <a:pt x="868" y="1104"/>
                  </a:cubicBezTo>
                  <a:cubicBezTo>
                    <a:pt x="904" y="1012"/>
                    <a:pt x="959" y="923"/>
                    <a:pt x="1049" y="887"/>
                  </a:cubicBezTo>
                  <a:cubicBezTo>
                    <a:pt x="1102" y="855"/>
                    <a:pt x="1159" y="840"/>
                    <a:pt x="1216" y="840"/>
                  </a:cubicBezTo>
                  <a:cubicBezTo>
                    <a:pt x="1354" y="840"/>
                    <a:pt x="1486" y="926"/>
                    <a:pt x="1538" y="1067"/>
                  </a:cubicBezTo>
                  <a:cubicBezTo>
                    <a:pt x="1591" y="1193"/>
                    <a:pt x="1555" y="1320"/>
                    <a:pt x="1465" y="1410"/>
                  </a:cubicBezTo>
                  <a:cubicBezTo>
                    <a:pt x="1447" y="1429"/>
                    <a:pt x="1465" y="1465"/>
                    <a:pt x="1483" y="1465"/>
                  </a:cubicBezTo>
                  <a:lnTo>
                    <a:pt x="2080" y="1465"/>
                  </a:lnTo>
                  <a:cubicBezTo>
                    <a:pt x="2097" y="1465"/>
                    <a:pt x="2133" y="1446"/>
                    <a:pt x="2152" y="1446"/>
                  </a:cubicBezTo>
                  <a:lnTo>
                    <a:pt x="2260" y="1393"/>
                  </a:lnTo>
                  <a:cubicBezTo>
                    <a:pt x="2297" y="1393"/>
                    <a:pt x="2333" y="1374"/>
                    <a:pt x="2369" y="1357"/>
                  </a:cubicBezTo>
                  <a:cubicBezTo>
                    <a:pt x="2386" y="1338"/>
                    <a:pt x="2405" y="1338"/>
                    <a:pt x="2422" y="1320"/>
                  </a:cubicBezTo>
                  <a:lnTo>
                    <a:pt x="2422" y="1265"/>
                  </a:lnTo>
                  <a:lnTo>
                    <a:pt x="2422" y="1157"/>
                  </a:lnTo>
                  <a:lnTo>
                    <a:pt x="2422" y="1067"/>
                  </a:lnTo>
                  <a:cubicBezTo>
                    <a:pt x="2422" y="1049"/>
                    <a:pt x="2422" y="1031"/>
                    <a:pt x="2405" y="1031"/>
                  </a:cubicBezTo>
                  <a:cubicBezTo>
                    <a:pt x="2386" y="1012"/>
                    <a:pt x="2369" y="995"/>
                    <a:pt x="2350" y="995"/>
                  </a:cubicBezTo>
                  <a:cubicBezTo>
                    <a:pt x="2314" y="976"/>
                    <a:pt x="2278" y="959"/>
                    <a:pt x="2260" y="959"/>
                  </a:cubicBezTo>
                  <a:cubicBezTo>
                    <a:pt x="2209" y="925"/>
                    <a:pt x="2143" y="907"/>
                    <a:pt x="2091" y="890"/>
                  </a:cubicBezTo>
                  <a:lnTo>
                    <a:pt x="2091" y="890"/>
                  </a:lnTo>
                  <a:cubicBezTo>
                    <a:pt x="2077" y="859"/>
                    <a:pt x="2063" y="818"/>
                    <a:pt x="2049" y="776"/>
                  </a:cubicBezTo>
                  <a:lnTo>
                    <a:pt x="2049" y="776"/>
                  </a:lnTo>
                  <a:cubicBezTo>
                    <a:pt x="2067" y="713"/>
                    <a:pt x="2099" y="663"/>
                    <a:pt x="2116" y="598"/>
                  </a:cubicBezTo>
                  <a:cubicBezTo>
                    <a:pt x="2133" y="561"/>
                    <a:pt x="2152" y="525"/>
                    <a:pt x="2152" y="489"/>
                  </a:cubicBezTo>
                  <a:cubicBezTo>
                    <a:pt x="2169" y="470"/>
                    <a:pt x="2169" y="453"/>
                    <a:pt x="2152" y="417"/>
                  </a:cubicBezTo>
                  <a:cubicBezTo>
                    <a:pt x="2097" y="362"/>
                    <a:pt x="2044" y="326"/>
                    <a:pt x="1989" y="272"/>
                  </a:cubicBezTo>
                  <a:cubicBezTo>
                    <a:pt x="1989" y="253"/>
                    <a:pt x="1971" y="253"/>
                    <a:pt x="1971" y="253"/>
                  </a:cubicBezTo>
                  <a:cubicBezTo>
                    <a:pt x="1953" y="236"/>
                    <a:pt x="1935" y="236"/>
                    <a:pt x="1935" y="236"/>
                  </a:cubicBezTo>
                  <a:cubicBezTo>
                    <a:pt x="1899" y="253"/>
                    <a:pt x="1863" y="272"/>
                    <a:pt x="1827" y="272"/>
                  </a:cubicBezTo>
                  <a:lnTo>
                    <a:pt x="1621" y="375"/>
                  </a:lnTo>
                  <a:lnTo>
                    <a:pt x="1621" y="375"/>
                  </a:lnTo>
                  <a:cubicBezTo>
                    <a:pt x="1590" y="347"/>
                    <a:pt x="1549" y="330"/>
                    <a:pt x="1505" y="316"/>
                  </a:cubicBezTo>
                  <a:lnTo>
                    <a:pt x="1505" y="316"/>
                  </a:lnTo>
                  <a:cubicBezTo>
                    <a:pt x="1478" y="257"/>
                    <a:pt x="1460" y="207"/>
                    <a:pt x="1429" y="145"/>
                  </a:cubicBezTo>
                  <a:cubicBezTo>
                    <a:pt x="1410" y="109"/>
                    <a:pt x="1410" y="73"/>
                    <a:pt x="1374" y="37"/>
                  </a:cubicBezTo>
                  <a:cubicBezTo>
                    <a:pt x="1374" y="19"/>
                    <a:pt x="1357" y="0"/>
                    <a:pt x="1338"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55"/>
          <p:cNvSpPr/>
          <p:nvPr/>
        </p:nvSpPr>
        <p:spPr>
          <a:xfrm>
            <a:off x="4391389" y="1938953"/>
            <a:ext cx="363320" cy="426934"/>
          </a:xfrm>
          <a:custGeom>
            <a:rect b="b" l="l" r="r" t="t"/>
            <a:pathLst>
              <a:path extrusionOk="0" h="3255" w="2770">
                <a:moveTo>
                  <a:pt x="1524" y="507"/>
                </a:moveTo>
                <a:lnTo>
                  <a:pt x="1524" y="1536"/>
                </a:lnTo>
                <a:lnTo>
                  <a:pt x="1524" y="1644"/>
                </a:lnTo>
                <a:lnTo>
                  <a:pt x="873" y="1644"/>
                </a:lnTo>
                <a:lnTo>
                  <a:pt x="873" y="615"/>
                </a:lnTo>
                <a:lnTo>
                  <a:pt x="873" y="507"/>
                </a:lnTo>
                <a:close/>
                <a:moveTo>
                  <a:pt x="1939" y="507"/>
                </a:moveTo>
                <a:lnTo>
                  <a:pt x="1939" y="2242"/>
                </a:lnTo>
                <a:lnTo>
                  <a:pt x="1939" y="2476"/>
                </a:lnTo>
                <a:cubicBezTo>
                  <a:pt x="1866" y="2495"/>
                  <a:pt x="1813" y="2531"/>
                  <a:pt x="1758" y="2584"/>
                </a:cubicBezTo>
                <a:cubicBezTo>
                  <a:pt x="1704" y="2657"/>
                  <a:pt x="1668" y="2748"/>
                  <a:pt x="1668" y="2837"/>
                </a:cubicBezTo>
                <a:lnTo>
                  <a:pt x="403" y="2837"/>
                </a:lnTo>
                <a:lnTo>
                  <a:pt x="403" y="760"/>
                </a:lnTo>
                <a:lnTo>
                  <a:pt x="403" y="507"/>
                </a:lnTo>
                <a:lnTo>
                  <a:pt x="765" y="507"/>
                </a:lnTo>
                <a:lnTo>
                  <a:pt x="765" y="1536"/>
                </a:lnTo>
                <a:lnTo>
                  <a:pt x="765" y="1699"/>
                </a:lnTo>
                <a:cubicBezTo>
                  <a:pt x="765" y="1717"/>
                  <a:pt x="782" y="1736"/>
                  <a:pt x="818" y="1736"/>
                </a:cubicBezTo>
                <a:lnTo>
                  <a:pt x="1577" y="1736"/>
                </a:lnTo>
                <a:cubicBezTo>
                  <a:pt x="1613" y="1736"/>
                  <a:pt x="1632" y="1717"/>
                  <a:pt x="1632" y="1699"/>
                </a:cubicBezTo>
                <a:lnTo>
                  <a:pt x="1632" y="615"/>
                </a:lnTo>
                <a:lnTo>
                  <a:pt x="1632" y="507"/>
                </a:lnTo>
                <a:close/>
                <a:moveTo>
                  <a:pt x="2078" y="2545"/>
                </a:moveTo>
                <a:cubicBezTo>
                  <a:pt x="2092" y="2545"/>
                  <a:pt x="2106" y="2546"/>
                  <a:pt x="2119" y="2548"/>
                </a:cubicBezTo>
                <a:cubicBezTo>
                  <a:pt x="2264" y="2584"/>
                  <a:pt x="2372" y="2693"/>
                  <a:pt x="2372" y="2837"/>
                </a:cubicBezTo>
                <a:cubicBezTo>
                  <a:pt x="2372" y="2964"/>
                  <a:pt x="2283" y="3073"/>
                  <a:pt x="2174" y="3126"/>
                </a:cubicBezTo>
                <a:cubicBezTo>
                  <a:pt x="2141" y="3136"/>
                  <a:pt x="2109" y="3140"/>
                  <a:pt x="2077" y="3140"/>
                </a:cubicBezTo>
                <a:cubicBezTo>
                  <a:pt x="1986" y="3140"/>
                  <a:pt x="1903" y="3103"/>
                  <a:pt x="1849" y="3037"/>
                </a:cubicBezTo>
                <a:cubicBezTo>
                  <a:pt x="1758" y="2928"/>
                  <a:pt x="1758" y="2801"/>
                  <a:pt x="1813" y="2693"/>
                </a:cubicBezTo>
                <a:cubicBezTo>
                  <a:pt x="1876" y="2598"/>
                  <a:pt x="1981" y="2545"/>
                  <a:pt x="2078" y="2545"/>
                </a:cubicBezTo>
                <a:close/>
                <a:moveTo>
                  <a:pt x="2336" y="1"/>
                </a:moveTo>
                <a:cubicBezTo>
                  <a:pt x="2300" y="1"/>
                  <a:pt x="2283" y="18"/>
                  <a:pt x="2283" y="54"/>
                </a:cubicBezTo>
                <a:lnTo>
                  <a:pt x="2283" y="2295"/>
                </a:lnTo>
                <a:lnTo>
                  <a:pt x="2283" y="2512"/>
                </a:lnTo>
                <a:cubicBezTo>
                  <a:pt x="2264" y="2495"/>
                  <a:pt x="2228" y="2476"/>
                  <a:pt x="2210" y="2476"/>
                </a:cubicBezTo>
                <a:cubicBezTo>
                  <a:pt x="2156" y="2458"/>
                  <a:pt x="2102" y="2440"/>
                  <a:pt x="2047" y="2440"/>
                </a:cubicBezTo>
                <a:lnTo>
                  <a:pt x="2047" y="724"/>
                </a:lnTo>
                <a:lnTo>
                  <a:pt x="2047" y="452"/>
                </a:lnTo>
                <a:cubicBezTo>
                  <a:pt x="2047" y="434"/>
                  <a:pt x="2030" y="398"/>
                  <a:pt x="1994" y="398"/>
                </a:cubicBezTo>
                <a:lnTo>
                  <a:pt x="348" y="398"/>
                </a:lnTo>
                <a:cubicBezTo>
                  <a:pt x="331" y="398"/>
                  <a:pt x="295" y="434"/>
                  <a:pt x="295" y="452"/>
                </a:cubicBezTo>
                <a:lnTo>
                  <a:pt x="295" y="2620"/>
                </a:lnTo>
                <a:lnTo>
                  <a:pt x="295" y="2873"/>
                </a:lnTo>
                <a:cubicBezTo>
                  <a:pt x="259" y="2910"/>
                  <a:pt x="204" y="2964"/>
                  <a:pt x="168" y="3018"/>
                </a:cubicBezTo>
                <a:cubicBezTo>
                  <a:pt x="132" y="3073"/>
                  <a:pt x="78" y="3109"/>
                  <a:pt x="42" y="3163"/>
                </a:cubicBezTo>
                <a:cubicBezTo>
                  <a:pt x="1" y="3204"/>
                  <a:pt x="31" y="3254"/>
                  <a:pt x="72" y="3254"/>
                </a:cubicBezTo>
                <a:cubicBezTo>
                  <a:pt x="85" y="3254"/>
                  <a:pt x="100" y="3249"/>
                  <a:pt x="114" y="3235"/>
                </a:cubicBezTo>
                <a:cubicBezTo>
                  <a:pt x="186" y="3145"/>
                  <a:pt x="276" y="3054"/>
                  <a:pt x="348" y="2964"/>
                </a:cubicBezTo>
                <a:cubicBezTo>
                  <a:pt x="367" y="2964"/>
                  <a:pt x="385" y="2964"/>
                  <a:pt x="403" y="2946"/>
                </a:cubicBezTo>
                <a:lnTo>
                  <a:pt x="1686" y="2946"/>
                </a:lnTo>
                <a:cubicBezTo>
                  <a:pt x="1704" y="2982"/>
                  <a:pt x="1704" y="3018"/>
                  <a:pt x="1722" y="3054"/>
                </a:cubicBezTo>
                <a:cubicBezTo>
                  <a:pt x="1797" y="3174"/>
                  <a:pt x="1921" y="3244"/>
                  <a:pt x="2055" y="3244"/>
                </a:cubicBezTo>
                <a:cubicBezTo>
                  <a:pt x="2082" y="3244"/>
                  <a:pt x="2110" y="3241"/>
                  <a:pt x="2138" y="3235"/>
                </a:cubicBezTo>
                <a:cubicBezTo>
                  <a:pt x="2336" y="3199"/>
                  <a:pt x="2463" y="3037"/>
                  <a:pt x="2463" y="2837"/>
                </a:cubicBezTo>
                <a:cubicBezTo>
                  <a:pt x="2463" y="2748"/>
                  <a:pt x="2445" y="2675"/>
                  <a:pt x="2391" y="2603"/>
                </a:cubicBezTo>
                <a:lnTo>
                  <a:pt x="2391" y="362"/>
                </a:lnTo>
                <a:lnTo>
                  <a:pt x="2391" y="90"/>
                </a:lnTo>
                <a:lnTo>
                  <a:pt x="2698" y="90"/>
                </a:lnTo>
                <a:cubicBezTo>
                  <a:pt x="2770" y="90"/>
                  <a:pt x="2770" y="1"/>
                  <a:pt x="2698"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55"/>
          <p:cNvGrpSpPr/>
          <p:nvPr/>
        </p:nvGrpSpPr>
        <p:grpSpPr>
          <a:xfrm>
            <a:off x="6035374" y="1894292"/>
            <a:ext cx="360435" cy="516256"/>
            <a:chOff x="6098356" y="2053149"/>
            <a:chExt cx="360435" cy="516256"/>
          </a:xfrm>
        </p:grpSpPr>
        <p:sp>
          <p:nvSpPr>
            <p:cNvPr id="720" name="Google Shape;720;p55"/>
            <p:cNvSpPr/>
            <p:nvPr/>
          </p:nvSpPr>
          <p:spPr>
            <a:xfrm>
              <a:off x="6098356" y="2053149"/>
              <a:ext cx="360435" cy="516256"/>
            </a:xfrm>
            <a:custGeom>
              <a:rect b="b" l="l" r="r" t="t"/>
              <a:pathLst>
                <a:path extrusionOk="0" h="3936" w="2748">
                  <a:moveTo>
                    <a:pt x="1283" y="109"/>
                  </a:moveTo>
                  <a:cubicBezTo>
                    <a:pt x="1663" y="109"/>
                    <a:pt x="2006" y="290"/>
                    <a:pt x="2223" y="596"/>
                  </a:cubicBezTo>
                  <a:cubicBezTo>
                    <a:pt x="2440" y="921"/>
                    <a:pt x="2459" y="1283"/>
                    <a:pt x="2386" y="1644"/>
                  </a:cubicBezTo>
                  <a:cubicBezTo>
                    <a:pt x="2259" y="2295"/>
                    <a:pt x="1916" y="2909"/>
                    <a:pt x="1536" y="3452"/>
                  </a:cubicBezTo>
                  <a:cubicBezTo>
                    <a:pt x="1457" y="3564"/>
                    <a:pt x="1377" y="3690"/>
                    <a:pt x="1284" y="3804"/>
                  </a:cubicBezTo>
                  <a:lnTo>
                    <a:pt x="1284" y="3804"/>
                  </a:lnTo>
                  <a:cubicBezTo>
                    <a:pt x="1029" y="3475"/>
                    <a:pt x="805" y="3129"/>
                    <a:pt x="615" y="2765"/>
                  </a:cubicBezTo>
                  <a:cubicBezTo>
                    <a:pt x="435" y="2458"/>
                    <a:pt x="290" y="2114"/>
                    <a:pt x="218" y="1772"/>
                  </a:cubicBezTo>
                  <a:cubicBezTo>
                    <a:pt x="127" y="1427"/>
                    <a:pt x="90" y="1049"/>
                    <a:pt x="271" y="723"/>
                  </a:cubicBezTo>
                  <a:cubicBezTo>
                    <a:pt x="471" y="343"/>
                    <a:pt x="849" y="109"/>
                    <a:pt x="1283" y="109"/>
                  </a:cubicBezTo>
                  <a:close/>
                  <a:moveTo>
                    <a:pt x="1283" y="1"/>
                  </a:moveTo>
                  <a:cubicBezTo>
                    <a:pt x="904" y="1"/>
                    <a:pt x="560" y="162"/>
                    <a:pt x="326" y="470"/>
                  </a:cubicBezTo>
                  <a:cubicBezTo>
                    <a:pt x="73" y="760"/>
                    <a:pt x="1" y="1121"/>
                    <a:pt x="54" y="1500"/>
                  </a:cubicBezTo>
                  <a:cubicBezTo>
                    <a:pt x="145" y="2205"/>
                    <a:pt x="524" y="2892"/>
                    <a:pt x="922" y="3470"/>
                  </a:cubicBezTo>
                  <a:cubicBezTo>
                    <a:pt x="1013" y="3615"/>
                    <a:pt x="1121" y="3777"/>
                    <a:pt x="1247" y="3921"/>
                  </a:cubicBezTo>
                  <a:cubicBezTo>
                    <a:pt x="1256" y="3931"/>
                    <a:pt x="1270" y="3935"/>
                    <a:pt x="1284" y="3935"/>
                  </a:cubicBezTo>
                  <a:cubicBezTo>
                    <a:pt x="1297" y="3935"/>
                    <a:pt x="1311" y="3931"/>
                    <a:pt x="1319" y="3921"/>
                  </a:cubicBezTo>
                  <a:cubicBezTo>
                    <a:pt x="1627" y="3543"/>
                    <a:pt x="1898" y="3126"/>
                    <a:pt x="2114" y="2693"/>
                  </a:cubicBezTo>
                  <a:cubicBezTo>
                    <a:pt x="2422" y="2078"/>
                    <a:pt x="2748" y="1229"/>
                    <a:pt x="2331" y="579"/>
                  </a:cubicBezTo>
                  <a:cubicBezTo>
                    <a:pt x="2097" y="217"/>
                    <a:pt x="1700" y="1"/>
                    <a:pt x="128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5"/>
            <p:cNvSpPr/>
            <p:nvPr/>
          </p:nvSpPr>
          <p:spPr>
            <a:xfrm>
              <a:off x="6157510" y="2114796"/>
              <a:ext cx="220746" cy="203958"/>
            </a:xfrm>
            <a:custGeom>
              <a:rect b="b" l="l" r="r" t="t"/>
              <a:pathLst>
                <a:path extrusionOk="0" h="1555" w="1683">
                  <a:moveTo>
                    <a:pt x="827" y="102"/>
                  </a:moveTo>
                  <a:cubicBezTo>
                    <a:pt x="950" y="102"/>
                    <a:pt x="1072" y="134"/>
                    <a:pt x="1176" y="198"/>
                  </a:cubicBezTo>
                  <a:cubicBezTo>
                    <a:pt x="1429" y="343"/>
                    <a:pt x="1555" y="632"/>
                    <a:pt x="1502" y="904"/>
                  </a:cubicBezTo>
                  <a:cubicBezTo>
                    <a:pt x="1447" y="1229"/>
                    <a:pt x="1157" y="1463"/>
                    <a:pt x="832" y="1463"/>
                  </a:cubicBezTo>
                  <a:cubicBezTo>
                    <a:pt x="543" y="1463"/>
                    <a:pt x="290" y="1283"/>
                    <a:pt x="200" y="1012"/>
                  </a:cubicBezTo>
                  <a:cubicBezTo>
                    <a:pt x="92" y="741"/>
                    <a:pt x="182" y="434"/>
                    <a:pt x="398" y="253"/>
                  </a:cubicBezTo>
                  <a:cubicBezTo>
                    <a:pt x="519" y="153"/>
                    <a:pt x="673" y="102"/>
                    <a:pt x="827" y="102"/>
                  </a:cubicBezTo>
                  <a:close/>
                  <a:moveTo>
                    <a:pt x="829" y="0"/>
                  </a:moveTo>
                  <a:cubicBezTo>
                    <a:pt x="691" y="0"/>
                    <a:pt x="554" y="37"/>
                    <a:pt x="435" y="109"/>
                  </a:cubicBezTo>
                  <a:cubicBezTo>
                    <a:pt x="145" y="271"/>
                    <a:pt x="1" y="596"/>
                    <a:pt x="56" y="921"/>
                  </a:cubicBezTo>
                  <a:cubicBezTo>
                    <a:pt x="128" y="1302"/>
                    <a:pt x="453" y="1555"/>
                    <a:pt x="832" y="1555"/>
                  </a:cubicBezTo>
                  <a:cubicBezTo>
                    <a:pt x="1157" y="1555"/>
                    <a:pt x="1447" y="1355"/>
                    <a:pt x="1555" y="1049"/>
                  </a:cubicBezTo>
                  <a:cubicBezTo>
                    <a:pt x="1682" y="741"/>
                    <a:pt x="1591" y="379"/>
                    <a:pt x="1321" y="181"/>
                  </a:cubicBezTo>
                  <a:cubicBezTo>
                    <a:pt x="1179" y="60"/>
                    <a:pt x="1003" y="0"/>
                    <a:pt x="82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5"/>
            <p:cNvSpPr/>
            <p:nvPr/>
          </p:nvSpPr>
          <p:spPr>
            <a:xfrm>
              <a:off x="6199876" y="2149292"/>
              <a:ext cx="140475" cy="135229"/>
            </a:xfrm>
            <a:custGeom>
              <a:rect b="b" l="l" r="r" t="t"/>
              <a:pathLst>
                <a:path extrusionOk="0" h="1031" w="1071">
                  <a:moveTo>
                    <a:pt x="518" y="103"/>
                  </a:moveTo>
                  <a:cubicBezTo>
                    <a:pt x="639" y="103"/>
                    <a:pt x="759" y="160"/>
                    <a:pt x="834" y="261"/>
                  </a:cubicBezTo>
                  <a:cubicBezTo>
                    <a:pt x="943" y="388"/>
                    <a:pt x="943" y="586"/>
                    <a:pt x="871" y="731"/>
                  </a:cubicBezTo>
                  <a:cubicBezTo>
                    <a:pt x="790" y="861"/>
                    <a:pt x="635" y="933"/>
                    <a:pt x="485" y="933"/>
                  </a:cubicBezTo>
                  <a:cubicBezTo>
                    <a:pt x="469" y="933"/>
                    <a:pt x="453" y="932"/>
                    <a:pt x="437" y="930"/>
                  </a:cubicBezTo>
                  <a:cubicBezTo>
                    <a:pt x="239" y="875"/>
                    <a:pt x="94" y="713"/>
                    <a:pt x="94" y="514"/>
                  </a:cubicBezTo>
                  <a:cubicBezTo>
                    <a:pt x="94" y="352"/>
                    <a:pt x="203" y="188"/>
                    <a:pt x="365" y="135"/>
                  </a:cubicBezTo>
                  <a:cubicBezTo>
                    <a:pt x="414" y="113"/>
                    <a:pt x="466" y="103"/>
                    <a:pt x="518" y="103"/>
                  </a:cubicBezTo>
                  <a:close/>
                  <a:moveTo>
                    <a:pt x="506" y="0"/>
                  </a:moveTo>
                  <a:cubicBezTo>
                    <a:pt x="477" y="0"/>
                    <a:pt x="448" y="3"/>
                    <a:pt x="420" y="8"/>
                  </a:cubicBezTo>
                  <a:cubicBezTo>
                    <a:pt x="178" y="60"/>
                    <a:pt x="18" y="261"/>
                    <a:pt x="4" y="483"/>
                  </a:cubicBezTo>
                  <a:lnTo>
                    <a:pt x="4" y="483"/>
                  </a:lnTo>
                  <a:cubicBezTo>
                    <a:pt x="1" y="491"/>
                    <a:pt x="0" y="501"/>
                    <a:pt x="3" y="514"/>
                  </a:cubicBezTo>
                  <a:cubicBezTo>
                    <a:pt x="3" y="514"/>
                    <a:pt x="3" y="514"/>
                    <a:pt x="3" y="514"/>
                  </a:cubicBezTo>
                  <a:lnTo>
                    <a:pt x="3" y="514"/>
                  </a:lnTo>
                  <a:cubicBezTo>
                    <a:pt x="0" y="526"/>
                    <a:pt x="1" y="536"/>
                    <a:pt x="4" y="544"/>
                  </a:cubicBezTo>
                  <a:lnTo>
                    <a:pt x="4" y="544"/>
                  </a:lnTo>
                  <a:cubicBezTo>
                    <a:pt x="15" y="749"/>
                    <a:pt x="140" y="934"/>
                    <a:pt x="328" y="1002"/>
                  </a:cubicBezTo>
                  <a:cubicBezTo>
                    <a:pt x="381" y="1021"/>
                    <a:pt x="436" y="1030"/>
                    <a:pt x="491" y="1030"/>
                  </a:cubicBezTo>
                  <a:cubicBezTo>
                    <a:pt x="645" y="1030"/>
                    <a:pt x="800" y="960"/>
                    <a:pt x="907" y="839"/>
                  </a:cubicBezTo>
                  <a:cubicBezTo>
                    <a:pt x="1034" y="677"/>
                    <a:pt x="1070" y="441"/>
                    <a:pt x="943" y="261"/>
                  </a:cubicBezTo>
                  <a:cubicBezTo>
                    <a:pt x="850" y="91"/>
                    <a:pt x="678" y="0"/>
                    <a:pt x="50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55"/>
          <p:cNvSpPr txBox="1"/>
          <p:nvPr/>
        </p:nvSpPr>
        <p:spPr>
          <a:xfrm>
            <a:off x="644613" y="335877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1st</a:t>
            </a:r>
            <a:endParaRPr sz="1200">
              <a:solidFill>
                <a:schemeClr val="dk2"/>
              </a:solidFill>
              <a:latin typeface="Roboto"/>
              <a:ea typeface="Roboto"/>
              <a:cs typeface="Roboto"/>
              <a:sym typeface="Roboto"/>
            </a:endParaRPr>
          </a:p>
        </p:txBody>
      </p:sp>
      <p:sp>
        <p:nvSpPr>
          <p:cNvPr id="724" name="Google Shape;724;p55"/>
          <p:cNvSpPr txBox="1"/>
          <p:nvPr/>
        </p:nvSpPr>
        <p:spPr>
          <a:xfrm>
            <a:off x="3928349" y="335877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3rd</a:t>
            </a:r>
            <a:endParaRPr sz="1200">
              <a:solidFill>
                <a:schemeClr val="dk2"/>
              </a:solidFill>
              <a:latin typeface="Roboto"/>
              <a:ea typeface="Roboto"/>
              <a:cs typeface="Roboto"/>
              <a:sym typeface="Roboto"/>
            </a:endParaRPr>
          </a:p>
        </p:txBody>
      </p:sp>
      <p:sp>
        <p:nvSpPr>
          <p:cNvPr id="725" name="Google Shape;725;p55"/>
          <p:cNvSpPr txBox="1"/>
          <p:nvPr/>
        </p:nvSpPr>
        <p:spPr>
          <a:xfrm>
            <a:off x="2285807" y="335877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2nd</a:t>
            </a:r>
            <a:endParaRPr sz="1200">
              <a:solidFill>
                <a:schemeClr val="dk2"/>
              </a:solidFill>
              <a:latin typeface="Roboto"/>
              <a:ea typeface="Roboto"/>
              <a:cs typeface="Roboto"/>
              <a:sym typeface="Roboto"/>
            </a:endParaRPr>
          </a:p>
        </p:txBody>
      </p:sp>
      <p:sp>
        <p:nvSpPr>
          <p:cNvPr id="726" name="Google Shape;726;p55"/>
          <p:cNvSpPr txBox="1"/>
          <p:nvPr/>
        </p:nvSpPr>
        <p:spPr>
          <a:xfrm>
            <a:off x="7216828" y="335877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5th</a:t>
            </a:r>
            <a:endParaRPr sz="1200">
              <a:solidFill>
                <a:schemeClr val="dk2"/>
              </a:solidFill>
              <a:latin typeface="Roboto"/>
              <a:ea typeface="Roboto"/>
              <a:cs typeface="Roboto"/>
              <a:sym typeface="Roboto"/>
            </a:endParaRPr>
          </a:p>
        </p:txBody>
      </p:sp>
      <p:sp>
        <p:nvSpPr>
          <p:cNvPr id="727" name="Google Shape;727;p55"/>
          <p:cNvSpPr txBox="1"/>
          <p:nvPr/>
        </p:nvSpPr>
        <p:spPr>
          <a:xfrm>
            <a:off x="5570891" y="335877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4th</a:t>
            </a:r>
            <a:endParaRPr sz="1200">
              <a:solidFill>
                <a:schemeClr val="dk2"/>
              </a:solidFill>
              <a:latin typeface="Roboto"/>
              <a:ea typeface="Roboto"/>
              <a:cs typeface="Roboto"/>
              <a:sym typeface="Roboto"/>
            </a:endParaRPr>
          </a:p>
        </p:txBody>
      </p:sp>
      <p:grpSp>
        <p:nvGrpSpPr>
          <p:cNvPr id="728" name="Google Shape;728;p55"/>
          <p:cNvGrpSpPr/>
          <p:nvPr/>
        </p:nvGrpSpPr>
        <p:grpSpPr>
          <a:xfrm>
            <a:off x="0" y="1638228"/>
            <a:ext cx="9144000" cy="1619902"/>
            <a:chOff x="0" y="1638228"/>
            <a:chExt cx="9144000" cy="1619902"/>
          </a:xfrm>
        </p:grpSpPr>
        <p:sp>
          <p:nvSpPr>
            <p:cNvPr id="729" name="Google Shape;729;p55"/>
            <p:cNvSpPr/>
            <p:nvPr/>
          </p:nvSpPr>
          <p:spPr>
            <a:xfrm>
              <a:off x="0" y="3056250"/>
              <a:ext cx="9144000" cy="14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5"/>
            <p:cNvSpPr/>
            <p:nvPr/>
          </p:nvSpPr>
          <p:spPr>
            <a:xfrm>
              <a:off x="7348224" y="1638818"/>
              <a:ext cx="1026609" cy="1175872"/>
            </a:xfrm>
            <a:custGeom>
              <a:rect b="b" l="l" r="r" t="t"/>
              <a:pathLst>
                <a:path extrusionOk="0" h="8965" w="7827">
                  <a:moveTo>
                    <a:pt x="3904" y="90"/>
                  </a:moveTo>
                  <a:cubicBezTo>
                    <a:pt x="6019" y="90"/>
                    <a:pt x="7735" y="1808"/>
                    <a:pt x="7735" y="3904"/>
                  </a:cubicBezTo>
                  <a:cubicBezTo>
                    <a:pt x="7735" y="5747"/>
                    <a:pt x="6434" y="7319"/>
                    <a:pt x="4627" y="7663"/>
                  </a:cubicBezTo>
                  <a:lnTo>
                    <a:pt x="4609" y="7680"/>
                  </a:lnTo>
                  <a:lnTo>
                    <a:pt x="3904" y="8801"/>
                  </a:lnTo>
                  <a:lnTo>
                    <a:pt x="3200" y="7680"/>
                  </a:lnTo>
                  <a:lnTo>
                    <a:pt x="3181" y="7663"/>
                  </a:lnTo>
                  <a:cubicBezTo>
                    <a:pt x="1393" y="7319"/>
                    <a:pt x="73" y="5747"/>
                    <a:pt x="73" y="3904"/>
                  </a:cubicBezTo>
                  <a:cubicBezTo>
                    <a:pt x="73" y="1808"/>
                    <a:pt x="1790" y="90"/>
                    <a:pt x="3904" y="90"/>
                  </a:cubicBezTo>
                  <a:close/>
                  <a:moveTo>
                    <a:pt x="3904" y="1"/>
                  </a:moveTo>
                  <a:cubicBezTo>
                    <a:pt x="1754" y="1"/>
                    <a:pt x="0" y="1753"/>
                    <a:pt x="0" y="3904"/>
                  </a:cubicBezTo>
                  <a:cubicBezTo>
                    <a:pt x="0" y="5784"/>
                    <a:pt x="1320" y="7391"/>
                    <a:pt x="3145" y="7753"/>
                  </a:cubicBezTo>
                  <a:lnTo>
                    <a:pt x="3904" y="8964"/>
                  </a:lnTo>
                  <a:lnTo>
                    <a:pt x="4663" y="7753"/>
                  </a:lnTo>
                  <a:cubicBezTo>
                    <a:pt x="6489" y="7391"/>
                    <a:pt x="7826" y="5784"/>
                    <a:pt x="7826" y="3904"/>
                  </a:cubicBezTo>
                  <a:cubicBezTo>
                    <a:pt x="7826" y="1753"/>
                    <a:pt x="6055" y="1"/>
                    <a:pt x="3904"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5"/>
            <p:cNvSpPr/>
            <p:nvPr/>
          </p:nvSpPr>
          <p:spPr>
            <a:xfrm>
              <a:off x="764203" y="1638228"/>
              <a:ext cx="1050218" cy="1177052"/>
            </a:xfrm>
            <a:custGeom>
              <a:rect b="b" l="l" r="r" t="t"/>
              <a:pathLst>
                <a:path extrusionOk="0" h="8974" w="8007">
                  <a:moveTo>
                    <a:pt x="4074" y="130"/>
                  </a:moveTo>
                  <a:cubicBezTo>
                    <a:pt x="4609" y="130"/>
                    <a:pt x="5145" y="241"/>
                    <a:pt x="5638" y="470"/>
                  </a:cubicBezTo>
                  <a:cubicBezTo>
                    <a:pt x="6814" y="995"/>
                    <a:pt x="7663" y="2132"/>
                    <a:pt x="7843" y="3433"/>
                  </a:cubicBezTo>
                  <a:cubicBezTo>
                    <a:pt x="7862" y="3597"/>
                    <a:pt x="7862" y="3759"/>
                    <a:pt x="7862" y="3922"/>
                  </a:cubicBezTo>
                  <a:cubicBezTo>
                    <a:pt x="7862" y="5006"/>
                    <a:pt x="7410" y="6055"/>
                    <a:pt x="6597" y="6777"/>
                  </a:cubicBezTo>
                  <a:cubicBezTo>
                    <a:pt x="6199" y="7139"/>
                    <a:pt x="5711" y="7392"/>
                    <a:pt x="5205" y="7554"/>
                  </a:cubicBezTo>
                  <a:cubicBezTo>
                    <a:pt x="5079" y="7609"/>
                    <a:pt x="4952" y="7626"/>
                    <a:pt x="4826" y="7662"/>
                  </a:cubicBezTo>
                  <a:cubicBezTo>
                    <a:pt x="4771" y="7662"/>
                    <a:pt x="4754" y="7681"/>
                    <a:pt x="4718" y="7717"/>
                  </a:cubicBezTo>
                  <a:cubicBezTo>
                    <a:pt x="4645" y="7843"/>
                    <a:pt x="4573" y="7951"/>
                    <a:pt x="4518" y="8060"/>
                  </a:cubicBezTo>
                  <a:cubicBezTo>
                    <a:pt x="4357" y="8301"/>
                    <a:pt x="4212" y="8542"/>
                    <a:pt x="4067" y="8783"/>
                  </a:cubicBezTo>
                  <a:lnTo>
                    <a:pt x="4067" y="8783"/>
                  </a:lnTo>
                  <a:cubicBezTo>
                    <a:pt x="3901" y="8506"/>
                    <a:pt x="3724" y="8229"/>
                    <a:pt x="3561" y="7951"/>
                  </a:cubicBezTo>
                  <a:cubicBezTo>
                    <a:pt x="3506" y="7879"/>
                    <a:pt x="3434" y="7681"/>
                    <a:pt x="3325" y="7662"/>
                  </a:cubicBezTo>
                  <a:cubicBezTo>
                    <a:pt x="3000" y="7590"/>
                    <a:pt x="2694" y="7500"/>
                    <a:pt x="2386" y="7337"/>
                  </a:cubicBezTo>
                  <a:cubicBezTo>
                    <a:pt x="1193" y="6759"/>
                    <a:pt x="362" y="5549"/>
                    <a:pt x="272" y="4211"/>
                  </a:cubicBezTo>
                  <a:cubicBezTo>
                    <a:pt x="181" y="2891"/>
                    <a:pt x="795" y="1573"/>
                    <a:pt x="1880" y="814"/>
                  </a:cubicBezTo>
                  <a:cubicBezTo>
                    <a:pt x="2522" y="364"/>
                    <a:pt x="3297" y="130"/>
                    <a:pt x="4074" y="130"/>
                  </a:cubicBezTo>
                  <a:close/>
                  <a:moveTo>
                    <a:pt x="4067" y="1"/>
                  </a:moveTo>
                  <a:cubicBezTo>
                    <a:pt x="3461" y="1"/>
                    <a:pt x="2852" y="138"/>
                    <a:pt x="2296" y="416"/>
                  </a:cubicBezTo>
                  <a:cubicBezTo>
                    <a:pt x="1121" y="1012"/>
                    <a:pt x="289" y="2187"/>
                    <a:pt x="163" y="3506"/>
                  </a:cubicBezTo>
                  <a:cubicBezTo>
                    <a:pt x="0" y="4879"/>
                    <a:pt x="615" y="6253"/>
                    <a:pt x="1699" y="7067"/>
                  </a:cubicBezTo>
                  <a:cubicBezTo>
                    <a:pt x="1971" y="7283"/>
                    <a:pt x="2260" y="7445"/>
                    <a:pt x="2585" y="7573"/>
                  </a:cubicBezTo>
                  <a:cubicBezTo>
                    <a:pt x="2730" y="7626"/>
                    <a:pt x="2892" y="7681"/>
                    <a:pt x="3055" y="7735"/>
                  </a:cubicBezTo>
                  <a:cubicBezTo>
                    <a:pt x="3108" y="7735"/>
                    <a:pt x="3145" y="7753"/>
                    <a:pt x="3181" y="7771"/>
                  </a:cubicBezTo>
                  <a:cubicBezTo>
                    <a:pt x="3190" y="7771"/>
                    <a:pt x="3228" y="7776"/>
                    <a:pt x="3257" y="7776"/>
                  </a:cubicBezTo>
                  <a:cubicBezTo>
                    <a:pt x="3271" y="7776"/>
                    <a:pt x="3283" y="7775"/>
                    <a:pt x="3290" y="7771"/>
                  </a:cubicBezTo>
                  <a:lnTo>
                    <a:pt x="3290" y="7771"/>
                  </a:lnTo>
                  <a:cubicBezTo>
                    <a:pt x="3292" y="7782"/>
                    <a:pt x="3296" y="7790"/>
                    <a:pt x="3308" y="7790"/>
                  </a:cubicBezTo>
                  <a:cubicBezTo>
                    <a:pt x="3525" y="8132"/>
                    <a:pt x="3742" y="8494"/>
                    <a:pt x="3940" y="8838"/>
                  </a:cubicBezTo>
                  <a:cubicBezTo>
                    <a:pt x="3976" y="8874"/>
                    <a:pt x="3995" y="8910"/>
                    <a:pt x="4012" y="8946"/>
                  </a:cubicBezTo>
                  <a:cubicBezTo>
                    <a:pt x="4021" y="8964"/>
                    <a:pt x="4044" y="8973"/>
                    <a:pt x="4067" y="8973"/>
                  </a:cubicBezTo>
                  <a:cubicBezTo>
                    <a:pt x="4089" y="8973"/>
                    <a:pt x="4112" y="8964"/>
                    <a:pt x="4120" y="8946"/>
                  </a:cubicBezTo>
                  <a:cubicBezTo>
                    <a:pt x="4265" y="8693"/>
                    <a:pt x="4410" y="8457"/>
                    <a:pt x="4554" y="8223"/>
                  </a:cubicBezTo>
                  <a:cubicBezTo>
                    <a:pt x="4645" y="8096"/>
                    <a:pt x="4718" y="7970"/>
                    <a:pt x="4807" y="7826"/>
                  </a:cubicBezTo>
                  <a:cubicBezTo>
                    <a:pt x="4807" y="7807"/>
                    <a:pt x="4826" y="7790"/>
                    <a:pt x="4843" y="7790"/>
                  </a:cubicBezTo>
                  <a:lnTo>
                    <a:pt x="4843" y="7778"/>
                  </a:lnTo>
                  <a:lnTo>
                    <a:pt x="4843" y="7778"/>
                  </a:lnTo>
                  <a:cubicBezTo>
                    <a:pt x="4857" y="7777"/>
                    <a:pt x="4879" y="7771"/>
                    <a:pt x="4879" y="7771"/>
                  </a:cubicBezTo>
                  <a:lnTo>
                    <a:pt x="4934" y="7771"/>
                  </a:lnTo>
                  <a:cubicBezTo>
                    <a:pt x="4952" y="7753"/>
                    <a:pt x="4988" y="7753"/>
                    <a:pt x="5024" y="7735"/>
                  </a:cubicBezTo>
                  <a:cubicBezTo>
                    <a:pt x="5096" y="7735"/>
                    <a:pt x="5151" y="7717"/>
                    <a:pt x="5224" y="7681"/>
                  </a:cubicBezTo>
                  <a:cubicBezTo>
                    <a:pt x="6236" y="7373"/>
                    <a:pt x="7103" y="6650"/>
                    <a:pt x="7573" y="5693"/>
                  </a:cubicBezTo>
                  <a:cubicBezTo>
                    <a:pt x="7861" y="5153"/>
                    <a:pt x="7987" y="4540"/>
                    <a:pt x="8006" y="3928"/>
                  </a:cubicBezTo>
                  <a:lnTo>
                    <a:pt x="8006" y="3928"/>
                  </a:lnTo>
                  <a:cubicBezTo>
                    <a:pt x="8007" y="3926"/>
                    <a:pt x="8007" y="3924"/>
                    <a:pt x="8007" y="3922"/>
                  </a:cubicBezTo>
                  <a:lnTo>
                    <a:pt x="8007" y="3922"/>
                  </a:lnTo>
                  <a:cubicBezTo>
                    <a:pt x="8007" y="3922"/>
                    <a:pt x="8007" y="3922"/>
                    <a:pt x="8007" y="3922"/>
                  </a:cubicBezTo>
                  <a:cubicBezTo>
                    <a:pt x="8007" y="3922"/>
                    <a:pt x="8007" y="3921"/>
                    <a:pt x="8007" y="3920"/>
                  </a:cubicBezTo>
                  <a:lnTo>
                    <a:pt x="8007" y="3920"/>
                  </a:lnTo>
                  <a:cubicBezTo>
                    <a:pt x="7987" y="2584"/>
                    <a:pt x="7301" y="1320"/>
                    <a:pt x="6163" y="597"/>
                  </a:cubicBezTo>
                  <a:cubicBezTo>
                    <a:pt x="5530" y="201"/>
                    <a:pt x="4800" y="1"/>
                    <a:pt x="4067"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5"/>
            <p:cNvSpPr/>
            <p:nvPr/>
          </p:nvSpPr>
          <p:spPr>
            <a:xfrm>
              <a:off x="2405463" y="1638228"/>
              <a:ext cx="1050087" cy="1177052"/>
            </a:xfrm>
            <a:custGeom>
              <a:rect b="b" l="l" r="r" t="t"/>
              <a:pathLst>
                <a:path extrusionOk="0" h="8974" w="8006">
                  <a:moveTo>
                    <a:pt x="4073" y="130"/>
                  </a:moveTo>
                  <a:cubicBezTo>
                    <a:pt x="4608" y="130"/>
                    <a:pt x="5145" y="241"/>
                    <a:pt x="5639" y="470"/>
                  </a:cubicBezTo>
                  <a:cubicBezTo>
                    <a:pt x="6813" y="995"/>
                    <a:pt x="7663" y="2132"/>
                    <a:pt x="7843" y="3433"/>
                  </a:cubicBezTo>
                  <a:cubicBezTo>
                    <a:pt x="7861" y="3597"/>
                    <a:pt x="7861" y="3759"/>
                    <a:pt x="7861" y="3922"/>
                  </a:cubicBezTo>
                  <a:cubicBezTo>
                    <a:pt x="7861" y="5006"/>
                    <a:pt x="7410" y="6055"/>
                    <a:pt x="6596" y="6777"/>
                  </a:cubicBezTo>
                  <a:cubicBezTo>
                    <a:pt x="6198" y="7139"/>
                    <a:pt x="5711" y="7392"/>
                    <a:pt x="5205" y="7554"/>
                  </a:cubicBezTo>
                  <a:cubicBezTo>
                    <a:pt x="5078" y="7609"/>
                    <a:pt x="4952" y="7626"/>
                    <a:pt x="4825" y="7662"/>
                  </a:cubicBezTo>
                  <a:cubicBezTo>
                    <a:pt x="4771" y="7662"/>
                    <a:pt x="4753" y="7681"/>
                    <a:pt x="4716" y="7717"/>
                  </a:cubicBezTo>
                  <a:cubicBezTo>
                    <a:pt x="4644" y="7843"/>
                    <a:pt x="4572" y="7951"/>
                    <a:pt x="4500" y="8060"/>
                  </a:cubicBezTo>
                  <a:lnTo>
                    <a:pt x="4065" y="8786"/>
                  </a:lnTo>
                  <a:lnTo>
                    <a:pt x="4065" y="8786"/>
                  </a:lnTo>
                  <a:cubicBezTo>
                    <a:pt x="3887" y="8508"/>
                    <a:pt x="3723" y="8230"/>
                    <a:pt x="3560" y="7951"/>
                  </a:cubicBezTo>
                  <a:cubicBezTo>
                    <a:pt x="3506" y="7879"/>
                    <a:pt x="3434" y="7681"/>
                    <a:pt x="3326" y="7662"/>
                  </a:cubicBezTo>
                  <a:cubicBezTo>
                    <a:pt x="3000" y="7590"/>
                    <a:pt x="2692" y="7500"/>
                    <a:pt x="2386" y="7337"/>
                  </a:cubicBezTo>
                  <a:cubicBezTo>
                    <a:pt x="1193" y="6759"/>
                    <a:pt x="362" y="5549"/>
                    <a:pt x="271" y="4211"/>
                  </a:cubicBezTo>
                  <a:cubicBezTo>
                    <a:pt x="181" y="2891"/>
                    <a:pt x="796" y="1573"/>
                    <a:pt x="1880" y="814"/>
                  </a:cubicBezTo>
                  <a:cubicBezTo>
                    <a:pt x="2522" y="364"/>
                    <a:pt x="3297" y="130"/>
                    <a:pt x="4073" y="130"/>
                  </a:cubicBezTo>
                  <a:close/>
                  <a:moveTo>
                    <a:pt x="4066" y="1"/>
                  </a:moveTo>
                  <a:cubicBezTo>
                    <a:pt x="3459" y="1"/>
                    <a:pt x="2851" y="138"/>
                    <a:pt x="2295" y="416"/>
                  </a:cubicBezTo>
                  <a:cubicBezTo>
                    <a:pt x="1121" y="1012"/>
                    <a:pt x="290" y="2187"/>
                    <a:pt x="145" y="3506"/>
                  </a:cubicBezTo>
                  <a:cubicBezTo>
                    <a:pt x="0" y="4879"/>
                    <a:pt x="615" y="6253"/>
                    <a:pt x="1699" y="7067"/>
                  </a:cubicBezTo>
                  <a:cubicBezTo>
                    <a:pt x="1969" y="7283"/>
                    <a:pt x="2259" y="7445"/>
                    <a:pt x="2584" y="7573"/>
                  </a:cubicBezTo>
                  <a:cubicBezTo>
                    <a:pt x="2728" y="7626"/>
                    <a:pt x="2892" y="7681"/>
                    <a:pt x="3054" y="7735"/>
                  </a:cubicBezTo>
                  <a:cubicBezTo>
                    <a:pt x="3109" y="7735"/>
                    <a:pt x="3145" y="7753"/>
                    <a:pt x="3181" y="7771"/>
                  </a:cubicBezTo>
                  <a:cubicBezTo>
                    <a:pt x="3190" y="7771"/>
                    <a:pt x="3227" y="7776"/>
                    <a:pt x="3257" y="7776"/>
                  </a:cubicBezTo>
                  <a:cubicBezTo>
                    <a:pt x="3271" y="7776"/>
                    <a:pt x="3283" y="7775"/>
                    <a:pt x="3290" y="7771"/>
                  </a:cubicBezTo>
                  <a:lnTo>
                    <a:pt x="3290" y="7771"/>
                  </a:lnTo>
                  <a:cubicBezTo>
                    <a:pt x="3292" y="7782"/>
                    <a:pt x="3296" y="7790"/>
                    <a:pt x="3307" y="7790"/>
                  </a:cubicBezTo>
                  <a:cubicBezTo>
                    <a:pt x="3524" y="8132"/>
                    <a:pt x="3740" y="8494"/>
                    <a:pt x="3940" y="8838"/>
                  </a:cubicBezTo>
                  <a:cubicBezTo>
                    <a:pt x="3976" y="8874"/>
                    <a:pt x="3994" y="8910"/>
                    <a:pt x="4012" y="8946"/>
                  </a:cubicBezTo>
                  <a:cubicBezTo>
                    <a:pt x="4021" y="8964"/>
                    <a:pt x="4039" y="8973"/>
                    <a:pt x="4059" y="8973"/>
                  </a:cubicBezTo>
                  <a:cubicBezTo>
                    <a:pt x="4080" y="8973"/>
                    <a:pt x="4103" y="8964"/>
                    <a:pt x="4121" y="8946"/>
                  </a:cubicBezTo>
                  <a:cubicBezTo>
                    <a:pt x="4265" y="8693"/>
                    <a:pt x="4410" y="8457"/>
                    <a:pt x="4554" y="8223"/>
                  </a:cubicBezTo>
                  <a:cubicBezTo>
                    <a:pt x="4644" y="8096"/>
                    <a:pt x="4716" y="7970"/>
                    <a:pt x="4807" y="7826"/>
                  </a:cubicBezTo>
                  <a:cubicBezTo>
                    <a:pt x="4807" y="7807"/>
                    <a:pt x="4825" y="7790"/>
                    <a:pt x="4844" y="7790"/>
                  </a:cubicBezTo>
                  <a:lnTo>
                    <a:pt x="4844" y="7778"/>
                  </a:lnTo>
                  <a:lnTo>
                    <a:pt x="4844" y="7778"/>
                  </a:lnTo>
                  <a:cubicBezTo>
                    <a:pt x="4857" y="7777"/>
                    <a:pt x="4880" y="7771"/>
                    <a:pt x="4880" y="7771"/>
                  </a:cubicBezTo>
                  <a:lnTo>
                    <a:pt x="4933" y="7771"/>
                  </a:lnTo>
                  <a:cubicBezTo>
                    <a:pt x="4952" y="7753"/>
                    <a:pt x="4988" y="7753"/>
                    <a:pt x="5024" y="7735"/>
                  </a:cubicBezTo>
                  <a:cubicBezTo>
                    <a:pt x="5097" y="7735"/>
                    <a:pt x="5150" y="7717"/>
                    <a:pt x="5222" y="7681"/>
                  </a:cubicBezTo>
                  <a:cubicBezTo>
                    <a:pt x="6234" y="7373"/>
                    <a:pt x="7102" y="6650"/>
                    <a:pt x="7572" y="5693"/>
                  </a:cubicBezTo>
                  <a:cubicBezTo>
                    <a:pt x="7860" y="5152"/>
                    <a:pt x="7987" y="4540"/>
                    <a:pt x="8005" y="3927"/>
                  </a:cubicBezTo>
                  <a:lnTo>
                    <a:pt x="8005" y="3927"/>
                  </a:lnTo>
                  <a:cubicBezTo>
                    <a:pt x="8005" y="3925"/>
                    <a:pt x="8005" y="3924"/>
                    <a:pt x="8005" y="3922"/>
                  </a:cubicBezTo>
                  <a:lnTo>
                    <a:pt x="8005" y="3922"/>
                  </a:lnTo>
                  <a:cubicBezTo>
                    <a:pt x="8005" y="3922"/>
                    <a:pt x="8005" y="3922"/>
                    <a:pt x="8005" y="3922"/>
                  </a:cubicBezTo>
                  <a:cubicBezTo>
                    <a:pt x="8005" y="3922"/>
                    <a:pt x="8005" y="3921"/>
                    <a:pt x="8005" y="3921"/>
                  </a:cubicBezTo>
                  <a:lnTo>
                    <a:pt x="8005" y="3921"/>
                  </a:lnTo>
                  <a:cubicBezTo>
                    <a:pt x="7988" y="2584"/>
                    <a:pt x="7301" y="1320"/>
                    <a:pt x="6162" y="597"/>
                  </a:cubicBezTo>
                  <a:cubicBezTo>
                    <a:pt x="5529" y="201"/>
                    <a:pt x="4799" y="1"/>
                    <a:pt x="406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5"/>
            <p:cNvSpPr/>
            <p:nvPr/>
          </p:nvSpPr>
          <p:spPr>
            <a:xfrm>
              <a:off x="4047940" y="1638228"/>
              <a:ext cx="1050218" cy="1177052"/>
            </a:xfrm>
            <a:custGeom>
              <a:rect b="b" l="l" r="r" t="t"/>
              <a:pathLst>
                <a:path extrusionOk="0" h="8974" w="8007">
                  <a:moveTo>
                    <a:pt x="4074" y="130"/>
                  </a:moveTo>
                  <a:cubicBezTo>
                    <a:pt x="4609" y="130"/>
                    <a:pt x="5145" y="241"/>
                    <a:pt x="5639" y="470"/>
                  </a:cubicBezTo>
                  <a:cubicBezTo>
                    <a:pt x="6814" y="995"/>
                    <a:pt x="7663" y="2132"/>
                    <a:pt x="7843" y="3433"/>
                  </a:cubicBezTo>
                  <a:cubicBezTo>
                    <a:pt x="7862" y="3597"/>
                    <a:pt x="7862" y="3759"/>
                    <a:pt x="7862" y="3922"/>
                  </a:cubicBezTo>
                  <a:cubicBezTo>
                    <a:pt x="7862" y="5006"/>
                    <a:pt x="7410" y="6055"/>
                    <a:pt x="6597" y="6777"/>
                  </a:cubicBezTo>
                  <a:cubicBezTo>
                    <a:pt x="6200" y="7139"/>
                    <a:pt x="5711" y="7392"/>
                    <a:pt x="5205" y="7554"/>
                  </a:cubicBezTo>
                  <a:cubicBezTo>
                    <a:pt x="5079" y="7609"/>
                    <a:pt x="4952" y="7626"/>
                    <a:pt x="4826" y="7662"/>
                  </a:cubicBezTo>
                  <a:cubicBezTo>
                    <a:pt x="4771" y="7662"/>
                    <a:pt x="4754" y="7681"/>
                    <a:pt x="4718" y="7717"/>
                  </a:cubicBezTo>
                  <a:cubicBezTo>
                    <a:pt x="4645" y="7843"/>
                    <a:pt x="4573" y="7951"/>
                    <a:pt x="4518" y="8060"/>
                  </a:cubicBezTo>
                  <a:cubicBezTo>
                    <a:pt x="4358" y="8301"/>
                    <a:pt x="4212" y="8542"/>
                    <a:pt x="4067" y="8783"/>
                  </a:cubicBezTo>
                  <a:lnTo>
                    <a:pt x="4067" y="8783"/>
                  </a:lnTo>
                  <a:cubicBezTo>
                    <a:pt x="3901" y="8506"/>
                    <a:pt x="3724" y="8229"/>
                    <a:pt x="3561" y="7951"/>
                  </a:cubicBezTo>
                  <a:cubicBezTo>
                    <a:pt x="3506" y="7879"/>
                    <a:pt x="3434" y="7681"/>
                    <a:pt x="3325" y="7662"/>
                  </a:cubicBezTo>
                  <a:cubicBezTo>
                    <a:pt x="3000" y="7590"/>
                    <a:pt x="2694" y="7500"/>
                    <a:pt x="2386" y="7337"/>
                  </a:cubicBezTo>
                  <a:cubicBezTo>
                    <a:pt x="1193" y="6759"/>
                    <a:pt x="362" y="5549"/>
                    <a:pt x="272" y="4211"/>
                  </a:cubicBezTo>
                  <a:cubicBezTo>
                    <a:pt x="181" y="2891"/>
                    <a:pt x="795" y="1573"/>
                    <a:pt x="1880" y="814"/>
                  </a:cubicBezTo>
                  <a:cubicBezTo>
                    <a:pt x="2522" y="364"/>
                    <a:pt x="3297" y="130"/>
                    <a:pt x="4074" y="130"/>
                  </a:cubicBezTo>
                  <a:close/>
                  <a:moveTo>
                    <a:pt x="4067" y="1"/>
                  </a:moveTo>
                  <a:cubicBezTo>
                    <a:pt x="3461" y="1"/>
                    <a:pt x="2852" y="138"/>
                    <a:pt x="2296" y="416"/>
                  </a:cubicBezTo>
                  <a:cubicBezTo>
                    <a:pt x="1121" y="1012"/>
                    <a:pt x="289" y="2187"/>
                    <a:pt x="145" y="3506"/>
                  </a:cubicBezTo>
                  <a:cubicBezTo>
                    <a:pt x="0" y="4879"/>
                    <a:pt x="615" y="6253"/>
                    <a:pt x="1699" y="7067"/>
                  </a:cubicBezTo>
                  <a:cubicBezTo>
                    <a:pt x="1971" y="7283"/>
                    <a:pt x="2260" y="7445"/>
                    <a:pt x="2585" y="7573"/>
                  </a:cubicBezTo>
                  <a:cubicBezTo>
                    <a:pt x="2730" y="7626"/>
                    <a:pt x="2892" y="7681"/>
                    <a:pt x="3055" y="7735"/>
                  </a:cubicBezTo>
                  <a:cubicBezTo>
                    <a:pt x="3109" y="7735"/>
                    <a:pt x="3145" y="7753"/>
                    <a:pt x="3181" y="7771"/>
                  </a:cubicBezTo>
                  <a:cubicBezTo>
                    <a:pt x="3190" y="7771"/>
                    <a:pt x="3228" y="7776"/>
                    <a:pt x="3257" y="7776"/>
                  </a:cubicBezTo>
                  <a:cubicBezTo>
                    <a:pt x="3271" y="7776"/>
                    <a:pt x="3283" y="7775"/>
                    <a:pt x="3290" y="7771"/>
                  </a:cubicBezTo>
                  <a:lnTo>
                    <a:pt x="3290" y="7771"/>
                  </a:lnTo>
                  <a:cubicBezTo>
                    <a:pt x="3292" y="7782"/>
                    <a:pt x="3296" y="7790"/>
                    <a:pt x="3308" y="7790"/>
                  </a:cubicBezTo>
                  <a:cubicBezTo>
                    <a:pt x="3525" y="8132"/>
                    <a:pt x="3742" y="8494"/>
                    <a:pt x="3940" y="8838"/>
                  </a:cubicBezTo>
                  <a:cubicBezTo>
                    <a:pt x="3976" y="8874"/>
                    <a:pt x="3995" y="8910"/>
                    <a:pt x="4012" y="8946"/>
                  </a:cubicBezTo>
                  <a:cubicBezTo>
                    <a:pt x="4022" y="8964"/>
                    <a:pt x="4044" y="8973"/>
                    <a:pt x="4067" y="8973"/>
                  </a:cubicBezTo>
                  <a:cubicBezTo>
                    <a:pt x="4089" y="8973"/>
                    <a:pt x="4112" y="8964"/>
                    <a:pt x="4121" y="8946"/>
                  </a:cubicBezTo>
                  <a:cubicBezTo>
                    <a:pt x="4265" y="8693"/>
                    <a:pt x="4410" y="8457"/>
                    <a:pt x="4554" y="8223"/>
                  </a:cubicBezTo>
                  <a:cubicBezTo>
                    <a:pt x="4645" y="8096"/>
                    <a:pt x="4718" y="7970"/>
                    <a:pt x="4807" y="7826"/>
                  </a:cubicBezTo>
                  <a:cubicBezTo>
                    <a:pt x="4807" y="7807"/>
                    <a:pt x="4826" y="7790"/>
                    <a:pt x="4843" y="7790"/>
                  </a:cubicBezTo>
                  <a:lnTo>
                    <a:pt x="4843" y="7778"/>
                  </a:lnTo>
                  <a:lnTo>
                    <a:pt x="4843" y="7778"/>
                  </a:lnTo>
                  <a:cubicBezTo>
                    <a:pt x="4857" y="7777"/>
                    <a:pt x="4880" y="7771"/>
                    <a:pt x="4880" y="7771"/>
                  </a:cubicBezTo>
                  <a:lnTo>
                    <a:pt x="4934" y="7771"/>
                  </a:lnTo>
                  <a:cubicBezTo>
                    <a:pt x="4952" y="7753"/>
                    <a:pt x="4988" y="7753"/>
                    <a:pt x="5024" y="7735"/>
                  </a:cubicBezTo>
                  <a:cubicBezTo>
                    <a:pt x="5096" y="7735"/>
                    <a:pt x="5151" y="7717"/>
                    <a:pt x="5224" y="7681"/>
                  </a:cubicBezTo>
                  <a:cubicBezTo>
                    <a:pt x="6236" y="7373"/>
                    <a:pt x="7103" y="6650"/>
                    <a:pt x="7573" y="5693"/>
                  </a:cubicBezTo>
                  <a:cubicBezTo>
                    <a:pt x="7861" y="5153"/>
                    <a:pt x="7987" y="4540"/>
                    <a:pt x="8007" y="3927"/>
                  </a:cubicBezTo>
                  <a:lnTo>
                    <a:pt x="8007" y="3927"/>
                  </a:lnTo>
                  <a:cubicBezTo>
                    <a:pt x="8007" y="3926"/>
                    <a:pt x="8007" y="3924"/>
                    <a:pt x="8007" y="3922"/>
                  </a:cubicBezTo>
                  <a:lnTo>
                    <a:pt x="8007" y="3922"/>
                  </a:lnTo>
                  <a:cubicBezTo>
                    <a:pt x="8007" y="3922"/>
                    <a:pt x="8007" y="3922"/>
                    <a:pt x="8007" y="3922"/>
                  </a:cubicBezTo>
                  <a:cubicBezTo>
                    <a:pt x="8007" y="3922"/>
                    <a:pt x="8007" y="3921"/>
                    <a:pt x="8007" y="3921"/>
                  </a:cubicBezTo>
                  <a:lnTo>
                    <a:pt x="8007" y="3921"/>
                  </a:lnTo>
                  <a:cubicBezTo>
                    <a:pt x="7987" y="2584"/>
                    <a:pt x="7301" y="1320"/>
                    <a:pt x="6163" y="597"/>
                  </a:cubicBezTo>
                  <a:cubicBezTo>
                    <a:pt x="5530" y="201"/>
                    <a:pt x="4800" y="1"/>
                    <a:pt x="406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5"/>
            <p:cNvSpPr/>
            <p:nvPr/>
          </p:nvSpPr>
          <p:spPr>
            <a:xfrm>
              <a:off x="5703532" y="1638818"/>
              <a:ext cx="1024117" cy="1175872"/>
            </a:xfrm>
            <a:custGeom>
              <a:rect b="b" l="l" r="r" t="t"/>
              <a:pathLst>
                <a:path extrusionOk="0" h="8965" w="7808">
                  <a:moveTo>
                    <a:pt x="3904" y="90"/>
                  </a:moveTo>
                  <a:cubicBezTo>
                    <a:pt x="6019" y="90"/>
                    <a:pt x="7735" y="1808"/>
                    <a:pt x="7735" y="3904"/>
                  </a:cubicBezTo>
                  <a:cubicBezTo>
                    <a:pt x="7735" y="5747"/>
                    <a:pt x="6417" y="7319"/>
                    <a:pt x="4627" y="7663"/>
                  </a:cubicBezTo>
                  <a:lnTo>
                    <a:pt x="4610" y="7680"/>
                  </a:lnTo>
                  <a:lnTo>
                    <a:pt x="3904" y="8801"/>
                  </a:lnTo>
                  <a:lnTo>
                    <a:pt x="3200" y="7680"/>
                  </a:lnTo>
                  <a:lnTo>
                    <a:pt x="3181" y="7663"/>
                  </a:lnTo>
                  <a:cubicBezTo>
                    <a:pt x="1393" y="7319"/>
                    <a:pt x="73" y="5747"/>
                    <a:pt x="73" y="3904"/>
                  </a:cubicBezTo>
                  <a:cubicBezTo>
                    <a:pt x="73" y="1808"/>
                    <a:pt x="1790" y="90"/>
                    <a:pt x="3904" y="90"/>
                  </a:cubicBezTo>
                  <a:close/>
                  <a:moveTo>
                    <a:pt x="3904" y="1"/>
                  </a:moveTo>
                  <a:cubicBezTo>
                    <a:pt x="1754" y="1"/>
                    <a:pt x="1" y="1753"/>
                    <a:pt x="1" y="3904"/>
                  </a:cubicBezTo>
                  <a:cubicBezTo>
                    <a:pt x="1" y="5784"/>
                    <a:pt x="1321" y="7391"/>
                    <a:pt x="3145" y="7753"/>
                  </a:cubicBezTo>
                  <a:lnTo>
                    <a:pt x="3904" y="8964"/>
                  </a:lnTo>
                  <a:lnTo>
                    <a:pt x="4663" y="7753"/>
                  </a:lnTo>
                  <a:cubicBezTo>
                    <a:pt x="6489" y="7391"/>
                    <a:pt x="7808" y="5784"/>
                    <a:pt x="7808" y="3904"/>
                  </a:cubicBezTo>
                  <a:cubicBezTo>
                    <a:pt x="7808" y="1753"/>
                    <a:pt x="6055" y="1"/>
                    <a:pt x="390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55"/>
            <p:cNvGrpSpPr/>
            <p:nvPr/>
          </p:nvGrpSpPr>
          <p:grpSpPr>
            <a:xfrm>
              <a:off x="1152153" y="2983808"/>
              <a:ext cx="274320" cy="274322"/>
              <a:chOff x="1152153" y="2983808"/>
              <a:chExt cx="274320" cy="274322"/>
            </a:xfrm>
          </p:grpSpPr>
          <p:sp>
            <p:nvSpPr>
              <p:cNvPr id="736" name="Google Shape;736;p55"/>
              <p:cNvSpPr/>
              <p:nvPr/>
            </p:nvSpPr>
            <p:spPr>
              <a:xfrm>
                <a:off x="1152153" y="2983808"/>
                <a:ext cx="274320" cy="27432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5"/>
              <p:cNvSpPr/>
              <p:nvPr/>
            </p:nvSpPr>
            <p:spPr>
              <a:xfrm>
                <a:off x="1243593" y="3079058"/>
                <a:ext cx="91440" cy="9144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55"/>
            <p:cNvGrpSpPr/>
            <p:nvPr/>
          </p:nvGrpSpPr>
          <p:grpSpPr>
            <a:xfrm>
              <a:off x="2793347" y="2983808"/>
              <a:ext cx="274320" cy="274322"/>
              <a:chOff x="2793347" y="2983808"/>
              <a:chExt cx="274320" cy="274322"/>
            </a:xfrm>
          </p:grpSpPr>
          <p:sp>
            <p:nvSpPr>
              <p:cNvPr id="739" name="Google Shape;739;p55"/>
              <p:cNvSpPr/>
              <p:nvPr/>
            </p:nvSpPr>
            <p:spPr>
              <a:xfrm>
                <a:off x="2793347" y="2983808"/>
                <a:ext cx="274320" cy="27432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5"/>
              <p:cNvSpPr/>
              <p:nvPr/>
            </p:nvSpPr>
            <p:spPr>
              <a:xfrm>
                <a:off x="2884787" y="3079058"/>
                <a:ext cx="91440" cy="9144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55"/>
            <p:cNvGrpSpPr/>
            <p:nvPr/>
          </p:nvGrpSpPr>
          <p:grpSpPr>
            <a:xfrm>
              <a:off x="4435889" y="2983808"/>
              <a:ext cx="274320" cy="274322"/>
              <a:chOff x="4435889" y="2983808"/>
              <a:chExt cx="274320" cy="274322"/>
            </a:xfrm>
          </p:grpSpPr>
          <p:sp>
            <p:nvSpPr>
              <p:cNvPr id="742" name="Google Shape;742;p55"/>
              <p:cNvSpPr/>
              <p:nvPr/>
            </p:nvSpPr>
            <p:spPr>
              <a:xfrm>
                <a:off x="4435889" y="2983808"/>
                <a:ext cx="274320" cy="27432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5"/>
              <p:cNvSpPr/>
              <p:nvPr/>
            </p:nvSpPr>
            <p:spPr>
              <a:xfrm>
                <a:off x="4527329" y="3079058"/>
                <a:ext cx="91440" cy="9144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55"/>
            <p:cNvGrpSpPr/>
            <p:nvPr/>
          </p:nvGrpSpPr>
          <p:grpSpPr>
            <a:xfrm>
              <a:off x="6078431" y="2983808"/>
              <a:ext cx="274320" cy="274322"/>
              <a:chOff x="6078431" y="2983808"/>
              <a:chExt cx="274320" cy="274322"/>
            </a:xfrm>
          </p:grpSpPr>
          <p:sp>
            <p:nvSpPr>
              <p:cNvPr id="745" name="Google Shape;745;p55"/>
              <p:cNvSpPr/>
              <p:nvPr/>
            </p:nvSpPr>
            <p:spPr>
              <a:xfrm>
                <a:off x="6078431" y="2983808"/>
                <a:ext cx="274320" cy="27432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5"/>
              <p:cNvSpPr/>
              <p:nvPr/>
            </p:nvSpPr>
            <p:spPr>
              <a:xfrm>
                <a:off x="6169871" y="3079058"/>
                <a:ext cx="91440" cy="9144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55"/>
            <p:cNvGrpSpPr/>
            <p:nvPr/>
          </p:nvGrpSpPr>
          <p:grpSpPr>
            <a:xfrm>
              <a:off x="7724368" y="2983808"/>
              <a:ext cx="274320" cy="274322"/>
              <a:chOff x="7724368" y="2983808"/>
              <a:chExt cx="274320" cy="274322"/>
            </a:xfrm>
          </p:grpSpPr>
          <p:sp>
            <p:nvSpPr>
              <p:cNvPr id="748" name="Google Shape;748;p55"/>
              <p:cNvSpPr/>
              <p:nvPr/>
            </p:nvSpPr>
            <p:spPr>
              <a:xfrm>
                <a:off x="7724368" y="2983808"/>
                <a:ext cx="274320" cy="27432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5"/>
              <p:cNvSpPr/>
              <p:nvPr/>
            </p:nvSpPr>
            <p:spPr>
              <a:xfrm>
                <a:off x="7815808" y="3079058"/>
                <a:ext cx="91440" cy="91442"/>
              </a:xfrm>
              <a:custGeom>
                <a:rect b="b" l="l" r="r" t="t"/>
                <a:pathLst>
                  <a:path extrusionOk="0" h="1538" w="1537">
                    <a:moveTo>
                      <a:pt x="778" y="1"/>
                    </a:moveTo>
                    <a:cubicBezTo>
                      <a:pt x="344" y="1"/>
                      <a:pt x="0" y="345"/>
                      <a:pt x="0" y="760"/>
                    </a:cubicBezTo>
                    <a:cubicBezTo>
                      <a:pt x="0" y="1194"/>
                      <a:pt x="344" y="1538"/>
                      <a:pt x="778" y="1538"/>
                    </a:cubicBezTo>
                    <a:cubicBezTo>
                      <a:pt x="1193" y="1538"/>
                      <a:pt x="1537" y="1194"/>
                      <a:pt x="1537" y="760"/>
                    </a:cubicBezTo>
                    <a:cubicBezTo>
                      <a:pt x="1537" y="345"/>
                      <a:pt x="1193" y="1"/>
                      <a:pt x="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0" name="Google Shape;750;p55"/>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6"/>
          <p:cNvSpPr txBox="1"/>
          <p:nvPr/>
        </p:nvSpPr>
        <p:spPr>
          <a:xfrm>
            <a:off x="633750" y="1891923"/>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Mercury is the smallest planet</a:t>
            </a:r>
            <a:endParaRPr b="1" sz="1200">
              <a:solidFill>
                <a:schemeClr val="dk2"/>
              </a:solidFill>
              <a:latin typeface="Roboto"/>
              <a:ea typeface="Roboto"/>
              <a:cs typeface="Roboto"/>
              <a:sym typeface="Roboto"/>
            </a:endParaRPr>
          </a:p>
        </p:txBody>
      </p:sp>
      <p:sp>
        <p:nvSpPr>
          <p:cNvPr id="756" name="Google Shape;756;p56"/>
          <p:cNvSpPr txBox="1"/>
          <p:nvPr/>
        </p:nvSpPr>
        <p:spPr>
          <a:xfrm>
            <a:off x="3928355" y="18919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Saturn is the ringed planet</a:t>
            </a:r>
            <a:endParaRPr sz="1200">
              <a:solidFill>
                <a:schemeClr val="dk2"/>
              </a:solidFill>
              <a:latin typeface="Roboto"/>
              <a:ea typeface="Roboto"/>
              <a:cs typeface="Roboto"/>
              <a:sym typeface="Roboto"/>
            </a:endParaRPr>
          </a:p>
        </p:txBody>
      </p:sp>
      <p:sp>
        <p:nvSpPr>
          <p:cNvPr id="757" name="Google Shape;757;p56"/>
          <p:cNvSpPr txBox="1"/>
          <p:nvPr/>
        </p:nvSpPr>
        <p:spPr>
          <a:xfrm>
            <a:off x="2285815" y="18919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Venus has a beautiful name</a:t>
            </a:r>
            <a:endParaRPr sz="1200">
              <a:solidFill>
                <a:schemeClr val="dk2"/>
              </a:solidFill>
              <a:latin typeface="Roboto"/>
              <a:ea typeface="Roboto"/>
              <a:cs typeface="Roboto"/>
              <a:sym typeface="Roboto"/>
            </a:endParaRPr>
          </a:p>
        </p:txBody>
      </p:sp>
      <p:sp>
        <p:nvSpPr>
          <p:cNvPr id="758" name="Google Shape;758;p56"/>
          <p:cNvSpPr txBox="1"/>
          <p:nvPr/>
        </p:nvSpPr>
        <p:spPr>
          <a:xfrm>
            <a:off x="7213435" y="18919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Mars is actually a cold place</a:t>
            </a:r>
            <a:endParaRPr sz="1200">
              <a:solidFill>
                <a:schemeClr val="dk2"/>
              </a:solidFill>
              <a:latin typeface="Roboto"/>
              <a:ea typeface="Roboto"/>
              <a:cs typeface="Roboto"/>
              <a:sym typeface="Roboto"/>
            </a:endParaRPr>
          </a:p>
        </p:txBody>
      </p:sp>
      <p:sp>
        <p:nvSpPr>
          <p:cNvPr id="759" name="Google Shape;759;p56"/>
          <p:cNvSpPr txBox="1"/>
          <p:nvPr/>
        </p:nvSpPr>
        <p:spPr>
          <a:xfrm>
            <a:off x="5568404" y="18919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a:t>
            </a:r>
            <a:endParaRPr sz="1200">
              <a:solidFill>
                <a:schemeClr val="dk2"/>
              </a:solidFill>
              <a:latin typeface="Roboto"/>
              <a:ea typeface="Roboto"/>
              <a:cs typeface="Roboto"/>
              <a:sym typeface="Roboto"/>
            </a:endParaRPr>
          </a:p>
        </p:txBody>
      </p:sp>
      <p:sp>
        <p:nvSpPr>
          <p:cNvPr id="760" name="Google Shape;760;p56"/>
          <p:cNvSpPr txBox="1"/>
          <p:nvPr/>
        </p:nvSpPr>
        <p:spPr>
          <a:xfrm>
            <a:off x="633750" y="150139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Step 1</a:t>
            </a:r>
            <a:endParaRPr sz="1200">
              <a:solidFill>
                <a:schemeClr val="accent6"/>
              </a:solidFill>
              <a:latin typeface="Roboto"/>
              <a:ea typeface="Roboto"/>
              <a:cs typeface="Roboto"/>
              <a:sym typeface="Roboto"/>
            </a:endParaRPr>
          </a:p>
        </p:txBody>
      </p:sp>
      <p:sp>
        <p:nvSpPr>
          <p:cNvPr id="761" name="Google Shape;761;p56"/>
          <p:cNvSpPr txBox="1"/>
          <p:nvPr/>
        </p:nvSpPr>
        <p:spPr>
          <a:xfrm>
            <a:off x="3928355" y="150139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Step 3</a:t>
            </a:r>
            <a:endParaRPr b="1" sz="2000">
              <a:latin typeface="Roboto"/>
              <a:ea typeface="Roboto"/>
              <a:cs typeface="Roboto"/>
              <a:sym typeface="Roboto"/>
            </a:endParaRPr>
          </a:p>
        </p:txBody>
      </p:sp>
      <p:sp>
        <p:nvSpPr>
          <p:cNvPr id="762" name="Google Shape;762;p56"/>
          <p:cNvSpPr txBox="1"/>
          <p:nvPr/>
        </p:nvSpPr>
        <p:spPr>
          <a:xfrm>
            <a:off x="2285815" y="150139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Step 2</a:t>
            </a:r>
            <a:endParaRPr b="1" sz="2000">
              <a:latin typeface="Roboto"/>
              <a:ea typeface="Roboto"/>
              <a:cs typeface="Roboto"/>
              <a:sym typeface="Roboto"/>
            </a:endParaRPr>
          </a:p>
        </p:txBody>
      </p:sp>
      <p:sp>
        <p:nvSpPr>
          <p:cNvPr id="763" name="Google Shape;763;p56"/>
          <p:cNvSpPr txBox="1"/>
          <p:nvPr/>
        </p:nvSpPr>
        <p:spPr>
          <a:xfrm>
            <a:off x="7213435" y="150139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Step 5</a:t>
            </a:r>
            <a:endParaRPr b="1" sz="2000">
              <a:latin typeface="Roboto"/>
              <a:ea typeface="Roboto"/>
              <a:cs typeface="Roboto"/>
              <a:sym typeface="Roboto"/>
            </a:endParaRPr>
          </a:p>
        </p:txBody>
      </p:sp>
      <p:sp>
        <p:nvSpPr>
          <p:cNvPr id="764" name="Google Shape;764;p56"/>
          <p:cNvSpPr txBox="1"/>
          <p:nvPr/>
        </p:nvSpPr>
        <p:spPr>
          <a:xfrm>
            <a:off x="5568404" y="150139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Step 4</a:t>
            </a:r>
            <a:endParaRPr b="1" sz="2000">
              <a:latin typeface="Roboto"/>
              <a:ea typeface="Roboto"/>
              <a:cs typeface="Roboto"/>
              <a:sym typeface="Roboto"/>
            </a:endParaRPr>
          </a:p>
        </p:txBody>
      </p:sp>
      <p:sp>
        <p:nvSpPr>
          <p:cNvPr id="765" name="Google Shape;765;p56"/>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solidFill>
                <a:schemeClr val="dk2"/>
              </a:solidFill>
            </a:endParaRPr>
          </a:p>
        </p:txBody>
      </p:sp>
      <p:grpSp>
        <p:nvGrpSpPr>
          <p:cNvPr id="766" name="Google Shape;766;p56"/>
          <p:cNvGrpSpPr/>
          <p:nvPr/>
        </p:nvGrpSpPr>
        <p:grpSpPr>
          <a:xfrm>
            <a:off x="-10025" y="2423348"/>
            <a:ext cx="9164049" cy="2329503"/>
            <a:chOff x="-10025" y="2423348"/>
            <a:chExt cx="9164049" cy="2329503"/>
          </a:xfrm>
        </p:grpSpPr>
        <p:grpSp>
          <p:nvGrpSpPr>
            <p:cNvPr id="767" name="Google Shape;767;p56"/>
            <p:cNvGrpSpPr/>
            <p:nvPr/>
          </p:nvGrpSpPr>
          <p:grpSpPr>
            <a:xfrm>
              <a:off x="-10025" y="2597840"/>
              <a:ext cx="9164049" cy="2155011"/>
              <a:chOff x="0" y="2102540"/>
              <a:chExt cx="9164049" cy="2155011"/>
            </a:xfrm>
          </p:grpSpPr>
          <p:grpSp>
            <p:nvGrpSpPr>
              <p:cNvPr id="768" name="Google Shape;768;p56"/>
              <p:cNvGrpSpPr/>
              <p:nvPr/>
            </p:nvGrpSpPr>
            <p:grpSpPr>
              <a:xfrm>
                <a:off x="2692420" y="2102540"/>
                <a:ext cx="3804176" cy="2155011"/>
                <a:chOff x="2453875" y="2060650"/>
                <a:chExt cx="1067150" cy="604525"/>
              </a:xfrm>
            </p:grpSpPr>
            <p:sp>
              <p:nvSpPr>
                <p:cNvPr id="769" name="Google Shape;769;p56"/>
                <p:cNvSpPr/>
                <p:nvPr/>
              </p:nvSpPr>
              <p:spPr>
                <a:xfrm>
                  <a:off x="2453875" y="2060650"/>
                  <a:ext cx="1067150" cy="604525"/>
                </a:xfrm>
                <a:custGeom>
                  <a:rect b="b" l="l" r="r" t="t"/>
                  <a:pathLst>
                    <a:path extrusionOk="0" h="24181" w="42686">
                      <a:moveTo>
                        <a:pt x="21722" y="0"/>
                      </a:moveTo>
                      <a:cubicBezTo>
                        <a:pt x="17981" y="0"/>
                        <a:pt x="14928" y="3055"/>
                        <a:pt x="14928" y="6795"/>
                      </a:cubicBezTo>
                      <a:lnTo>
                        <a:pt x="14928" y="16229"/>
                      </a:lnTo>
                      <a:cubicBezTo>
                        <a:pt x="14928" y="17079"/>
                        <a:pt x="14222" y="17783"/>
                        <a:pt x="13373" y="17783"/>
                      </a:cubicBezTo>
                      <a:cubicBezTo>
                        <a:pt x="12506" y="17783"/>
                        <a:pt x="11819" y="17079"/>
                        <a:pt x="11819" y="16229"/>
                      </a:cubicBezTo>
                      <a:lnTo>
                        <a:pt x="11819" y="10844"/>
                      </a:lnTo>
                      <a:cubicBezTo>
                        <a:pt x="11819" y="6109"/>
                        <a:pt x="7952" y="2241"/>
                        <a:pt x="3217" y="2241"/>
                      </a:cubicBezTo>
                      <a:lnTo>
                        <a:pt x="0" y="2241"/>
                      </a:lnTo>
                      <a:lnTo>
                        <a:pt x="0" y="8530"/>
                      </a:lnTo>
                      <a:lnTo>
                        <a:pt x="3217" y="8530"/>
                      </a:lnTo>
                      <a:cubicBezTo>
                        <a:pt x="4482" y="8530"/>
                        <a:pt x="5511" y="9579"/>
                        <a:pt x="5511" y="10844"/>
                      </a:cubicBezTo>
                      <a:lnTo>
                        <a:pt x="5511" y="16229"/>
                      </a:lnTo>
                      <a:cubicBezTo>
                        <a:pt x="5511" y="20549"/>
                        <a:pt x="9036" y="24072"/>
                        <a:pt x="13373" y="24072"/>
                      </a:cubicBezTo>
                      <a:cubicBezTo>
                        <a:pt x="17692" y="24072"/>
                        <a:pt x="21216" y="20549"/>
                        <a:pt x="21216" y="16229"/>
                      </a:cubicBezTo>
                      <a:lnTo>
                        <a:pt x="21216" y="6795"/>
                      </a:lnTo>
                      <a:cubicBezTo>
                        <a:pt x="21216" y="6525"/>
                        <a:pt x="21451" y="6289"/>
                        <a:pt x="21722" y="6289"/>
                      </a:cubicBezTo>
                      <a:cubicBezTo>
                        <a:pt x="22012" y="6289"/>
                        <a:pt x="22228" y="6525"/>
                        <a:pt x="22228" y="6795"/>
                      </a:cubicBezTo>
                      <a:lnTo>
                        <a:pt x="22228" y="16934"/>
                      </a:lnTo>
                      <a:cubicBezTo>
                        <a:pt x="22228" y="20928"/>
                        <a:pt x="25481" y="24180"/>
                        <a:pt x="29493" y="24180"/>
                      </a:cubicBezTo>
                      <a:cubicBezTo>
                        <a:pt x="33486" y="24180"/>
                        <a:pt x="36739" y="20928"/>
                        <a:pt x="36739" y="16934"/>
                      </a:cubicBezTo>
                      <a:lnTo>
                        <a:pt x="36739" y="11549"/>
                      </a:lnTo>
                      <a:cubicBezTo>
                        <a:pt x="36739" y="9759"/>
                        <a:pt x="38185" y="8332"/>
                        <a:pt x="39956" y="8332"/>
                      </a:cubicBezTo>
                      <a:lnTo>
                        <a:pt x="42686" y="8332"/>
                      </a:lnTo>
                      <a:lnTo>
                        <a:pt x="42686" y="2025"/>
                      </a:lnTo>
                      <a:lnTo>
                        <a:pt x="39956" y="2025"/>
                      </a:lnTo>
                      <a:cubicBezTo>
                        <a:pt x="34715" y="2025"/>
                        <a:pt x="30433" y="6289"/>
                        <a:pt x="30433" y="11549"/>
                      </a:cubicBezTo>
                      <a:lnTo>
                        <a:pt x="30433" y="16934"/>
                      </a:lnTo>
                      <a:cubicBezTo>
                        <a:pt x="30433" y="17458"/>
                        <a:pt x="30017" y="17892"/>
                        <a:pt x="29493" y="17892"/>
                      </a:cubicBezTo>
                      <a:cubicBezTo>
                        <a:pt x="28951" y="17892"/>
                        <a:pt x="28535" y="17458"/>
                        <a:pt x="28535" y="16934"/>
                      </a:cubicBezTo>
                      <a:lnTo>
                        <a:pt x="28535" y="6795"/>
                      </a:lnTo>
                      <a:cubicBezTo>
                        <a:pt x="28535" y="3055"/>
                        <a:pt x="25481" y="0"/>
                        <a:pt x="21722"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6"/>
                <p:cNvSpPr/>
                <p:nvPr/>
              </p:nvSpPr>
              <p:spPr>
                <a:xfrm>
                  <a:off x="2453875" y="2078725"/>
                  <a:ext cx="1067150" cy="567950"/>
                </a:xfrm>
                <a:custGeom>
                  <a:rect b="b" l="l" r="r" t="t"/>
                  <a:pathLst>
                    <a:path extrusionOk="0" h="22718" w="42686">
                      <a:moveTo>
                        <a:pt x="21722" y="0"/>
                      </a:moveTo>
                      <a:cubicBezTo>
                        <a:pt x="18378" y="0"/>
                        <a:pt x="15668" y="2730"/>
                        <a:pt x="15668" y="6072"/>
                      </a:cubicBezTo>
                      <a:lnTo>
                        <a:pt x="15668" y="15506"/>
                      </a:lnTo>
                      <a:cubicBezTo>
                        <a:pt x="15668" y="16771"/>
                        <a:pt x="14638" y="17802"/>
                        <a:pt x="13373" y="17802"/>
                      </a:cubicBezTo>
                      <a:cubicBezTo>
                        <a:pt x="12108" y="17802"/>
                        <a:pt x="11078" y="16771"/>
                        <a:pt x="11078" y="15506"/>
                      </a:cubicBezTo>
                      <a:lnTo>
                        <a:pt x="11078" y="10121"/>
                      </a:lnTo>
                      <a:cubicBezTo>
                        <a:pt x="11078" y="5783"/>
                        <a:pt x="7554" y="2260"/>
                        <a:pt x="3217" y="2260"/>
                      </a:cubicBezTo>
                      <a:lnTo>
                        <a:pt x="0" y="2260"/>
                      </a:lnTo>
                      <a:lnTo>
                        <a:pt x="0" y="7084"/>
                      </a:lnTo>
                      <a:lnTo>
                        <a:pt x="3217" y="7084"/>
                      </a:lnTo>
                      <a:cubicBezTo>
                        <a:pt x="4897" y="7084"/>
                        <a:pt x="6253" y="8441"/>
                        <a:pt x="6253" y="10121"/>
                      </a:cubicBezTo>
                      <a:lnTo>
                        <a:pt x="6253" y="15506"/>
                      </a:lnTo>
                      <a:cubicBezTo>
                        <a:pt x="6253" y="19428"/>
                        <a:pt x="9451" y="22609"/>
                        <a:pt x="13373" y="22609"/>
                      </a:cubicBezTo>
                      <a:cubicBezTo>
                        <a:pt x="17294" y="22609"/>
                        <a:pt x="20475" y="19428"/>
                        <a:pt x="20475" y="15506"/>
                      </a:cubicBezTo>
                      <a:lnTo>
                        <a:pt x="20475" y="6072"/>
                      </a:lnTo>
                      <a:cubicBezTo>
                        <a:pt x="20475" y="5386"/>
                        <a:pt x="21036" y="4826"/>
                        <a:pt x="21722" y="4826"/>
                      </a:cubicBezTo>
                      <a:cubicBezTo>
                        <a:pt x="22409" y="4826"/>
                        <a:pt x="22969" y="5386"/>
                        <a:pt x="22969" y="6072"/>
                      </a:cubicBezTo>
                      <a:lnTo>
                        <a:pt x="22969" y="16211"/>
                      </a:lnTo>
                      <a:cubicBezTo>
                        <a:pt x="22969" y="19807"/>
                        <a:pt x="25896" y="22717"/>
                        <a:pt x="29493" y="22717"/>
                      </a:cubicBezTo>
                      <a:cubicBezTo>
                        <a:pt x="33071" y="22717"/>
                        <a:pt x="35999" y="19807"/>
                        <a:pt x="35999" y="16211"/>
                      </a:cubicBezTo>
                      <a:lnTo>
                        <a:pt x="35999" y="10826"/>
                      </a:lnTo>
                      <a:cubicBezTo>
                        <a:pt x="35999" y="8639"/>
                        <a:pt x="37770" y="6868"/>
                        <a:pt x="39956" y="6868"/>
                      </a:cubicBezTo>
                      <a:lnTo>
                        <a:pt x="42686" y="6868"/>
                      </a:lnTo>
                      <a:lnTo>
                        <a:pt x="42686" y="2043"/>
                      </a:lnTo>
                      <a:lnTo>
                        <a:pt x="39956" y="2043"/>
                      </a:lnTo>
                      <a:cubicBezTo>
                        <a:pt x="35113" y="2043"/>
                        <a:pt x="31173" y="5983"/>
                        <a:pt x="31173" y="10826"/>
                      </a:cubicBezTo>
                      <a:lnTo>
                        <a:pt x="31173" y="16211"/>
                      </a:lnTo>
                      <a:cubicBezTo>
                        <a:pt x="31173" y="17151"/>
                        <a:pt x="30414" y="17910"/>
                        <a:pt x="29493" y="17910"/>
                      </a:cubicBezTo>
                      <a:cubicBezTo>
                        <a:pt x="28554" y="17910"/>
                        <a:pt x="27795" y="17151"/>
                        <a:pt x="27795" y="16211"/>
                      </a:cubicBezTo>
                      <a:lnTo>
                        <a:pt x="27795" y="6072"/>
                      </a:lnTo>
                      <a:cubicBezTo>
                        <a:pt x="27795" y="2730"/>
                        <a:pt x="25065" y="0"/>
                        <a:pt x="21722" y="0"/>
                      </a:cubicBezTo>
                      <a:close/>
                    </a:path>
                  </a:pathLst>
                </a:custGeom>
                <a:solidFill>
                  <a:srgbClr val="4553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a:off x="2453875" y="2191675"/>
                  <a:ext cx="14900" cy="7250"/>
                </a:xfrm>
                <a:custGeom>
                  <a:rect b="b" l="l" r="r" t="t"/>
                  <a:pathLst>
                    <a:path extrusionOk="0" h="290" w="596">
                      <a:moveTo>
                        <a:pt x="0" y="0"/>
                      </a:moveTo>
                      <a:lnTo>
                        <a:pt x="0" y="289"/>
                      </a:lnTo>
                      <a:lnTo>
                        <a:pt x="596" y="289"/>
                      </a:lnTo>
                      <a:lnTo>
                        <a:pt x="596" y="0"/>
                      </a:lnTo>
                      <a:close/>
                    </a:path>
                  </a:pathLst>
                </a:custGeom>
                <a:solidFill>
                  <a:srgbClr val="FA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6"/>
                <p:cNvSpPr/>
                <p:nvPr/>
              </p:nvSpPr>
              <p:spPr>
                <a:xfrm>
                  <a:off x="2498150" y="2135350"/>
                  <a:ext cx="977700" cy="454400"/>
                </a:xfrm>
                <a:custGeom>
                  <a:rect b="b" l="l" r="r" t="t"/>
                  <a:pathLst>
                    <a:path extrusionOk="0" h="18176" w="39108">
                      <a:moveTo>
                        <a:pt x="19986" y="0"/>
                      </a:moveTo>
                      <a:cubicBezTo>
                        <a:pt x="19732" y="0"/>
                        <a:pt x="19477" y="29"/>
                        <a:pt x="19229" y="85"/>
                      </a:cubicBezTo>
                      <a:lnTo>
                        <a:pt x="19282" y="374"/>
                      </a:lnTo>
                      <a:cubicBezTo>
                        <a:pt x="19522" y="326"/>
                        <a:pt x="19770" y="302"/>
                        <a:pt x="20021" y="302"/>
                      </a:cubicBezTo>
                      <a:cubicBezTo>
                        <a:pt x="20148" y="302"/>
                        <a:pt x="20275" y="308"/>
                        <a:pt x="20403" y="320"/>
                      </a:cubicBezTo>
                      <a:lnTo>
                        <a:pt x="20439" y="31"/>
                      </a:lnTo>
                      <a:cubicBezTo>
                        <a:pt x="20289" y="11"/>
                        <a:pt x="20138" y="0"/>
                        <a:pt x="19986" y="0"/>
                      </a:cubicBezTo>
                      <a:close/>
                      <a:moveTo>
                        <a:pt x="21595" y="374"/>
                      </a:moveTo>
                      <a:lnTo>
                        <a:pt x="21469" y="646"/>
                      </a:lnTo>
                      <a:cubicBezTo>
                        <a:pt x="21812" y="808"/>
                        <a:pt x="22120" y="1024"/>
                        <a:pt x="22390" y="1296"/>
                      </a:cubicBezTo>
                      <a:lnTo>
                        <a:pt x="22607" y="1079"/>
                      </a:lnTo>
                      <a:cubicBezTo>
                        <a:pt x="22301" y="790"/>
                        <a:pt x="21975" y="555"/>
                        <a:pt x="21595" y="374"/>
                      </a:cubicBezTo>
                      <a:close/>
                      <a:moveTo>
                        <a:pt x="18089" y="501"/>
                      </a:moveTo>
                      <a:cubicBezTo>
                        <a:pt x="17728" y="699"/>
                        <a:pt x="17403" y="952"/>
                        <a:pt x="17132" y="1260"/>
                      </a:cubicBezTo>
                      <a:lnTo>
                        <a:pt x="17349" y="1458"/>
                      </a:lnTo>
                      <a:cubicBezTo>
                        <a:pt x="17602" y="1169"/>
                        <a:pt x="17891" y="935"/>
                        <a:pt x="18234" y="754"/>
                      </a:cubicBezTo>
                      <a:lnTo>
                        <a:pt x="18089" y="501"/>
                      </a:lnTo>
                      <a:close/>
                      <a:moveTo>
                        <a:pt x="38185" y="2036"/>
                      </a:moveTo>
                      <a:cubicBezTo>
                        <a:pt x="38095" y="2036"/>
                        <a:pt x="38023" y="2036"/>
                        <a:pt x="37932" y="2055"/>
                      </a:cubicBezTo>
                      <a:lnTo>
                        <a:pt x="37951" y="2344"/>
                      </a:lnTo>
                      <a:lnTo>
                        <a:pt x="39107" y="2344"/>
                      </a:lnTo>
                      <a:lnTo>
                        <a:pt x="39107" y="2036"/>
                      </a:lnTo>
                      <a:close/>
                      <a:moveTo>
                        <a:pt x="0" y="2253"/>
                      </a:moveTo>
                      <a:lnTo>
                        <a:pt x="0" y="2542"/>
                      </a:lnTo>
                      <a:lnTo>
                        <a:pt x="1174" y="2542"/>
                      </a:lnTo>
                      <a:lnTo>
                        <a:pt x="1174" y="2253"/>
                      </a:lnTo>
                      <a:close/>
                      <a:moveTo>
                        <a:pt x="36739" y="2200"/>
                      </a:moveTo>
                      <a:cubicBezTo>
                        <a:pt x="36361" y="2289"/>
                        <a:pt x="35963" y="2417"/>
                        <a:pt x="35602" y="2579"/>
                      </a:cubicBezTo>
                      <a:lnTo>
                        <a:pt x="35727" y="2850"/>
                      </a:lnTo>
                      <a:cubicBezTo>
                        <a:pt x="36071" y="2687"/>
                        <a:pt x="36433" y="2579"/>
                        <a:pt x="36812" y="2489"/>
                      </a:cubicBezTo>
                      <a:lnTo>
                        <a:pt x="36739" y="2200"/>
                      </a:lnTo>
                      <a:close/>
                      <a:moveTo>
                        <a:pt x="2367" y="2326"/>
                      </a:moveTo>
                      <a:lnTo>
                        <a:pt x="2313" y="2615"/>
                      </a:lnTo>
                      <a:cubicBezTo>
                        <a:pt x="2692" y="2687"/>
                        <a:pt x="3073" y="2795"/>
                        <a:pt x="3415" y="2923"/>
                      </a:cubicBezTo>
                      <a:lnTo>
                        <a:pt x="3524" y="2651"/>
                      </a:lnTo>
                      <a:cubicBezTo>
                        <a:pt x="3162" y="2506"/>
                        <a:pt x="2765" y="2398"/>
                        <a:pt x="2367" y="2326"/>
                      </a:cubicBezTo>
                      <a:close/>
                      <a:moveTo>
                        <a:pt x="23330" y="2055"/>
                      </a:moveTo>
                      <a:lnTo>
                        <a:pt x="23077" y="2181"/>
                      </a:lnTo>
                      <a:cubicBezTo>
                        <a:pt x="23241" y="2525"/>
                        <a:pt x="23366" y="2887"/>
                        <a:pt x="23421" y="3248"/>
                      </a:cubicBezTo>
                      <a:lnTo>
                        <a:pt x="23710" y="3212"/>
                      </a:lnTo>
                      <a:cubicBezTo>
                        <a:pt x="23655" y="2795"/>
                        <a:pt x="23511" y="2417"/>
                        <a:pt x="23330" y="2055"/>
                      </a:cubicBezTo>
                      <a:close/>
                      <a:moveTo>
                        <a:pt x="16463" y="2289"/>
                      </a:moveTo>
                      <a:cubicBezTo>
                        <a:pt x="16301" y="2651"/>
                        <a:pt x="16210" y="3048"/>
                        <a:pt x="16174" y="3465"/>
                      </a:cubicBezTo>
                      <a:lnTo>
                        <a:pt x="16463" y="3482"/>
                      </a:lnTo>
                      <a:cubicBezTo>
                        <a:pt x="16499" y="3103"/>
                        <a:pt x="16590" y="2742"/>
                        <a:pt x="16735" y="2398"/>
                      </a:cubicBezTo>
                      <a:lnTo>
                        <a:pt x="16463" y="2289"/>
                      </a:lnTo>
                      <a:close/>
                      <a:moveTo>
                        <a:pt x="34553" y="3140"/>
                      </a:moveTo>
                      <a:cubicBezTo>
                        <a:pt x="34228" y="3374"/>
                        <a:pt x="33903" y="3627"/>
                        <a:pt x="33614" y="3899"/>
                      </a:cubicBezTo>
                      <a:lnTo>
                        <a:pt x="33831" y="4115"/>
                      </a:lnTo>
                      <a:cubicBezTo>
                        <a:pt x="34101" y="3844"/>
                        <a:pt x="34390" y="3609"/>
                        <a:pt x="34715" y="3393"/>
                      </a:cubicBezTo>
                      <a:lnTo>
                        <a:pt x="34553" y="3140"/>
                      </a:lnTo>
                      <a:close/>
                      <a:moveTo>
                        <a:pt x="4591" y="3229"/>
                      </a:moveTo>
                      <a:lnTo>
                        <a:pt x="4427" y="3465"/>
                      </a:lnTo>
                      <a:cubicBezTo>
                        <a:pt x="4735" y="3682"/>
                        <a:pt x="5024" y="3935"/>
                        <a:pt x="5295" y="4205"/>
                      </a:cubicBezTo>
                      <a:lnTo>
                        <a:pt x="5511" y="4007"/>
                      </a:lnTo>
                      <a:cubicBezTo>
                        <a:pt x="5222" y="3718"/>
                        <a:pt x="4916" y="3446"/>
                        <a:pt x="4591" y="3229"/>
                      </a:cubicBezTo>
                      <a:close/>
                      <a:moveTo>
                        <a:pt x="23457" y="4405"/>
                      </a:moveTo>
                      <a:lnTo>
                        <a:pt x="23457" y="5578"/>
                      </a:lnTo>
                      <a:lnTo>
                        <a:pt x="23764" y="5578"/>
                      </a:lnTo>
                      <a:lnTo>
                        <a:pt x="23764" y="4405"/>
                      </a:lnTo>
                      <a:close/>
                      <a:moveTo>
                        <a:pt x="16156" y="4639"/>
                      </a:moveTo>
                      <a:lnTo>
                        <a:pt x="16156" y="5814"/>
                      </a:lnTo>
                      <a:lnTo>
                        <a:pt x="16446" y="5814"/>
                      </a:lnTo>
                      <a:lnTo>
                        <a:pt x="16446" y="4639"/>
                      </a:lnTo>
                      <a:close/>
                      <a:moveTo>
                        <a:pt x="32836" y="4819"/>
                      </a:moveTo>
                      <a:cubicBezTo>
                        <a:pt x="32619" y="5145"/>
                        <a:pt x="32421" y="5506"/>
                        <a:pt x="32258" y="5868"/>
                      </a:cubicBezTo>
                      <a:lnTo>
                        <a:pt x="32511" y="5995"/>
                      </a:lnTo>
                      <a:cubicBezTo>
                        <a:pt x="32674" y="5633"/>
                        <a:pt x="32872" y="5308"/>
                        <a:pt x="33089" y="4983"/>
                      </a:cubicBezTo>
                      <a:lnTo>
                        <a:pt x="32836" y="4819"/>
                      </a:lnTo>
                      <a:close/>
                      <a:moveTo>
                        <a:pt x="6234" y="4964"/>
                      </a:moveTo>
                      <a:lnTo>
                        <a:pt x="5981" y="5109"/>
                      </a:lnTo>
                      <a:cubicBezTo>
                        <a:pt x="6181" y="5434"/>
                        <a:pt x="6343" y="5778"/>
                        <a:pt x="6470" y="6139"/>
                      </a:cubicBezTo>
                      <a:lnTo>
                        <a:pt x="6740" y="6048"/>
                      </a:lnTo>
                      <a:cubicBezTo>
                        <a:pt x="6615" y="5670"/>
                        <a:pt x="6451" y="5308"/>
                        <a:pt x="6234" y="4964"/>
                      </a:cubicBezTo>
                      <a:close/>
                      <a:moveTo>
                        <a:pt x="23457" y="6754"/>
                      </a:moveTo>
                      <a:lnTo>
                        <a:pt x="23457" y="7928"/>
                      </a:lnTo>
                      <a:lnTo>
                        <a:pt x="23764" y="7928"/>
                      </a:lnTo>
                      <a:lnTo>
                        <a:pt x="23764" y="6754"/>
                      </a:lnTo>
                      <a:close/>
                      <a:moveTo>
                        <a:pt x="16156" y="6988"/>
                      </a:moveTo>
                      <a:lnTo>
                        <a:pt x="16156" y="8163"/>
                      </a:lnTo>
                      <a:lnTo>
                        <a:pt x="16446" y="8163"/>
                      </a:lnTo>
                      <a:lnTo>
                        <a:pt x="16446" y="6988"/>
                      </a:lnTo>
                      <a:close/>
                      <a:moveTo>
                        <a:pt x="31860" y="7007"/>
                      </a:moveTo>
                      <a:cubicBezTo>
                        <a:pt x="31770" y="7386"/>
                        <a:pt x="31698" y="7783"/>
                        <a:pt x="31679" y="8181"/>
                      </a:cubicBezTo>
                      <a:lnTo>
                        <a:pt x="31968" y="8200"/>
                      </a:lnTo>
                      <a:cubicBezTo>
                        <a:pt x="32005" y="7819"/>
                        <a:pt x="32060" y="7441"/>
                        <a:pt x="32149" y="7060"/>
                      </a:cubicBezTo>
                      <a:lnTo>
                        <a:pt x="31860" y="7007"/>
                      </a:lnTo>
                      <a:close/>
                      <a:moveTo>
                        <a:pt x="7012" y="7224"/>
                      </a:moveTo>
                      <a:lnTo>
                        <a:pt x="6723" y="7260"/>
                      </a:lnTo>
                      <a:cubicBezTo>
                        <a:pt x="6740" y="7458"/>
                        <a:pt x="6740" y="7657"/>
                        <a:pt x="6740" y="7856"/>
                      </a:cubicBezTo>
                      <a:lnTo>
                        <a:pt x="6740" y="8416"/>
                      </a:lnTo>
                      <a:lnTo>
                        <a:pt x="7048" y="8416"/>
                      </a:lnTo>
                      <a:lnTo>
                        <a:pt x="7048" y="7856"/>
                      </a:lnTo>
                      <a:cubicBezTo>
                        <a:pt x="7048" y="7639"/>
                        <a:pt x="7029" y="7422"/>
                        <a:pt x="7012" y="7224"/>
                      </a:cubicBezTo>
                      <a:close/>
                      <a:moveTo>
                        <a:pt x="23457" y="9103"/>
                      </a:moveTo>
                      <a:lnTo>
                        <a:pt x="23457" y="10277"/>
                      </a:lnTo>
                      <a:lnTo>
                        <a:pt x="23764" y="10277"/>
                      </a:lnTo>
                      <a:lnTo>
                        <a:pt x="23764" y="9103"/>
                      </a:lnTo>
                      <a:close/>
                      <a:moveTo>
                        <a:pt x="16156" y="9337"/>
                      </a:moveTo>
                      <a:lnTo>
                        <a:pt x="16156" y="10513"/>
                      </a:lnTo>
                      <a:lnTo>
                        <a:pt x="16446" y="10513"/>
                      </a:lnTo>
                      <a:lnTo>
                        <a:pt x="16446" y="9337"/>
                      </a:lnTo>
                      <a:close/>
                      <a:moveTo>
                        <a:pt x="31662" y="9374"/>
                      </a:moveTo>
                      <a:lnTo>
                        <a:pt x="31662" y="10549"/>
                      </a:lnTo>
                      <a:lnTo>
                        <a:pt x="31968" y="10549"/>
                      </a:lnTo>
                      <a:lnTo>
                        <a:pt x="31968" y="9374"/>
                      </a:lnTo>
                      <a:close/>
                      <a:moveTo>
                        <a:pt x="6740" y="9590"/>
                      </a:moveTo>
                      <a:lnTo>
                        <a:pt x="6740" y="10766"/>
                      </a:lnTo>
                      <a:lnTo>
                        <a:pt x="7048" y="10766"/>
                      </a:lnTo>
                      <a:lnTo>
                        <a:pt x="7048" y="9590"/>
                      </a:lnTo>
                      <a:close/>
                      <a:moveTo>
                        <a:pt x="23457" y="11453"/>
                      </a:moveTo>
                      <a:lnTo>
                        <a:pt x="23457" y="12626"/>
                      </a:lnTo>
                      <a:lnTo>
                        <a:pt x="23764" y="12626"/>
                      </a:lnTo>
                      <a:lnTo>
                        <a:pt x="23764" y="11453"/>
                      </a:lnTo>
                      <a:close/>
                      <a:moveTo>
                        <a:pt x="16156" y="11687"/>
                      </a:moveTo>
                      <a:lnTo>
                        <a:pt x="16156" y="12862"/>
                      </a:lnTo>
                      <a:lnTo>
                        <a:pt x="16446" y="12862"/>
                      </a:lnTo>
                      <a:lnTo>
                        <a:pt x="16446" y="11687"/>
                      </a:lnTo>
                      <a:close/>
                      <a:moveTo>
                        <a:pt x="31662" y="11723"/>
                      </a:moveTo>
                      <a:lnTo>
                        <a:pt x="31662" y="12898"/>
                      </a:lnTo>
                      <a:lnTo>
                        <a:pt x="31968" y="12898"/>
                      </a:lnTo>
                      <a:lnTo>
                        <a:pt x="31968" y="11723"/>
                      </a:lnTo>
                      <a:close/>
                      <a:moveTo>
                        <a:pt x="6740" y="11940"/>
                      </a:moveTo>
                      <a:lnTo>
                        <a:pt x="6740" y="13115"/>
                      </a:lnTo>
                      <a:lnTo>
                        <a:pt x="7048" y="13115"/>
                      </a:lnTo>
                      <a:lnTo>
                        <a:pt x="7048" y="11940"/>
                      </a:lnTo>
                      <a:close/>
                      <a:moveTo>
                        <a:pt x="23457" y="13802"/>
                      </a:moveTo>
                      <a:lnTo>
                        <a:pt x="23457" y="13946"/>
                      </a:lnTo>
                      <a:cubicBezTo>
                        <a:pt x="23457" y="14308"/>
                        <a:pt x="23511" y="14651"/>
                        <a:pt x="23602" y="14995"/>
                      </a:cubicBezTo>
                      <a:lnTo>
                        <a:pt x="23891" y="14922"/>
                      </a:lnTo>
                      <a:cubicBezTo>
                        <a:pt x="23800" y="14614"/>
                        <a:pt x="23764" y="14272"/>
                        <a:pt x="23764" y="13946"/>
                      </a:cubicBezTo>
                      <a:lnTo>
                        <a:pt x="23764" y="13802"/>
                      </a:lnTo>
                      <a:close/>
                      <a:moveTo>
                        <a:pt x="16084" y="14019"/>
                      </a:moveTo>
                      <a:cubicBezTo>
                        <a:pt x="16029" y="14380"/>
                        <a:pt x="15903" y="14759"/>
                        <a:pt x="15759" y="15103"/>
                      </a:cubicBezTo>
                      <a:lnTo>
                        <a:pt x="16029" y="15211"/>
                      </a:lnTo>
                      <a:cubicBezTo>
                        <a:pt x="16193" y="14850"/>
                        <a:pt x="16301" y="14470"/>
                        <a:pt x="16373" y="14072"/>
                      </a:cubicBezTo>
                      <a:lnTo>
                        <a:pt x="16084" y="14019"/>
                      </a:lnTo>
                      <a:close/>
                      <a:moveTo>
                        <a:pt x="31662" y="14055"/>
                      </a:moveTo>
                      <a:cubicBezTo>
                        <a:pt x="31662" y="14434"/>
                        <a:pt x="31590" y="14814"/>
                        <a:pt x="31481" y="15175"/>
                      </a:cubicBezTo>
                      <a:lnTo>
                        <a:pt x="31752" y="15265"/>
                      </a:lnTo>
                      <a:cubicBezTo>
                        <a:pt x="31879" y="14886"/>
                        <a:pt x="31951" y="14470"/>
                        <a:pt x="31968" y="14072"/>
                      </a:cubicBezTo>
                      <a:lnTo>
                        <a:pt x="31662" y="14055"/>
                      </a:lnTo>
                      <a:close/>
                      <a:moveTo>
                        <a:pt x="7157" y="14236"/>
                      </a:moveTo>
                      <a:lnTo>
                        <a:pt x="6868" y="14308"/>
                      </a:lnTo>
                      <a:cubicBezTo>
                        <a:pt x="6957" y="14705"/>
                        <a:pt x="7102" y="15084"/>
                        <a:pt x="7282" y="15446"/>
                      </a:cubicBezTo>
                      <a:lnTo>
                        <a:pt x="7535" y="15320"/>
                      </a:lnTo>
                      <a:cubicBezTo>
                        <a:pt x="7374" y="14976"/>
                        <a:pt x="7246" y="14614"/>
                        <a:pt x="7157" y="14236"/>
                      </a:cubicBezTo>
                      <a:close/>
                      <a:moveTo>
                        <a:pt x="24325" y="15970"/>
                      </a:moveTo>
                      <a:lnTo>
                        <a:pt x="24053" y="16115"/>
                      </a:lnTo>
                      <a:cubicBezTo>
                        <a:pt x="24270" y="16458"/>
                        <a:pt x="24523" y="16783"/>
                        <a:pt x="24831" y="17055"/>
                      </a:cubicBezTo>
                      <a:lnTo>
                        <a:pt x="25029" y="16838"/>
                      </a:lnTo>
                      <a:cubicBezTo>
                        <a:pt x="24740" y="16585"/>
                        <a:pt x="24506" y="16296"/>
                        <a:pt x="24325" y="15970"/>
                      </a:cubicBezTo>
                      <a:close/>
                      <a:moveTo>
                        <a:pt x="15162" y="16060"/>
                      </a:moveTo>
                      <a:cubicBezTo>
                        <a:pt x="14928" y="16368"/>
                        <a:pt x="14656" y="16638"/>
                        <a:pt x="14349" y="16855"/>
                      </a:cubicBezTo>
                      <a:lnTo>
                        <a:pt x="14530" y="17091"/>
                      </a:lnTo>
                      <a:cubicBezTo>
                        <a:pt x="14855" y="16855"/>
                        <a:pt x="15144" y="16566"/>
                        <a:pt x="15397" y="16260"/>
                      </a:cubicBezTo>
                      <a:lnTo>
                        <a:pt x="15162" y="16060"/>
                      </a:lnTo>
                      <a:close/>
                      <a:moveTo>
                        <a:pt x="8186" y="16241"/>
                      </a:moveTo>
                      <a:lnTo>
                        <a:pt x="7952" y="16440"/>
                      </a:lnTo>
                      <a:cubicBezTo>
                        <a:pt x="8222" y="16747"/>
                        <a:pt x="8530" y="17019"/>
                        <a:pt x="8873" y="17236"/>
                      </a:cubicBezTo>
                      <a:lnTo>
                        <a:pt x="9036" y="17000"/>
                      </a:lnTo>
                      <a:cubicBezTo>
                        <a:pt x="8711" y="16783"/>
                        <a:pt x="8439" y="16530"/>
                        <a:pt x="8186" y="16241"/>
                      </a:cubicBezTo>
                      <a:close/>
                      <a:moveTo>
                        <a:pt x="30975" y="16187"/>
                      </a:moveTo>
                      <a:cubicBezTo>
                        <a:pt x="30758" y="16494"/>
                        <a:pt x="30505" y="16766"/>
                        <a:pt x="30216" y="17019"/>
                      </a:cubicBezTo>
                      <a:lnTo>
                        <a:pt x="30397" y="17236"/>
                      </a:lnTo>
                      <a:cubicBezTo>
                        <a:pt x="30703" y="16982"/>
                        <a:pt x="30993" y="16693"/>
                        <a:pt x="31228" y="16349"/>
                      </a:cubicBezTo>
                      <a:lnTo>
                        <a:pt x="30975" y="16187"/>
                      </a:lnTo>
                      <a:close/>
                      <a:moveTo>
                        <a:pt x="13373" y="17434"/>
                      </a:moveTo>
                      <a:cubicBezTo>
                        <a:pt x="13029" y="17578"/>
                        <a:pt x="12651" y="17687"/>
                        <a:pt x="12289" y="17742"/>
                      </a:cubicBezTo>
                      <a:lnTo>
                        <a:pt x="12325" y="18031"/>
                      </a:lnTo>
                      <a:cubicBezTo>
                        <a:pt x="12723" y="17976"/>
                        <a:pt x="13120" y="17867"/>
                        <a:pt x="13482" y="17705"/>
                      </a:cubicBezTo>
                      <a:lnTo>
                        <a:pt x="13373" y="17434"/>
                      </a:lnTo>
                      <a:close/>
                      <a:moveTo>
                        <a:pt x="10048" y="17525"/>
                      </a:moveTo>
                      <a:lnTo>
                        <a:pt x="9940" y="17795"/>
                      </a:lnTo>
                      <a:cubicBezTo>
                        <a:pt x="10319" y="17940"/>
                        <a:pt x="10716" y="18031"/>
                        <a:pt x="11114" y="18067"/>
                      </a:cubicBezTo>
                      <a:lnTo>
                        <a:pt x="11150" y="17759"/>
                      </a:lnTo>
                      <a:cubicBezTo>
                        <a:pt x="10771" y="17723"/>
                        <a:pt x="10391" y="17650"/>
                        <a:pt x="10048" y="17525"/>
                      </a:cubicBezTo>
                      <a:close/>
                      <a:moveTo>
                        <a:pt x="25951" y="17489"/>
                      </a:moveTo>
                      <a:lnTo>
                        <a:pt x="25824" y="17742"/>
                      </a:lnTo>
                      <a:cubicBezTo>
                        <a:pt x="26185" y="17940"/>
                        <a:pt x="26566" y="18067"/>
                        <a:pt x="26981" y="18120"/>
                      </a:cubicBezTo>
                      <a:lnTo>
                        <a:pt x="27017" y="17831"/>
                      </a:lnTo>
                      <a:cubicBezTo>
                        <a:pt x="26655" y="17778"/>
                        <a:pt x="26294" y="17650"/>
                        <a:pt x="25951" y="17489"/>
                      </a:cubicBezTo>
                      <a:close/>
                      <a:moveTo>
                        <a:pt x="29240" y="17597"/>
                      </a:moveTo>
                      <a:cubicBezTo>
                        <a:pt x="28896" y="17742"/>
                        <a:pt x="28535" y="17831"/>
                        <a:pt x="28156" y="17867"/>
                      </a:cubicBezTo>
                      <a:lnTo>
                        <a:pt x="28192" y="18175"/>
                      </a:lnTo>
                      <a:cubicBezTo>
                        <a:pt x="28590" y="18120"/>
                        <a:pt x="28987" y="18031"/>
                        <a:pt x="29366" y="17867"/>
                      </a:cubicBezTo>
                      <a:lnTo>
                        <a:pt x="29240" y="17597"/>
                      </a:lnTo>
                      <a:close/>
                    </a:path>
                  </a:pathLst>
                </a:custGeom>
                <a:solidFill>
                  <a:srgbClr val="FA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6"/>
                <p:cNvSpPr/>
                <p:nvPr/>
              </p:nvSpPr>
              <p:spPr>
                <a:xfrm>
                  <a:off x="3506075" y="2186250"/>
                  <a:ext cx="14950" cy="7725"/>
                </a:xfrm>
                <a:custGeom>
                  <a:rect b="b" l="l" r="r" t="t"/>
                  <a:pathLst>
                    <a:path extrusionOk="0" h="309" w="598">
                      <a:moveTo>
                        <a:pt x="1" y="0"/>
                      </a:moveTo>
                      <a:lnTo>
                        <a:pt x="1" y="308"/>
                      </a:lnTo>
                      <a:lnTo>
                        <a:pt x="598" y="308"/>
                      </a:lnTo>
                      <a:lnTo>
                        <a:pt x="598" y="0"/>
                      </a:lnTo>
                      <a:close/>
                    </a:path>
                  </a:pathLst>
                </a:custGeom>
                <a:solidFill>
                  <a:srgbClr val="FAF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56"/>
              <p:cNvGrpSpPr/>
              <p:nvPr/>
            </p:nvGrpSpPr>
            <p:grpSpPr>
              <a:xfrm>
                <a:off x="6425436" y="2283625"/>
                <a:ext cx="2738613" cy="559500"/>
                <a:chOff x="6425233" y="2283625"/>
                <a:chExt cx="2693100" cy="559500"/>
              </a:xfrm>
            </p:grpSpPr>
            <p:grpSp>
              <p:nvGrpSpPr>
                <p:cNvPr id="775" name="Google Shape;775;p56"/>
                <p:cNvGrpSpPr/>
                <p:nvPr/>
              </p:nvGrpSpPr>
              <p:grpSpPr>
                <a:xfrm>
                  <a:off x="6488060" y="2283625"/>
                  <a:ext cx="2630273" cy="559500"/>
                  <a:chOff x="0" y="2302675"/>
                  <a:chExt cx="2714700" cy="559500"/>
                </a:xfrm>
              </p:grpSpPr>
              <p:sp>
                <p:nvSpPr>
                  <p:cNvPr id="776" name="Google Shape;776;p56"/>
                  <p:cNvSpPr/>
                  <p:nvPr/>
                </p:nvSpPr>
                <p:spPr>
                  <a:xfrm>
                    <a:off x="0" y="2302675"/>
                    <a:ext cx="2714700" cy="55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6"/>
                  <p:cNvSpPr/>
                  <p:nvPr/>
                </p:nvSpPr>
                <p:spPr>
                  <a:xfrm>
                    <a:off x="0" y="2381250"/>
                    <a:ext cx="2714700" cy="402300"/>
                  </a:xfrm>
                  <a:prstGeom prst="rect">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8" name="Google Shape;778;p56"/>
                <p:cNvCxnSpPr>
                  <a:endCxn id="777" idx="3"/>
                </p:cNvCxnSpPr>
                <p:nvPr/>
              </p:nvCxnSpPr>
              <p:spPr>
                <a:xfrm>
                  <a:off x="6425233" y="2563350"/>
                  <a:ext cx="2693100" cy="0"/>
                </a:xfrm>
                <a:prstGeom prst="straightConnector1">
                  <a:avLst/>
                </a:prstGeom>
                <a:noFill/>
                <a:ln cap="flat" cmpd="sng" w="28575">
                  <a:solidFill>
                    <a:schemeClr val="lt1"/>
                  </a:solidFill>
                  <a:prstDash val="dash"/>
                  <a:round/>
                  <a:headEnd len="med" w="med" type="none"/>
                  <a:tailEnd len="med" w="med" type="none"/>
                </a:ln>
              </p:spPr>
            </p:cxnSp>
          </p:grpSp>
          <p:grpSp>
            <p:nvGrpSpPr>
              <p:cNvPr id="779" name="Google Shape;779;p56"/>
              <p:cNvGrpSpPr/>
              <p:nvPr/>
            </p:nvGrpSpPr>
            <p:grpSpPr>
              <a:xfrm>
                <a:off x="0" y="2302675"/>
                <a:ext cx="2738513" cy="559500"/>
                <a:chOff x="0" y="2302675"/>
                <a:chExt cx="2738513" cy="559500"/>
              </a:xfrm>
            </p:grpSpPr>
            <p:sp>
              <p:nvSpPr>
                <p:cNvPr id="780" name="Google Shape;780;p56"/>
                <p:cNvSpPr/>
                <p:nvPr/>
              </p:nvSpPr>
              <p:spPr>
                <a:xfrm>
                  <a:off x="0" y="2302675"/>
                  <a:ext cx="2714700" cy="55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6"/>
                <p:cNvSpPr/>
                <p:nvPr/>
              </p:nvSpPr>
              <p:spPr>
                <a:xfrm>
                  <a:off x="0" y="2381250"/>
                  <a:ext cx="2714700" cy="402300"/>
                </a:xfrm>
                <a:prstGeom prst="rect">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56"/>
                <p:cNvCxnSpPr/>
                <p:nvPr/>
              </p:nvCxnSpPr>
              <p:spPr>
                <a:xfrm rot="10800000">
                  <a:off x="23813" y="2582400"/>
                  <a:ext cx="2714700" cy="0"/>
                </a:xfrm>
                <a:prstGeom prst="straightConnector1">
                  <a:avLst/>
                </a:prstGeom>
                <a:noFill/>
                <a:ln cap="flat" cmpd="sng" w="28575">
                  <a:solidFill>
                    <a:schemeClr val="lt1"/>
                  </a:solidFill>
                  <a:prstDash val="dash"/>
                  <a:round/>
                  <a:headEnd len="med" w="med" type="none"/>
                  <a:tailEnd len="med" w="med" type="none"/>
                </a:ln>
              </p:spPr>
            </p:cxnSp>
          </p:grpSp>
        </p:grpSp>
        <p:sp>
          <p:nvSpPr>
            <p:cNvPr id="783" name="Google Shape;783;p56"/>
            <p:cNvSpPr/>
            <p:nvPr/>
          </p:nvSpPr>
          <p:spPr>
            <a:xfrm>
              <a:off x="2750938" y="2423348"/>
              <a:ext cx="359154" cy="552544"/>
            </a:xfrm>
            <a:custGeom>
              <a:rect b="b" l="l" r="r" t="t"/>
              <a:pathLst>
                <a:path extrusionOk="0" h="6200" w="4030">
                  <a:moveTo>
                    <a:pt x="2006" y="0"/>
                  </a:moveTo>
                  <a:cubicBezTo>
                    <a:pt x="904" y="0"/>
                    <a:pt x="0" y="904"/>
                    <a:pt x="0" y="2007"/>
                  </a:cubicBezTo>
                  <a:cubicBezTo>
                    <a:pt x="0" y="3127"/>
                    <a:pt x="2006" y="6199"/>
                    <a:pt x="2006" y="6199"/>
                  </a:cubicBezTo>
                  <a:cubicBezTo>
                    <a:pt x="2006" y="6199"/>
                    <a:pt x="4030" y="3127"/>
                    <a:pt x="4030" y="2007"/>
                  </a:cubicBezTo>
                  <a:cubicBezTo>
                    <a:pt x="4030" y="904"/>
                    <a:pt x="3126" y="0"/>
                    <a:pt x="2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56"/>
            <p:cNvGrpSpPr/>
            <p:nvPr/>
          </p:nvGrpSpPr>
          <p:grpSpPr>
            <a:xfrm>
              <a:off x="1098829" y="2423348"/>
              <a:ext cx="359243" cy="552455"/>
              <a:chOff x="1098829" y="2423348"/>
              <a:chExt cx="359243" cy="552455"/>
            </a:xfrm>
          </p:grpSpPr>
          <p:sp>
            <p:nvSpPr>
              <p:cNvPr id="785" name="Google Shape;785;p56"/>
              <p:cNvSpPr/>
              <p:nvPr/>
            </p:nvSpPr>
            <p:spPr>
              <a:xfrm>
                <a:off x="1098829" y="2423348"/>
                <a:ext cx="359243" cy="552455"/>
              </a:xfrm>
              <a:custGeom>
                <a:rect b="b" l="l" r="r" t="t"/>
                <a:pathLst>
                  <a:path extrusionOk="0" h="6199" w="4031">
                    <a:moveTo>
                      <a:pt x="2007" y="1"/>
                    </a:moveTo>
                    <a:cubicBezTo>
                      <a:pt x="886" y="1"/>
                      <a:pt x="0" y="904"/>
                      <a:pt x="0" y="2025"/>
                    </a:cubicBezTo>
                    <a:cubicBezTo>
                      <a:pt x="0" y="3127"/>
                      <a:pt x="2007" y="6199"/>
                      <a:pt x="2007" y="6199"/>
                    </a:cubicBezTo>
                    <a:cubicBezTo>
                      <a:pt x="2007" y="6199"/>
                      <a:pt x="4031" y="3127"/>
                      <a:pt x="4031" y="2025"/>
                    </a:cubicBezTo>
                    <a:cubicBezTo>
                      <a:pt x="4031" y="904"/>
                      <a:pt x="3127" y="1"/>
                      <a:pt x="2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6"/>
              <p:cNvSpPr/>
              <p:nvPr/>
            </p:nvSpPr>
            <p:spPr>
              <a:xfrm>
                <a:off x="1192800" y="2524125"/>
                <a:ext cx="171300" cy="171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56"/>
            <p:cNvGrpSpPr/>
            <p:nvPr/>
          </p:nvGrpSpPr>
          <p:grpSpPr>
            <a:xfrm>
              <a:off x="4393478" y="2423348"/>
              <a:ext cx="359154" cy="552455"/>
              <a:chOff x="4388627" y="2423348"/>
              <a:chExt cx="359154" cy="552455"/>
            </a:xfrm>
          </p:grpSpPr>
          <p:sp>
            <p:nvSpPr>
              <p:cNvPr id="788" name="Google Shape;788;p56"/>
              <p:cNvSpPr/>
              <p:nvPr/>
            </p:nvSpPr>
            <p:spPr>
              <a:xfrm>
                <a:off x="4388627" y="2423348"/>
                <a:ext cx="359154" cy="552455"/>
              </a:xfrm>
              <a:custGeom>
                <a:rect b="b" l="l" r="r" t="t"/>
                <a:pathLst>
                  <a:path extrusionOk="0" h="6199" w="4030">
                    <a:moveTo>
                      <a:pt x="2005" y="1"/>
                    </a:moveTo>
                    <a:cubicBezTo>
                      <a:pt x="904" y="1"/>
                      <a:pt x="0" y="904"/>
                      <a:pt x="0" y="2006"/>
                    </a:cubicBezTo>
                    <a:cubicBezTo>
                      <a:pt x="0" y="3126"/>
                      <a:pt x="2005" y="6199"/>
                      <a:pt x="2005" y="6199"/>
                    </a:cubicBezTo>
                    <a:cubicBezTo>
                      <a:pt x="2005" y="6199"/>
                      <a:pt x="4029" y="3126"/>
                      <a:pt x="4029" y="2006"/>
                    </a:cubicBezTo>
                    <a:cubicBezTo>
                      <a:pt x="4029" y="904"/>
                      <a:pt x="3126" y="1"/>
                      <a:pt x="2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6"/>
              <p:cNvSpPr/>
              <p:nvPr/>
            </p:nvSpPr>
            <p:spPr>
              <a:xfrm>
                <a:off x="4482553" y="2524125"/>
                <a:ext cx="171300" cy="171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56"/>
            <p:cNvGrpSpPr/>
            <p:nvPr/>
          </p:nvGrpSpPr>
          <p:grpSpPr>
            <a:xfrm>
              <a:off x="6033438" y="2423348"/>
              <a:ext cx="359332" cy="552633"/>
              <a:chOff x="6033481" y="2423348"/>
              <a:chExt cx="359332" cy="552633"/>
            </a:xfrm>
          </p:grpSpPr>
          <p:sp>
            <p:nvSpPr>
              <p:cNvPr id="791" name="Google Shape;791;p56"/>
              <p:cNvSpPr/>
              <p:nvPr/>
            </p:nvSpPr>
            <p:spPr>
              <a:xfrm>
                <a:off x="6033481" y="2423348"/>
                <a:ext cx="359332" cy="552633"/>
              </a:xfrm>
              <a:custGeom>
                <a:rect b="b" l="l" r="r" t="t"/>
                <a:pathLst>
                  <a:path extrusionOk="0" h="6201" w="4032">
                    <a:moveTo>
                      <a:pt x="2025" y="1"/>
                    </a:moveTo>
                    <a:cubicBezTo>
                      <a:pt x="904" y="1"/>
                      <a:pt x="1" y="904"/>
                      <a:pt x="1" y="2025"/>
                    </a:cubicBezTo>
                    <a:cubicBezTo>
                      <a:pt x="1" y="3128"/>
                      <a:pt x="2025" y="6200"/>
                      <a:pt x="2025" y="6200"/>
                    </a:cubicBezTo>
                    <a:cubicBezTo>
                      <a:pt x="2025" y="6200"/>
                      <a:pt x="4031" y="3128"/>
                      <a:pt x="4031" y="2025"/>
                    </a:cubicBezTo>
                    <a:cubicBezTo>
                      <a:pt x="4031" y="904"/>
                      <a:pt x="3128" y="1"/>
                      <a:pt x="20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6"/>
              <p:cNvSpPr/>
              <p:nvPr/>
            </p:nvSpPr>
            <p:spPr>
              <a:xfrm>
                <a:off x="6127497" y="2524125"/>
                <a:ext cx="171300" cy="171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56"/>
            <p:cNvGrpSpPr/>
            <p:nvPr/>
          </p:nvGrpSpPr>
          <p:grpSpPr>
            <a:xfrm>
              <a:off x="7678514" y="2423348"/>
              <a:ext cx="359243" cy="552544"/>
              <a:chOff x="7678514" y="2423348"/>
              <a:chExt cx="359243" cy="552544"/>
            </a:xfrm>
          </p:grpSpPr>
          <p:sp>
            <p:nvSpPr>
              <p:cNvPr id="794" name="Google Shape;794;p56"/>
              <p:cNvSpPr/>
              <p:nvPr/>
            </p:nvSpPr>
            <p:spPr>
              <a:xfrm>
                <a:off x="7678514" y="2423348"/>
                <a:ext cx="359243" cy="552544"/>
              </a:xfrm>
              <a:custGeom>
                <a:rect b="b" l="l" r="r" t="t"/>
                <a:pathLst>
                  <a:path extrusionOk="0" h="6200" w="4031">
                    <a:moveTo>
                      <a:pt x="2006" y="0"/>
                    </a:moveTo>
                    <a:cubicBezTo>
                      <a:pt x="904" y="0"/>
                      <a:pt x="1" y="904"/>
                      <a:pt x="1" y="2007"/>
                    </a:cubicBezTo>
                    <a:cubicBezTo>
                      <a:pt x="1" y="3127"/>
                      <a:pt x="2006" y="6199"/>
                      <a:pt x="2006" y="6199"/>
                    </a:cubicBezTo>
                    <a:cubicBezTo>
                      <a:pt x="2006" y="6199"/>
                      <a:pt x="4030" y="3127"/>
                      <a:pt x="4030" y="2007"/>
                    </a:cubicBezTo>
                    <a:cubicBezTo>
                      <a:pt x="4030" y="904"/>
                      <a:pt x="3127" y="0"/>
                      <a:pt x="20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6"/>
              <p:cNvSpPr/>
              <p:nvPr/>
            </p:nvSpPr>
            <p:spPr>
              <a:xfrm>
                <a:off x="7772485" y="2524125"/>
                <a:ext cx="171300" cy="171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56"/>
            <p:cNvSpPr/>
            <p:nvPr/>
          </p:nvSpPr>
          <p:spPr>
            <a:xfrm>
              <a:off x="2844865" y="2524125"/>
              <a:ext cx="171300" cy="171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grpSp>
        <p:nvGrpSpPr>
          <p:cNvPr id="801" name="Google Shape;801;p57"/>
          <p:cNvGrpSpPr/>
          <p:nvPr/>
        </p:nvGrpSpPr>
        <p:grpSpPr>
          <a:xfrm>
            <a:off x="2639946" y="1279138"/>
            <a:ext cx="3903654" cy="3462065"/>
            <a:chOff x="2639946" y="1279138"/>
            <a:chExt cx="3903654" cy="3462065"/>
          </a:xfrm>
        </p:grpSpPr>
        <p:sp>
          <p:nvSpPr>
            <p:cNvPr id="802" name="Google Shape;802;p57"/>
            <p:cNvSpPr/>
            <p:nvPr/>
          </p:nvSpPr>
          <p:spPr>
            <a:xfrm>
              <a:off x="2820111" y="3140566"/>
              <a:ext cx="1600594" cy="1600594"/>
            </a:xfrm>
            <a:custGeom>
              <a:rect b="b" l="l" r="r" t="t"/>
              <a:pathLst>
                <a:path extrusionOk="0" h="47619" w="47619">
                  <a:moveTo>
                    <a:pt x="23811" y="1"/>
                  </a:moveTo>
                  <a:cubicBezTo>
                    <a:pt x="10675" y="1"/>
                    <a:pt x="1" y="10627"/>
                    <a:pt x="1" y="23808"/>
                  </a:cubicBezTo>
                  <a:cubicBezTo>
                    <a:pt x="1" y="36944"/>
                    <a:pt x="10675" y="47618"/>
                    <a:pt x="23811" y="47618"/>
                  </a:cubicBezTo>
                  <a:cubicBezTo>
                    <a:pt x="36944" y="47618"/>
                    <a:pt x="47618" y="36944"/>
                    <a:pt x="47618" y="23808"/>
                  </a:cubicBezTo>
                  <a:cubicBezTo>
                    <a:pt x="47618" y="10627"/>
                    <a:pt x="36944" y="1"/>
                    <a:pt x="23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2820219" y="1338422"/>
              <a:ext cx="1600594" cy="1600560"/>
            </a:xfrm>
            <a:custGeom>
              <a:rect b="b" l="l" r="r" t="t"/>
              <a:pathLst>
                <a:path extrusionOk="0" h="47618" w="47619">
                  <a:moveTo>
                    <a:pt x="23811" y="0"/>
                  </a:moveTo>
                  <a:cubicBezTo>
                    <a:pt x="10675" y="0"/>
                    <a:pt x="1" y="10630"/>
                    <a:pt x="1" y="23811"/>
                  </a:cubicBezTo>
                  <a:cubicBezTo>
                    <a:pt x="1" y="36943"/>
                    <a:pt x="10675" y="47618"/>
                    <a:pt x="23811" y="47618"/>
                  </a:cubicBezTo>
                  <a:cubicBezTo>
                    <a:pt x="36944" y="47618"/>
                    <a:pt x="47618" y="36943"/>
                    <a:pt x="47618" y="23811"/>
                  </a:cubicBezTo>
                  <a:cubicBezTo>
                    <a:pt x="47618" y="10630"/>
                    <a:pt x="36944" y="0"/>
                    <a:pt x="2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4742064" y="1338422"/>
              <a:ext cx="1600560" cy="1600560"/>
            </a:xfrm>
            <a:custGeom>
              <a:rect b="b" l="l" r="r" t="t"/>
              <a:pathLst>
                <a:path extrusionOk="0" h="47618" w="47618">
                  <a:moveTo>
                    <a:pt x="23811" y="0"/>
                  </a:moveTo>
                  <a:cubicBezTo>
                    <a:pt x="10675" y="0"/>
                    <a:pt x="0" y="10630"/>
                    <a:pt x="0" y="23811"/>
                  </a:cubicBezTo>
                  <a:cubicBezTo>
                    <a:pt x="0" y="36943"/>
                    <a:pt x="10675" y="47618"/>
                    <a:pt x="23811" y="47618"/>
                  </a:cubicBezTo>
                  <a:cubicBezTo>
                    <a:pt x="36991" y="47618"/>
                    <a:pt x="47618" y="36943"/>
                    <a:pt x="47618" y="23811"/>
                  </a:cubicBezTo>
                  <a:cubicBezTo>
                    <a:pt x="47618" y="10630"/>
                    <a:pt x="36991" y="0"/>
                    <a:pt x="238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4742064" y="3140633"/>
              <a:ext cx="1600536" cy="1600570"/>
            </a:xfrm>
            <a:custGeom>
              <a:rect b="b" l="l" r="r" t="t"/>
              <a:pathLst>
                <a:path extrusionOk="0" h="47619" w="47618">
                  <a:moveTo>
                    <a:pt x="23811" y="1"/>
                  </a:moveTo>
                  <a:cubicBezTo>
                    <a:pt x="10675" y="1"/>
                    <a:pt x="0" y="10627"/>
                    <a:pt x="0" y="23808"/>
                  </a:cubicBezTo>
                  <a:cubicBezTo>
                    <a:pt x="0" y="36944"/>
                    <a:pt x="10675" y="47618"/>
                    <a:pt x="23811" y="47618"/>
                  </a:cubicBezTo>
                  <a:cubicBezTo>
                    <a:pt x="36991" y="47618"/>
                    <a:pt x="47618" y="36944"/>
                    <a:pt x="47618" y="23808"/>
                  </a:cubicBezTo>
                  <a:cubicBezTo>
                    <a:pt x="47618" y="10627"/>
                    <a:pt x="36991" y="1"/>
                    <a:pt x="238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3639253" y="3184327"/>
              <a:ext cx="661451" cy="481996"/>
            </a:xfrm>
            <a:custGeom>
              <a:rect b="b" l="l" r="r" t="t"/>
              <a:pathLst>
                <a:path extrusionOk="0" fill="none" h="14340" w="19679">
                  <a:moveTo>
                    <a:pt x="19679" y="14339"/>
                  </a:moveTo>
                  <a:cubicBezTo>
                    <a:pt x="19679" y="14339"/>
                    <a:pt x="16103" y="1623"/>
                    <a:pt x="0" y="0"/>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3639253" y="1382072"/>
              <a:ext cx="661460" cy="482003"/>
            </a:xfrm>
            <a:custGeom>
              <a:rect b="b" l="l" r="r" t="t"/>
              <a:pathLst>
                <a:path extrusionOk="0" fill="none" h="14340" w="19679">
                  <a:moveTo>
                    <a:pt x="19679" y="14339"/>
                  </a:moveTo>
                  <a:cubicBezTo>
                    <a:pt x="19679" y="14339"/>
                    <a:pt x="16103" y="1623"/>
                    <a:pt x="0" y="0"/>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flipH="1">
              <a:off x="4847007" y="3184327"/>
              <a:ext cx="661451" cy="481996"/>
            </a:xfrm>
            <a:custGeom>
              <a:rect b="b" l="l" r="r" t="t"/>
              <a:pathLst>
                <a:path extrusionOk="0" fill="none" h="14340" w="19679">
                  <a:moveTo>
                    <a:pt x="19679" y="14339"/>
                  </a:moveTo>
                  <a:cubicBezTo>
                    <a:pt x="19679" y="14339"/>
                    <a:pt x="16103" y="1623"/>
                    <a:pt x="0" y="0"/>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flipH="1">
              <a:off x="4846998" y="1382072"/>
              <a:ext cx="661460" cy="482003"/>
            </a:xfrm>
            <a:custGeom>
              <a:rect b="b" l="l" r="r" t="t"/>
              <a:pathLst>
                <a:path extrusionOk="0" fill="none" h="14340" w="19679">
                  <a:moveTo>
                    <a:pt x="19679" y="14339"/>
                  </a:moveTo>
                  <a:cubicBezTo>
                    <a:pt x="19679" y="14339"/>
                    <a:pt x="16103" y="1623"/>
                    <a:pt x="0" y="0"/>
                  </a:cubicBez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2704714" y="1289306"/>
              <a:ext cx="324529" cy="845556"/>
            </a:xfrm>
            <a:custGeom>
              <a:rect b="b" l="l" r="r" t="t"/>
              <a:pathLst>
                <a:path extrusionOk="0" fill="none" h="25156" w="9655">
                  <a:moveTo>
                    <a:pt x="4222" y="25155"/>
                  </a:moveTo>
                  <a:lnTo>
                    <a:pt x="4222" y="5941"/>
                  </a:lnTo>
                  <a:lnTo>
                    <a:pt x="1" y="5941"/>
                  </a:lnTo>
                  <a:lnTo>
                    <a:pt x="1" y="3156"/>
                  </a:lnTo>
                  <a:cubicBezTo>
                    <a:pt x="4222" y="3156"/>
                    <a:pt x="5151" y="1671"/>
                    <a:pt x="5986" y="0"/>
                  </a:cubicBezTo>
                  <a:lnTo>
                    <a:pt x="9654" y="0"/>
                  </a:lnTo>
                  <a:lnTo>
                    <a:pt x="9654" y="9795"/>
                  </a:lnTo>
                  <a:lnTo>
                    <a:pt x="9654" y="2515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6058486" y="1279138"/>
              <a:ext cx="453903" cy="865892"/>
            </a:xfrm>
            <a:custGeom>
              <a:rect b="b" l="l" r="r" t="t"/>
              <a:pathLst>
                <a:path extrusionOk="0" fill="none" h="25761" w="13504">
                  <a:moveTo>
                    <a:pt x="13088" y="25761"/>
                  </a:moveTo>
                  <a:lnTo>
                    <a:pt x="0" y="25761"/>
                  </a:lnTo>
                  <a:lnTo>
                    <a:pt x="0" y="22649"/>
                  </a:lnTo>
                  <a:cubicBezTo>
                    <a:pt x="0" y="15131"/>
                    <a:pt x="8956" y="13924"/>
                    <a:pt x="8956" y="6547"/>
                  </a:cubicBezTo>
                  <a:cubicBezTo>
                    <a:pt x="8956" y="4271"/>
                    <a:pt x="8076" y="3669"/>
                    <a:pt x="6635" y="3669"/>
                  </a:cubicBezTo>
                  <a:cubicBezTo>
                    <a:pt x="5198" y="3669"/>
                    <a:pt x="4270" y="4319"/>
                    <a:pt x="4270" y="6175"/>
                  </a:cubicBezTo>
                  <a:lnTo>
                    <a:pt x="4270" y="8867"/>
                  </a:lnTo>
                  <a:lnTo>
                    <a:pt x="0" y="8867"/>
                  </a:lnTo>
                  <a:lnTo>
                    <a:pt x="0" y="6406"/>
                  </a:lnTo>
                  <a:cubicBezTo>
                    <a:pt x="0" y="2321"/>
                    <a:pt x="2273" y="1"/>
                    <a:pt x="6728" y="1"/>
                  </a:cubicBezTo>
                  <a:cubicBezTo>
                    <a:pt x="11183" y="1"/>
                    <a:pt x="13504" y="2321"/>
                    <a:pt x="13504" y="6406"/>
                  </a:cubicBezTo>
                  <a:cubicBezTo>
                    <a:pt x="13504" y="14436"/>
                    <a:pt x="4500" y="17407"/>
                    <a:pt x="4500" y="21584"/>
                  </a:cubicBezTo>
                  <a:lnTo>
                    <a:pt x="4500" y="22141"/>
                  </a:lnTo>
                  <a:lnTo>
                    <a:pt x="13088" y="2214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6027278" y="3874209"/>
              <a:ext cx="516322" cy="856547"/>
            </a:xfrm>
            <a:custGeom>
              <a:rect b="b" l="l" r="r" t="t"/>
              <a:pathLst>
                <a:path extrusionOk="0" fill="none" h="25483" w="15361">
                  <a:moveTo>
                    <a:pt x="8770" y="25482"/>
                  </a:moveTo>
                  <a:lnTo>
                    <a:pt x="8770" y="20886"/>
                  </a:lnTo>
                  <a:lnTo>
                    <a:pt x="0" y="20886"/>
                  </a:lnTo>
                  <a:lnTo>
                    <a:pt x="0" y="17221"/>
                  </a:lnTo>
                  <a:lnTo>
                    <a:pt x="8262" y="1"/>
                  </a:lnTo>
                  <a:lnTo>
                    <a:pt x="13181" y="1"/>
                  </a:lnTo>
                  <a:lnTo>
                    <a:pt x="13181" y="17221"/>
                  </a:lnTo>
                  <a:lnTo>
                    <a:pt x="15361" y="17221"/>
                  </a:lnTo>
                  <a:lnTo>
                    <a:pt x="15361" y="20886"/>
                  </a:lnTo>
                  <a:lnTo>
                    <a:pt x="13181" y="20886"/>
                  </a:lnTo>
                  <a:lnTo>
                    <a:pt x="13181" y="25482"/>
                  </a:lnTo>
                  <a:moveTo>
                    <a:pt x="8770" y="17221"/>
                  </a:moveTo>
                  <a:lnTo>
                    <a:pt x="8770" y="7660"/>
                  </a:lnTo>
                  <a:lnTo>
                    <a:pt x="4177" y="17221"/>
                  </a:lnTo>
                  <a:lnTo>
                    <a:pt x="8770" y="17221"/>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2639946" y="3864866"/>
              <a:ext cx="454071" cy="875236"/>
            </a:xfrm>
            <a:custGeom>
              <a:rect b="b" l="l" r="r" t="t"/>
              <a:pathLst>
                <a:path extrusionOk="0" fill="none" h="26039" w="13509">
                  <a:moveTo>
                    <a:pt x="4456" y="10675"/>
                  </a:moveTo>
                  <a:lnTo>
                    <a:pt x="6220" y="10675"/>
                  </a:lnTo>
                  <a:cubicBezTo>
                    <a:pt x="7939" y="10675"/>
                    <a:pt x="8960" y="9981"/>
                    <a:pt x="8960" y="7983"/>
                  </a:cubicBezTo>
                  <a:lnTo>
                    <a:pt x="8960" y="6546"/>
                  </a:lnTo>
                  <a:cubicBezTo>
                    <a:pt x="8960" y="4270"/>
                    <a:pt x="8076" y="3621"/>
                    <a:pt x="6591" y="3621"/>
                  </a:cubicBezTo>
                  <a:cubicBezTo>
                    <a:pt x="5154" y="3621"/>
                    <a:pt x="4271" y="4319"/>
                    <a:pt x="4271" y="6127"/>
                  </a:cubicBezTo>
                  <a:lnTo>
                    <a:pt x="4271" y="7798"/>
                  </a:lnTo>
                  <a:lnTo>
                    <a:pt x="1" y="7798"/>
                  </a:lnTo>
                  <a:lnTo>
                    <a:pt x="1" y="6405"/>
                  </a:lnTo>
                  <a:cubicBezTo>
                    <a:pt x="1" y="2321"/>
                    <a:pt x="2277" y="1"/>
                    <a:pt x="6732" y="1"/>
                  </a:cubicBezTo>
                  <a:cubicBezTo>
                    <a:pt x="11188" y="1"/>
                    <a:pt x="13508" y="2321"/>
                    <a:pt x="13508" y="6405"/>
                  </a:cubicBezTo>
                  <a:lnTo>
                    <a:pt x="13508" y="7055"/>
                  </a:lnTo>
                  <a:cubicBezTo>
                    <a:pt x="13508" y="9795"/>
                    <a:pt x="12487" y="11510"/>
                    <a:pt x="10304" y="12301"/>
                  </a:cubicBezTo>
                  <a:cubicBezTo>
                    <a:pt x="12580" y="13181"/>
                    <a:pt x="13508" y="15038"/>
                    <a:pt x="13508" y="17637"/>
                  </a:cubicBezTo>
                  <a:lnTo>
                    <a:pt x="13508" y="19634"/>
                  </a:lnTo>
                  <a:cubicBezTo>
                    <a:pt x="13508" y="23718"/>
                    <a:pt x="11188" y="26039"/>
                    <a:pt x="6732" y="26039"/>
                  </a:cubicBezTo>
                  <a:cubicBezTo>
                    <a:pt x="2277" y="26039"/>
                    <a:pt x="1" y="23718"/>
                    <a:pt x="1" y="19634"/>
                  </a:cubicBezTo>
                  <a:lnTo>
                    <a:pt x="1" y="17544"/>
                  </a:lnTo>
                  <a:lnTo>
                    <a:pt x="4271" y="17544"/>
                  </a:lnTo>
                  <a:lnTo>
                    <a:pt x="4271" y="19913"/>
                  </a:lnTo>
                  <a:cubicBezTo>
                    <a:pt x="4271" y="21721"/>
                    <a:pt x="5154" y="22419"/>
                    <a:pt x="6591" y="22419"/>
                  </a:cubicBezTo>
                  <a:cubicBezTo>
                    <a:pt x="8076" y="22419"/>
                    <a:pt x="8960" y="21769"/>
                    <a:pt x="8960" y="19541"/>
                  </a:cubicBezTo>
                  <a:lnTo>
                    <a:pt x="8960" y="17544"/>
                  </a:lnTo>
                  <a:cubicBezTo>
                    <a:pt x="8960" y="15179"/>
                    <a:pt x="8076" y="14295"/>
                    <a:pt x="5990" y="14295"/>
                  </a:cubicBezTo>
                  <a:lnTo>
                    <a:pt x="4456" y="1429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57"/>
          <p:cNvGrpSpPr/>
          <p:nvPr/>
        </p:nvGrpSpPr>
        <p:grpSpPr>
          <a:xfrm>
            <a:off x="3244069" y="1722250"/>
            <a:ext cx="657117" cy="758421"/>
            <a:chOff x="3530975" y="2251775"/>
            <a:chExt cx="338825" cy="391100"/>
          </a:xfrm>
        </p:grpSpPr>
        <p:sp>
          <p:nvSpPr>
            <p:cNvPr id="815" name="Google Shape;815;p57"/>
            <p:cNvSpPr/>
            <p:nvPr/>
          </p:nvSpPr>
          <p:spPr>
            <a:xfrm>
              <a:off x="3530975" y="2251775"/>
              <a:ext cx="275050" cy="275050"/>
            </a:xfrm>
            <a:custGeom>
              <a:rect b="b" l="l" r="r" t="t"/>
              <a:pathLst>
                <a:path extrusionOk="0" fill="none" h="11002" w="11002">
                  <a:moveTo>
                    <a:pt x="10630" y="6127"/>
                  </a:moveTo>
                  <a:cubicBezTo>
                    <a:pt x="10303" y="9004"/>
                    <a:pt x="7704" y="11002"/>
                    <a:pt x="4827" y="10675"/>
                  </a:cubicBezTo>
                  <a:cubicBezTo>
                    <a:pt x="1998" y="10304"/>
                    <a:pt x="0" y="7705"/>
                    <a:pt x="327" y="4876"/>
                  </a:cubicBezTo>
                  <a:cubicBezTo>
                    <a:pt x="698" y="2043"/>
                    <a:pt x="3297" y="1"/>
                    <a:pt x="6126" y="372"/>
                  </a:cubicBezTo>
                  <a:cubicBezTo>
                    <a:pt x="8959" y="699"/>
                    <a:pt x="11001" y="3298"/>
                    <a:pt x="10630" y="61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3566975" y="2288900"/>
              <a:ext cx="201925" cy="200800"/>
            </a:xfrm>
            <a:custGeom>
              <a:rect b="b" l="l" r="r" t="t"/>
              <a:pathLst>
                <a:path extrusionOk="0" fill="none" h="8032" w="8077">
                  <a:moveTo>
                    <a:pt x="7798" y="4505"/>
                  </a:moveTo>
                  <a:cubicBezTo>
                    <a:pt x="7564" y="6547"/>
                    <a:pt x="5663" y="8032"/>
                    <a:pt x="3572" y="7798"/>
                  </a:cubicBezTo>
                  <a:cubicBezTo>
                    <a:pt x="1486" y="7519"/>
                    <a:pt x="1" y="5618"/>
                    <a:pt x="279" y="3576"/>
                  </a:cubicBezTo>
                  <a:cubicBezTo>
                    <a:pt x="558" y="1486"/>
                    <a:pt x="2414" y="1"/>
                    <a:pt x="4501" y="235"/>
                  </a:cubicBezTo>
                  <a:cubicBezTo>
                    <a:pt x="6591" y="513"/>
                    <a:pt x="8076" y="2414"/>
                    <a:pt x="7798" y="4505"/>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3631950" y="2314425"/>
              <a:ext cx="82375" cy="33725"/>
            </a:xfrm>
            <a:custGeom>
              <a:rect b="b" l="l" r="r" t="t"/>
              <a:pathLst>
                <a:path extrusionOk="0" fill="none" h="1349" w="3295">
                  <a:moveTo>
                    <a:pt x="1" y="606"/>
                  </a:moveTo>
                  <a:cubicBezTo>
                    <a:pt x="1066" y="1"/>
                    <a:pt x="2600" y="372"/>
                    <a:pt x="3294" y="1349"/>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3724775" y="2366700"/>
              <a:ext cx="5775" cy="25550"/>
            </a:xfrm>
            <a:custGeom>
              <a:rect b="b" l="l" r="r" t="t"/>
              <a:pathLst>
                <a:path extrusionOk="0" fill="none" h="1022" w="231">
                  <a:moveTo>
                    <a:pt x="1" y="0"/>
                  </a:moveTo>
                  <a:cubicBezTo>
                    <a:pt x="186" y="279"/>
                    <a:pt x="231" y="650"/>
                    <a:pt x="186" y="102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3760700" y="2523275"/>
              <a:ext cx="109100" cy="119600"/>
            </a:xfrm>
            <a:custGeom>
              <a:rect b="b" l="l" r="r" t="t"/>
              <a:pathLst>
                <a:path extrusionOk="0" h="4784" w="4364">
                  <a:moveTo>
                    <a:pt x="1393" y="1"/>
                  </a:moveTo>
                  <a:lnTo>
                    <a:pt x="0" y="1163"/>
                  </a:lnTo>
                  <a:lnTo>
                    <a:pt x="3019" y="4783"/>
                  </a:lnTo>
                  <a:lnTo>
                    <a:pt x="4363" y="3669"/>
                  </a:lnTo>
                  <a:lnTo>
                    <a:pt x="1393" y="1"/>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3731750" y="2507050"/>
              <a:ext cx="22000" cy="25550"/>
            </a:xfrm>
            <a:custGeom>
              <a:rect b="b" l="l" r="r" t="t"/>
              <a:pathLst>
                <a:path extrusionOk="0" fill="none" h="1022" w="880">
                  <a:moveTo>
                    <a:pt x="0" y="0"/>
                  </a:moveTo>
                  <a:lnTo>
                    <a:pt x="880" y="102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3756050" y="2488475"/>
              <a:ext cx="22125" cy="25550"/>
            </a:xfrm>
            <a:custGeom>
              <a:rect b="b" l="l" r="r" t="t"/>
              <a:pathLst>
                <a:path extrusionOk="0" fill="none" h="1022" w="885">
                  <a:moveTo>
                    <a:pt x="1" y="1"/>
                  </a:moveTo>
                  <a:lnTo>
                    <a:pt x="884" y="102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57"/>
          <p:cNvSpPr txBox="1"/>
          <p:nvPr/>
        </p:nvSpPr>
        <p:spPr>
          <a:xfrm>
            <a:off x="465874" y="2316462"/>
            <a:ext cx="2174100" cy="40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Mercury is the closest planet to the Sun and smallest one in the Solar System</a:t>
            </a:r>
            <a:endParaRPr sz="1200">
              <a:solidFill>
                <a:schemeClr val="dk2"/>
              </a:solidFill>
              <a:latin typeface="Roboto"/>
              <a:ea typeface="Roboto"/>
              <a:cs typeface="Roboto"/>
              <a:sym typeface="Roboto"/>
            </a:endParaRPr>
          </a:p>
        </p:txBody>
      </p:sp>
      <p:sp>
        <p:nvSpPr>
          <p:cNvPr id="823" name="Google Shape;823;p57"/>
          <p:cNvSpPr txBox="1"/>
          <p:nvPr/>
        </p:nvSpPr>
        <p:spPr>
          <a:xfrm>
            <a:off x="465874" y="4115436"/>
            <a:ext cx="21762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Saturn is a gas giant, composed mostly of hydrogen and helium</a:t>
            </a:r>
            <a:endParaRPr sz="1200">
              <a:solidFill>
                <a:schemeClr val="dk2"/>
              </a:solidFill>
              <a:latin typeface="Roboto"/>
              <a:ea typeface="Roboto"/>
              <a:cs typeface="Roboto"/>
              <a:sym typeface="Roboto"/>
            </a:endParaRPr>
          </a:p>
        </p:txBody>
      </p:sp>
      <p:sp>
        <p:nvSpPr>
          <p:cNvPr id="824" name="Google Shape;824;p57"/>
          <p:cNvSpPr txBox="1"/>
          <p:nvPr/>
        </p:nvSpPr>
        <p:spPr>
          <a:xfrm>
            <a:off x="6510500" y="2316462"/>
            <a:ext cx="2176200" cy="40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Venus has a beautiful name and is the second planet from the Sun </a:t>
            </a:r>
            <a:endParaRPr sz="1200">
              <a:solidFill>
                <a:schemeClr val="dk2"/>
              </a:solidFill>
              <a:latin typeface="Roboto"/>
              <a:ea typeface="Roboto"/>
              <a:cs typeface="Roboto"/>
              <a:sym typeface="Roboto"/>
            </a:endParaRPr>
          </a:p>
        </p:txBody>
      </p:sp>
      <p:sp>
        <p:nvSpPr>
          <p:cNvPr id="825" name="Google Shape;825;p57"/>
          <p:cNvSpPr txBox="1"/>
          <p:nvPr/>
        </p:nvSpPr>
        <p:spPr>
          <a:xfrm>
            <a:off x="6510500" y="4115436"/>
            <a:ext cx="2176200" cy="40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Jupiter is a gas giant and actually also the biggest planet in the Solar System</a:t>
            </a:r>
            <a:endParaRPr sz="1200">
              <a:solidFill>
                <a:schemeClr val="dk2"/>
              </a:solidFill>
              <a:latin typeface="Roboto"/>
              <a:ea typeface="Roboto"/>
              <a:cs typeface="Roboto"/>
              <a:sym typeface="Roboto"/>
            </a:endParaRPr>
          </a:p>
        </p:txBody>
      </p:sp>
      <p:grpSp>
        <p:nvGrpSpPr>
          <p:cNvPr id="826" name="Google Shape;826;p57"/>
          <p:cNvGrpSpPr/>
          <p:nvPr/>
        </p:nvGrpSpPr>
        <p:grpSpPr>
          <a:xfrm>
            <a:off x="3268283" y="3520692"/>
            <a:ext cx="671977" cy="778946"/>
            <a:chOff x="3537925" y="3043075"/>
            <a:chExt cx="299375" cy="347000"/>
          </a:xfrm>
        </p:grpSpPr>
        <p:sp>
          <p:nvSpPr>
            <p:cNvPr id="827" name="Google Shape;827;p57"/>
            <p:cNvSpPr/>
            <p:nvPr/>
          </p:nvSpPr>
          <p:spPr>
            <a:xfrm>
              <a:off x="3555375" y="3138225"/>
              <a:ext cx="70750" cy="70850"/>
            </a:xfrm>
            <a:custGeom>
              <a:rect b="b" l="l" r="r" t="t"/>
              <a:pathLst>
                <a:path extrusionOk="0" fill="none" h="2834" w="2830">
                  <a:moveTo>
                    <a:pt x="2692" y="1627"/>
                  </a:moveTo>
                  <a:cubicBezTo>
                    <a:pt x="2551" y="2321"/>
                    <a:pt x="1857" y="2833"/>
                    <a:pt x="1159" y="2692"/>
                  </a:cubicBezTo>
                  <a:cubicBezTo>
                    <a:pt x="465" y="2555"/>
                    <a:pt x="1" y="1857"/>
                    <a:pt x="138" y="1163"/>
                  </a:cubicBezTo>
                  <a:cubicBezTo>
                    <a:pt x="231" y="465"/>
                    <a:pt x="929" y="1"/>
                    <a:pt x="1623" y="142"/>
                  </a:cubicBezTo>
                  <a:cubicBezTo>
                    <a:pt x="2321" y="234"/>
                    <a:pt x="2830" y="929"/>
                    <a:pt x="2692" y="16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3721250" y="3051250"/>
              <a:ext cx="70850" cy="70750"/>
            </a:xfrm>
            <a:custGeom>
              <a:rect b="b" l="l" r="r" t="t"/>
              <a:pathLst>
                <a:path extrusionOk="0" fill="none" h="2830" w="2834">
                  <a:moveTo>
                    <a:pt x="2692" y="1671"/>
                  </a:moveTo>
                  <a:cubicBezTo>
                    <a:pt x="2600" y="2366"/>
                    <a:pt x="1905" y="2830"/>
                    <a:pt x="1207" y="2692"/>
                  </a:cubicBezTo>
                  <a:cubicBezTo>
                    <a:pt x="513" y="2551"/>
                    <a:pt x="1" y="1902"/>
                    <a:pt x="142" y="1207"/>
                  </a:cubicBezTo>
                  <a:cubicBezTo>
                    <a:pt x="279" y="465"/>
                    <a:pt x="929" y="1"/>
                    <a:pt x="1671" y="138"/>
                  </a:cubicBezTo>
                  <a:cubicBezTo>
                    <a:pt x="2369" y="279"/>
                    <a:pt x="2833" y="929"/>
                    <a:pt x="2692" y="167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p:nvPr/>
          </p:nvSpPr>
          <p:spPr>
            <a:xfrm>
              <a:off x="3569300" y="3300675"/>
              <a:ext cx="70750" cy="69625"/>
            </a:xfrm>
            <a:custGeom>
              <a:rect b="b" l="l" r="r" t="t"/>
              <a:pathLst>
                <a:path extrusionOk="0" fill="none" h="2785" w="2830">
                  <a:moveTo>
                    <a:pt x="2692" y="1626"/>
                  </a:moveTo>
                  <a:cubicBezTo>
                    <a:pt x="2551" y="2321"/>
                    <a:pt x="1902" y="2785"/>
                    <a:pt x="1207" y="2692"/>
                  </a:cubicBezTo>
                  <a:cubicBezTo>
                    <a:pt x="465" y="2555"/>
                    <a:pt x="1" y="1856"/>
                    <a:pt x="138" y="1162"/>
                  </a:cubicBezTo>
                  <a:cubicBezTo>
                    <a:pt x="279" y="464"/>
                    <a:pt x="929" y="0"/>
                    <a:pt x="1671" y="93"/>
                  </a:cubicBezTo>
                  <a:cubicBezTo>
                    <a:pt x="2366" y="234"/>
                    <a:pt x="2830" y="928"/>
                    <a:pt x="2692" y="1626"/>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7"/>
            <p:cNvSpPr/>
            <p:nvPr/>
          </p:nvSpPr>
          <p:spPr>
            <a:xfrm>
              <a:off x="3741025" y="3289050"/>
              <a:ext cx="70750" cy="70850"/>
            </a:xfrm>
            <a:custGeom>
              <a:rect b="b" l="l" r="r" t="t"/>
              <a:pathLst>
                <a:path extrusionOk="0" fill="none" h="2834" w="2830">
                  <a:moveTo>
                    <a:pt x="2692" y="1672"/>
                  </a:moveTo>
                  <a:cubicBezTo>
                    <a:pt x="2551" y="2370"/>
                    <a:pt x="1857" y="2834"/>
                    <a:pt x="1159" y="2693"/>
                  </a:cubicBezTo>
                  <a:cubicBezTo>
                    <a:pt x="464" y="2600"/>
                    <a:pt x="0" y="1906"/>
                    <a:pt x="138" y="1208"/>
                  </a:cubicBezTo>
                  <a:cubicBezTo>
                    <a:pt x="231" y="465"/>
                    <a:pt x="929" y="1"/>
                    <a:pt x="1623" y="142"/>
                  </a:cubicBezTo>
                  <a:cubicBezTo>
                    <a:pt x="2321" y="279"/>
                    <a:pt x="2830" y="929"/>
                    <a:pt x="2692" y="1672"/>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p:nvPr/>
          </p:nvSpPr>
          <p:spPr>
            <a:xfrm>
              <a:off x="3620350" y="3102300"/>
              <a:ext cx="105575" cy="53400"/>
            </a:xfrm>
            <a:custGeom>
              <a:rect b="b" l="l" r="r" t="t"/>
              <a:pathLst>
                <a:path extrusionOk="0" fill="none" h="2136" w="4223">
                  <a:moveTo>
                    <a:pt x="1" y="2136"/>
                  </a:moveTo>
                  <a:lnTo>
                    <a:pt x="4222"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p:nvPr/>
          </p:nvSpPr>
          <p:spPr>
            <a:xfrm>
              <a:off x="3760700" y="3124300"/>
              <a:ext cx="12825" cy="166000"/>
            </a:xfrm>
            <a:custGeom>
              <a:rect b="b" l="l" r="r" t="t"/>
              <a:pathLst>
                <a:path extrusionOk="0" fill="none" h="6640" w="513">
                  <a:moveTo>
                    <a:pt x="0" y="1"/>
                  </a:moveTo>
                  <a:lnTo>
                    <a:pt x="513" y="663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7"/>
            <p:cNvSpPr/>
            <p:nvPr/>
          </p:nvSpPr>
          <p:spPr>
            <a:xfrm>
              <a:off x="3593625" y="3209050"/>
              <a:ext cx="5875" cy="91650"/>
            </a:xfrm>
            <a:custGeom>
              <a:rect b="b" l="l" r="r" t="t"/>
              <a:pathLst>
                <a:path extrusionOk="0" fill="none" h="3666" w="235">
                  <a:moveTo>
                    <a:pt x="0" y="0"/>
                  </a:moveTo>
                  <a:lnTo>
                    <a:pt x="234" y="366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7"/>
            <p:cNvSpPr/>
            <p:nvPr/>
          </p:nvSpPr>
          <p:spPr>
            <a:xfrm>
              <a:off x="3640025" y="3330825"/>
              <a:ext cx="101025" cy="4675"/>
            </a:xfrm>
            <a:custGeom>
              <a:rect b="b" l="l" r="r" t="t"/>
              <a:pathLst>
                <a:path extrusionOk="0" fill="none" h="187" w="4041">
                  <a:moveTo>
                    <a:pt x="1" y="186"/>
                  </a:moveTo>
                  <a:lnTo>
                    <a:pt x="404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7"/>
            <p:cNvSpPr/>
            <p:nvPr/>
          </p:nvSpPr>
          <p:spPr>
            <a:xfrm>
              <a:off x="3785100" y="3043075"/>
              <a:ext cx="27875" cy="48775"/>
            </a:xfrm>
            <a:custGeom>
              <a:rect b="b" l="l" r="r" t="t"/>
              <a:pathLst>
                <a:path extrusionOk="0" fill="none" h="1951" w="1115">
                  <a:moveTo>
                    <a:pt x="1" y="1"/>
                  </a:moveTo>
                  <a:cubicBezTo>
                    <a:pt x="1" y="1"/>
                    <a:pt x="1115" y="606"/>
                    <a:pt x="788" y="195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3537925" y="3127825"/>
              <a:ext cx="18600" cy="35950"/>
            </a:xfrm>
            <a:custGeom>
              <a:rect b="b" l="l" r="r" t="t"/>
              <a:pathLst>
                <a:path extrusionOk="0" fill="none" h="1438" w="744">
                  <a:moveTo>
                    <a:pt x="743" y="1"/>
                  </a:moveTo>
                  <a:cubicBezTo>
                    <a:pt x="743" y="1"/>
                    <a:pt x="1" y="372"/>
                    <a:pt x="1" y="1438"/>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3551850" y="3349400"/>
              <a:ext cx="47650" cy="40675"/>
            </a:xfrm>
            <a:custGeom>
              <a:rect b="b" l="l" r="r" t="t"/>
              <a:pathLst>
                <a:path extrusionOk="0" fill="none" h="1627" w="1906">
                  <a:moveTo>
                    <a:pt x="1" y="0"/>
                  </a:moveTo>
                  <a:cubicBezTo>
                    <a:pt x="1" y="0"/>
                    <a:pt x="279" y="1627"/>
                    <a:pt x="1905" y="144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3821025" y="3305300"/>
              <a:ext cx="16275" cy="45325"/>
            </a:xfrm>
            <a:custGeom>
              <a:rect b="b" l="l" r="r" t="t"/>
              <a:pathLst>
                <a:path extrusionOk="0" fill="none" h="1813" w="651">
                  <a:moveTo>
                    <a:pt x="235" y="1"/>
                  </a:moveTo>
                  <a:cubicBezTo>
                    <a:pt x="235" y="1"/>
                    <a:pt x="651" y="884"/>
                    <a:pt x="1" y="1813"/>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57"/>
          <p:cNvGrpSpPr/>
          <p:nvPr/>
        </p:nvGrpSpPr>
        <p:grpSpPr>
          <a:xfrm>
            <a:off x="5256628" y="3483760"/>
            <a:ext cx="696938" cy="852810"/>
            <a:chOff x="3060675" y="2638400"/>
            <a:chExt cx="331875" cy="406100"/>
          </a:xfrm>
        </p:grpSpPr>
        <p:sp>
          <p:nvSpPr>
            <p:cNvPr id="840" name="Google Shape;840;p57"/>
            <p:cNvSpPr/>
            <p:nvPr/>
          </p:nvSpPr>
          <p:spPr>
            <a:xfrm>
              <a:off x="3087425" y="2925025"/>
              <a:ext cx="104450" cy="68425"/>
            </a:xfrm>
            <a:custGeom>
              <a:rect b="b" l="l" r="r" t="t"/>
              <a:pathLst>
                <a:path extrusionOk="0" fill="none" h="2737" w="4178">
                  <a:moveTo>
                    <a:pt x="3665" y="2737"/>
                  </a:moveTo>
                  <a:lnTo>
                    <a:pt x="45" y="973"/>
                  </a:lnTo>
                  <a:cubicBezTo>
                    <a:pt x="0" y="973"/>
                    <a:pt x="0" y="929"/>
                    <a:pt x="0" y="880"/>
                  </a:cubicBezTo>
                  <a:lnTo>
                    <a:pt x="416" y="45"/>
                  </a:lnTo>
                  <a:cubicBezTo>
                    <a:pt x="464" y="1"/>
                    <a:pt x="464" y="1"/>
                    <a:pt x="509" y="1"/>
                  </a:cubicBezTo>
                  <a:lnTo>
                    <a:pt x="4129" y="1764"/>
                  </a:lnTo>
                  <a:cubicBezTo>
                    <a:pt x="4177" y="1764"/>
                    <a:pt x="4177" y="1809"/>
                    <a:pt x="4177" y="1857"/>
                  </a:cubicBezTo>
                  <a:lnTo>
                    <a:pt x="3758" y="2692"/>
                  </a:lnTo>
                  <a:cubicBezTo>
                    <a:pt x="3758" y="2737"/>
                    <a:pt x="3713" y="2737"/>
                    <a:pt x="3665" y="273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3079250" y="2967900"/>
              <a:ext cx="85875" cy="55725"/>
            </a:xfrm>
            <a:custGeom>
              <a:rect b="b" l="l" r="r" t="t"/>
              <a:pathLst>
                <a:path extrusionOk="0" fill="none" h="2229" w="3435">
                  <a:moveTo>
                    <a:pt x="2971" y="2229"/>
                  </a:moveTo>
                  <a:lnTo>
                    <a:pt x="49" y="792"/>
                  </a:lnTo>
                  <a:cubicBezTo>
                    <a:pt x="49" y="792"/>
                    <a:pt x="0" y="743"/>
                    <a:pt x="49" y="699"/>
                  </a:cubicBezTo>
                  <a:lnTo>
                    <a:pt x="372" y="49"/>
                  </a:lnTo>
                  <a:cubicBezTo>
                    <a:pt x="372" y="1"/>
                    <a:pt x="420" y="1"/>
                    <a:pt x="464" y="1"/>
                  </a:cubicBezTo>
                  <a:lnTo>
                    <a:pt x="3390" y="1393"/>
                  </a:lnTo>
                  <a:cubicBezTo>
                    <a:pt x="3390" y="1441"/>
                    <a:pt x="3435" y="1486"/>
                    <a:pt x="3390" y="1534"/>
                  </a:cubicBezTo>
                  <a:lnTo>
                    <a:pt x="3064" y="2184"/>
                  </a:lnTo>
                  <a:cubicBezTo>
                    <a:pt x="3064" y="2229"/>
                    <a:pt x="3019" y="2229"/>
                    <a:pt x="2971" y="2229"/>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3081575" y="3007350"/>
              <a:ext cx="52275" cy="37150"/>
            </a:xfrm>
            <a:custGeom>
              <a:rect b="b" l="l" r="r" t="t"/>
              <a:pathLst>
                <a:path extrusionOk="0" fill="none" h="1486" w="2091">
                  <a:moveTo>
                    <a:pt x="1764" y="1441"/>
                  </a:moveTo>
                  <a:lnTo>
                    <a:pt x="48" y="651"/>
                  </a:lnTo>
                  <a:cubicBezTo>
                    <a:pt x="0" y="606"/>
                    <a:pt x="0" y="606"/>
                    <a:pt x="0" y="558"/>
                  </a:cubicBezTo>
                  <a:lnTo>
                    <a:pt x="234" y="49"/>
                  </a:lnTo>
                  <a:cubicBezTo>
                    <a:pt x="279" y="1"/>
                    <a:pt x="327" y="1"/>
                    <a:pt x="327" y="1"/>
                  </a:cubicBezTo>
                  <a:lnTo>
                    <a:pt x="2042" y="836"/>
                  </a:lnTo>
                  <a:cubicBezTo>
                    <a:pt x="2091" y="836"/>
                    <a:pt x="2091" y="885"/>
                    <a:pt x="2091" y="929"/>
                  </a:cubicBezTo>
                  <a:lnTo>
                    <a:pt x="1812" y="1441"/>
                  </a:lnTo>
                  <a:cubicBezTo>
                    <a:pt x="1812" y="1441"/>
                    <a:pt x="1764" y="1486"/>
                    <a:pt x="1764" y="144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3094375" y="2681375"/>
              <a:ext cx="235525" cy="268000"/>
            </a:xfrm>
            <a:custGeom>
              <a:rect b="b" l="l" r="r" t="t"/>
              <a:pathLst>
                <a:path extrusionOk="0" fill="none" h="10720" w="9421">
                  <a:moveTo>
                    <a:pt x="881" y="9282"/>
                  </a:moveTo>
                  <a:cubicBezTo>
                    <a:pt x="881" y="9282"/>
                    <a:pt x="1114" y="8540"/>
                    <a:pt x="602" y="7285"/>
                  </a:cubicBezTo>
                  <a:cubicBezTo>
                    <a:pt x="1" y="5985"/>
                    <a:pt x="138" y="4177"/>
                    <a:pt x="743" y="2922"/>
                  </a:cubicBezTo>
                  <a:cubicBezTo>
                    <a:pt x="1950" y="416"/>
                    <a:pt x="5707" y="0"/>
                    <a:pt x="7705" y="1808"/>
                  </a:cubicBezTo>
                  <a:cubicBezTo>
                    <a:pt x="9004" y="3063"/>
                    <a:pt x="9420" y="5057"/>
                    <a:pt x="8863" y="6728"/>
                  </a:cubicBezTo>
                  <a:cubicBezTo>
                    <a:pt x="8028" y="9420"/>
                    <a:pt x="5756" y="9791"/>
                    <a:pt x="4920" y="10025"/>
                  </a:cubicBezTo>
                  <a:cubicBezTo>
                    <a:pt x="4036" y="10255"/>
                    <a:pt x="3899" y="10719"/>
                    <a:pt x="3899" y="10719"/>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3260250" y="2740500"/>
              <a:ext cx="38350" cy="88200"/>
            </a:xfrm>
            <a:custGeom>
              <a:rect b="b" l="l" r="r" t="t"/>
              <a:pathLst>
                <a:path extrusionOk="0" fill="none" h="3528" w="1534">
                  <a:moveTo>
                    <a:pt x="0" y="0"/>
                  </a:moveTo>
                  <a:cubicBezTo>
                    <a:pt x="0" y="0"/>
                    <a:pt x="1534" y="1255"/>
                    <a:pt x="1300" y="3528"/>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3264900" y="2853100"/>
              <a:ext cx="22100" cy="31300"/>
            </a:xfrm>
            <a:custGeom>
              <a:rect b="b" l="l" r="r" t="t"/>
              <a:pathLst>
                <a:path extrusionOk="0" fill="none" h="1252" w="884">
                  <a:moveTo>
                    <a:pt x="884" y="0"/>
                  </a:moveTo>
                  <a:cubicBezTo>
                    <a:pt x="884" y="0"/>
                    <a:pt x="371" y="973"/>
                    <a:pt x="0" y="125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a:off x="3281125" y="2639600"/>
              <a:ext cx="13950" cy="28975"/>
            </a:xfrm>
            <a:custGeom>
              <a:rect b="b" l="l" r="r" t="t"/>
              <a:pathLst>
                <a:path extrusionOk="0" fill="none" h="1159" w="558">
                  <a:moveTo>
                    <a:pt x="558" y="0"/>
                  </a:moveTo>
                  <a:lnTo>
                    <a:pt x="1" y="115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3060675" y="2719600"/>
              <a:ext cx="29075" cy="13950"/>
            </a:xfrm>
            <a:custGeom>
              <a:rect b="b" l="l" r="r" t="t"/>
              <a:pathLst>
                <a:path extrusionOk="0" fill="none" h="558" w="1163">
                  <a:moveTo>
                    <a:pt x="1163" y="558"/>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3340350" y="2855400"/>
              <a:ext cx="29000" cy="13950"/>
            </a:xfrm>
            <a:custGeom>
              <a:rect b="b" l="l" r="r" t="t"/>
              <a:pathLst>
                <a:path extrusionOk="0" fill="none" h="558" w="1160">
                  <a:moveTo>
                    <a:pt x="1159" y="558"/>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3360025" y="2809000"/>
              <a:ext cx="32525" cy="25"/>
            </a:xfrm>
            <a:custGeom>
              <a:rect b="b" l="l" r="r" t="t"/>
              <a:pathLst>
                <a:path extrusionOk="0" fill="none" h="1" w="1301">
                  <a:moveTo>
                    <a:pt x="1300" y="0"/>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3097800" y="2667450"/>
              <a:ext cx="20925" cy="24350"/>
            </a:xfrm>
            <a:custGeom>
              <a:rect b="b" l="l" r="r" t="t"/>
              <a:pathLst>
                <a:path extrusionOk="0" fill="none" h="974" w="837">
                  <a:moveTo>
                    <a:pt x="1" y="0"/>
                  </a:moveTo>
                  <a:lnTo>
                    <a:pt x="836" y="97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3181350" y="2638400"/>
              <a:ext cx="5875" cy="30175"/>
            </a:xfrm>
            <a:custGeom>
              <a:rect b="b" l="l" r="r" t="t"/>
              <a:pathLst>
                <a:path extrusionOk="0" fill="none" h="1207" w="235">
                  <a:moveTo>
                    <a:pt x="1" y="0"/>
                  </a:moveTo>
                  <a:lnTo>
                    <a:pt x="234" y="120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3342675" y="2730100"/>
              <a:ext cx="28975" cy="13950"/>
            </a:xfrm>
            <a:custGeom>
              <a:rect b="b" l="l" r="r" t="t"/>
              <a:pathLst>
                <a:path extrusionOk="0" fill="none" h="558" w="1159">
                  <a:moveTo>
                    <a:pt x="1159" y="1"/>
                  </a:moveTo>
                  <a:lnTo>
                    <a:pt x="1" y="55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3137250" y="2827575"/>
              <a:ext cx="99825" cy="104425"/>
            </a:xfrm>
            <a:custGeom>
              <a:rect b="b" l="l" r="r" t="t"/>
              <a:pathLst>
                <a:path extrusionOk="0" fill="none" h="4177" w="3993">
                  <a:moveTo>
                    <a:pt x="1" y="3342"/>
                  </a:moveTo>
                  <a:lnTo>
                    <a:pt x="420" y="0"/>
                  </a:lnTo>
                  <a:lnTo>
                    <a:pt x="1163" y="1344"/>
                  </a:lnTo>
                  <a:lnTo>
                    <a:pt x="2091" y="743"/>
                  </a:lnTo>
                  <a:lnTo>
                    <a:pt x="2229" y="2042"/>
                  </a:lnTo>
                  <a:lnTo>
                    <a:pt x="3992" y="1764"/>
                  </a:lnTo>
                  <a:lnTo>
                    <a:pt x="1672" y="417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57"/>
          <p:cNvGrpSpPr/>
          <p:nvPr/>
        </p:nvGrpSpPr>
        <p:grpSpPr>
          <a:xfrm>
            <a:off x="5126125" y="1697477"/>
            <a:ext cx="805545" cy="807968"/>
            <a:chOff x="4953450" y="3028050"/>
            <a:chExt cx="365575" cy="366675"/>
          </a:xfrm>
        </p:grpSpPr>
        <p:sp>
          <p:nvSpPr>
            <p:cNvPr id="855" name="Google Shape;855;p57"/>
            <p:cNvSpPr/>
            <p:nvPr/>
          </p:nvSpPr>
          <p:spPr>
            <a:xfrm>
              <a:off x="4953450" y="3028050"/>
              <a:ext cx="365575" cy="366675"/>
            </a:xfrm>
            <a:custGeom>
              <a:rect b="b" l="l" r="r" t="t"/>
              <a:pathLst>
                <a:path extrusionOk="0" fill="none" h="14667" w="14623">
                  <a:moveTo>
                    <a:pt x="12023" y="2644"/>
                  </a:moveTo>
                  <a:cubicBezTo>
                    <a:pt x="14622" y="5243"/>
                    <a:pt x="14622" y="9468"/>
                    <a:pt x="12023" y="12067"/>
                  </a:cubicBezTo>
                  <a:cubicBezTo>
                    <a:pt x="9424" y="14666"/>
                    <a:pt x="5199" y="14666"/>
                    <a:pt x="2600" y="12067"/>
                  </a:cubicBezTo>
                  <a:cubicBezTo>
                    <a:pt x="1" y="9468"/>
                    <a:pt x="1" y="5243"/>
                    <a:pt x="2600" y="2644"/>
                  </a:cubicBezTo>
                  <a:cubicBezTo>
                    <a:pt x="5199" y="0"/>
                    <a:pt x="9424" y="0"/>
                    <a:pt x="12023" y="264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4997550" y="3073250"/>
              <a:ext cx="277375" cy="277375"/>
            </a:xfrm>
            <a:custGeom>
              <a:rect b="b" l="l" r="r" t="t"/>
              <a:pathLst>
                <a:path extrusionOk="0" fill="none" h="11095" w="11095">
                  <a:moveTo>
                    <a:pt x="9145" y="1950"/>
                  </a:moveTo>
                  <a:cubicBezTo>
                    <a:pt x="11095" y="3947"/>
                    <a:pt x="11095" y="7148"/>
                    <a:pt x="9145" y="9097"/>
                  </a:cubicBezTo>
                  <a:cubicBezTo>
                    <a:pt x="7148" y="11095"/>
                    <a:pt x="3947" y="11095"/>
                    <a:pt x="1950" y="9097"/>
                  </a:cubicBezTo>
                  <a:cubicBezTo>
                    <a:pt x="0" y="7148"/>
                    <a:pt x="0" y="3947"/>
                    <a:pt x="1950" y="1950"/>
                  </a:cubicBezTo>
                  <a:cubicBezTo>
                    <a:pt x="3947" y="1"/>
                    <a:pt x="7148" y="1"/>
                    <a:pt x="9145" y="195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5039325" y="3113900"/>
              <a:ext cx="193825" cy="194950"/>
            </a:xfrm>
            <a:custGeom>
              <a:rect b="b" l="l" r="r" t="t"/>
              <a:pathLst>
                <a:path extrusionOk="0" fill="none" h="7798" w="7753">
                  <a:moveTo>
                    <a:pt x="6405" y="1393"/>
                  </a:moveTo>
                  <a:cubicBezTo>
                    <a:pt x="7753" y="2785"/>
                    <a:pt x="7753" y="5013"/>
                    <a:pt x="6405" y="6405"/>
                  </a:cubicBezTo>
                  <a:cubicBezTo>
                    <a:pt x="5013" y="7798"/>
                    <a:pt x="2740" y="7798"/>
                    <a:pt x="1348" y="6405"/>
                  </a:cubicBezTo>
                  <a:cubicBezTo>
                    <a:pt x="0" y="5013"/>
                    <a:pt x="0" y="2785"/>
                    <a:pt x="1348" y="1393"/>
                  </a:cubicBezTo>
                  <a:cubicBezTo>
                    <a:pt x="2740" y="1"/>
                    <a:pt x="5013" y="1"/>
                    <a:pt x="6405" y="1393"/>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7"/>
            <p:cNvSpPr/>
            <p:nvPr/>
          </p:nvSpPr>
          <p:spPr>
            <a:xfrm>
              <a:off x="4992900" y="3225300"/>
              <a:ext cx="128875" cy="128750"/>
            </a:xfrm>
            <a:custGeom>
              <a:rect b="b" l="l" r="r" t="t"/>
              <a:pathLst>
                <a:path extrusionOk="0" fill="none" h="5150" w="5155">
                  <a:moveTo>
                    <a:pt x="5154" y="0"/>
                  </a:moveTo>
                  <a:lnTo>
                    <a:pt x="1" y="515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5099650" y="3205525"/>
              <a:ext cx="39475" cy="43000"/>
            </a:xfrm>
            <a:custGeom>
              <a:rect b="b" l="l" r="r" t="t"/>
              <a:pathLst>
                <a:path extrusionOk="0" fill="none" h="1720" w="1579">
                  <a:moveTo>
                    <a:pt x="1" y="0"/>
                  </a:moveTo>
                  <a:lnTo>
                    <a:pt x="1534" y="141"/>
                  </a:lnTo>
                  <a:lnTo>
                    <a:pt x="1579" y="171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4978975" y="3319225"/>
              <a:ext cx="44125" cy="48750"/>
            </a:xfrm>
            <a:custGeom>
              <a:rect b="b" l="l" r="r" t="t"/>
              <a:pathLst>
                <a:path extrusionOk="0" fill="none" h="1950" w="1765">
                  <a:moveTo>
                    <a:pt x="1" y="1"/>
                  </a:moveTo>
                  <a:lnTo>
                    <a:pt x="1442" y="465"/>
                  </a:lnTo>
                  <a:lnTo>
                    <a:pt x="1765" y="195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4954675" y="3342425"/>
              <a:ext cx="45225" cy="48775"/>
            </a:xfrm>
            <a:custGeom>
              <a:rect b="b" l="l" r="r" t="t"/>
              <a:pathLst>
                <a:path extrusionOk="0" fill="none" h="1951" w="1809">
                  <a:moveTo>
                    <a:pt x="0" y="1"/>
                  </a:moveTo>
                  <a:lnTo>
                    <a:pt x="1485" y="465"/>
                  </a:lnTo>
                  <a:lnTo>
                    <a:pt x="1808" y="195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4976675" y="3333150"/>
              <a:ext cx="31400" cy="36050"/>
            </a:xfrm>
            <a:custGeom>
              <a:rect b="b" l="l" r="r" t="t"/>
              <a:pathLst>
                <a:path extrusionOk="0" fill="none" h="1442" w="1256">
                  <a:moveTo>
                    <a:pt x="0" y="1"/>
                  </a:moveTo>
                  <a:lnTo>
                    <a:pt x="1021" y="420"/>
                  </a:lnTo>
                  <a:lnTo>
                    <a:pt x="1255" y="144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57"/>
          <p:cNvSpPr txBox="1"/>
          <p:nvPr/>
        </p:nvSpPr>
        <p:spPr>
          <a:xfrm>
            <a:off x="465874" y="1993775"/>
            <a:ext cx="1116900" cy="16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Mercury</a:t>
            </a:r>
            <a:endParaRPr sz="1600">
              <a:solidFill>
                <a:schemeClr val="dk2"/>
              </a:solidFill>
              <a:latin typeface="Roboto"/>
              <a:ea typeface="Roboto"/>
              <a:cs typeface="Roboto"/>
              <a:sym typeface="Roboto"/>
            </a:endParaRPr>
          </a:p>
        </p:txBody>
      </p:sp>
      <p:sp>
        <p:nvSpPr>
          <p:cNvPr id="864" name="Google Shape;864;p57"/>
          <p:cNvSpPr txBox="1"/>
          <p:nvPr/>
        </p:nvSpPr>
        <p:spPr>
          <a:xfrm>
            <a:off x="7568300" y="1993775"/>
            <a:ext cx="1118400" cy="16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Venus</a:t>
            </a:r>
            <a:endParaRPr sz="1600">
              <a:solidFill>
                <a:schemeClr val="dk2"/>
              </a:solidFill>
              <a:latin typeface="Roboto"/>
              <a:ea typeface="Roboto"/>
              <a:cs typeface="Roboto"/>
              <a:sym typeface="Roboto"/>
            </a:endParaRPr>
          </a:p>
        </p:txBody>
      </p:sp>
      <p:sp>
        <p:nvSpPr>
          <p:cNvPr id="865" name="Google Shape;865;p57"/>
          <p:cNvSpPr txBox="1"/>
          <p:nvPr/>
        </p:nvSpPr>
        <p:spPr>
          <a:xfrm>
            <a:off x="465874" y="3788038"/>
            <a:ext cx="1116900" cy="16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Saturn</a:t>
            </a:r>
            <a:endParaRPr sz="1600">
              <a:solidFill>
                <a:schemeClr val="dk2"/>
              </a:solidFill>
              <a:latin typeface="Roboto"/>
              <a:ea typeface="Roboto"/>
              <a:cs typeface="Roboto"/>
              <a:sym typeface="Roboto"/>
            </a:endParaRPr>
          </a:p>
        </p:txBody>
      </p:sp>
      <p:sp>
        <p:nvSpPr>
          <p:cNvPr id="866" name="Google Shape;866;p57"/>
          <p:cNvSpPr txBox="1"/>
          <p:nvPr/>
        </p:nvSpPr>
        <p:spPr>
          <a:xfrm>
            <a:off x="7568300" y="3788038"/>
            <a:ext cx="1118400" cy="16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Jupiter</a:t>
            </a:r>
            <a:endParaRPr sz="1600">
              <a:solidFill>
                <a:schemeClr val="dk2"/>
              </a:solidFill>
              <a:latin typeface="Roboto"/>
              <a:ea typeface="Roboto"/>
              <a:cs typeface="Roboto"/>
              <a:sym typeface="Roboto"/>
            </a:endParaRPr>
          </a:p>
        </p:txBody>
      </p:sp>
      <p:sp>
        <p:nvSpPr>
          <p:cNvPr id="867" name="Google Shape;867;p57"/>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58"/>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sp>
        <p:nvSpPr>
          <p:cNvPr id="873" name="Google Shape;873;p58"/>
          <p:cNvSpPr/>
          <p:nvPr/>
        </p:nvSpPr>
        <p:spPr>
          <a:xfrm>
            <a:off x="13313184" y="-1092909"/>
            <a:ext cx="631491" cy="283974"/>
          </a:xfrm>
          <a:custGeom>
            <a:rect b="b" l="l" r="r" t="t"/>
            <a:pathLst>
              <a:path extrusionOk="0" h="3316" w="7374">
                <a:moveTo>
                  <a:pt x="3558" y="1"/>
                </a:moveTo>
                <a:cubicBezTo>
                  <a:pt x="2915" y="1"/>
                  <a:pt x="2291" y="536"/>
                  <a:pt x="2205" y="1198"/>
                </a:cubicBezTo>
                <a:cubicBezTo>
                  <a:pt x="1935" y="1122"/>
                  <a:pt x="1640" y="1060"/>
                  <a:pt x="1349" y="1060"/>
                </a:cubicBezTo>
                <a:cubicBezTo>
                  <a:pt x="1153" y="1060"/>
                  <a:pt x="959" y="1088"/>
                  <a:pt x="776" y="1161"/>
                </a:cubicBezTo>
                <a:cubicBezTo>
                  <a:pt x="325" y="1342"/>
                  <a:pt x="0" y="1920"/>
                  <a:pt x="234" y="2337"/>
                </a:cubicBezTo>
                <a:cubicBezTo>
                  <a:pt x="371" y="2627"/>
                  <a:pt x="702" y="2772"/>
                  <a:pt x="1013" y="2772"/>
                </a:cubicBezTo>
                <a:cubicBezTo>
                  <a:pt x="1031" y="2772"/>
                  <a:pt x="1048" y="2771"/>
                  <a:pt x="1066" y="2770"/>
                </a:cubicBezTo>
                <a:cubicBezTo>
                  <a:pt x="1391" y="2770"/>
                  <a:pt x="1699" y="2662"/>
                  <a:pt x="2005" y="2535"/>
                </a:cubicBezTo>
                <a:cubicBezTo>
                  <a:pt x="2058" y="2966"/>
                  <a:pt x="2455" y="3315"/>
                  <a:pt x="2899" y="3315"/>
                </a:cubicBezTo>
                <a:cubicBezTo>
                  <a:pt x="2920" y="3315"/>
                  <a:pt x="2942" y="3314"/>
                  <a:pt x="2964" y="3313"/>
                </a:cubicBezTo>
                <a:cubicBezTo>
                  <a:pt x="3434" y="3277"/>
                  <a:pt x="3849" y="2932"/>
                  <a:pt x="4048" y="2499"/>
                </a:cubicBezTo>
                <a:cubicBezTo>
                  <a:pt x="4461" y="2957"/>
                  <a:pt x="5084" y="3205"/>
                  <a:pt x="5697" y="3205"/>
                </a:cubicBezTo>
                <a:cubicBezTo>
                  <a:pt x="6050" y="3205"/>
                  <a:pt x="6400" y="3123"/>
                  <a:pt x="6704" y="2951"/>
                </a:cubicBezTo>
                <a:cubicBezTo>
                  <a:pt x="7065" y="2752"/>
                  <a:pt x="7373" y="2373"/>
                  <a:pt x="7265" y="2011"/>
                </a:cubicBezTo>
                <a:cubicBezTo>
                  <a:pt x="7210" y="1831"/>
                  <a:pt x="7065" y="1686"/>
                  <a:pt x="6921" y="1578"/>
                </a:cubicBezTo>
                <a:cubicBezTo>
                  <a:pt x="6670" y="1407"/>
                  <a:pt x="6382" y="1328"/>
                  <a:pt x="6094" y="1328"/>
                </a:cubicBezTo>
                <a:cubicBezTo>
                  <a:pt x="5740" y="1328"/>
                  <a:pt x="5385" y="1448"/>
                  <a:pt x="5096" y="1667"/>
                </a:cubicBezTo>
                <a:cubicBezTo>
                  <a:pt x="5150" y="1161"/>
                  <a:pt x="4771" y="602"/>
                  <a:pt x="4318" y="277"/>
                </a:cubicBezTo>
                <a:cubicBezTo>
                  <a:pt x="4229" y="204"/>
                  <a:pt x="4138" y="149"/>
                  <a:pt x="4048" y="113"/>
                </a:cubicBezTo>
                <a:cubicBezTo>
                  <a:pt x="3889" y="36"/>
                  <a:pt x="3723" y="1"/>
                  <a:pt x="3558"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8"/>
          <p:cNvSpPr/>
          <p:nvPr/>
        </p:nvSpPr>
        <p:spPr>
          <a:xfrm>
            <a:off x="12024037" y="-1364178"/>
            <a:ext cx="636115" cy="317629"/>
          </a:xfrm>
          <a:custGeom>
            <a:rect b="b" l="l" r="r" t="t"/>
            <a:pathLst>
              <a:path extrusionOk="0" h="3709" w="7428">
                <a:moveTo>
                  <a:pt x="3668" y="1"/>
                </a:moveTo>
                <a:cubicBezTo>
                  <a:pt x="3483" y="1"/>
                  <a:pt x="3302" y="35"/>
                  <a:pt x="3145" y="108"/>
                </a:cubicBezTo>
                <a:cubicBezTo>
                  <a:pt x="2820" y="253"/>
                  <a:pt x="2278" y="705"/>
                  <a:pt x="2350" y="1103"/>
                </a:cubicBezTo>
                <a:cubicBezTo>
                  <a:pt x="2148" y="1035"/>
                  <a:pt x="1926" y="968"/>
                  <a:pt x="1699" y="968"/>
                </a:cubicBezTo>
                <a:cubicBezTo>
                  <a:pt x="1621" y="968"/>
                  <a:pt x="1543" y="976"/>
                  <a:pt x="1464" y="994"/>
                </a:cubicBezTo>
                <a:cubicBezTo>
                  <a:pt x="1175" y="1067"/>
                  <a:pt x="904" y="1373"/>
                  <a:pt x="994" y="1662"/>
                </a:cubicBezTo>
                <a:cubicBezTo>
                  <a:pt x="920" y="1628"/>
                  <a:pt x="842" y="1613"/>
                  <a:pt x="764" y="1613"/>
                </a:cubicBezTo>
                <a:cubicBezTo>
                  <a:pt x="424" y="1613"/>
                  <a:pt x="84" y="1906"/>
                  <a:pt x="54" y="2259"/>
                </a:cubicBezTo>
                <a:cubicBezTo>
                  <a:pt x="1" y="2674"/>
                  <a:pt x="307" y="3091"/>
                  <a:pt x="705" y="3252"/>
                </a:cubicBezTo>
                <a:cubicBezTo>
                  <a:pt x="858" y="3306"/>
                  <a:pt x="1015" y="3329"/>
                  <a:pt x="1173" y="3329"/>
                </a:cubicBezTo>
                <a:cubicBezTo>
                  <a:pt x="1445" y="3329"/>
                  <a:pt x="1718" y="3258"/>
                  <a:pt x="1970" y="3144"/>
                </a:cubicBezTo>
                <a:cubicBezTo>
                  <a:pt x="2188" y="3497"/>
                  <a:pt x="2592" y="3709"/>
                  <a:pt x="3011" y="3709"/>
                </a:cubicBezTo>
                <a:cubicBezTo>
                  <a:pt x="3044" y="3709"/>
                  <a:pt x="3076" y="3708"/>
                  <a:pt x="3109" y="3705"/>
                </a:cubicBezTo>
                <a:cubicBezTo>
                  <a:pt x="3560" y="3686"/>
                  <a:pt x="3994" y="3416"/>
                  <a:pt x="4211" y="3018"/>
                </a:cubicBezTo>
                <a:cubicBezTo>
                  <a:pt x="4663" y="3252"/>
                  <a:pt x="5169" y="3433"/>
                  <a:pt x="5675" y="3433"/>
                </a:cubicBezTo>
                <a:cubicBezTo>
                  <a:pt x="5706" y="3435"/>
                  <a:pt x="5736" y="3436"/>
                  <a:pt x="5766" y="3436"/>
                </a:cubicBezTo>
                <a:cubicBezTo>
                  <a:pt x="6078" y="3436"/>
                  <a:pt x="6389" y="3350"/>
                  <a:pt x="6669" y="3235"/>
                </a:cubicBezTo>
                <a:cubicBezTo>
                  <a:pt x="6922" y="3127"/>
                  <a:pt x="7175" y="2946"/>
                  <a:pt x="7302" y="2693"/>
                </a:cubicBezTo>
                <a:cubicBezTo>
                  <a:pt x="7391" y="2512"/>
                  <a:pt x="7428" y="2295"/>
                  <a:pt x="7374" y="2096"/>
                </a:cubicBezTo>
                <a:cubicBezTo>
                  <a:pt x="7319" y="1898"/>
                  <a:pt x="7175" y="1734"/>
                  <a:pt x="6976" y="1681"/>
                </a:cubicBezTo>
                <a:cubicBezTo>
                  <a:pt x="6927" y="1664"/>
                  <a:pt x="6874" y="1656"/>
                  <a:pt x="6822" y="1656"/>
                </a:cubicBezTo>
                <a:cubicBezTo>
                  <a:pt x="6645" y="1656"/>
                  <a:pt x="6467" y="1748"/>
                  <a:pt x="6398" y="1915"/>
                </a:cubicBezTo>
                <a:cubicBezTo>
                  <a:pt x="6416" y="1573"/>
                  <a:pt x="6217" y="1247"/>
                  <a:pt x="5909" y="1103"/>
                </a:cubicBezTo>
                <a:cubicBezTo>
                  <a:pt x="5802" y="1049"/>
                  <a:pt x="5680" y="1023"/>
                  <a:pt x="5556" y="1023"/>
                </a:cubicBezTo>
                <a:cubicBezTo>
                  <a:pt x="5346" y="1023"/>
                  <a:pt x="5129" y="1099"/>
                  <a:pt x="4970" y="1247"/>
                </a:cubicBezTo>
                <a:cubicBezTo>
                  <a:pt x="5112" y="478"/>
                  <a:pt x="4357" y="1"/>
                  <a:pt x="3668"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8"/>
          <p:cNvSpPr/>
          <p:nvPr/>
        </p:nvSpPr>
        <p:spPr>
          <a:xfrm>
            <a:off x="5921756" y="3150867"/>
            <a:ext cx="294165" cy="292538"/>
          </a:xfrm>
          <a:custGeom>
            <a:rect b="b" l="l" r="r" t="t"/>
            <a:pathLst>
              <a:path extrusionOk="0" h="3416" w="3435">
                <a:moveTo>
                  <a:pt x="1718" y="0"/>
                </a:moveTo>
                <a:cubicBezTo>
                  <a:pt x="778" y="0"/>
                  <a:pt x="0" y="759"/>
                  <a:pt x="0" y="1716"/>
                </a:cubicBezTo>
                <a:cubicBezTo>
                  <a:pt x="0" y="2656"/>
                  <a:pt x="778" y="3415"/>
                  <a:pt x="1718" y="3415"/>
                </a:cubicBezTo>
                <a:cubicBezTo>
                  <a:pt x="2658" y="3415"/>
                  <a:pt x="3434" y="2656"/>
                  <a:pt x="3434" y="1716"/>
                </a:cubicBezTo>
                <a:cubicBezTo>
                  <a:pt x="3434" y="759"/>
                  <a:pt x="2658" y="0"/>
                  <a:pt x="171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8"/>
          <p:cNvSpPr/>
          <p:nvPr/>
        </p:nvSpPr>
        <p:spPr>
          <a:xfrm>
            <a:off x="2294108" y="4150642"/>
            <a:ext cx="294079" cy="294079"/>
          </a:xfrm>
          <a:custGeom>
            <a:rect b="b" l="l" r="r" t="t"/>
            <a:pathLst>
              <a:path extrusionOk="0" h="3434" w="3434">
                <a:moveTo>
                  <a:pt x="1718" y="0"/>
                </a:moveTo>
                <a:cubicBezTo>
                  <a:pt x="778" y="0"/>
                  <a:pt x="0" y="777"/>
                  <a:pt x="0" y="1716"/>
                </a:cubicBezTo>
                <a:cubicBezTo>
                  <a:pt x="0" y="2656"/>
                  <a:pt x="778" y="3434"/>
                  <a:pt x="1718" y="3434"/>
                </a:cubicBezTo>
                <a:cubicBezTo>
                  <a:pt x="2658" y="3434"/>
                  <a:pt x="3434" y="2656"/>
                  <a:pt x="3434" y="1716"/>
                </a:cubicBezTo>
                <a:cubicBezTo>
                  <a:pt x="3434" y="777"/>
                  <a:pt x="2658" y="0"/>
                  <a:pt x="1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8"/>
          <p:cNvSpPr/>
          <p:nvPr/>
        </p:nvSpPr>
        <p:spPr>
          <a:xfrm>
            <a:off x="4354033" y="1781138"/>
            <a:ext cx="292538" cy="292709"/>
          </a:xfrm>
          <a:custGeom>
            <a:rect b="b" l="l" r="r" t="t"/>
            <a:pathLst>
              <a:path extrusionOk="0" h="3418" w="3416">
                <a:moveTo>
                  <a:pt x="1717" y="1"/>
                </a:moveTo>
                <a:cubicBezTo>
                  <a:pt x="760" y="1"/>
                  <a:pt x="1" y="760"/>
                  <a:pt x="1" y="1699"/>
                </a:cubicBezTo>
                <a:cubicBezTo>
                  <a:pt x="1" y="2658"/>
                  <a:pt x="760" y="3417"/>
                  <a:pt x="1717" y="3417"/>
                </a:cubicBezTo>
                <a:cubicBezTo>
                  <a:pt x="2656" y="3417"/>
                  <a:pt x="3415" y="2658"/>
                  <a:pt x="3415" y="1699"/>
                </a:cubicBezTo>
                <a:cubicBezTo>
                  <a:pt x="3415" y="760"/>
                  <a:pt x="2656" y="1"/>
                  <a:pt x="17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8"/>
          <p:cNvSpPr/>
          <p:nvPr/>
        </p:nvSpPr>
        <p:spPr>
          <a:xfrm>
            <a:off x="3369715" y="2813498"/>
            <a:ext cx="294165" cy="292538"/>
          </a:xfrm>
          <a:custGeom>
            <a:rect b="b" l="l" r="r" t="t"/>
            <a:pathLst>
              <a:path extrusionOk="0" h="3416" w="3435">
                <a:moveTo>
                  <a:pt x="1717" y="0"/>
                </a:moveTo>
                <a:cubicBezTo>
                  <a:pt x="760" y="0"/>
                  <a:pt x="1" y="759"/>
                  <a:pt x="1" y="1699"/>
                </a:cubicBezTo>
                <a:cubicBezTo>
                  <a:pt x="1" y="2656"/>
                  <a:pt x="760" y="3415"/>
                  <a:pt x="1717" y="3415"/>
                </a:cubicBezTo>
                <a:cubicBezTo>
                  <a:pt x="2657" y="3415"/>
                  <a:pt x="3435" y="2656"/>
                  <a:pt x="3435" y="1699"/>
                </a:cubicBezTo>
                <a:cubicBezTo>
                  <a:pt x="3435" y="759"/>
                  <a:pt x="2657" y="0"/>
                  <a:pt x="17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8"/>
          <p:cNvSpPr/>
          <p:nvPr/>
        </p:nvSpPr>
        <p:spPr>
          <a:xfrm>
            <a:off x="5332099" y="1878679"/>
            <a:ext cx="3169" cy="3254"/>
          </a:xfrm>
          <a:custGeom>
            <a:rect b="b" l="l" r="r" t="t"/>
            <a:pathLst>
              <a:path extrusionOk="0" h="38" w="37">
                <a:moveTo>
                  <a:pt x="18" y="1"/>
                </a:moveTo>
                <a:cubicBezTo>
                  <a:pt x="1" y="1"/>
                  <a:pt x="1" y="37"/>
                  <a:pt x="18" y="37"/>
                </a:cubicBezTo>
                <a:cubicBezTo>
                  <a:pt x="37" y="37"/>
                  <a:pt x="37" y="1"/>
                  <a:pt x="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8"/>
          <p:cNvSpPr txBox="1"/>
          <p:nvPr/>
        </p:nvSpPr>
        <p:spPr>
          <a:xfrm>
            <a:off x="457200" y="4292225"/>
            <a:ext cx="1677000" cy="54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It’s the smallest planet of them all</a:t>
            </a:r>
            <a:endParaRPr sz="1200">
              <a:solidFill>
                <a:schemeClr val="dk2"/>
              </a:solidFill>
              <a:latin typeface="Roboto"/>
              <a:ea typeface="Roboto"/>
              <a:cs typeface="Roboto"/>
              <a:sym typeface="Roboto"/>
            </a:endParaRPr>
          </a:p>
        </p:txBody>
      </p:sp>
      <p:sp>
        <p:nvSpPr>
          <p:cNvPr id="881" name="Google Shape;881;p58"/>
          <p:cNvSpPr txBox="1"/>
          <p:nvPr/>
        </p:nvSpPr>
        <p:spPr>
          <a:xfrm>
            <a:off x="6376275" y="3320675"/>
            <a:ext cx="16734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very beautiful name</a:t>
            </a:r>
            <a:endParaRPr sz="1200">
              <a:solidFill>
                <a:schemeClr val="dk2"/>
              </a:solidFill>
              <a:latin typeface="Roboto"/>
              <a:ea typeface="Roboto"/>
              <a:cs typeface="Roboto"/>
              <a:sym typeface="Roboto"/>
            </a:endParaRPr>
          </a:p>
        </p:txBody>
      </p:sp>
      <p:sp>
        <p:nvSpPr>
          <p:cNvPr id="882" name="Google Shape;882;p58"/>
          <p:cNvSpPr txBox="1"/>
          <p:nvPr/>
        </p:nvSpPr>
        <p:spPr>
          <a:xfrm>
            <a:off x="1536248" y="2977775"/>
            <a:ext cx="16770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It’s the biggest planet in the Solar System</a:t>
            </a:r>
            <a:endParaRPr sz="1200">
              <a:solidFill>
                <a:schemeClr val="dk2"/>
              </a:solidFill>
              <a:latin typeface="Roboto"/>
              <a:ea typeface="Roboto"/>
              <a:cs typeface="Roboto"/>
              <a:sym typeface="Roboto"/>
            </a:endParaRPr>
          </a:p>
        </p:txBody>
      </p:sp>
      <p:sp>
        <p:nvSpPr>
          <p:cNvPr id="883" name="Google Shape;883;p58"/>
          <p:cNvSpPr txBox="1"/>
          <p:nvPr/>
        </p:nvSpPr>
        <p:spPr>
          <a:xfrm>
            <a:off x="2516303" y="1948050"/>
            <a:ext cx="16770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It’s a cold place. It’s full of iron oxide dust</a:t>
            </a:r>
            <a:endParaRPr sz="1200">
              <a:solidFill>
                <a:schemeClr val="dk2"/>
              </a:solidFill>
              <a:latin typeface="Roboto"/>
              <a:ea typeface="Roboto"/>
              <a:cs typeface="Roboto"/>
              <a:sym typeface="Roboto"/>
            </a:endParaRPr>
          </a:p>
        </p:txBody>
      </p:sp>
      <p:sp>
        <p:nvSpPr>
          <p:cNvPr id="884" name="Google Shape;884;p58"/>
          <p:cNvSpPr txBox="1"/>
          <p:nvPr/>
        </p:nvSpPr>
        <p:spPr>
          <a:xfrm>
            <a:off x="844638" y="3882648"/>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latin typeface="Roboto"/>
                <a:ea typeface="Roboto"/>
                <a:cs typeface="Roboto"/>
                <a:sym typeface="Roboto"/>
              </a:rPr>
              <a:t>1st</a:t>
            </a:r>
            <a:endParaRPr sz="1200">
              <a:solidFill>
                <a:schemeClr val="accent6"/>
              </a:solidFill>
              <a:latin typeface="Roboto"/>
              <a:ea typeface="Roboto"/>
              <a:cs typeface="Roboto"/>
              <a:sym typeface="Roboto"/>
            </a:endParaRPr>
          </a:p>
        </p:txBody>
      </p:sp>
      <p:sp>
        <p:nvSpPr>
          <p:cNvPr id="885" name="Google Shape;885;p58"/>
          <p:cNvSpPr txBox="1"/>
          <p:nvPr/>
        </p:nvSpPr>
        <p:spPr>
          <a:xfrm>
            <a:off x="6376274" y="2911098"/>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3rd</a:t>
            </a:r>
            <a:endParaRPr sz="1200">
              <a:solidFill>
                <a:schemeClr val="accent6"/>
              </a:solidFill>
              <a:latin typeface="Roboto"/>
              <a:ea typeface="Roboto"/>
              <a:cs typeface="Roboto"/>
              <a:sym typeface="Roboto"/>
            </a:endParaRPr>
          </a:p>
        </p:txBody>
      </p:sp>
      <p:sp>
        <p:nvSpPr>
          <p:cNvPr id="886" name="Google Shape;886;p58"/>
          <p:cNvSpPr txBox="1"/>
          <p:nvPr/>
        </p:nvSpPr>
        <p:spPr>
          <a:xfrm>
            <a:off x="1923857" y="2568198"/>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latin typeface="Roboto"/>
                <a:ea typeface="Roboto"/>
                <a:cs typeface="Roboto"/>
                <a:sym typeface="Roboto"/>
              </a:rPr>
              <a:t>2nd</a:t>
            </a:r>
            <a:endParaRPr sz="1200">
              <a:solidFill>
                <a:schemeClr val="accent6"/>
              </a:solidFill>
              <a:latin typeface="Roboto"/>
              <a:ea typeface="Roboto"/>
              <a:cs typeface="Roboto"/>
              <a:sym typeface="Roboto"/>
            </a:endParaRPr>
          </a:p>
        </p:txBody>
      </p:sp>
      <p:sp>
        <p:nvSpPr>
          <p:cNvPr id="887" name="Google Shape;887;p58"/>
          <p:cNvSpPr txBox="1"/>
          <p:nvPr/>
        </p:nvSpPr>
        <p:spPr>
          <a:xfrm>
            <a:off x="2903891" y="1538486"/>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latin typeface="Roboto"/>
                <a:ea typeface="Roboto"/>
                <a:cs typeface="Roboto"/>
                <a:sym typeface="Roboto"/>
              </a:rPr>
              <a:t>4th</a:t>
            </a:r>
            <a:endParaRPr sz="1200">
              <a:solidFill>
                <a:schemeClr val="accent6"/>
              </a:solidFill>
              <a:latin typeface="Roboto"/>
              <a:ea typeface="Roboto"/>
              <a:cs typeface="Roboto"/>
              <a:sym typeface="Roboto"/>
            </a:endParaRPr>
          </a:p>
        </p:txBody>
      </p:sp>
      <p:grpSp>
        <p:nvGrpSpPr>
          <p:cNvPr id="888" name="Google Shape;888;p58"/>
          <p:cNvGrpSpPr/>
          <p:nvPr/>
        </p:nvGrpSpPr>
        <p:grpSpPr>
          <a:xfrm>
            <a:off x="687788" y="1050907"/>
            <a:ext cx="7867801" cy="3619336"/>
            <a:chOff x="687788" y="1050907"/>
            <a:chExt cx="7867801" cy="3619336"/>
          </a:xfrm>
        </p:grpSpPr>
        <p:grpSp>
          <p:nvGrpSpPr>
            <p:cNvPr id="889" name="Google Shape;889;p58"/>
            <p:cNvGrpSpPr/>
            <p:nvPr/>
          </p:nvGrpSpPr>
          <p:grpSpPr>
            <a:xfrm>
              <a:off x="7020280" y="3925025"/>
              <a:ext cx="1535309" cy="745218"/>
              <a:chOff x="9667093" y="1001550"/>
              <a:chExt cx="1535309" cy="745218"/>
            </a:xfrm>
          </p:grpSpPr>
          <p:sp>
            <p:nvSpPr>
              <p:cNvPr id="890" name="Google Shape;890;p58"/>
              <p:cNvSpPr/>
              <p:nvPr/>
            </p:nvSpPr>
            <p:spPr>
              <a:xfrm>
                <a:off x="9877590" y="1001550"/>
                <a:ext cx="1286018" cy="745218"/>
              </a:xfrm>
              <a:custGeom>
                <a:rect b="b" l="l" r="r" t="t"/>
                <a:pathLst>
                  <a:path extrusionOk="0" h="8702" w="15017">
                    <a:moveTo>
                      <a:pt x="8434" y="1"/>
                    </a:moveTo>
                    <a:cubicBezTo>
                      <a:pt x="7929" y="1"/>
                      <a:pt x="7411" y="214"/>
                      <a:pt x="7029" y="571"/>
                    </a:cubicBezTo>
                    <a:cubicBezTo>
                      <a:pt x="6542" y="1024"/>
                      <a:pt x="6273" y="1808"/>
                      <a:pt x="6224" y="2513"/>
                    </a:cubicBezTo>
                    <a:lnTo>
                      <a:pt x="6224" y="2513"/>
                    </a:lnTo>
                    <a:cubicBezTo>
                      <a:pt x="6214" y="1914"/>
                      <a:pt x="5769" y="1334"/>
                      <a:pt x="5186" y="1185"/>
                    </a:cubicBezTo>
                    <a:cubicBezTo>
                      <a:pt x="5079" y="1157"/>
                      <a:pt x="4970" y="1144"/>
                      <a:pt x="4860" y="1144"/>
                    </a:cubicBezTo>
                    <a:cubicBezTo>
                      <a:pt x="4321" y="1144"/>
                      <a:pt x="3779" y="1460"/>
                      <a:pt x="3523" y="1925"/>
                    </a:cubicBezTo>
                    <a:cubicBezTo>
                      <a:pt x="3162" y="2612"/>
                      <a:pt x="3451" y="3534"/>
                      <a:pt x="3849" y="4185"/>
                    </a:cubicBezTo>
                    <a:cubicBezTo>
                      <a:pt x="3318" y="4024"/>
                      <a:pt x="2762" y="3880"/>
                      <a:pt x="2215" y="3880"/>
                    </a:cubicBezTo>
                    <a:cubicBezTo>
                      <a:pt x="1961" y="3880"/>
                      <a:pt x="1710" y="3911"/>
                      <a:pt x="1463" y="3985"/>
                    </a:cubicBezTo>
                    <a:cubicBezTo>
                      <a:pt x="687" y="4202"/>
                      <a:pt x="0" y="4961"/>
                      <a:pt x="145" y="5756"/>
                    </a:cubicBezTo>
                    <a:cubicBezTo>
                      <a:pt x="350" y="6942"/>
                      <a:pt x="1633" y="7351"/>
                      <a:pt x="2880" y="7351"/>
                    </a:cubicBezTo>
                    <a:cubicBezTo>
                      <a:pt x="3610" y="7351"/>
                      <a:pt x="4327" y="7211"/>
                      <a:pt x="4807" y="7004"/>
                    </a:cubicBezTo>
                    <a:cubicBezTo>
                      <a:pt x="4858" y="6979"/>
                      <a:pt x="4918" y="6953"/>
                      <a:pt x="4974" y="6953"/>
                    </a:cubicBezTo>
                    <a:cubicBezTo>
                      <a:pt x="4998" y="6953"/>
                      <a:pt x="5020" y="6957"/>
                      <a:pt x="5041" y="6968"/>
                    </a:cubicBezTo>
                    <a:cubicBezTo>
                      <a:pt x="5096" y="7004"/>
                      <a:pt x="5132" y="7058"/>
                      <a:pt x="5169" y="7130"/>
                    </a:cubicBezTo>
                    <a:cubicBezTo>
                      <a:pt x="5758" y="8189"/>
                      <a:pt x="6836" y="8701"/>
                      <a:pt x="7943" y="8701"/>
                    </a:cubicBezTo>
                    <a:cubicBezTo>
                      <a:pt x="8669" y="8701"/>
                      <a:pt x="9407" y="8481"/>
                      <a:pt x="10029" y="8052"/>
                    </a:cubicBezTo>
                    <a:cubicBezTo>
                      <a:pt x="10499" y="7727"/>
                      <a:pt x="11041" y="7257"/>
                      <a:pt x="11186" y="6696"/>
                    </a:cubicBezTo>
                    <a:cubicBezTo>
                      <a:pt x="11671" y="6962"/>
                      <a:pt x="12230" y="7095"/>
                      <a:pt x="12787" y="7095"/>
                    </a:cubicBezTo>
                    <a:cubicBezTo>
                      <a:pt x="13101" y="7095"/>
                      <a:pt x="13416" y="7053"/>
                      <a:pt x="13716" y="6968"/>
                    </a:cubicBezTo>
                    <a:cubicBezTo>
                      <a:pt x="14222" y="6823"/>
                      <a:pt x="14747" y="6515"/>
                      <a:pt x="14927" y="6028"/>
                    </a:cubicBezTo>
                    <a:cubicBezTo>
                      <a:pt x="15000" y="5793"/>
                      <a:pt x="15017" y="5540"/>
                      <a:pt x="14963" y="5305"/>
                    </a:cubicBezTo>
                    <a:cubicBezTo>
                      <a:pt x="14815" y="4436"/>
                      <a:pt x="13984" y="3746"/>
                      <a:pt x="13116" y="3746"/>
                    </a:cubicBezTo>
                    <a:cubicBezTo>
                      <a:pt x="13027" y="3746"/>
                      <a:pt x="12938" y="3754"/>
                      <a:pt x="12848" y="3769"/>
                    </a:cubicBezTo>
                    <a:cubicBezTo>
                      <a:pt x="12903" y="3354"/>
                      <a:pt x="12957" y="2937"/>
                      <a:pt x="12848" y="2540"/>
                    </a:cubicBezTo>
                    <a:cubicBezTo>
                      <a:pt x="12704" y="1980"/>
                      <a:pt x="12253" y="1528"/>
                      <a:pt x="11692" y="1383"/>
                    </a:cubicBezTo>
                    <a:cubicBezTo>
                      <a:pt x="11570" y="1348"/>
                      <a:pt x="11441" y="1331"/>
                      <a:pt x="11309" y="1331"/>
                    </a:cubicBezTo>
                    <a:cubicBezTo>
                      <a:pt x="10834" y="1331"/>
                      <a:pt x="10323" y="1546"/>
                      <a:pt x="10012" y="1872"/>
                    </a:cubicBezTo>
                    <a:cubicBezTo>
                      <a:pt x="10210" y="1166"/>
                      <a:pt x="9740" y="390"/>
                      <a:pt x="9053" y="118"/>
                    </a:cubicBezTo>
                    <a:cubicBezTo>
                      <a:pt x="8856" y="38"/>
                      <a:pt x="8646" y="1"/>
                      <a:pt x="8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8"/>
              <p:cNvSpPr/>
              <p:nvPr/>
            </p:nvSpPr>
            <p:spPr>
              <a:xfrm>
                <a:off x="9885212" y="1404732"/>
                <a:ext cx="1275314" cy="342036"/>
              </a:xfrm>
              <a:custGeom>
                <a:rect b="b" l="l" r="r" t="t"/>
                <a:pathLst>
                  <a:path extrusionOk="0" h="3994" w="14892">
                    <a:moveTo>
                      <a:pt x="10465" y="0"/>
                    </a:moveTo>
                    <a:cubicBezTo>
                      <a:pt x="9959" y="1067"/>
                      <a:pt x="8911" y="1880"/>
                      <a:pt x="7735" y="1935"/>
                    </a:cubicBezTo>
                    <a:cubicBezTo>
                      <a:pt x="7686" y="1938"/>
                      <a:pt x="7636" y="1939"/>
                      <a:pt x="7587" y="1939"/>
                    </a:cubicBezTo>
                    <a:cubicBezTo>
                      <a:pt x="6463" y="1939"/>
                      <a:pt x="5358" y="1164"/>
                      <a:pt x="5116" y="73"/>
                    </a:cubicBezTo>
                    <a:cubicBezTo>
                      <a:pt x="4555" y="542"/>
                      <a:pt x="3940" y="995"/>
                      <a:pt x="3236" y="1229"/>
                    </a:cubicBezTo>
                    <a:cubicBezTo>
                      <a:pt x="2877" y="1349"/>
                      <a:pt x="2500" y="1417"/>
                      <a:pt x="2125" y="1417"/>
                    </a:cubicBezTo>
                    <a:cubicBezTo>
                      <a:pt x="1764" y="1417"/>
                      <a:pt x="1405" y="1354"/>
                      <a:pt x="1068" y="1212"/>
                    </a:cubicBezTo>
                    <a:cubicBezTo>
                      <a:pt x="706" y="1048"/>
                      <a:pt x="398" y="778"/>
                      <a:pt x="164" y="453"/>
                    </a:cubicBezTo>
                    <a:cubicBezTo>
                      <a:pt x="164" y="434"/>
                      <a:pt x="145" y="398"/>
                      <a:pt x="128" y="362"/>
                    </a:cubicBezTo>
                    <a:cubicBezTo>
                      <a:pt x="37" y="579"/>
                      <a:pt x="1" y="814"/>
                      <a:pt x="56" y="1048"/>
                    </a:cubicBezTo>
                    <a:cubicBezTo>
                      <a:pt x="261" y="2234"/>
                      <a:pt x="1544" y="2643"/>
                      <a:pt x="2791" y="2643"/>
                    </a:cubicBezTo>
                    <a:cubicBezTo>
                      <a:pt x="3521" y="2643"/>
                      <a:pt x="4238" y="2503"/>
                      <a:pt x="4718" y="2296"/>
                    </a:cubicBezTo>
                    <a:cubicBezTo>
                      <a:pt x="4769" y="2271"/>
                      <a:pt x="4829" y="2245"/>
                      <a:pt x="4885" y="2245"/>
                    </a:cubicBezTo>
                    <a:cubicBezTo>
                      <a:pt x="4909" y="2245"/>
                      <a:pt x="4931" y="2249"/>
                      <a:pt x="4952" y="2260"/>
                    </a:cubicBezTo>
                    <a:cubicBezTo>
                      <a:pt x="5007" y="2296"/>
                      <a:pt x="5043" y="2350"/>
                      <a:pt x="5080" y="2422"/>
                    </a:cubicBezTo>
                    <a:cubicBezTo>
                      <a:pt x="5669" y="3481"/>
                      <a:pt x="6747" y="3993"/>
                      <a:pt x="7854" y="3993"/>
                    </a:cubicBezTo>
                    <a:cubicBezTo>
                      <a:pt x="8580" y="3993"/>
                      <a:pt x="9318" y="3773"/>
                      <a:pt x="9940" y="3344"/>
                    </a:cubicBezTo>
                    <a:cubicBezTo>
                      <a:pt x="10410" y="3019"/>
                      <a:pt x="10952" y="2549"/>
                      <a:pt x="11097" y="1988"/>
                    </a:cubicBezTo>
                    <a:cubicBezTo>
                      <a:pt x="11582" y="2254"/>
                      <a:pt x="12141" y="2387"/>
                      <a:pt x="12698" y="2387"/>
                    </a:cubicBezTo>
                    <a:cubicBezTo>
                      <a:pt x="13012" y="2387"/>
                      <a:pt x="13327" y="2345"/>
                      <a:pt x="13627" y="2260"/>
                    </a:cubicBezTo>
                    <a:cubicBezTo>
                      <a:pt x="14133" y="2115"/>
                      <a:pt x="14658" y="1807"/>
                      <a:pt x="14838" y="1320"/>
                    </a:cubicBezTo>
                    <a:cubicBezTo>
                      <a:pt x="14874" y="1212"/>
                      <a:pt x="14892" y="1085"/>
                      <a:pt x="14892" y="976"/>
                    </a:cubicBezTo>
                    <a:lnTo>
                      <a:pt x="14892" y="976"/>
                    </a:lnTo>
                    <a:cubicBezTo>
                      <a:pt x="14512" y="1057"/>
                      <a:pt x="14123" y="1098"/>
                      <a:pt x="13733" y="1098"/>
                    </a:cubicBezTo>
                    <a:cubicBezTo>
                      <a:pt x="12562" y="1098"/>
                      <a:pt x="11387" y="732"/>
                      <a:pt x="104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8"/>
              <p:cNvSpPr/>
              <p:nvPr/>
            </p:nvSpPr>
            <p:spPr>
              <a:xfrm>
                <a:off x="9857379" y="1004462"/>
                <a:ext cx="1345023" cy="734085"/>
              </a:xfrm>
              <a:custGeom>
                <a:rect b="b" l="l" r="r" t="t"/>
                <a:pathLst>
                  <a:path extrusionOk="0" h="8572" w="15706">
                    <a:moveTo>
                      <a:pt x="8573" y="247"/>
                    </a:moveTo>
                    <a:cubicBezTo>
                      <a:pt x="8661" y="247"/>
                      <a:pt x="8750" y="259"/>
                      <a:pt x="8838" y="284"/>
                    </a:cubicBezTo>
                    <a:cubicBezTo>
                      <a:pt x="9164" y="356"/>
                      <a:pt x="9453" y="573"/>
                      <a:pt x="9633" y="843"/>
                    </a:cubicBezTo>
                    <a:cubicBezTo>
                      <a:pt x="9886" y="1187"/>
                      <a:pt x="9995" y="1621"/>
                      <a:pt x="10048" y="2036"/>
                    </a:cubicBezTo>
                    <a:cubicBezTo>
                      <a:pt x="10048" y="2091"/>
                      <a:pt x="10084" y="2144"/>
                      <a:pt x="10139" y="2163"/>
                    </a:cubicBezTo>
                    <a:cubicBezTo>
                      <a:pt x="10153" y="2167"/>
                      <a:pt x="10167" y="2170"/>
                      <a:pt x="10181" y="2170"/>
                    </a:cubicBezTo>
                    <a:cubicBezTo>
                      <a:pt x="10225" y="2170"/>
                      <a:pt x="10270" y="2149"/>
                      <a:pt x="10284" y="2108"/>
                    </a:cubicBezTo>
                    <a:cubicBezTo>
                      <a:pt x="10503" y="1668"/>
                      <a:pt x="10938" y="1395"/>
                      <a:pt x="11403" y="1395"/>
                    </a:cubicBezTo>
                    <a:cubicBezTo>
                      <a:pt x="11511" y="1395"/>
                      <a:pt x="11621" y="1409"/>
                      <a:pt x="11730" y="1440"/>
                    </a:cubicBezTo>
                    <a:cubicBezTo>
                      <a:pt x="12308" y="1602"/>
                      <a:pt x="12633" y="2144"/>
                      <a:pt x="12687" y="2723"/>
                    </a:cubicBezTo>
                    <a:cubicBezTo>
                      <a:pt x="12723" y="3048"/>
                      <a:pt x="12687" y="3392"/>
                      <a:pt x="12615" y="3717"/>
                    </a:cubicBezTo>
                    <a:cubicBezTo>
                      <a:pt x="12601" y="3788"/>
                      <a:pt x="12666" y="3860"/>
                      <a:pt x="12737" y="3860"/>
                    </a:cubicBezTo>
                    <a:cubicBezTo>
                      <a:pt x="12757" y="3860"/>
                      <a:pt x="12776" y="3855"/>
                      <a:pt x="12795" y="3843"/>
                    </a:cubicBezTo>
                    <a:cubicBezTo>
                      <a:pt x="13001" y="3720"/>
                      <a:pt x="13224" y="3666"/>
                      <a:pt x="13448" y="3666"/>
                    </a:cubicBezTo>
                    <a:cubicBezTo>
                      <a:pt x="14110" y="3666"/>
                      <a:pt x="14789" y="4135"/>
                      <a:pt x="15127" y="4674"/>
                    </a:cubicBezTo>
                    <a:cubicBezTo>
                      <a:pt x="15253" y="4891"/>
                      <a:pt x="15344" y="5127"/>
                      <a:pt x="15308" y="5380"/>
                    </a:cubicBezTo>
                    <a:cubicBezTo>
                      <a:pt x="15272" y="5614"/>
                      <a:pt x="15145" y="5814"/>
                      <a:pt x="14983" y="5994"/>
                    </a:cubicBezTo>
                    <a:cubicBezTo>
                      <a:pt x="14819" y="6175"/>
                      <a:pt x="14621" y="6337"/>
                      <a:pt x="14422" y="6481"/>
                    </a:cubicBezTo>
                    <a:cubicBezTo>
                      <a:pt x="14187" y="6626"/>
                      <a:pt x="13971" y="6753"/>
                      <a:pt x="13699" y="6826"/>
                    </a:cubicBezTo>
                    <a:cubicBezTo>
                      <a:pt x="13584" y="6856"/>
                      <a:pt x="13470" y="6870"/>
                      <a:pt x="13356" y="6870"/>
                    </a:cubicBezTo>
                    <a:cubicBezTo>
                      <a:pt x="12931" y="6870"/>
                      <a:pt x="12515" y="6681"/>
                      <a:pt x="12145" y="6481"/>
                    </a:cubicBezTo>
                    <a:cubicBezTo>
                      <a:pt x="12019" y="6428"/>
                      <a:pt x="11892" y="6337"/>
                      <a:pt x="11766" y="6283"/>
                    </a:cubicBezTo>
                    <a:cubicBezTo>
                      <a:pt x="11733" y="6274"/>
                      <a:pt x="11700" y="6270"/>
                      <a:pt x="11668" y="6270"/>
                    </a:cubicBezTo>
                    <a:cubicBezTo>
                      <a:pt x="11575" y="6270"/>
                      <a:pt x="11485" y="6307"/>
                      <a:pt x="11404" y="6373"/>
                    </a:cubicBezTo>
                    <a:cubicBezTo>
                      <a:pt x="11313" y="6445"/>
                      <a:pt x="11260" y="6554"/>
                      <a:pt x="11188" y="6662"/>
                    </a:cubicBezTo>
                    <a:cubicBezTo>
                      <a:pt x="11115" y="6753"/>
                      <a:pt x="11043" y="6862"/>
                      <a:pt x="10971" y="6951"/>
                    </a:cubicBezTo>
                    <a:cubicBezTo>
                      <a:pt x="10337" y="7710"/>
                      <a:pt x="9417" y="8271"/>
                      <a:pt x="8422" y="8307"/>
                    </a:cubicBezTo>
                    <a:cubicBezTo>
                      <a:pt x="8387" y="8309"/>
                      <a:pt x="8352" y="8309"/>
                      <a:pt x="8317" y="8309"/>
                    </a:cubicBezTo>
                    <a:cubicBezTo>
                      <a:pt x="7846" y="8309"/>
                      <a:pt x="7380" y="8200"/>
                      <a:pt x="6976" y="7982"/>
                    </a:cubicBezTo>
                    <a:cubicBezTo>
                      <a:pt x="6506" y="7710"/>
                      <a:pt x="6145" y="7313"/>
                      <a:pt x="5856" y="6879"/>
                    </a:cubicBezTo>
                    <a:cubicBezTo>
                      <a:pt x="5783" y="6771"/>
                      <a:pt x="5694" y="6662"/>
                      <a:pt x="5621" y="6554"/>
                    </a:cubicBezTo>
                    <a:cubicBezTo>
                      <a:pt x="5603" y="6509"/>
                      <a:pt x="5567" y="6487"/>
                      <a:pt x="5529" y="6487"/>
                    </a:cubicBezTo>
                    <a:cubicBezTo>
                      <a:pt x="5490" y="6487"/>
                      <a:pt x="5449" y="6509"/>
                      <a:pt x="5422" y="6554"/>
                    </a:cubicBezTo>
                    <a:cubicBezTo>
                      <a:pt x="5043" y="7132"/>
                      <a:pt x="4393" y="7476"/>
                      <a:pt x="3723" y="7638"/>
                    </a:cubicBezTo>
                    <a:cubicBezTo>
                      <a:pt x="3409" y="7717"/>
                      <a:pt x="3078" y="7761"/>
                      <a:pt x="2747" y="7761"/>
                    </a:cubicBezTo>
                    <a:cubicBezTo>
                      <a:pt x="2315" y="7761"/>
                      <a:pt x="1881" y="7686"/>
                      <a:pt x="1482" y="7512"/>
                    </a:cubicBezTo>
                    <a:cubicBezTo>
                      <a:pt x="868" y="7223"/>
                      <a:pt x="326" y="6645"/>
                      <a:pt x="272" y="5939"/>
                    </a:cubicBezTo>
                    <a:cubicBezTo>
                      <a:pt x="236" y="5271"/>
                      <a:pt x="634" y="4638"/>
                      <a:pt x="1193" y="4296"/>
                    </a:cubicBezTo>
                    <a:cubicBezTo>
                      <a:pt x="1524" y="4097"/>
                      <a:pt x="1901" y="4004"/>
                      <a:pt x="2267" y="4004"/>
                    </a:cubicBezTo>
                    <a:cubicBezTo>
                      <a:pt x="2301" y="4004"/>
                      <a:pt x="2335" y="4005"/>
                      <a:pt x="2369" y="4006"/>
                    </a:cubicBezTo>
                    <a:cubicBezTo>
                      <a:pt x="2784" y="4006"/>
                      <a:pt x="3236" y="4115"/>
                      <a:pt x="3615" y="4296"/>
                    </a:cubicBezTo>
                    <a:cubicBezTo>
                      <a:pt x="3634" y="4303"/>
                      <a:pt x="3652" y="4307"/>
                      <a:pt x="3670" y="4307"/>
                    </a:cubicBezTo>
                    <a:cubicBezTo>
                      <a:pt x="3738" y="4307"/>
                      <a:pt x="3792" y="4254"/>
                      <a:pt x="3778" y="4168"/>
                    </a:cubicBezTo>
                    <a:cubicBezTo>
                      <a:pt x="3561" y="3247"/>
                      <a:pt x="3326" y="2127"/>
                      <a:pt x="3959" y="1313"/>
                    </a:cubicBezTo>
                    <a:cubicBezTo>
                      <a:pt x="4229" y="970"/>
                      <a:pt x="4609" y="771"/>
                      <a:pt x="5043" y="753"/>
                    </a:cubicBezTo>
                    <a:cubicBezTo>
                      <a:pt x="5073" y="752"/>
                      <a:pt x="5103" y="751"/>
                      <a:pt x="5133" y="751"/>
                    </a:cubicBezTo>
                    <a:cubicBezTo>
                      <a:pt x="5515" y="751"/>
                      <a:pt x="5878" y="865"/>
                      <a:pt x="6164" y="1151"/>
                    </a:cubicBezTo>
                    <a:cubicBezTo>
                      <a:pt x="6489" y="1458"/>
                      <a:pt x="6633" y="1927"/>
                      <a:pt x="6597" y="2380"/>
                    </a:cubicBezTo>
                    <a:cubicBezTo>
                      <a:pt x="6597" y="2452"/>
                      <a:pt x="6668" y="2494"/>
                      <a:pt x="6732" y="2494"/>
                    </a:cubicBezTo>
                    <a:cubicBezTo>
                      <a:pt x="6772" y="2494"/>
                      <a:pt x="6810" y="2477"/>
                      <a:pt x="6825" y="2440"/>
                    </a:cubicBezTo>
                    <a:lnTo>
                      <a:pt x="6825" y="2440"/>
                    </a:lnTo>
                    <a:cubicBezTo>
                      <a:pt x="6860" y="2435"/>
                      <a:pt x="6891" y="2411"/>
                      <a:pt x="6904" y="2361"/>
                    </a:cubicBezTo>
                    <a:cubicBezTo>
                      <a:pt x="6940" y="2180"/>
                      <a:pt x="6959" y="1982"/>
                      <a:pt x="7012" y="1802"/>
                    </a:cubicBezTo>
                    <a:cubicBezTo>
                      <a:pt x="7067" y="1602"/>
                      <a:pt x="7140" y="1421"/>
                      <a:pt x="7212" y="1241"/>
                    </a:cubicBezTo>
                    <a:cubicBezTo>
                      <a:pt x="7374" y="934"/>
                      <a:pt x="7609" y="645"/>
                      <a:pt x="7899" y="446"/>
                    </a:cubicBezTo>
                    <a:cubicBezTo>
                      <a:pt x="8109" y="328"/>
                      <a:pt x="8338" y="247"/>
                      <a:pt x="8573" y="247"/>
                    </a:cubicBezTo>
                    <a:close/>
                    <a:moveTo>
                      <a:pt x="8607" y="1"/>
                    </a:moveTo>
                    <a:cubicBezTo>
                      <a:pt x="8005" y="1"/>
                      <a:pt x="7447" y="433"/>
                      <a:pt x="7157" y="970"/>
                    </a:cubicBezTo>
                    <a:cubicBezTo>
                      <a:pt x="7048" y="1168"/>
                      <a:pt x="6959" y="1385"/>
                      <a:pt x="6887" y="1621"/>
                    </a:cubicBezTo>
                    <a:cubicBezTo>
                      <a:pt x="6867" y="1679"/>
                      <a:pt x="6848" y="1738"/>
                      <a:pt x="6829" y="1798"/>
                    </a:cubicBezTo>
                    <a:lnTo>
                      <a:pt x="6829" y="1798"/>
                    </a:lnTo>
                    <a:cubicBezTo>
                      <a:pt x="6825" y="1775"/>
                      <a:pt x="6820" y="1752"/>
                      <a:pt x="6814" y="1729"/>
                    </a:cubicBezTo>
                    <a:cubicBezTo>
                      <a:pt x="6742" y="1494"/>
                      <a:pt x="6633" y="1277"/>
                      <a:pt x="6489" y="1096"/>
                    </a:cubicBezTo>
                    <a:cubicBezTo>
                      <a:pt x="6200" y="717"/>
                      <a:pt x="5747" y="482"/>
                      <a:pt x="5260" y="464"/>
                    </a:cubicBezTo>
                    <a:cubicBezTo>
                      <a:pt x="5223" y="461"/>
                      <a:pt x="5186" y="460"/>
                      <a:pt x="5149" y="460"/>
                    </a:cubicBezTo>
                    <a:cubicBezTo>
                      <a:pt x="4715" y="460"/>
                      <a:pt x="4275" y="653"/>
                      <a:pt x="3959" y="970"/>
                    </a:cubicBezTo>
                    <a:cubicBezTo>
                      <a:pt x="3634" y="1313"/>
                      <a:pt x="3453" y="1802"/>
                      <a:pt x="3381" y="2253"/>
                    </a:cubicBezTo>
                    <a:cubicBezTo>
                      <a:pt x="3301" y="2840"/>
                      <a:pt x="3389" y="3427"/>
                      <a:pt x="3509" y="4001"/>
                    </a:cubicBezTo>
                    <a:lnTo>
                      <a:pt x="3509" y="4001"/>
                    </a:lnTo>
                    <a:cubicBezTo>
                      <a:pt x="3195" y="3848"/>
                      <a:pt x="2866" y="3750"/>
                      <a:pt x="2513" y="3735"/>
                    </a:cubicBezTo>
                    <a:cubicBezTo>
                      <a:pt x="2444" y="3729"/>
                      <a:pt x="2374" y="3726"/>
                      <a:pt x="2305" y="3726"/>
                    </a:cubicBezTo>
                    <a:cubicBezTo>
                      <a:pt x="1959" y="3726"/>
                      <a:pt x="1616" y="3801"/>
                      <a:pt x="1284" y="3951"/>
                    </a:cubicBezTo>
                    <a:cubicBezTo>
                      <a:pt x="615" y="4259"/>
                      <a:pt x="128" y="4946"/>
                      <a:pt x="55" y="5669"/>
                    </a:cubicBezTo>
                    <a:cubicBezTo>
                      <a:pt x="0" y="6428"/>
                      <a:pt x="470" y="7132"/>
                      <a:pt x="1085" y="7530"/>
                    </a:cubicBezTo>
                    <a:cubicBezTo>
                      <a:pt x="1590" y="7840"/>
                      <a:pt x="2196" y="7965"/>
                      <a:pt x="2798" y="7965"/>
                    </a:cubicBezTo>
                    <a:cubicBezTo>
                      <a:pt x="3037" y="7965"/>
                      <a:pt x="3275" y="7946"/>
                      <a:pt x="3506" y="7910"/>
                    </a:cubicBezTo>
                    <a:cubicBezTo>
                      <a:pt x="4279" y="7775"/>
                      <a:pt x="5021" y="7422"/>
                      <a:pt x="5514" y="6807"/>
                    </a:cubicBezTo>
                    <a:lnTo>
                      <a:pt x="5514" y="6807"/>
                    </a:lnTo>
                    <a:cubicBezTo>
                      <a:pt x="5796" y="7246"/>
                      <a:pt x="6102" y="7672"/>
                      <a:pt x="6525" y="7982"/>
                    </a:cubicBezTo>
                    <a:cubicBezTo>
                      <a:pt x="6940" y="8325"/>
                      <a:pt x="7465" y="8506"/>
                      <a:pt x="8007" y="8560"/>
                    </a:cubicBezTo>
                    <a:cubicBezTo>
                      <a:pt x="8093" y="8568"/>
                      <a:pt x="8179" y="8571"/>
                      <a:pt x="8264" y="8571"/>
                    </a:cubicBezTo>
                    <a:cubicBezTo>
                      <a:pt x="9256" y="8571"/>
                      <a:pt x="10200" y="8103"/>
                      <a:pt x="10898" y="7404"/>
                    </a:cubicBezTo>
                    <a:cubicBezTo>
                      <a:pt x="11079" y="7204"/>
                      <a:pt x="11260" y="7006"/>
                      <a:pt x="11404" y="6789"/>
                    </a:cubicBezTo>
                    <a:cubicBezTo>
                      <a:pt x="11458" y="6717"/>
                      <a:pt x="11530" y="6554"/>
                      <a:pt x="11621" y="6518"/>
                    </a:cubicBezTo>
                    <a:cubicBezTo>
                      <a:pt x="11675" y="6518"/>
                      <a:pt x="11730" y="6554"/>
                      <a:pt x="11766" y="6573"/>
                    </a:cubicBezTo>
                    <a:cubicBezTo>
                      <a:pt x="11838" y="6609"/>
                      <a:pt x="11910" y="6645"/>
                      <a:pt x="11964" y="6681"/>
                    </a:cubicBezTo>
                    <a:cubicBezTo>
                      <a:pt x="12389" y="6929"/>
                      <a:pt x="12849" y="7131"/>
                      <a:pt x="13336" y="7131"/>
                    </a:cubicBezTo>
                    <a:cubicBezTo>
                      <a:pt x="13450" y="7131"/>
                      <a:pt x="13565" y="7120"/>
                      <a:pt x="13681" y="7096"/>
                    </a:cubicBezTo>
                    <a:cubicBezTo>
                      <a:pt x="13952" y="7042"/>
                      <a:pt x="14205" y="6915"/>
                      <a:pt x="14440" y="6771"/>
                    </a:cubicBezTo>
                    <a:cubicBezTo>
                      <a:pt x="14675" y="6626"/>
                      <a:pt x="14892" y="6445"/>
                      <a:pt x="15091" y="6247"/>
                    </a:cubicBezTo>
                    <a:cubicBezTo>
                      <a:pt x="15470" y="5867"/>
                      <a:pt x="15705" y="5344"/>
                      <a:pt x="15489" y="4802"/>
                    </a:cubicBezTo>
                    <a:cubicBezTo>
                      <a:pt x="15308" y="4313"/>
                      <a:pt x="14874" y="3915"/>
                      <a:pt x="14404" y="3681"/>
                    </a:cubicBezTo>
                    <a:cubicBezTo>
                      <a:pt x="14117" y="3518"/>
                      <a:pt x="13778" y="3416"/>
                      <a:pt x="13442" y="3416"/>
                    </a:cubicBezTo>
                    <a:cubicBezTo>
                      <a:pt x="13291" y="3416"/>
                      <a:pt x="13140" y="3437"/>
                      <a:pt x="12995" y="3482"/>
                    </a:cubicBezTo>
                    <a:cubicBezTo>
                      <a:pt x="12959" y="3492"/>
                      <a:pt x="12926" y="3503"/>
                      <a:pt x="12895" y="3517"/>
                    </a:cubicBezTo>
                    <a:lnTo>
                      <a:pt x="12895" y="3517"/>
                    </a:lnTo>
                    <a:cubicBezTo>
                      <a:pt x="12979" y="2955"/>
                      <a:pt x="12964" y="2357"/>
                      <a:pt x="12651" y="1855"/>
                    </a:cubicBezTo>
                    <a:cubicBezTo>
                      <a:pt x="12381" y="1424"/>
                      <a:pt x="11892" y="1164"/>
                      <a:pt x="11390" y="1164"/>
                    </a:cubicBezTo>
                    <a:cubicBezTo>
                      <a:pt x="11219" y="1164"/>
                      <a:pt x="11046" y="1195"/>
                      <a:pt x="10880" y="1259"/>
                    </a:cubicBezTo>
                    <a:cubicBezTo>
                      <a:pt x="10642" y="1347"/>
                      <a:pt x="10421" y="1495"/>
                      <a:pt x="10254" y="1692"/>
                    </a:cubicBezTo>
                    <a:lnTo>
                      <a:pt x="10254" y="1692"/>
                    </a:lnTo>
                    <a:cubicBezTo>
                      <a:pt x="10196" y="1389"/>
                      <a:pt x="10093" y="1088"/>
                      <a:pt x="9923" y="826"/>
                    </a:cubicBezTo>
                    <a:cubicBezTo>
                      <a:pt x="9723" y="500"/>
                      <a:pt x="9434" y="229"/>
                      <a:pt x="9055" y="84"/>
                    </a:cubicBezTo>
                    <a:cubicBezTo>
                      <a:pt x="8905" y="27"/>
                      <a:pt x="8755" y="1"/>
                      <a:pt x="8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8"/>
              <p:cNvSpPr/>
              <p:nvPr/>
            </p:nvSpPr>
            <p:spPr>
              <a:xfrm>
                <a:off x="9667093" y="1488314"/>
                <a:ext cx="10876" cy="7879"/>
              </a:xfrm>
              <a:custGeom>
                <a:rect b="b" l="l" r="r" t="t"/>
                <a:pathLst>
                  <a:path extrusionOk="0" h="92" w="127">
                    <a:moveTo>
                      <a:pt x="54" y="0"/>
                    </a:moveTo>
                    <a:cubicBezTo>
                      <a:pt x="0" y="0"/>
                      <a:pt x="0" y="91"/>
                      <a:pt x="54" y="91"/>
                    </a:cubicBezTo>
                    <a:cubicBezTo>
                      <a:pt x="126" y="91"/>
                      <a:pt x="126" y="0"/>
                      <a:pt x="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8"/>
              <p:cNvSpPr/>
              <p:nvPr/>
            </p:nvSpPr>
            <p:spPr>
              <a:xfrm>
                <a:off x="9738258" y="1267027"/>
                <a:ext cx="18669" cy="13959"/>
              </a:xfrm>
              <a:custGeom>
                <a:rect b="b" l="l" r="r" t="t"/>
                <a:pathLst>
                  <a:path extrusionOk="0" h="163" w="218">
                    <a:moveTo>
                      <a:pt x="109" y="1"/>
                    </a:moveTo>
                    <a:cubicBezTo>
                      <a:pt x="1" y="1"/>
                      <a:pt x="1" y="163"/>
                      <a:pt x="109" y="163"/>
                    </a:cubicBezTo>
                    <a:cubicBezTo>
                      <a:pt x="218" y="163"/>
                      <a:pt x="218" y="1"/>
                      <a:pt x="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a:off x="10013754" y="1195862"/>
                <a:ext cx="4624" cy="4624"/>
              </a:xfrm>
              <a:custGeom>
                <a:rect b="b" l="l" r="r" t="t"/>
                <a:pathLst>
                  <a:path extrusionOk="0" h="54" w="54">
                    <a:moveTo>
                      <a:pt x="18" y="0"/>
                    </a:moveTo>
                    <a:cubicBezTo>
                      <a:pt x="0" y="0"/>
                      <a:pt x="0" y="54"/>
                      <a:pt x="18" y="54"/>
                    </a:cubicBezTo>
                    <a:cubicBezTo>
                      <a:pt x="54" y="54"/>
                      <a:pt x="54" y="0"/>
                      <a:pt x="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8"/>
              <p:cNvSpPr/>
              <p:nvPr/>
            </p:nvSpPr>
            <p:spPr>
              <a:xfrm>
                <a:off x="9862090" y="1053447"/>
                <a:ext cx="6252" cy="13959"/>
              </a:xfrm>
              <a:custGeom>
                <a:rect b="b" l="l" r="r" t="t"/>
                <a:pathLst>
                  <a:path extrusionOk="0" h="163" w="73">
                    <a:moveTo>
                      <a:pt x="37" y="1"/>
                    </a:moveTo>
                    <a:cubicBezTo>
                      <a:pt x="18" y="1"/>
                      <a:pt x="0" y="18"/>
                      <a:pt x="0" y="37"/>
                    </a:cubicBezTo>
                    <a:lnTo>
                      <a:pt x="0" y="127"/>
                    </a:lnTo>
                    <a:cubicBezTo>
                      <a:pt x="0" y="145"/>
                      <a:pt x="18" y="163"/>
                      <a:pt x="37" y="163"/>
                    </a:cubicBezTo>
                    <a:cubicBezTo>
                      <a:pt x="54" y="163"/>
                      <a:pt x="73" y="145"/>
                      <a:pt x="73" y="127"/>
                    </a:cubicBezTo>
                    <a:cubicBezTo>
                      <a:pt x="73" y="90"/>
                      <a:pt x="54" y="54"/>
                      <a:pt x="54" y="37"/>
                    </a:cubicBezTo>
                    <a:cubicBezTo>
                      <a:pt x="54" y="18"/>
                      <a:pt x="54" y="1"/>
                      <a:pt x="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8"/>
              <p:cNvSpPr/>
              <p:nvPr/>
            </p:nvSpPr>
            <p:spPr>
              <a:xfrm>
                <a:off x="9885212" y="1169486"/>
                <a:ext cx="9420" cy="7879"/>
              </a:xfrm>
              <a:custGeom>
                <a:rect b="b" l="l" r="r" t="t"/>
                <a:pathLst>
                  <a:path extrusionOk="0" h="92" w="110">
                    <a:moveTo>
                      <a:pt x="56" y="0"/>
                    </a:moveTo>
                    <a:cubicBezTo>
                      <a:pt x="1" y="0"/>
                      <a:pt x="1" y="91"/>
                      <a:pt x="56" y="91"/>
                    </a:cubicBezTo>
                    <a:cubicBezTo>
                      <a:pt x="109" y="91"/>
                      <a:pt x="109" y="0"/>
                      <a:pt x="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p:nvPr/>
            </p:nvSpPr>
            <p:spPr>
              <a:xfrm>
                <a:off x="10044669" y="1053447"/>
                <a:ext cx="9420" cy="6252"/>
              </a:xfrm>
              <a:custGeom>
                <a:rect b="b" l="l" r="r" t="t"/>
                <a:pathLst>
                  <a:path extrusionOk="0" h="73" w="110">
                    <a:moveTo>
                      <a:pt x="54" y="1"/>
                    </a:moveTo>
                    <a:cubicBezTo>
                      <a:pt x="1" y="1"/>
                      <a:pt x="1" y="73"/>
                      <a:pt x="54" y="73"/>
                    </a:cubicBezTo>
                    <a:cubicBezTo>
                      <a:pt x="109" y="73"/>
                      <a:pt x="109" y="1"/>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58"/>
            <p:cNvGrpSpPr/>
            <p:nvPr/>
          </p:nvGrpSpPr>
          <p:grpSpPr>
            <a:xfrm>
              <a:off x="6288584" y="1050907"/>
              <a:ext cx="1313936" cy="972243"/>
              <a:chOff x="14130434" y="727082"/>
              <a:chExt cx="1313936" cy="972243"/>
            </a:xfrm>
          </p:grpSpPr>
          <p:sp>
            <p:nvSpPr>
              <p:cNvPr id="900" name="Google Shape;900;p58"/>
              <p:cNvSpPr/>
              <p:nvPr/>
            </p:nvSpPr>
            <p:spPr>
              <a:xfrm>
                <a:off x="14179932" y="838325"/>
                <a:ext cx="1046233" cy="479827"/>
              </a:xfrm>
              <a:custGeom>
                <a:rect b="b" l="l" r="r" t="t"/>
                <a:pathLst>
                  <a:path extrusionOk="0" h="5603" w="12217">
                    <a:moveTo>
                      <a:pt x="12217" y="0"/>
                    </a:moveTo>
                    <a:cubicBezTo>
                      <a:pt x="11945" y="108"/>
                      <a:pt x="11675" y="217"/>
                      <a:pt x="11386" y="325"/>
                    </a:cubicBezTo>
                    <a:cubicBezTo>
                      <a:pt x="9523" y="1084"/>
                      <a:pt x="7608" y="1754"/>
                      <a:pt x="5656" y="2277"/>
                    </a:cubicBezTo>
                    <a:cubicBezTo>
                      <a:pt x="3795" y="2766"/>
                      <a:pt x="1916" y="3108"/>
                      <a:pt x="0" y="3380"/>
                    </a:cubicBezTo>
                    <a:cubicBezTo>
                      <a:pt x="198" y="3525"/>
                      <a:pt x="398" y="3669"/>
                      <a:pt x="596" y="3795"/>
                    </a:cubicBezTo>
                    <a:cubicBezTo>
                      <a:pt x="1789" y="4554"/>
                      <a:pt x="3126" y="5096"/>
                      <a:pt x="4427" y="5602"/>
                    </a:cubicBezTo>
                    <a:cubicBezTo>
                      <a:pt x="5097" y="5024"/>
                      <a:pt x="5765" y="4464"/>
                      <a:pt x="6451" y="3922"/>
                    </a:cubicBezTo>
                    <a:cubicBezTo>
                      <a:pt x="7716" y="2928"/>
                      <a:pt x="9017" y="2007"/>
                      <a:pt x="10374" y="1139"/>
                    </a:cubicBezTo>
                    <a:cubicBezTo>
                      <a:pt x="10969" y="742"/>
                      <a:pt x="11584" y="361"/>
                      <a:pt x="12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8"/>
              <p:cNvSpPr/>
              <p:nvPr/>
            </p:nvSpPr>
            <p:spPr>
              <a:xfrm>
                <a:off x="14577633" y="796534"/>
                <a:ext cx="769282" cy="815612"/>
              </a:xfrm>
              <a:custGeom>
                <a:rect b="b" l="l" r="r" t="t"/>
                <a:pathLst>
                  <a:path extrusionOk="0" h="9524" w="8983">
                    <a:moveTo>
                      <a:pt x="8982" y="1"/>
                    </a:moveTo>
                    <a:lnTo>
                      <a:pt x="8982" y="1"/>
                    </a:lnTo>
                    <a:cubicBezTo>
                      <a:pt x="8549" y="235"/>
                      <a:pt x="8115" y="488"/>
                      <a:pt x="7699" y="741"/>
                    </a:cubicBezTo>
                    <a:cubicBezTo>
                      <a:pt x="6308" y="1536"/>
                      <a:pt x="4971" y="2422"/>
                      <a:pt x="3669" y="3362"/>
                    </a:cubicBezTo>
                    <a:cubicBezTo>
                      <a:pt x="2404" y="4283"/>
                      <a:pt x="1176" y="5259"/>
                      <a:pt x="0" y="6307"/>
                    </a:cubicBezTo>
                    <a:cubicBezTo>
                      <a:pt x="181" y="7374"/>
                      <a:pt x="308" y="8458"/>
                      <a:pt x="470" y="9524"/>
                    </a:cubicBezTo>
                    <a:cubicBezTo>
                      <a:pt x="525" y="9217"/>
                      <a:pt x="597" y="8909"/>
                      <a:pt x="651" y="8603"/>
                    </a:cubicBezTo>
                    <a:lnTo>
                      <a:pt x="814" y="7789"/>
                    </a:lnTo>
                    <a:cubicBezTo>
                      <a:pt x="868" y="7555"/>
                      <a:pt x="923" y="7319"/>
                      <a:pt x="1031" y="7085"/>
                    </a:cubicBezTo>
                    <a:cubicBezTo>
                      <a:pt x="1229" y="6687"/>
                      <a:pt x="1627" y="6416"/>
                      <a:pt x="1952" y="6126"/>
                    </a:cubicBezTo>
                    <a:lnTo>
                      <a:pt x="3091" y="5151"/>
                    </a:lnTo>
                    <a:cubicBezTo>
                      <a:pt x="3850" y="4500"/>
                      <a:pt x="4609" y="3832"/>
                      <a:pt x="5349" y="3181"/>
                    </a:cubicBezTo>
                    <a:cubicBezTo>
                      <a:pt x="6578" y="2133"/>
                      <a:pt x="7771" y="1066"/>
                      <a:pt x="8982"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8"/>
              <p:cNvSpPr/>
              <p:nvPr/>
            </p:nvSpPr>
            <p:spPr>
              <a:xfrm>
                <a:off x="14630214" y="1400107"/>
                <a:ext cx="230707" cy="263164"/>
              </a:xfrm>
              <a:custGeom>
                <a:rect b="b" l="l" r="r" t="t"/>
                <a:pathLst>
                  <a:path extrusionOk="0" h="3073" w="2694">
                    <a:moveTo>
                      <a:pt x="778" y="1"/>
                    </a:moveTo>
                    <a:cubicBezTo>
                      <a:pt x="687" y="145"/>
                      <a:pt x="634" y="290"/>
                      <a:pt x="579" y="435"/>
                    </a:cubicBezTo>
                    <a:cubicBezTo>
                      <a:pt x="507" y="651"/>
                      <a:pt x="470" y="886"/>
                      <a:pt x="434" y="1121"/>
                    </a:cubicBezTo>
                    <a:lnTo>
                      <a:pt x="272" y="1825"/>
                    </a:lnTo>
                    <a:lnTo>
                      <a:pt x="1" y="3073"/>
                    </a:lnTo>
                    <a:lnTo>
                      <a:pt x="434" y="2693"/>
                    </a:lnTo>
                    <a:cubicBezTo>
                      <a:pt x="470" y="2639"/>
                      <a:pt x="525" y="2603"/>
                      <a:pt x="562" y="2548"/>
                    </a:cubicBezTo>
                    <a:cubicBezTo>
                      <a:pt x="815" y="2314"/>
                      <a:pt x="1068" y="2061"/>
                      <a:pt x="1321" y="1825"/>
                    </a:cubicBezTo>
                    <a:cubicBezTo>
                      <a:pt x="1574" y="1572"/>
                      <a:pt x="1844" y="1338"/>
                      <a:pt x="2097" y="1085"/>
                    </a:cubicBezTo>
                    <a:lnTo>
                      <a:pt x="2477" y="760"/>
                    </a:lnTo>
                    <a:cubicBezTo>
                      <a:pt x="2549" y="688"/>
                      <a:pt x="2622" y="633"/>
                      <a:pt x="2694" y="560"/>
                    </a:cubicBezTo>
                    <a:cubicBezTo>
                      <a:pt x="2043" y="398"/>
                      <a:pt x="1410" y="235"/>
                      <a:pt x="778" y="1"/>
                    </a:cubicBezTo>
                    <a:close/>
                  </a:path>
                </a:pathLst>
              </a:custGeom>
              <a:solidFill>
                <a:srgbClr val="D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8"/>
              <p:cNvSpPr/>
              <p:nvPr/>
            </p:nvSpPr>
            <p:spPr>
              <a:xfrm>
                <a:off x="14709172" y="794993"/>
                <a:ext cx="670199" cy="688782"/>
              </a:xfrm>
              <a:custGeom>
                <a:rect b="b" l="l" r="r" t="t"/>
                <a:pathLst>
                  <a:path extrusionOk="0" h="8043" w="7826">
                    <a:moveTo>
                      <a:pt x="7825" y="0"/>
                    </a:moveTo>
                    <a:cubicBezTo>
                      <a:pt x="7211" y="525"/>
                      <a:pt x="6596" y="1048"/>
                      <a:pt x="5982" y="1590"/>
                    </a:cubicBezTo>
                    <a:cubicBezTo>
                      <a:pt x="4483" y="2892"/>
                      <a:pt x="3001" y="4211"/>
                      <a:pt x="1519" y="5513"/>
                    </a:cubicBezTo>
                    <a:cubicBezTo>
                      <a:pt x="1139" y="5855"/>
                      <a:pt x="760" y="6181"/>
                      <a:pt x="399" y="6506"/>
                    </a:cubicBezTo>
                    <a:cubicBezTo>
                      <a:pt x="254" y="6633"/>
                      <a:pt x="109" y="6759"/>
                      <a:pt x="1" y="6886"/>
                    </a:cubicBezTo>
                    <a:cubicBezTo>
                      <a:pt x="344" y="6976"/>
                      <a:pt x="669" y="7067"/>
                      <a:pt x="1013" y="7156"/>
                    </a:cubicBezTo>
                    <a:cubicBezTo>
                      <a:pt x="2386" y="7518"/>
                      <a:pt x="3777" y="7826"/>
                      <a:pt x="5187" y="8043"/>
                    </a:cubicBezTo>
                    <a:cubicBezTo>
                      <a:pt x="5223" y="7392"/>
                      <a:pt x="5295" y="6723"/>
                      <a:pt x="5422" y="6072"/>
                    </a:cubicBezTo>
                    <a:cubicBezTo>
                      <a:pt x="5621" y="4843"/>
                      <a:pt x="5965" y="3651"/>
                      <a:pt x="6452" y="2513"/>
                    </a:cubicBezTo>
                    <a:cubicBezTo>
                      <a:pt x="6832" y="1626"/>
                      <a:pt x="7283" y="778"/>
                      <a:pt x="78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8"/>
              <p:cNvSpPr/>
              <p:nvPr/>
            </p:nvSpPr>
            <p:spPr>
              <a:xfrm>
                <a:off x="14130434" y="727082"/>
                <a:ext cx="1313936" cy="972243"/>
              </a:xfrm>
              <a:custGeom>
                <a:rect b="b" l="l" r="r" t="t"/>
                <a:pathLst>
                  <a:path extrusionOk="0" h="11353" w="15343">
                    <a:moveTo>
                      <a:pt x="12795" y="1299"/>
                    </a:moveTo>
                    <a:lnTo>
                      <a:pt x="12795" y="1299"/>
                    </a:lnTo>
                    <a:cubicBezTo>
                      <a:pt x="12162" y="1660"/>
                      <a:pt x="11547" y="2041"/>
                      <a:pt x="10952" y="2438"/>
                    </a:cubicBezTo>
                    <a:cubicBezTo>
                      <a:pt x="9595" y="3306"/>
                      <a:pt x="8294" y="4227"/>
                      <a:pt x="7029" y="5221"/>
                    </a:cubicBezTo>
                    <a:cubicBezTo>
                      <a:pt x="6343" y="5763"/>
                      <a:pt x="5675" y="6323"/>
                      <a:pt x="5005" y="6901"/>
                    </a:cubicBezTo>
                    <a:cubicBezTo>
                      <a:pt x="3704" y="6395"/>
                      <a:pt x="2367" y="5853"/>
                      <a:pt x="1174" y="5094"/>
                    </a:cubicBezTo>
                    <a:cubicBezTo>
                      <a:pt x="976" y="4968"/>
                      <a:pt x="776" y="4824"/>
                      <a:pt x="578" y="4679"/>
                    </a:cubicBezTo>
                    <a:cubicBezTo>
                      <a:pt x="2494" y="4407"/>
                      <a:pt x="4373" y="4065"/>
                      <a:pt x="6234" y="3576"/>
                    </a:cubicBezTo>
                    <a:cubicBezTo>
                      <a:pt x="8186" y="3053"/>
                      <a:pt x="10101" y="2383"/>
                      <a:pt x="11964" y="1624"/>
                    </a:cubicBezTo>
                    <a:cubicBezTo>
                      <a:pt x="12253" y="1516"/>
                      <a:pt x="12523" y="1407"/>
                      <a:pt x="12795" y="1299"/>
                    </a:cubicBezTo>
                    <a:close/>
                    <a:moveTo>
                      <a:pt x="4916" y="7190"/>
                    </a:moveTo>
                    <a:cubicBezTo>
                      <a:pt x="4952" y="7190"/>
                      <a:pt x="4969" y="7209"/>
                      <a:pt x="5005" y="7209"/>
                    </a:cubicBezTo>
                    <a:cubicBezTo>
                      <a:pt x="5005" y="7227"/>
                      <a:pt x="5024" y="7227"/>
                      <a:pt x="5024" y="7227"/>
                    </a:cubicBezTo>
                    <a:cubicBezTo>
                      <a:pt x="5041" y="7318"/>
                      <a:pt x="5060" y="7426"/>
                      <a:pt x="5060" y="7535"/>
                    </a:cubicBezTo>
                    <a:cubicBezTo>
                      <a:pt x="5060" y="7498"/>
                      <a:pt x="5041" y="7480"/>
                      <a:pt x="5041" y="7443"/>
                    </a:cubicBezTo>
                    <a:cubicBezTo>
                      <a:pt x="5005" y="7354"/>
                      <a:pt x="4969" y="7263"/>
                      <a:pt x="4916" y="7190"/>
                    </a:cubicBezTo>
                    <a:close/>
                    <a:moveTo>
                      <a:pt x="14583" y="793"/>
                    </a:moveTo>
                    <a:lnTo>
                      <a:pt x="14583" y="793"/>
                    </a:lnTo>
                    <a:cubicBezTo>
                      <a:pt x="14041" y="1571"/>
                      <a:pt x="13590" y="2419"/>
                      <a:pt x="13210" y="3306"/>
                    </a:cubicBezTo>
                    <a:cubicBezTo>
                      <a:pt x="12723" y="4444"/>
                      <a:pt x="12379" y="5636"/>
                      <a:pt x="12180" y="6865"/>
                    </a:cubicBezTo>
                    <a:cubicBezTo>
                      <a:pt x="12053" y="7516"/>
                      <a:pt x="11981" y="8185"/>
                      <a:pt x="11945" y="8836"/>
                    </a:cubicBezTo>
                    <a:cubicBezTo>
                      <a:pt x="10535" y="8619"/>
                      <a:pt x="9144" y="8311"/>
                      <a:pt x="7771" y="7949"/>
                    </a:cubicBezTo>
                    <a:cubicBezTo>
                      <a:pt x="7427" y="7860"/>
                      <a:pt x="7102" y="7769"/>
                      <a:pt x="6759" y="7679"/>
                    </a:cubicBezTo>
                    <a:cubicBezTo>
                      <a:pt x="6867" y="7552"/>
                      <a:pt x="7012" y="7426"/>
                      <a:pt x="7157" y="7299"/>
                    </a:cubicBezTo>
                    <a:cubicBezTo>
                      <a:pt x="7518" y="6974"/>
                      <a:pt x="7897" y="6648"/>
                      <a:pt x="8277" y="6306"/>
                    </a:cubicBezTo>
                    <a:cubicBezTo>
                      <a:pt x="9759" y="5004"/>
                      <a:pt x="11241" y="3685"/>
                      <a:pt x="12740" y="2383"/>
                    </a:cubicBezTo>
                    <a:cubicBezTo>
                      <a:pt x="13354" y="1841"/>
                      <a:pt x="13969" y="1318"/>
                      <a:pt x="14583" y="793"/>
                    </a:cubicBezTo>
                    <a:close/>
                    <a:moveTo>
                      <a:pt x="14204" y="812"/>
                    </a:moveTo>
                    <a:lnTo>
                      <a:pt x="14204" y="812"/>
                    </a:lnTo>
                    <a:cubicBezTo>
                      <a:pt x="12993" y="1877"/>
                      <a:pt x="11800" y="2944"/>
                      <a:pt x="10571" y="3992"/>
                    </a:cubicBezTo>
                    <a:cubicBezTo>
                      <a:pt x="9831" y="4643"/>
                      <a:pt x="9072" y="5311"/>
                      <a:pt x="8313" y="5962"/>
                    </a:cubicBezTo>
                    <a:lnTo>
                      <a:pt x="7174" y="6937"/>
                    </a:lnTo>
                    <a:cubicBezTo>
                      <a:pt x="6849" y="7227"/>
                      <a:pt x="6451" y="7498"/>
                      <a:pt x="6253" y="7896"/>
                    </a:cubicBezTo>
                    <a:cubicBezTo>
                      <a:pt x="6145" y="8130"/>
                      <a:pt x="6090" y="8366"/>
                      <a:pt x="6036" y="8600"/>
                    </a:cubicBezTo>
                    <a:lnTo>
                      <a:pt x="5873" y="9414"/>
                    </a:lnTo>
                    <a:cubicBezTo>
                      <a:pt x="5819" y="9720"/>
                      <a:pt x="5747" y="10028"/>
                      <a:pt x="5692" y="10335"/>
                    </a:cubicBezTo>
                    <a:cubicBezTo>
                      <a:pt x="5530" y="9269"/>
                      <a:pt x="5403" y="8185"/>
                      <a:pt x="5222" y="7118"/>
                    </a:cubicBezTo>
                    <a:cubicBezTo>
                      <a:pt x="6398" y="6070"/>
                      <a:pt x="7626" y="5094"/>
                      <a:pt x="8891" y="4173"/>
                    </a:cubicBezTo>
                    <a:cubicBezTo>
                      <a:pt x="10193" y="3233"/>
                      <a:pt x="11530" y="2347"/>
                      <a:pt x="12921" y="1552"/>
                    </a:cubicBezTo>
                    <a:cubicBezTo>
                      <a:pt x="13337" y="1299"/>
                      <a:pt x="13771" y="1046"/>
                      <a:pt x="14204" y="812"/>
                    </a:cubicBezTo>
                    <a:close/>
                    <a:moveTo>
                      <a:pt x="6614" y="7860"/>
                    </a:moveTo>
                    <a:cubicBezTo>
                      <a:pt x="7246" y="8094"/>
                      <a:pt x="7879" y="8257"/>
                      <a:pt x="8530" y="8419"/>
                    </a:cubicBezTo>
                    <a:cubicBezTo>
                      <a:pt x="8458" y="8492"/>
                      <a:pt x="8385" y="8547"/>
                      <a:pt x="8313" y="8619"/>
                    </a:cubicBezTo>
                    <a:lnTo>
                      <a:pt x="7933" y="8944"/>
                    </a:lnTo>
                    <a:cubicBezTo>
                      <a:pt x="7680" y="9197"/>
                      <a:pt x="7410" y="9431"/>
                      <a:pt x="7157" y="9684"/>
                    </a:cubicBezTo>
                    <a:cubicBezTo>
                      <a:pt x="6904" y="9920"/>
                      <a:pt x="6651" y="10173"/>
                      <a:pt x="6398" y="10407"/>
                    </a:cubicBezTo>
                    <a:cubicBezTo>
                      <a:pt x="6361" y="10462"/>
                      <a:pt x="6306" y="10498"/>
                      <a:pt x="6270" y="10552"/>
                    </a:cubicBezTo>
                    <a:lnTo>
                      <a:pt x="5837" y="10932"/>
                    </a:lnTo>
                    <a:lnTo>
                      <a:pt x="6108" y="9684"/>
                    </a:lnTo>
                    <a:lnTo>
                      <a:pt x="6270" y="8980"/>
                    </a:lnTo>
                    <a:cubicBezTo>
                      <a:pt x="6306" y="8745"/>
                      <a:pt x="6343" y="8510"/>
                      <a:pt x="6415" y="8294"/>
                    </a:cubicBezTo>
                    <a:cubicBezTo>
                      <a:pt x="6470" y="8149"/>
                      <a:pt x="6523" y="8004"/>
                      <a:pt x="6614" y="7860"/>
                    </a:cubicBezTo>
                    <a:close/>
                    <a:moveTo>
                      <a:pt x="15187" y="0"/>
                    </a:moveTo>
                    <a:cubicBezTo>
                      <a:pt x="15160" y="0"/>
                      <a:pt x="15132" y="10"/>
                      <a:pt x="15108" y="34"/>
                    </a:cubicBezTo>
                    <a:cubicBezTo>
                      <a:pt x="15089" y="53"/>
                      <a:pt x="15072" y="70"/>
                      <a:pt x="15036" y="89"/>
                    </a:cubicBezTo>
                    <a:cubicBezTo>
                      <a:pt x="14927" y="142"/>
                      <a:pt x="14836" y="197"/>
                      <a:pt x="14728" y="251"/>
                    </a:cubicBezTo>
                    <a:cubicBezTo>
                      <a:pt x="13897" y="576"/>
                      <a:pt x="13084" y="920"/>
                      <a:pt x="12253" y="1263"/>
                    </a:cubicBezTo>
                    <a:cubicBezTo>
                      <a:pt x="11313" y="1643"/>
                      <a:pt x="10354" y="1986"/>
                      <a:pt x="9397" y="2330"/>
                    </a:cubicBezTo>
                    <a:cubicBezTo>
                      <a:pt x="7518" y="2980"/>
                      <a:pt x="5584" y="3523"/>
                      <a:pt x="3632" y="3901"/>
                    </a:cubicBezTo>
                    <a:cubicBezTo>
                      <a:pt x="2511" y="4137"/>
                      <a:pt x="1355" y="4318"/>
                      <a:pt x="217" y="4426"/>
                    </a:cubicBezTo>
                    <a:cubicBezTo>
                      <a:pt x="109" y="4444"/>
                      <a:pt x="0" y="4588"/>
                      <a:pt x="109" y="4679"/>
                    </a:cubicBezTo>
                    <a:cubicBezTo>
                      <a:pt x="615" y="5113"/>
                      <a:pt x="1174" y="5456"/>
                      <a:pt x="1752" y="5763"/>
                    </a:cubicBezTo>
                    <a:cubicBezTo>
                      <a:pt x="2386" y="6125"/>
                      <a:pt x="3054" y="6414"/>
                      <a:pt x="3723" y="6703"/>
                    </a:cubicBezTo>
                    <a:cubicBezTo>
                      <a:pt x="4029" y="6829"/>
                      <a:pt x="4355" y="6956"/>
                      <a:pt x="4680" y="7082"/>
                    </a:cubicBezTo>
                    <a:cubicBezTo>
                      <a:pt x="4771" y="7209"/>
                      <a:pt x="4825" y="7371"/>
                      <a:pt x="4879" y="7516"/>
                    </a:cubicBezTo>
                    <a:cubicBezTo>
                      <a:pt x="4952" y="7788"/>
                      <a:pt x="4988" y="8077"/>
                      <a:pt x="5041" y="8347"/>
                    </a:cubicBezTo>
                    <a:cubicBezTo>
                      <a:pt x="5150" y="8980"/>
                      <a:pt x="5277" y="9595"/>
                      <a:pt x="5385" y="10209"/>
                    </a:cubicBezTo>
                    <a:cubicBezTo>
                      <a:pt x="5439" y="10571"/>
                      <a:pt x="5511" y="10913"/>
                      <a:pt x="5566" y="11275"/>
                    </a:cubicBezTo>
                    <a:cubicBezTo>
                      <a:pt x="5577" y="11331"/>
                      <a:pt x="5629" y="11352"/>
                      <a:pt x="5680" y="11352"/>
                    </a:cubicBezTo>
                    <a:cubicBezTo>
                      <a:pt x="5712" y="11352"/>
                      <a:pt x="5744" y="11344"/>
                      <a:pt x="5764" y="11330"/>
                    </a:cubicBezTo>
                    <a:lnTo>
                      <a:pt x="7446" y="9812"/>
                    </a:lnTo>
                    <a:cubicBezTo>
                      <a:pt x="7735" y="9559"/>
                      <a:pt x="8005" y="9306"/>
                      <a:pt x="8294" y="9053"/>
                    </a:cubicBezTo>
                    <a:cubicBezTo>
                      <a:pt x="8494" y="8853"/>
                      <a:pt x="8728" y="8583"/>
                      <a:pt x="9036" y="8547"/>
                    </a:cubicBezTo>
                    <a:cubicBezTo>
                      <a:pt x="9614" y="8691"/>
                      <a:pt x="10210" y="8817"/>
                      <a:pt x="10807" y="8944"/>
                    </a:cubicBezTo>
                    <a:cubicBezTo>
                      <a:pt x="11222" y="9016"/>
                      <a:pt x="11638" y="9089"/>
                      <a:pt x="12036" y="9161"/>
                    </a:cubicBezTo>
                    <a:cubicBezTo>
                      <a:pt x="12049" y="9163"/>
                      <a:pt x="12062" y="9164"/>
                      <a:pt x="12075" y="9164"/>
                    </a:cubicBezTo>
                    <a:cubicBezTo>
                      <a:pt x="12161" y="9164"/>
                      <a:pt x="12219" y="9111"/>
                      <a:pt x="12234" y="9016"/>
                    </a:cubicBezTo>
                    <a:cubicBezTo>
                      <a:pt x="12289" y="7769"/>
                      <a:pt x="12487" y="6540"/>
                      <a:pt x="12812" y="5347"/>
                    </a:cubicBezTo>
                    <a:cubicBezTo>
                      <a:pt x="13138" y="4173"/>
                      <a:pt x="13590" y="3053"/>
                      <a:pt x="14186" y="1986"/>
                    </a:cubicBezTo>
                    <a:cubicBezTo>
                      <a:pt x="14530" y="1371"/>
                      <a:pt x="14891" y="776"/>
                      <a:pt x="15306" y="215"/>
                    </a:cubicBezTo>
                    <a:lnTo>
                      <a:pt x="15306" y="197"/>
                    </a:lnTo>
                    <a:lnTo>
                      <a:pt x="15325" y="197"/>
                    </a:lnTo>
                    <a:lnTo>
                      <a:pt x="15325" y="161"/>
                    </a:lnTo>
                    <a:cubicBezTo>
                      <a:pt x="15342" y="106"/>
                      <a:pt x="15325" y="70"/>
                      <a:pt x="15270" y="34"/>
                    </a:cubicBezTo>
                    <a:cubicBezTo>
                      <a:pt x="15250" y="14"/>
                      <a:pt x="15220" y="0"/>
                      <a:pt x="15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58"/>
            <p:cNvSpPr/>
            <p:nvPr/>
          </p:nvSpPr>
          <p:spPr>
            <a:xfrm>
              <a:off x="2749100" y="3256244"/>
              <a:ext cx="891486" cy="927368"/>
            </a:xfrm>
            <a:custGeom>
              <a:rect b="b" l="l" r="r" t="t"/>
              <a:pathLst>
                <a:path extrusionOk="0" h="10829" w="10410">
                  <a:moveTo>
                    <a:pt x="7826" y="0"/>
                  </a:moveTo>
                  <a:cubicBezTo>
                    <a:pt x="7741" y="0"/>
                    <a:pt x="7648" y="90"/>
                    <a:pt x="7699" y="180"/>
                  </a:cubicBezTo>
                  <a:cubicBezTo>
                    <a:pt x="8260" y="1300"/>
                    <a:pt x="9289" y="2113"/>
                    <a:pt x="9759" y="3269"/>
                  </a:cubicBezTo>
                  <a:cubicBezTo>
                    <a:pt x="10176" y="4281"/>
                    <a:pt x="10012" y="5457"/>
                    <a:pt x="9398" y="6360"/>
                  </a:cubicBezTo>
                  <a:cubicBezTo>
                    <a:pt x="9253" y="6541"/>
                    <a:pt x="9109" y="6722"/>
                    <a:pt x="8928" y="6866"/>
                  </a:cubicBezTo>
                  <a:lnTo>
                    <a:pt x="8856" y="6938"/>
                  </a:lnTo>
                  <a:cubicBezTo>
                    <a:pt x="8856" y="6938"/>
                    <a:pt x="8822" y="6961"/>
                    <a:pt x="8817" y="6961"/>
                  </a:cubicBezTo>
                  <a:cubicBezTo>
                    <a:pt x="8815" y="6961"/>
                    <a:pt x="8816" y="6960"/>
                    <a:pt x="8819" y="6956"/>
                  </a:cubicBezTo>
                  <a:lnTo>
                    <a:pt x="8819" y="6956"/>
                  </a:lnTo>
                  <a:lnTo>
                    <a:pt x="8783" y="6992"/>
                  </a:lnTo>
                  <a:cubicBezTo>
                    <a:pt x="8711" y="7047"/>
                    <a:pt x="8639" y="7083"/>
                    <a:pt x="8566" y="7136"/>
                  </a:cubicBezTo>
                  <a:cubicBezTo>
                    <a:pt x="8241" y="7353"/>
                    <a:pt x="7862" y="7553"/>
                    <a:pt x="7501" y="7734"/>
                  </a:cubicBezTo>
                  <a:cubicBezTo>
                    <a:pt x="6489" y="8221"/>
                    <a:pt x="5441" y="8637"/>
                    <a:pt x="4393" y="9035"/>
                  </a:cubicBezTo>
                  <a:cubicBezTo>
                    <a:pt x="3128" y="9522"/>
                    <a:pt x="1863" y="9974"/>
                    <a:pt x="579" y="10426"/>
                  </a:cubicBezTo>
                  <a:cubicBezTo>
                    <a:pt x="417" y="10480"/>
                    <a:pt x="253" y="10534"/>
                    <a:pt x="92" y="10606"/>
                  </a:cubicBezTo>
                  <a:cubicBezTo>
                    <a:pt x="37" y="10625"/>
                    <a:pt x="0" y="10679"/>
                    <a:pt x="19" y="10751"/>
                  </a:cubicBezTo>
                  <a:cubicBezTo>
                    <a:pt x="33" y="10796"/>
                    <a:pt x="84" y="10828"/>
                    <a:pt x="133" y="10828"/>
                  </a:cubicBezTo>
                  <a:cubicBezTo>
                    <a:pt x="143" y="10828"/>
                    <a:pt x="154" y="10827"/>
                    <a:pt x="164" y="10823"/>
                  </a:cubicBezTo>
                  <a:cubicBezTo>
                    <a:pt x="506" y="10715"/>
                    <a:pt x="832" y="10606"/>
                    <a:pt x="1157" y="10480"/>
                  </a:cubicBezTo>
                  <a:cubicBezTo>
                    <a:pt x="1482" y="10372"/>
                    <a:pt x="1808" y="10245"/>
                    <a:pt x="2133" y="10136"/>
                  </a:cubicBezTo>
                  <a:cubicBezTo>
                    <a:pt x="2783" y="9902"/>
                    <a:pt x="3434" y="9667"/>
                    <a:pt x="4067" y="9432"/>
                  </a:cubicBezTo>
                  <a:cubicBezTo>
                    <a:pt x="5188" y="9016"/>
                    <a:pt x="6308" y="8582"/>
                    <a:pt x="7374" y="8076"/>
                  </a:cubicBezTo>
                  <a:cubicBezTo>
                    <a:pt x="7771" y="7878"/>
                    <a:pt x="8169" y="7679"/>
                    <a:pt x="8549" y="7462"/>
                  </a:cubicBezTo>
                  <a:cubicBezTo>
                    <a:pt x="8856" y="7264"/>
                    <a:pt x="9145" y="7047"/>
                    <a:pt x="9380" y="6775"/>
                  </a:cubicBezTo>
                  <a:cubicBezTo>
                    <a:pt x="10121" y="5908"/>
                    <a:pt x="10410" y="4698"/>
                    <a:pt x="10139" y="3613"/>
                  </a:cubicBezTo>
                  <a:cubicBezTo>
                    <a:pt x="9814" y="2384"/>
                    <a:pt x="8819" y="1534"/>
                    <a:pt x="8152" y="505"/>
                  </a:cubicBezTo>
                  <a:cubicBezTo>
                    <a:pt x="8060" y="360"/>
                    <a:pt x="7988" y="216"/>
                    <a:pt x="7916" y="52"/>
                  </a:cubicBezTo>
                  <a:cubicBezTo>
                    <a:pt x="7895" y="16"/>
                    <a:pt x="7861" y="0"/>
                    <a:pt x="7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8"/>
            <p:cNvSpPr/>
            <p:nvPr/>
          </p:nvSpPr>
          <p:spPr>
            <a:xfrm>
              <a:off x="3824707" y="2892370"/>
              <a:ext cx="1953220" cy="545597"/>
            </a:xfrm>
            <a:custGeom>
              <a:rect b="b" l="l" r="r" t="t"/>
              <a:pathLst>
                <a:path extrusionOk="0" h="6371" w="22808">
                  <a:moveTo>
                    <a:pt x="199" y="0"/>
                  </a:moveTo>
                  <a:cubicBezTo>
                    <a:pt x="1" y="0"/>
                    <a:pt x="1" y="308"/>
                    <a:pt x="199" y="308"/>
                  </a:cubicBezTo>
                  <a:cubicBezTo>
                    <a:pt x="1736" y="344"/>
                    <a:pt x="3271" y="670"/>
                    <a:pt x="4753" y="1121"/>
                  </a:cubicBezTo>
                  <a:cubicBezTo>
                    <a:pt x="6182" y="1537"/>
                    <a:pt x="7591" y="2097"/>
                    <a:pt x="8982" y="2675"/>
                  </a:cubicBezTo>
                  <a:cubicBezTo>
                    <a:pt x="10374" y="3253"/>
                    <a:pt x="11765" y="3868"/>
                    <a:pt x="13175" y="4429"/>
                  </a:cubicBezTo>
                  <a:cubicBezTo>
                    <a:pt x="14603" y="4988"/>
                    <a:pt x="16049" y="5494"/>
                    <a:pt x="17548" y="5856"/>
                  </a:cubicBezTo>
                  <a:cubicBezTo>
                    <a:pt x="18851" y="6177"/>
                    <a:pt x="20210" y="6371"/>
                    <a:pt x="21564" y="6371"/>
                  </a:cubicBezTo>
                  <a:cubicBezTo>
                    <a:pt x="21731" y="6371"/>
                    <a:pt x="21899" y="6368"/>
                    <a:pt x="22066" y="6362"/>
                  </a:cubicBezTo>
                  <a:cubicBezTo>
                    <a:pt x="22247" y="6362"/>
                    <a:pt x="22446" y="6344"/>
                    <a:pt x="22627" y="6325"/>
                  </a:cubicBezTo>
                  <a:cubicBezTo>
                    <a:pt x="22802" y="6325"/>
                    <a:pt x="22807" y="6072"/>
                    <a:pt x="22643" y="6072"/>
                  </a:cubicBezTo>
                  <a:cubicBezTo>
                    <a:pt x="22638" y="6072"/>
                    <a:pt x="22632" y="6072"/>
                    <a:pt x="22627" y="6072"/>
                  </a:cubicBezTo>
                  <a:cubicBezTo>
                    <a:pt x="22309" y="6095"/>
                    <a:pt x="21991" y="6106"/>
                    <a:pt x="21672" y="6106"/>
                  </a:cubicBezTo>
                  <a:cubicBezTo>
                    <a:pt x="20468" y="6106"/>
                    <a:pt x="19262" y="5951"/>
                    <a:pt x="18090" y="5694"/>
                  </a:cubicBezTo>
                  <a:cubicBezTo>
                    <a:pt x="16591" y="5368"/>
                    <a:pt x="15126" y="4880"/>
                    <a:pt x="13699" y="4337"/>
                  </a:cubicBezTo>
                  <a:cubicBezTo>
                    <a:pt x="12290" y="3778"/>
                    <a:pt x="10898" y="3164"/>
                    <a:pt x="9488" y="2566"/>
                  </a:cubicBezTo>
                  <a:cubicBezTo>
                    <a:pt x="8114" y="1988"/>
                    <a:pt x="6724" y="1410"/>
                    <a:pt x="5278" y="959"/>
                  </a:cubicBezTo>
                  <a:cubicBezTo>
                    <a:pt x="3832" y="506"/>
                    <a:pt x="2314" y="145"/>
                    <a:pt x="796" y="36"/>
                  </a:cubicBezTo>
                  <a:cubicBezTo>
                    <a:pt x="597" y="19"/>
                    <a:pt x="399" y="0"/>
                    <a:pt x="1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8"/>
            <p:cNvSpPr/>
            <p:nvPr/>
          </p:nvSpPr>
          <p:spPr>
            <a:xfrm>
              <a:off x="4764065" y="1772061"/>
              <a:ext cx="1798559" cy="165537"/>
            </a:xfrm>
            <a:custGeom>
              <a:rect b="b" l="l" r="r" t="t"/>
              <a:pathLst>
                <a:path extrusionOk="0" h="1933" w="21002">
                  <a:moveTo>
                    <a:pt x="20860" y="0"/>
                  </a:moveTo>
                  <a:cubicBezTo>
                    <a:pt x="20842" y="0"/>
                    <a:pt x="20823" y="5"/>
                    <a:pt x="20802" y="17"/>
                  </a:cubicBezTo>
                  <a:cubicBezTo>
                    <a:pt x="19699" y="632"/>
                    <a:pt x="18489" y="1046"/>
                    <a:pt x="17241" y="1299"/>
                  </a:cubicBezTo>
                  <a:cubicBezTo>
                    <a:pt x="15976" y="1552"/>
                    <a:pt x="14711" y="1661"/>
                    <a:pt x="13429" y="1661"/>
                  </a:cubicBezTo>
                  <a:cubicBezTo>
                    <a:pt x="13329" y="1662"/>
                    <a:pt x="13228" y="1663"/>
                    <a:pt x="13128" y="1663"/>
                  </a:cubicBezTo>
                  <a:cubicBezTo>
                    <a:pt x="11909" y="1663"/>
                    <a:pt x="10690" y="1560"/>
                    <a:pt x="9470" y="1427"/>
                  </a:cubicBezTo>
                  <a:cubicBezTo>
                    <a:pt x="8007" y="1282"/>
                    <a:pt x="6543" y="1083"/>
                    <a:pt x="5097" y="938"/>
                  </a:cubicBezTo>
                  <a:cubicBezTo>
                    <a:pt x="3913" y="820"/>
                    <a:pt x="2717" y="725"/>
                    <a:pt x="1528" y="725"/>
                  </a:cubicBezTo>
                  <a:cubicBezTo>
                    <a:pt x="1266" y="725"/>
                    <a:pt x="1004" y="730"/>
                    <a:pt x="742" y="740"/>
                  </a:cubicBezTo>
                  <a:cubicBezTo>
                    <a:pt x="562" y="740"/>
                    <a:pt x="381" y="740"/>
                    <a:pt x="200" y="757"/>
                  </a:cubicBezTo>
                  <a:cubicBezTo>
                    <a:pt x="7" y="776"/>
                    <a:pt x="1" y="1047"/>
                    <a:pt x="182" y="1047"/>
                  </a:cubicBezTo>
                  <a:cubicBezTo>
                    <a:pt x="188" y="1047"/>
                    <a:pt x="194" y="1047"/>
                    <a:pt x="200" y="1046"/>
                  </a:cubicBezTo>
                  <a:cubicBezTo>
                    <a:pt x="635" y="1025"/>
                    <a:pt x="1070" y="1015"/>
                    <a:pt x="1505" y="1015"/>
                  </a:cubicBezTo>
                  <a:cubicBezTo>
                    <a:pt x="2534" y="1015"/>
                    <a:pt x="3563" y="1072"/>
                    <a:pt x="4591" y="1174"/>
                  </a:cubicBezTo>
                  <a:cubicBezTo>
                    <a:pt x="6056" y="1299"/>
                    <a:pt x="7519" y="1499"/>
                    <a:pt x="8983" y="1661"/>
                  </a:cubicBezTo>
                  <a:cubicBezTo>
                    <a:pt x="10320" y="1805"/>
                    <a:pt x="11675" y="1914"/>
                    <a:pt x="13031" y="1933"/>
                  </a:cubicBezTo>
                  <a:cubicBezTo>
                    <a:pt x="14332" y="1933"/>
                    <a:pt x="15615" y="1842"/>
                    <a:pt x="16880" y="1625"/>
                  </a:cubicBezTo>
                  <a:cubicBezTo>
                    <a:pt x="18127" y="1391"/>
                    <a:pt x="19356" y="1010"/>
                    <a:pt x="20494" y="415"/>
                  </a:cubicBezTo>
                  <a:cubicBezTo>
                    <a:pt x="20639" y="342"/>
                    <a:pt x="20766" y="270"/>
                    <a:pt x="20910" y="179"/>
                  </a:cubicBezTo>
                  <a:cubicBezTo>
                    <a:pt x="21001" y="134"/>
                    <a:pt x="20952" y="0"/>
                    <a:pt x="208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58"/>
            <p:cNvGrpSpPr/>
            <p:nvPr/>
          </p:nvGrpSpPr>
          <p:grpSpPr>
            <a:xfrm>
              <a:off x="687788" y="1108798"/>
              <a:ext cx="1137934" cy="663262"/>
              <a:chOff x="6339538" y="2291623"/>
              <a:chExt cx="1137934" cy="663262"/>
            </a:xfrm>
          </p:grpSpPr>
          <p:sp>
            <p:nvSpPr>
              <p:cNvPr id="909" name="Google Shape;909;p58"/>
              <p:cNvSpPr/>
              <p:nvPr/>
            </p:nvSpPr>
            <p:spPr>
              <a:xfrm>
                <a:off x="6339538" y="2291623"/>
                <a:ext cx="1043236" cy="661122"/>
              </a:xfrm>
              <a:custGeom>
                <a:rect b="b" l="l" r="r" t="t"/>
                <a:pathLst>
                  <a:path extrusionOk="0" h="7720" w="12182">
                    <a:moveTo>
                      <a:pt x="7076" y="1"/>
                    </a:moveTo>
                    <a:cubicBezTo>
                      <a:pt x="6265" y="1"/>
                      <a:pt x="5454" y="540"/>
                      <a:pt x="5188" y="1323"/>
                    </a:cubicBezTo>
                    <a:cubicBezTo>
                      <a:pt x="4765" y="842"/>
                      <a:pt x="4143" y="503"/>
                      <a:pt x="3520" y="503"/>
                    </a:cubicBezTo>
                    <a:cubicBezTo>
                      <a:pt x="3370" y="503"/>
                      <a:pt x="3220" y="522"/>
                      <a:pt x="3073" y="564"/>
                    </a:cubicBezTo>
                    <a:cubicBezTo>
                      <a:pt x="2333" y="799"/>
                      <a:pt x="1827" y="1774"/>
                      <a:pt x="2260" y="2425"/>
                    </a:cubicBezTo>
                    <a:cubicBezTo>
                      <a:pt x="2067" y="2331"/>
                      <a:pt x="1853" y="2287"/>
                      <a:pt x="1638" y="2287"/>
                    </a:cubicBezTo>
                    <a:cubicBezTo>
                      <a:pt x="1188" y="2287"/>
                      <a:pt x="734" y="2480"/>
                      <a:pt x="453" y="2823"/>
                    </a:cubicBezTo>
                    <a:cubicBezTo>
                      <a:pt x="20" y="3347"/>
                      <a:pt x="1" y="4160"/>
                      <a:pt x="398" y="4702"/>
                    </a:cubicBezTo>
                    <a:cubicBezTo>
                      <a:pt x="687" y="5083"/>
                      <a:pt x="1175" y="5310"/>
                      <a:pt x="1656" y="5310"/>
                    </a:cubicBezTo>
                    <a:cubicBezTo>
                      <a:pt x="1838" y="5310"/>
                      <a:pt x="2019" y="5278"/>
                      <a:pt x="2188" y="5208"/>
                    </a:cubicBezTo>
                    <a:lnTo>
                      <a:pt x="2188" y="5208"/>
                    </a:lnTo>
                    <a:cubicBezTo>
                      <a:pt x="2133" y="6256"/>
                      <a:pt x="2766" y="7359"/>
                      <a:pt x="3778" y="7648"/>
                    </a:cubicBezTo>
                    <a:cubicBezTo>
                      <a:pt x="3935" y="7697"/>
                      <a:pt x="4097" y="7719"/>
                      <a:pt x="4261" y="7719"/>
                    </a:cubicBezTo>
                    <a:cubicBezTo>
                      <a:pt x="5135" y="7719"/>
                      <a:pt x="6031" y="7067"/>
                      <a:pt x="6092" y="6184"/>
                    </a:cubicBezTo>
                    <a:cubicBezTo>
                      <a:pt x="6453" y="6798"/>
                      <a:pt x="7049" y="7268"/>
                      <a:pt x="7754" y="7413"/>
                    </a:cubicBezTo>
                    <a:cubicBezTo>
                      <a:pt x="7882" y="7440"/>
                      <a:pt x="8012" y="7453"/>
                      <a:pt x="8143" y="7453"/>
                    </a:cubicBezTo>
                    <a:cubicBezTo>
                      <a:pt x="8718" y="7453"/>
                      <a:pt x="9298" y="7200"/>
                      <a:pt x="9651" y="6745"/>
                    </a:cubicBezTo>
                    <a:cubicBezTo>
                      <a:pt x="10104" y="6148"/>
                      <a:pt x="10049" y="5389"/>
                      <a:pt x="9651" y="4793"/>
                    </a:cubicBezTo>
                    <a:lnTo>
                      <a:pt x="9651" y="4793"/>
                    </a:lnTo>
                    <a:cubicBezTo>
                      <a:pt x="10050" y="4843"/>
                      <a:pt x="10440" y="5013"/>
                      <a:pt x="10839" y="5013"/>
                    </a:cubicBezTo>
                    <a:cubicBezTo>
                      <a:pt x="11019" y="5013"/>
                      <a:pt x="11201" y="4978"/>
                      <a:pt x="11386" y="4883"/>
                    </a:cubicBezTo>
                    <a:cubicBezTo>
                      <a:pt x="11675" y="4721"/>
                      <a:pt x="11875" y="4432"/>
                      <a:pt x="12000" y="4124"/>
                    </a:cubicBezTo>
                    <a:cubicBezTo>
                      <a:pt x="12181" y="3618"/>
                      <a:pt x="12145" y="3022"/>
                      <a:pt x="11856" y="2552"/>
                    </a:cubicBezTo>
                    <a:cubicBezTo>
                      <a:pt x="11603" y="2136"/>
                      <a:pt x="11078" y="1978"/>
                      <a:pt x="10529" y="1978"/>
                    </a:cubicBezTo>
                    <a:cubicBezTo>
                      <a:pt x="9980" y="1978"/>
                      <a:pt x="9407" y="2136"/>
                      <a:pt x="9055" y="2353"/>
                    </a:cubicBezTo>
                    <a:cubicBezTo>
                      <a:pt x="9128" y="2299"/>
                      <a:pt x="9145" y="2191"/>
                      <a:pt x="9128" y="2027"/>
                    </a:cubicBezTo>
                    <a:cubicBezTo>
                      <a:pt x="9073" y="1649"/>
                      <a:pt x="8766" y="1070"/>
                      <a:pt x="8675" y="943"/>
                    </a:cubicBezTo>
                    <a:cubicBezTo>
                      <a:pt x="8369" y="528"/>
                      <a:pt x="7971" y="148"/>
                      <a:pt x="7446" y="40"/>
                    </a:cubicBezTo>
                    <a:cubicBezTo>
                      <a:pt x="7324" y="13"/>
                      <a:pt x="7200" y="1"/>
                      <a:pt x="70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8"/>
              <p:cNvSpPr/>
              <p:nvPr/>
            </p:nvSpPr>
            <p:spPr>
              <a:xfrm>
                <a:off x="6425073" y="2619957"/>
                <a:ext cx="1015318" cy="332787"/>
              </a:xfrm>
              <a:custGeom>
                <a:rect b="b" l="l" r="r" t="t"/>
                <a:pathLst>
                  <a:path extrusionOk="0" h="3886" w="11856">
                    <a:moveTo>
                      <a:pt x="0" y="1"/>
                    </a:moveTo>
                    <a:lnTo>
                      <a:pt x="0" y="1"/>
                    </a:lnTo>
                    <a:cubicBezTo>
                      <a:pt x="19" y="309"/>
                      <a:pt x="109" y="615"/>
                      <a:pt x="289" y="868"/>
                    </a:cubicBezTo>
                    <a:cubicBezTo>
                      <a:pt x="578" y="1249"/>
                      <a:pt x="1066" y="1476"/>
                      <a:pt x="1547" y="1476"/>
                    </a:cubicBezTo>
                    <a:cubicBezTo>
                      <a:pt x="1729" y="1476"/>
                      <a:pt x="1910" y="1444"/>
                      <a:pt x="2079" y="1374"/>
                    </a:cubicBezTo>
                    <a:lnTo>
                      <a:pt x="2079" y="1374"/>
                    </a:lnTo>
                    <a:cubicBezTo>
                      <a:pt x="2024" y="2422"/>
                      <a:pt x="2657" y="3525"/>
                      <a:pt x="3669" y="3814"/>
                    </a:cubicBezTo>
                    <a:cubicBezTo>
                      <a:pt x="3826" y="3863"/>
                      <a:pt x="3988" y="3885"/>
                      <a:pt x="4152" y="3885"/>
                    </a:cubicBezTo>
                    <a:cubicBezTo>
                      <a:pt x="5026" y="3885"/>
                      <a:pt x="5922" y="3233"/>
                      <a:pt x="5983" y="2350"/>
                    </a:cubicBezTo>
                    <a:cubicBezTo>
                      <a:pt x="6344" y="2964"/>
                      <a:pt x="6940" y="3434"/>
                      <a:pt x="7645" y="3579"/>
                    </a:cubicBezTo>
                    <a:cubicBezTo>
                      <a:pt x="7773" y="3606"/>
                      <a:pt x="7903" y="3619"/>
                      <a:pt x="8034" y="3619"/>
                    </a:cubicBezTo>
                    <a:cubicBezTo>
                      <a:pt x="8609" y="3619"/>
                      <a:pt x="9189" y="3366"/>
                      <a:pt x="9542" y="2911"/>
                    </a:cubicBezTo>
                    <a:cubicBezTo>
                      <a:pt x="9995" y="2314"/>
                      <a:pt x="9940" y="1555"/>
                      <a:pt x="9542" y="959"/>
                    </a:cubicBezTo>
                    <a:lnTo>
                      <a:pt x="9542" y="959"/>
                    </a:lnTo>
                    <a:cubicBezTo>
                      <a:pt x="9941" y="1009"/>
                      <a:pt x="10331" y="1179"/>
                      <a:pt x="10730" y="1179"/>
                    </a:cubicBezTo>
                    <a:cubicBezTo>
                      <a:pt x="10910" y="1179"/>
                      <a:pt x="11092" y="1144"/>
                      <a:pt x="11277" y="1049"/>
                    </a:cubicBezTo>
                    <a:cubicBezTo>
                      <a:pt x="11530" y="904"/>
                      <a:pt x="11729" y="651"/>
                      <a:pt x="11855" y="381"/>
                    </a:cubicBezTo>
                    <a:lnTo>
                      <a:pt x="11855" y="381"/>
                    </a:lnTo>
                    <a:cubicBezTo>
                      <a:pt x="11585" y="434"/>
                      <a:pt x="11332" y="489"/>
                      <a:pt x="11060" y="525"/>
                    </a:cubicBezTo>
                    <a:cubicBezTo>
                      <a:pt x="10950" y="533"/>
                      <a:pt x="10839" y="537"/>
                      <a:pt x="10728" y="537"/>
                    </a:cubicBezTo>
                    <a:cubicBezTo>
                      <a:pt x="10056" y="537"/>
                      <a:pt x="9380" y="392"/>
                      <a:pt x="8838" y="19"/>
                    </a:cubicBezTo>
                    <a:lnTo>
                      <a:pt x="8838" y="19"/>
                    </a:lnTo>
                    <a:cubicBezTo>
                      <a:pt x="8891" y="525"/>
                      <a:pt x="8802" y="1068"/>
                      <a:pt x="8585" y="1537"/>
                    </a:cubicBezTo>
                    <a:cubicBezTo>
                      <a:pt x="8440" y="1880"/>
                      <a:pt x="8187" y="2224"/>
                      <a:pt x="7807" y="2314"/>
                    </a:cubicBezTo>
                    <a:cubicBezTo>
                      <a:pt x="7730" y="2337"/>
                      <a:pt x="7650" y="2348"/>
                      <a:pt x="7570" y="2348"/>
                    </a:cubicBezTo>
                    <a:cubicBezTo>
                      <a:pt x="7275" y="2348"/>
                      <a:pt x="6973" y="2202"/>
                      <a:pt x="6759" y="1989"/>
                    </a:cubicBezTo>
                    <a:cubicBezTo>
                      <a:pt x="6470" y="1718"/>
                      <a:pt x="6289" y="1374"/>
                      <a:pt x="6127" y="1031"/>
                    </a:cubicBezTo>
                    <a:cubicBezTo>
                      <a:pt x="6036" y="1465"/>
                      <a:pt x="5928" y="1916"/>
                      <a:pt x="5657" y="2260"/>
                    </a:cubicBezTo>
                    <a:cubicBezTo>
                      <a:pt x="5459" y="2496"/>
                      <a:pt x="5149" y="2664"/>
                      <a:pt x="4852" y="2664"/>
                    </a:cubicBezTo>
                    <a:cubicBezTo>
                      <a:pt x="4716" y="2664"/>
                      <a:pt x="4583" y="2629"/>
                      <a:pt x="4465" y="2549"/>
                    </a:cubicBezTo>
                    <a:cubicBezTo>
                      <a:pt x="4157" y="2350"/>
                      <a:pt x="4067" y="1952"/>
                      <a:pt x="4067" y="1591"/>
                    </a:cubicBezTo>
                    <a:cubicBezTo>
                      <a:pt x="4048" y="1230"/>
                      <a:pt x="4103" y="868"/>
                      <a:pt x="4012" y="525"/>
                    </a:cubicBezTo>
                    <a:cubicBezTo>
                      <a:pt x="3487" y="778"/>
                      <a:pt x="2903" y="905"/>
                      <a:pt x="2316" y="905"/>
                    </a:cubicBezTo>
                    <a:cubicBezTo>
                      <a:pt x="1773" y="905"/>
                      <a:pt x="1227" y="796"/>
                      <a:pt x="723" y="579"/>
                    </a:cubicBezTo>
                    <a:cubicBezTo>
                      <a:pt x="380" y="434"/>
                      <a:pt x="200" y="21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8"/>
              <p:cNvSpPr/>
              <p:nvPr/>
            </p:nvSpPr>
            <p:spPr>
              <a:xfrm>
                <a:off x="6406489" y="2306867"/>
                <a:ext cx="1070983" cy="648019"/>
              </a:xfrm>
              <a:custGeom>
                <a:rect b="b" l="l" r="r" t="t"/>
                <a:pathLst>
                  <a:path extrusionOk="0" h="7567" w="12506">
                    <a:moveTo>
                      <a:pt x="7409" y="221"/>
                    </a:moveTo>
                    <a:cubicBezTo>
                      <a:pt x="8027" y="221"/>
                      <a:pt x="8598" y="655"/>
                      <a:pt x="8855" y="1218"/>
                    </a:cubicBezTo>
                    <a:cubicBezTo>
                      <a:pt x="9036" y="1579"/>
                      <a:pt x="9072" y="2013"/>
                      <a:pt x="9019" y="2410"/>
                    </a:cubicBezTo>
                    <a:cubicBezTo>
                      <a:pt x="9005" y="2490"/>
                      <a:pt x="9070" y="2570"/>
                      <a:pt x="9142" y="2570"/>
                    </a:cubicBezTo>
                    <a:cubicBezTo>
                      <a:pt x="9167" y="2570"/>
                      <a:pt x="9193" y="2560"/>
                      <a:pt x="9217" y="2536"/>
                    </a:cubicBezTo>
                    <a:cubicBezTo>
                      <a:pt x="9597" y="2139"/>
                      <a:pt x="10067" y="1832"/>
                      <a:pt x="10626" y="1724"/>
                    </a:cubicBezTo>
                    <a:cubicBezTo>
                      <a:pt x="10707" y="1711"/>
                      <a:pt x="10789" y="1704"/>
                      <a:pt x="10872" y="1704"/>
                    </a:cubicBezTo>
                    <a:cubicBezTo>
                      <a:pt x="11252" y="1704"/>
                      <a:pt x="11636" y="1845"/>
                      <a:pt x="11874" y="2157"/>
                    </a:cubicBezTo>
                    <a:cubicBezTo>
                      <a:pt x="12127" y="2500"/>
                      <a:pt x="12217" y="2953"/>
                      <a:pt x="12127" y="3367"/>
                    </a:cubicBezTo>
                    <a:cubicBezTo>
                      <a:pt x="12036" y="3820"/>
                      <a:pt x="11747" y="4163"/>
                      <a:pt x="11332" y="4362"/>
                    </a:cubicBezTo>
                    <a:cubicBezTo>
                      <a:pt x="11078" y="4489"/>
                      <a:pt x="10786" y="4553"/>
                      <a:pt x="10494" y="4553"/>
                    </a:cubicBezTo>
                    <a:cubicBezTo>
                      <a:pt x="10248" y="4553"/>
                      <a:pt x="10001" y="4507"/>
                      <a:pt x="9778" y="4416"/>
                    </a:cubicBezTo>
                    <a:cubicBezTo>
                      <a:pt x="9758" y="4406"/>
                      <a:pt x="9738" y="4402"/>
                      <a:pt x="9720" y="4402"/>
                    </a:cubicBezTo>
                    <a:cubicBezTo>
                      <a:pt x="9635" y="4402"/>
                      <a:pt x="9571" y="4490"/>
                      <a:pt x="9614" y="4579"/>
                    </a:cubicBezTo>
                    <a:cubicBezTo>
                      <a:pt x="9904" y="5211"/>
                      <a:pt x="9687" y="5989"/>
                      <a:pt x="9200" y="6458"/>
                    </a:cubicBezTo>
                    <a:cubicBezTo>
                      <a:pt x="8964" y="6693"/>
                      <a:pt x="8639" y="6837"/>
                      <a:pt x="8296" y="6856"/>
                    </a:cubicBezTo>
                    <a:cubicBezTo>
                      <a:pt x="8268" y="6857"/>
                      <a:pt x="8240" y="6858"/>
                      <a:pt x="8212" y="6858"/>
                    </a:cubicBezTo>
                    <a:cubicBezTo>
                      <a:pt x="7896" y="6858"/>
                      <a:pt x="7584" y="6769"/>
                      <a:pt x="7301" y="6603"/>
                    </a:cubicBezTo>
                    <a:cubicBezTo>
                      <a:pt x="6959" y="6404"/>
                      <a:pt x="6706" y="6097"/>
                      <a:pt x="6597" y="5717"/>
                    </a:cubicBezTo>
                    <a:cubicBezTo>
                      <a:pt x="6581" y="5660"/>
                      <a:pt x="6531" y="5633"/>
                      <a:pt x="6482" y="5633"/>
                    </a:cubicBezTo>
                    <a:cubicBezTo>
                      <a:pt x="6422" y="5633"/>
                      <a:pt x="6362" y="5674"/>
                      <a:pt x="6362" y="5753"/>
                    </a:cubicBezTo>
                    <a:cubicBezTo>
                      <a:pt x="6325" y="6495"/>
                      <a:pt x="5694" y="7126"/>
                      <a:pt x="4971" y="7290"/>
                    </a:cubicBezTo>
                    <a:cubicBezTo>
                      <a:pt x="4856" y="7313"/>
                      <a:pt x="4742" y="7325"/>
                      <a:pt x="4629" y="7325"/>
                    </a:cubicBezTo>
                    <a:cubicBezTo>
                      <a:pt x="4384" y="7325"/>
                      <a:pt x="4145" y="7269"/>
                      <a:pt x="3923" y="7145"/>
                    </a:cubicBezTo>
                    <a:cubicBezTo>
                      <a:pt x="3579" y="6982"/>
                      <a:pt x="3326" y="6693"/>
                      <a:pt x="3145" y="6367"/>
                    </a:cubicBezTo>
                    <a:cubicBezTo>
                      <a:pt x="2947" y="6006"/>
                      <a:pt x="2856" y="5591"/>
                      <a:pt x="2928" y="5175"/>
                    </a:cubicBezTo>
                    <a:cubicBezTo>
                      <a:pt x="2945" y="5094"/>
                      <a:pt x="2888" y="5027"/>
                      <a:pt x="2810" y="5027"/>
                    </a:cubicBezTo>
                    <a:cubicBezTo>
                      <a:pt x="2802" y="5027"/>
                      <a:pt x="2793" y="5028"/>
                      <a:pt x="2783" y="5030"/>
                    </a:cubicBezTo>
                    <a:cubicBezTo>
                      <a:pt x="2536" y="5070"/>
                      <a:pt x="2277" y="5099"/>
                      <a:pt x="2016" y="5099"/>
                    </a:cubicBezTo>
                    <a:cubicBezTo>
                      <a:pt x="1802" y="5099"/>
                      <a:pt x="1586" y="5079"/>
                      <a:pt x="1374" y="5030"/>
                    </a:cubicBezTo>
                    <a:cubicBezTo>
                      <a:pt x="1012" y="4940"/>
                      <a:pt x="670" y="4741"/>
                      <a:pt x="453" y="4434"/>
                    </a:cubicBezTo>
                    <a:cubicBezTo>
                      <a:pt x="253" y="4126"/>
                      <a:pt x="200" y="3765"/>
                      <a:pt x="308" y="3422"/>
                    </a:cubicBezTo>
                    <a:cubicBezTo>
                      <a:pt x="417" y="3061"/>
                      <a:pt x="651" y="2753"/>
                      <a:pt x="976" y="2591"/>
                    </a:cubicBezTo>
                    <a:cubicBezTo>
                      <a:pt x="1230" y="2446"/>
                      <a:pt x="1516" y="2382"/>
                      <a:pt x="1801" y="2382"/>
                    </a:cubicBezTo>
                    <a:cubicBezTo>
                      <a:pt x="1943" y="2382"/>
                      <a:pt x="2086" y="2398"/>
                      <a:pt x="2224" y="2428"/>
                    </a:cubicBezTo>
                    <a:cubicBezTo>
                      <a:pt x="2233" y="2430"/>
                      <a:pt x="2243" y="2431"/>
                      <a:pt x="2253" y="2431"/>
                    </a:cubicBezTo>
                    <a:cubicBezTo>
                      <a:pt x="2318" y="2431"/>
                      <a:pt x="2386" y="2380"/>
                      <a:pt x="2386" y="2302"/>
                    </a:cubicBezTo>
                    <a:cubicBezTo>
                      <a:pt x="2368" y="2175"/>
                      <a:pt x="2368" y="2030"/>
                      <a:pt x="2405" y="1886"/>
                    </a:cubicBezTo>
                    <a:cubicBezTo>
                      <a:pt x="2422" y="1760"/>
                      <a:pt x="2477" y="1633"/>
                      <a:pt x="2549" y="1507"/>
                    </a:cubicBezTo>
                    <a:cubicBezTo>
                      <a:pt x="2675" y="1254"/>
                      <a:pt x="2874" y="1054"/>
                      <a:pt x="3091" y="892"/>
                    </a:cubicBezTo>
                    <a:cubicBezTo>
                      <a:pt x="3347" y="735"/>
                      <a:pt x="3634" y="658"/>
                      <a:pt x="3921" y="658"/>
                    </a:cubicBezTo>
                    <a:cubicBezTo>
                      <a:pt x="4163" y="658"/>
                      <a:pt x="4404" y="712"/>
                      <a:pt x="4627" y="820"/>
                    </a:cubicBezTo>
                    <a:cubicBezTo>
                      <a:pt x="4898" y="946"/>
                      <a:pt x="5151" y="1145"/>
                      <a:pt x="5313" y="1398"/>
                    </a:cubicBezTo>
                    <a:cubicBezTo>
                      <a:pt x="5333" y="1428"/>
                      <a:pt x="5359" y="1442"/>
                      <a:pt x="5385" y="1446"/>
                    </a:cubicBezTo>
                    <a:lnTo>
                      <a:pt x="5385" y="1446"/>
                    </a:lnTo>
                    <a:cubicBezTo>
                      <a:pt x="5397" y="1460"/>
                      <a:pt x="5410" y="1474"/>
                      <a:pt x="5422" y="1488"/>
                    </a:cubicBezTo>
                    <a:cubicBezTo>
                      <a:pt x="5443" y="1499"/>
                      <a:pt x="5470" y="1509"/>
                      <a:pt x="5496" y="1509"/>
                    </a:cubicBezTo>
                    <a:cubicBezTo>
                      <a:pt x="5515" y="1509"/>
                      <a:pt x="5534" y="1503"/>
                      <a:pt x="5549" y="1488"/>
                    </a:cubicBezTo>
                    <a:cubicBezTo>
                      <a:pt x="5964" y="946"/>
                      <a:pt x="6470" y="368"/>
                      <a:pt x="7176" y="242"/>
                    </a:cubicBezTo>
                    <a:cubicBezTo>
                      <a:pt x="7254" y="228"/>
                      <a:pt x="7332" y="221"/>
                      <a:pt x="7409" y="221"/>
                    </a:cubicBezTo>
                    <a:close/>
                    <a:moveTo>
                      <a:pt x="7467" y="0"/>
                    </a:moveTo>
                    <a:cubicBezTo>
                      <a:pt x="7424" y="0"/>
                      <a:pt x="7381" y="2"/>
                      <a:pt x="7337" y="6"/>
                    </a:cubicBezTo>
                    <a:cubicBezTo>
                      <a:pt x="6959" y="25"/>
                      <a:pt x="6597" y="187"/>
                      <a:pt x="6308" y="423"/>
                    </a:cubicBezTo>
                    <a:cubicBezTo>
                      <a:pt x="5979" y="669"/>
                      <a:pt x="5723" y="977"/>
                      <a:pt x="5476" y="1289"/>
                    </a:cubicBezTo>
                    <a:lnTo>
                      <a:pt x="5476" y="1289"/>
                    </a:lnTo>
                    <a:cubicBezTo>
                      <a:pt x="5469" y="1282"/>
                      <a:pt x="5462" y="1275"/>
                      <a:pt x="5455" y="1268"/>
                    </a:cubicBezTo>
                    <a:lnTo>
                      <a:pt x="5455" y="1268"/>
                    </a:lnTo>
                    <a:cubicBezTo>
                      <a:pt x="5311" y="1014"/>
                      <a:pt x="5102" y="794"/>
                      <a:pt x="4844" y="657"/>
                    </a:cubicBezTo>
                    <a:cubicBezTo>
                      <a:pt x="4573" y="495"/>
                      <a:pt x="4265" y="423"/>
                      <a:pt x="3959" y="404"/>
                    </a:cubicBezTo>
                    <a:cubicBezTo>
                      <a:pt x="3326" y="404"/>
                      <a:pt x="2730" y="765"/>
                      <a:pt x="2422" y="1290"/>
                    </a:cubicBezTo>
                    <a:cubicBezTo>
                      <a:pt x="2266" y="1554"/>
                      <a:pt x="2151" y="1860"/>
                      <a:pt x="2134" y="2160"/>
                    </a:cubicBezTo>
                    <a:lnTo>
                      <a:pt x="2134" y="2160"/>
                    </a:lnTo>
                    <a:cubicBezTo>
                      <a:pt x="2024" y="2142"/>
                      <a:pt x="1914" y="2133"/>
                      <a:pt x="1803" y="2133"/>
                    </a:cubicBezTo>
                    <a:cubicBezTo>
                      <a:pt x="1528" y="2133"/>
                      <a:pt x="1254" y="2189"/>
                      <a:pt x="995" y="2302"/>
                    </a:cubicBezTo>
                    <a:cubicBezTo>
                      <a:pt x="615" y="2483"/>
                      <a:pt x="308" y="2808"/>
                      <a:pt x="145" y="3206"/>
                    </a:cubicBezTo>
                    <a:cubicBezTo>
                      <a:pt x="0" y="3584"/>
                      <a:pt x="0" y="4018"/>
                      <a:pt x="181" y="4398"/>
                    </a:cubicBezTo>
                    <a:cubicBezTo>
                      <a:pt x="381" y="4777"/>
                      <a:pt x="742" y="5049"/>
                      <a:pt x="1140" y="5193"/>
                    </a:cubicBezTo>
                    <a:cubicBezTo>
                      <a:pt x="1411" y="5292"/>
                      <a:pt x="1695" y="5329"/>
                      <a:pt x="1984" y="5329"/>
                    </a:cubicBezTo>
                    <a:cubicBezTo>
                      <a:pt x="2212" y="5329"/>
                      <a:pt x="2443" y="5306"/>
                      <a:pt x="2672" y="5274"/>
                    </a:cubicBezTo>
                    <a:lnTo>
                      <a:pt x="2672" y="5274"/>
                    </a:lnTo>
                    <a:cubicBezTo>
                      <a:pt x="2607" y="6056"/>
                      <a:pt x="3013" y="6868"/>
                      <a:pt x="3670" y="7290"/>
                    </a:cubicBezTo>
                    <a:cubicBezTo>
                      <a:pt x="3950" y="7471"/>
                      <a:pt x="4274" y="7567"/>
                      <a:pt x="4607" y="7567"/>
                    </a:cubicBezTo>
                    <a:cubicBezTo>
                      <a:pt x="4704" y="7567"/>
                      <a:pt x="4801" y="7559"/>
                      <a:pt x="4898" y="7543"/>
                    </a:cubicBezTo>
                    <a:cubicBezTo>
                      <a:pt x="5313" y="7488"/>
                      <a:pt x="5711" y="7290"/>
                      <a:pt x="6000" y="7001"/>
                    </a:cubicBezTo>
                    <a:cubicBezTo>
                      <a:pt x="6245" y="6769"/>
                      <a:pt x="6434" y="6473"/>
                      <a:pt x="6530" y="6152"/>
                    </a:cubicBezTo>
                    <a:lnTo>
                      <a:pt x="6530" y="6152"/>
                    </a:lnTo>
                    <a:cubicBezTo>
                      <a:pt x="6867" y="6720"/>
                      <a:pt x="7511" y="7094"/>
                      <a:pt x="8169" y="7109"/>
                    </a:cubicBezTo>
                    <a:cubicBezTo>
                      <a:pt x="8190" y="7110"/>
                      <a:pt x="8212" y="7110"/>
                      <a:pt x="8233" y="7110"/>
                    </a:cubicBezTo>
                    <a:cubicBezTo>
                      <a:pt x="8609" y="7110"/>
                      <a:pt x="8981" y="6968"/>
                      <a:pt x="9272" y="6729"/>
                    </a:cubicBezTo>
                    <a:cubicBezTo>
                      <a:pt x="9578" y="6495"/>
                      <a:pt x="9795" y="6133"/>
                      <a:pt x="9904" y="5772"/>
                    </a:cubicBezTo>
                    <a:cubicBezTo>
                      <a:pt x="10004" y="5428"/>
                      <a:pt x="10014" y="5062"/>
                      <a:pt x="9923" y="4718"/>
                    </a:cubicBezTo>
                    <a:lnTo>
                      <a:pt x="9923" y="4718"/>
                    </a:lnTo>
                    <a:cubicBezTo>
                      <a:pt x="10121" y="4777"/>
                      <a:pt x="10324" y="4807"/>
                      <a:pt x="10526" y="4807"/>
                    </a:cubicBezTo>
                    <a:cubicBezTo>
                      <a:pt x="10775" y="4807"/>
                      <a:pt x="11023" y="4762"/>
                      <a:pt x="11260" y="4669"/>
                    </a:cubicBezTo>
                    <a:cubicBezTo>
                      <a:pt x="11766" y="4488"/>
                      <a:pt x="12181" y="4109"/>
                      <a:pt x="12344" y="3584"/>
                    </a:cubicBezTo>
                    <a:cubicBezTo>
                      <a:pt x="12506" y="3114"/>
                      <a:pt x="12434" y="2572"/>
                      <a:pt x="12181" y="2157"/>
                    </a:cubicBezTo>
                    <a:cubicBezTo>
                      <a:pt x="11910" y="1717"/>
                      <a:pt x="11433" y="1467"/>
                      <a:pt x="10913" y="1467"/>
                    </a:cubicBezTo>
                    <a:cubicBezTo>
                      <a:pt x="10878" y="1467"/>
                      <a:pt x="10843" y="1468"/>
                      <a:pt x="10807" y="1471"/>
                    </a:cubicBezTo>
                    <a:cubicBezTo>
                      <a:pt x="10482" y="1488"/>
                      <a:pt x="10157" y="1596"/>
                      <a:pt x="9867" y="1760"/>
                    </a:cubicBezTo>
                    <a:cubicBezTo>
                      <a:pt x="9659" y="1858"/>
                      <a:pt x="9466" y="1991"/>
                      <a:pt x="9284" y="2139"/>
                    </a:cubicBezTo>
                    <a:lnTo>
                      <a:pt x="9284" y="2139"/>
                    </a:lnTo>
                    <a:cubicBezTo>
                      <a:pt x="9301" y="1433"/>
                      <a:pt x="9029" y="733"/>
                      <a:pt x="8422" y="314"/>
                    </a:cubicBezTo>
                    <a:cubicBezTo>
                      <a:pt x="8150" y="122"/>
                      <a:pt x="7807" y="0"/>
                      <a:pt x="7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2" name="Google Shape;912;p58"/>
            <p:cNvSpPr/>
            <p:nvPr/>
          </p:nvSpPr>
          <p:spPr>
            <a:xfrm flipH="1" rot="2533380">
              <a:off x="4476076" y="2378116"/>
              <a:ext cx="1612808" cy="450509"/>
            </a:xfrm>
            <a:custGeom>
              <a:rect b="b" l="l" r="r" t="t"/>
              <a:pathLst>
                <a:path extrusionOk="0" h="6371" w="22808">
                  <a:moveTo>
                    <a:pt x="199" y="0"/>
                  </a:moveTo>
                  <a:cubicBezTo>
                    <a:pt x="1" y="0"/>
                    <a:pt x="1" y="308"/>
                    <a:pt x="199" y="308"/>
                  </a:cubicBezTo>
                  <a:cubicBezTo>
                    <a:pt x="1736" y="344"/>
                    <a:pt x="3271" y="670"/>
                    <a:pt x="4753" y="1121"/>
                  </a:cubicBezTo>
                  <a:cubicBezTo>
                    <a:pt x="6182" y="1537"/>
                    <a:pt x="7591" y="2097"/>
                    <a:pt x="8982" y="2675"/>
                  </a:cubicBezTo>
                  <a:cubicBezTo>
                    <a:pt x="10374" y="3253"/>
                    <a:pt x="11765" y="3868"/>
                    <a:pt x="13175" y="4429"/>
                  </a:cubicBezTo>
                  <a:cubicBezTo>
                    <a:pt x="14603" y="4988"/>
                    <a:pt x="16049" y="5494"/>
                    <a:pt x="17548" y="5856"/>
                  </a:cubicBezTo>
                  <a:cubicBezTo>
                    <a:pt x="18851" y="6177"/>
                    <a:pt x="20210" y="6371"/>
                    <a:pt x="21564" y="6371"/>
                  </a:cubicBezTo>
                  <a:cubicBezTo>
                    <a:pt x="21731" y="6371"/>
                    <a:pt x="21899" y="6368"/>
                    <a:pt x="22066" y="6362"/>
                  </a:cubicBezTo>
                  <a:cubicBezTo>
                    <a:pt x="22247" y="6362"/>
                    <a:pt x="22446" y="6344"/>
                    <a:pt x="22627" y="6325"/>
                  </a:cubicBezTo>
                  <a:cubicBezTo>
                    <a:pt x="22802" y="6325"/>
                    <a:pt x="22807" y="6072"/>
                    <a:pt x="22643" y="6072"/>
                  </a:cubicBezTo>
                  <a:cubicBezTo>
                    <a:pt x="22638" y="6072"/>
                    <a:pt x="22632" y="6072"/>
                    <a:pt x="22627" y="6072"/>
                  </a:cubicBezTo>
                  <a:cubicBezTo>
                    <a:pt x="22309" y="6095"/>
                    <a:pt x="21991" y="6106"/>
                    <a:pt x="21672" y="6106"/>
                  </a:cubicBezTo>
                  <a:cubicBezTo>
                    <a:pt x="20468" y="6106"/>
                    <a:pt x="19262" y="5951"/>
                    <a:pt x="18090" y="5694"/>
                  </a:cubicBezTo>
                  <a:cubicBezTo>
                    <a:pt x="16591" y="5368"/>
                    <a:pt x="15126" y="4880"/>
                    <a:pt x="13699" y="4337"/>
                  </a:cubicBezTo>
                  <a:cubicBezTo>
                    <a:pt x="12290" y="3778"/>
                    <a:pt x="10898" y="3164"/>
                    <a:pt x="9488" y="2566"/>
                  </a:cubicBezTo>
                  <a:cubicBezTo>
                    <a:pt x="8114" y="1988"/>
                    <a:pt x="6724" y="1410"/>
                    <a:pt x="5278" y="959"/>
                  </a:cubicBezTo>
                  <a:cubicBezTo>
                    <a:pt x="3832" y="506"/>
                    <a:pt x="2314" y="145"/>
                    <a:pt x="796" y="36"/>
                  </a:cubicBezTo>
                  <a:cubicBezTo>
                    <a:pt x="597" y="19"/>
                    <a:pt x="399" y="0"/>
                    <a:pt x="1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8"/>
            <p:cNvSpPr/>
            <p:nvPr/>
          </p:nvSpPr>
          <p:spPr>
            <a:xfrm>
              <a:off x="4271700" y="1698900"/>
              <a:ext cx="457200" cy="457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8"/>
            <p:cNvSpPr/>
            <p:nvPr/>
          </p:nvSpPr>
          <p:spPr>
            <a:xfrm>
              <a:off x="5840238" y="3068538"/>
              <a:ext cx="457200" cy="457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8"/>
            <p:cNvSpPr/>
            <p:nvPr/>
          </p:nvSpPr>
          <p:spPr>
            <a:xfrm>
              <a:off x="3290375" y="2731163"/>
              <a:ext cx="457200" cy="457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8"/>
            <p:cNvSpPr/>
            <p:nvPr/>
          </p:nvSpPr>
          <p:spPr>
            <a:xfrm>
              <a:off x="2212975" y="4069088"/>
              <a:ext cx="457200" cy="457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grpSp>
        <p:nvGrpSpPr>
          <p:cNvPr id="921" name="Google Shape;921;p59"/>
          <p:cNvGrpSpPr/>
          <p:nvPr/>
        </p:nvGrpSpPr>
        <p:grpSpPr>
          <a:xfrm>
            <a:off x="2599147" y="1547408"/>
            <a:ext cx="3944089" cy="3208154"/>
            <a:chOff x="2582625" y="2989100"/>
            <a:chExt cx="1108700" cy="901800"/>
          </a:xfrm>
        </p:grpSpPr>
        <p:sp>
          <p:nvSpPr>
            <p:cNvPr id="922" name="Google Shape;922;p59"/>
            <p:cNvSpPr/>
            <p:nvPr/>
          </p:nvSpPr>
          <p:spPr>
            <a:xfrm>
              <a:off x="3267525" y="3209575"/>
              <a:ext cx="365550" cy="325750"/>
            </a:xfrm>
            <a:custGeom>
              <a:rect b="b" l="l" r="r" t="t"/>
              <a:pathLst>
                <a:path extrusionOk="0" h="13030" w="14622">
                  <a:moveTo>
                    <a:pt x="9236" y="1"/>
                  </a:moveTo>
                  <a:lnTo>
                    <a:pt x="1" y="9235"/>
                  </a:lnTo>
                  <a:cubicBezTo>
                    <a:pt x="887" y="10283"/>
                    <a:pt x="1446" y="11584"/>
                    <a:pt x="1555" y="13030"/>
                  </a:cubicBezTo>
                  <a:lnTo>
                    <a:pt x="14621" y="13030"/>
                  </a:lnTo>
                  <a:cubicBezTo>
                    <a:pt x="14477" y="7988"/>
                    <a:pt x="12453" y="3434"/>
                    <a:pt x="92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9"/>
            <p:cNvSpPr/>
            <p:nvPr/>
          </p:nvSpPr>
          <p:spPr>
            <a:xfrm>
              <a:off x="3150975" y="3052800"/>
              <a:ext cx="325775" cy="365975"/>
            </a:xfrm>
            <a:custGeom>
              <a:rect b="b" l="l" r="r" t="t"/>
              <a:pathLst>
                <a:path extrusionOk="0" h="14639" w="13031">
                  <a:moveTo>
                    <a:pt x="0" y="0"/>
                  </a:moveTo>
                  <a:lnTo>
                    <a:pt x="0" y="13048"/>
                  </a:lnTo>
                  <a:cubicBezTo>
                    <a:pt x="1446" y="13175"/>
                    <a:pt x="2766" y="13753"/>
                    <a:pt x="3814" y="14638"/>
                  </a:cubicBezTo>
                  <a:lnTo>
                    <a:pt x="13031" y="5404"/>
                  </a:lnTo>
                  <a:cubicBezTo>
                    <a:pt x="9614" y="2169"/>
                    <a:pt x="5043" y="1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9"/>
            <p:cNvSpPr/>
            <p:nvPr/>
          </p:nvSpPr>
          <p:spPr>
            <a:xfrm>
              <a:off x="2794525" y="3052800"/>
              <a:ext cx="325750" cy="365975"/>
            </a:xfrm>
            <a:custGeom>
              <a:rect b="b" l="l" r="r" t="t"/>
              <a:pathLst>
                <a:path extrusionOk="0" h="14639" w="13030">
                  <a:moveTo>
                    <a:pt x="13029" y="0"/>
                  </a:moveTo>
                  <a:cubicBezTo>
                    <a:pt x="7988" y="145"/>
                    <a:pt x="3434" y="2169"/>
                    <a:pt x="0" y="5404"/>
                  </a:cubicBezTo>
                  <a:lnTo>
                    <a:pt x="9234" y="14638"/>
                  </a:lnTo>
                  <a:cubicBezTo>
                    <a:pt x="10282" y="13753"/>
                    <a:pt x="11602" y="13175"/>
                    <a:pt x="13029" y="13048"/>
                  </a:cubicBezTo>
                  <a:lnTo>
                    <a:pt x="130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9"/>
            <p:cNvSpPr/>
            <p:nvPr/>
          </p:nvSpPr>
          <p:spPr>
            <a:xfrm>
              <a:off x="2638625" y="3209575"/>
              <a:ext cx="365075" cy="325750"/>
            </a:xfrm>
            <a:custGeom>
              <a:rect b="b" l="l" r="r" t="t"/>
              <a:pathLst>
                <a:path extrusionOk="0" h="13030" w="14603">
                  <a:moveTo>
                    <a:pt x="5369" y="1"/>
                  </a:moveTo>
                  <a:cubicBezTo>
                    <a:pt x="2152" y="3434"/>
                    <a:pt x="145" y="7988"/>
                    <a:pt x="1" y="13030"/>
                  </a:cubicBezTo>
                  <a:lnTo>
                    <a:pt x="13049" y="13030"/>
                  </a:lnTo>
                  <a:cubicBezTo>
                    <a:pt x="13176" y="11584"/>
                    <a:pt x="13735" y="10283"/>
                    <a:pt x="14603" y="9235"/>
                  </a:cubicBezTo>
                  <a:lnTo>
                    <a:pt x="53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9"/>
            <p:cNvSpPr/>
            <p:nvPr/>
          </p:nvSpPr>
          <p:spPr>
            <a:xfrm>
              <a:off x="2638625" y="3566025"/>
              <a:ext cx="365975" cy="324875"/>
            </a:xfrm>
            <a:custGeom>
              <a:rect b="b" l="l" r="r" t="t"/>
              <a:pathLst>
                <a:path extrusionOk="0" h="12995" w="14639">
                  <a:moveTo>
                    <a:pt x="1" y="1"/>
                  </a:moveTo>
                  <a:cubicBezTo>
                    <a:pt x="164" y="5025"/>
                    <a:pt x="2188" y="9579"/>
                    <a:pt x="5405" y="12995"/>
                  </a:cubicBezTo>
                  <a:lnTo>
                    <a:pt x="14639" y="3778"/>
                  </a:lnTo>
                  <a:cubicBezTo>
                    <a:pt x="13754" y="2730"/>
                    <a:pt x="13193" y="1429"/>
                    <a:pt x="13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9"/>
            <p:cNvSpPr/>
            <p:nvPr/>
          </p:nvSpPr>
          <p:spPr>
            <a:xfrm>
              <a:off x="2660800" y="3566025"/>
              <a:ext cx="138700" cy="309050"/>
            </a:xfrm>
            <a:custGeom>
              <a:rect b="b" l="l" r="r" t="t"/>
              <a:pathLst>
                <a:path extrusionOk="0" h="12362" w="5548">
                  <a:moveTo>
                    <a:pt x="0" y="1"/>
                  </a:moveTo>
                  <a:cubicBezTo>
                    <a:pt x="162" y="4772"/>
                    <a:pt x="2096" y="9109"/>
                    <a:pt x="5150" y="12362"/>
                  </a:cubicBezTo>
                  <a:lnTo>
                    <a:pt x="5547" y="11983"/>
                  </a:lnTo>
                  <a:cubicBezTo>
                    <a:pt x="2584" y="8820"/>
                    <a:pt x="704" y="4627"/>
                    <a:pt x="5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9"/>
            <p:cNvSpPr/>
            <p:nvPr/>
          </p:nvSpPr>
          <p:spPr>
            <a:xfrm>
              <a:off x="3473125" y="3224950"/>
              <a:ext cx="137800" cy="310375"/>
            </a:xfrm>
            <a:custGeom>
              <a:rect b="b" l="l" r="r" t="t"/>
              <a:pathLst>
                <a:path extrusionOk="0" h="12415" w="5512">
                  <a:moveTo>
                    <a:pt x="398" y="0"/>
                  </a:moveTo>
                  <a:lnTo>
                    <a:pt x="0" y="398"/>
                  </a:lnTo>
                  <a:cubicBezTo>
                    <a:pt x="2964" y="3560"/>
                    <a:pt x="4824" y="7788"/>
                    <a:pt x="4969" y="12415"/>
                  </a:cubicBezTo>
                  <a:lnTo>
                    <a:pt x="5511" y="12415"/>
                  </a:lnTo>
                  <a:cubicBezTo>
                    <a:pt x="5367" y="7626"/>
                    <a:pt x="3451" y="3270"/>
                    <a:pt x="3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9"/>
            <p:cNvSpPr/>
            <p:nvPr/>
          </p:nvSpPr>
          <p:spPr>
            <a:xfrm>
              <a:off x="3150975" y="3074475"/>
              <a:ext cx="310425" cy="138750"/>
            </a:xfrm>
            <a:custGeom>
              <a:rect b="b" l="l" r="r" t="t"/>
              <a:pathLst>
                <a:path extrusionOk="0" h="5550" w="12417">
                  <a:moveTo>
                    <a:pt x="0" y="1"/>
                  </a:moveTo>
                  <a:lnTo>
                    <a:pt x="0" y="561"/>
                  </a:lnTo>
                  <a:cubicBezTo>
                    <a:pt x="4645" y="706"/>
                    <a:pt x="8855" y="2567"/>
                    <a:pt x="12019" y="5549"/>
                  </a:cubicBezTo>
                  <a:lnTo>
                    <a:pt x="12416" y="5169"/>
                  </a:lnTo>
                  <a:cubicBezTo>
                    <a:pt x="9144" y="2079"/>
                    <a:pt x="4790" y="145"/>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9"/>
            <p:cNvSpPr/>
            <p:nvPr/>
          </p:nvSpPr>
          <p:spPr>
            <a:xfrm>
              <a:off x="2810325" y="3074475"/>
              <a:ext cx="309950" cy="138750"/>
            </a:xfrm>
            <a:custGeom>
              <a:rect b="b" l="l" r="r" t="t"/>
              <a:pathLst>
                <a:path extrusionOk="0" h="5550" w="12398">
                  <a:moveTo>
                    <a:pt x="12397" y="1"/>
                  </a:moveTo>
                  <a:cubicBezTo>
                    <a:pt x="7609" y="145"/>
                    <a:pt x="3253" y="2097"/>
                    <a:pt x="0" y="5169"/>
                  </a:cubicBezTo>
                  <a:lnTo>
                    <a:pt x="380" y="5549"/>
                  </a:lnTo>
                  <a:cubicBezTo>
                    <a:pt x="3561" y="2585"/>
                    <a:pt x="7771" y="706"/>
                    <a:pt x="12397" y="561"/>
                  </a:cubicBezTo>
                  <a:lnTo>
                    <a:pt x="12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9"/>
            <p:cNvSpPr/>
            <p:nvPr/>
          </p:nvSpPr>
          <p:spPr>
            <a:xfrm>
              <a:off x="2660800" y="3225375"/>
              <a:ext cx="137800" cy="309950"/>
            </a:xfrm>
            <a:custGeom>
              <a:rect b="b" l="l" r="r" t="t"/>
              <a:pathLst>
                <a:path extrusionOk="0" h="12398" w="5512">
                  <a:moveTo>
                    <a:pt x="5114" y="0"/>
                  </a:moveTo>
                  <a:cubicBezTo>
                    <a:pt x="2060" y="3272"/>
                    <a:pt x="126" y="7609"/>
                    <a:pt x="0" y="12398"/>
                  </a:cubicBezTo>
                  <a:lnTo>
                    <a:pt x="542" y="12398"/>
                  </a:lnTo>
                  <a:cubicBezTo>
                    <a:pt x="687" y="7771"/>
                    <a:pt x="2548" y="3561"/>
                    <a:pt x="5511" y="381"/>
                  </a:cubicBezTo>
                  <a:lnTo>
                    <a:pt x="51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9"/>
            <p:cNvSpPr/>
            <p:nvPr/>
          </p:nvSpPr>
          <p:spPr>
            <a:xfrm>
              <a:off x="2582625" y="3641925"/>
              <a:ext cx="189775" cy="190250"/>
            </a:xfrm>
            <a:custGeom>
              <a:rect b="b" l="l" r="r" t="t"/>
              <a:pathLst>
                <a:path extrusionOk="0" h="7610" w="7591">
                  <a:moveTo>
                    <a:pt x="3795" y="1"/>
                  </a:moveTo>
                  <a:cubicBezTo>
                    <a:pt x="1699" y="1"/>
                    <a:pt x="0" y="1699"/>
                    <a:pt x="0" y="3796"/>
                  </a:cubicBezTo>
                  <a:cubicBezTo>
                    <a:pt x="0" y="5892"/>
                    <a:pt x="1699" y="7610"/>
                    <a:pt x="3795" y="7610"/>
                  </a:cubicBezTo>
                  <a:cubicBezTo>
                    <a:pt x="5891" y="7610"/>
                    <a:pt x="7590" y="5892"/>
                    <a:pt x="7590" y="3796"/>
                  </a:cubicBezTo>
                  <a:cubicBezTo>
                    <a:pt x="7590" y="1699"/>
                    <a:pt x="5891"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9"/>
            <p:cNvSpPr/>
            <p:nvPr/>
          </p:nvSpPr>
          <p:spPr>
            <a:xfrm>
              <a:off x="2597550" y="3657300"/>
              <a:ext cx="159950" cy="159525"/>
            </a:xfrm>
            <a:custGeom>
              <a:rect b="b" l="l" r="r" t="t"/>
              <a:pathLst>
                <a:path extrusionOk="0" h="6381" w="6398">
                  <a:moveTo>
                    <a:pt x="3198" y="0"/>
                  </a:moveTo>
                  <a:cubicBezTo>
                    <a:pt x="1427" y="0"/>
                    <a:pt x="0" y="1428"/>
                    <a:pt x="0" y="3181"/>
                  </a:cubicBezTo>
                  <a:cubicBezTo>
                    <a:pt x="0" y="4952"/>
                    <a:pt x="1427" y="6380"/>
                    <a:pt x="3198" y="6380"/>
                  </a:cubicBezTo>
                  <a:cubicBezTo>
                    <a:pt x="4969" y="6380"/>
                    <a:pt x="6397" y="4952"/>
                    <a:pt x="6397" y="3181"/>
                  </a:cubicBezTo>
                  <a:cubicBezTo>
                    <a:pt x="6397" y="1428"/>
                    <a:pt x="4969" y="0"/>
                    <a:pt x="3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9"/>
            <p:cNvSpPr/>
            <p:nvPr/>
          </p:nvSpPr>
          <p:spPr>
            <a:xfrm>
              <a:off x="2582625" y="3263800"/>
              <a:ext cx="189775" cy="189775"/>
            </a:xfrm>
            <a:custGeom>
              <a:rect b="b" l="l" r="r" t="t"/>
              <a:pathLst>
                <a:path extrusionOk="0" h="7591" w="7591">
                  <a:moveTo>
                    <a:pt x="3795" y="0"/>
                  </a:moveTo>
                  <a:cubicBezTo>
                    <a:pt x="1699" y="0"/>
                    <a:pt x="0" y="1699"/>
                    <a:pt x="0" y="3795"/>
                  </a:cubicBezTo>
                  <a:cubicBezTo>
                    <a:pt x="0" y="5892"/>
                    <a:pt x="1699" y="7590"/>
                    <a:pt x="3795" y="7590"/>
                  </a:cubicBezTo>
                  <a:cubicBezTo>
                    <a:pt x="5891" y="7590"/>
                    <a:pt x="7590" y="5892"/>
                    <a:pt x="7590" y="3795"/>
                  </a:cubicBezTo>
                  <a:cubicBezTo>
                    <a:pt x="7590" y="1699"/>
                    <a:pt x="5891" y="0"/>
                    <a:pt x="37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9"/>
            <p:cNvSpPr/>
            <p:nvPr/>
          </p:nvSpPr>
          <p:spPr>
            <a:xfrm>
              <a:off x="2597550" y="3279150"/>
              <a:ext cx="159950" cy="159500"/>
            </a:xfrm>
            <a:custGeom>
              <a:rect b="b" l="l" r="r" t="t"/>
              <a:pathLst>
                <a:path extrusionOk="0" h="6380" w="6398">
                  <a:moveTo>
                    <a:pt x="3198" y="1"/>
                  </a:moveTo>
                  <a:cubicBezTo>
                    <a:pt x="1427" y="1"/>
                    <a:pt x="0" y="1428"/>
                    <a:pt x="0" y="3181"/>
                  </a:cubicBezTo>
                  <a:cubicBezTo>
                    <a:pt x="0" y="4952"/>
                    <a:pt x="1427" y="6379"/>
                    <a:pt x="3198" y="6379"/>
                  </a:cubicBezTo>
                  <a:cubicBezTo>
                    <a:pt x="4969" y="6379"/>
                    <a:pt x="6397" y="4952"/>
                    <a:pt x="6397" y="3181"/>
                  </a:cubicBezTo>
                  <a:cubicBezTo>
                    <a:pt x="6397" y="1428"/>
                    <a:pt x="4969" y="1"/>
                    <a:pt x="3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9"/>
            <p:cNvSpPr/>
            <p:nvPr/>
          </p:nvSpPr>
          <p:spPr>
            <a:xfrm>
              <a:off x="3501550" y="3263800"/>
              <a:ext cx="189775" cy="189775"/>
            </a:xfrm>
            <a:custGeom>
              <a:rect b="b" l="l" r="r" t="t"/>
              <a:pathLst>
                <a:path extrusionOk="0" h="7591" w="7591">
                  <a:moveTo>
                    <a:pt x="3796" y="0"/>
                  </a:moveTo>
                  <a:cubicBezTo>
                    <a:pt x="1700" y="0"/>
                    <a:pt x="1" y="1699"/>
                    <a:pt x="1" y="3795"/>
                  </a:cubicBezTo>
                  <a:cubicBezTo>
                    <a:pt x="1" y="5892"/>
                    <a:pt x="1700" y="7590"/>
                    <a:pt x="3796" y="7590"/>
                  </a:cubicBezTo>
                  <a:cubicBezTo>
                    <a:pt x="5892" y="7590"/>
                    <a:pt x="7591" y="5892"/>
                    <a:pt x="7591" y="3795"/>
                  </a:cubicBezTo>
                  <a:cubicBezTo>
                    <a:pt x="7591" y="1699"/>
                    <a:pt x="5892"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9"/>
            <p:cNvSpPr/>
            <p:nvPr/>
          </p:nvSpPr>
          <p:spPr>
            <a:xfrm>
              <a:off x="3516475" y="3279150"/>
              <a:ext cx="159975" cy="159500"/>
            </a:xfrm>
            <a:custGeom>
              <a:rect b="b" l="l" r="r" t="t"/>
              <a:pathLst>
                <a:path extrusionOk="0" h="6380" w="6399">
                  <a:moveTo>
                    <a:pt x="3199" y="1"/>
                  </a:moveTo>
                  <a:cubicBezTo>
                    <a:pt x="1447" y="1"/>
                    <a:pt x="1" y="1428"/>
                    <a:pt x="1" y="3181"/>
                  </a:cubicBezTo>
                  <a:cubicBezTo>
                    <a:pt x="1" y="4952"/>
                    <a:pt x="1447" y="6379"/>
                    <a:pt x="3199" y="6379"/>
                  </a:cubicBezTo>
                  <a:cubicBezTo>
                    <a:pt x="4970" y="6379"/>
                    <a:pt x="6398" y="4952"/>
                    <a:pt x="6398" y="3181"/>
                  </a:cubicBezTo>
                  <a:cubicBezTo>
                    <a:pt x="6398" y="1428"/>
                    <a:pt x="4970" y="1"/>
                    <a:pt x="31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9"/>
            <p:cNvSpPr/>
            <p:nvPr/>
          </p:nvSpPr>
          <p:spPr>
            <a:xfrm>
              <a:off x="2844650" y="2989100"/>
              <a:ext cx="190250" cy="189775"/>
            </a:xfrm>
            <a:custGeom>
              <a:rect b="b" l="l" r="r" t="t"/>
              <a:pathLst>
                <a:path extrusionOk="0" h="7591" w="7610">
                  <a:moveTo>
                    <a:pt x="3814" y="1"/>
                  </a:moveTo>
                  <a:cubicBezTo>
                    <a:pt x="1699" y="1"/>
                    <a:pt x="1" y="1699"/>
                    <a:pt x="1" y="3796"/>
                  </a:cubicBezTo>
                  <a:cubicBezTo>
                    <a:pt x="1" y="5892"/>
                    <a:pt x="1699" y="7591"/>
                    <a:pt x="3814" y="7591"/>
                  </a:cubicBezTo>
                  <a:cubicBezTo>
                    <a:pt x="5911" y="7591"/>
                    <a:pt x="7609" y="5892"/>
                    <a:pt x="7609" y="3796"/>
                  </a:cubicBezTo>
                  <a:cubicBezTo>
                    <a:pt x="7609" y="1699"/>
                    <a:pt x="5911" y="1"/>
                    <a:pt x="38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9"/>
            <p:cNvSpPr/>
            <p:nvPr/>
          </p:nvSpPr>
          <p:spPr>
            <a:xfrm>
              <a:off x="2860025" y="3004000"/>
              <a:ext cx="159525" cy="159950"/>
            </a:xfrm>
            <a:custGeom>
              <a:rect b="b" l="l" r="r" t="t"/>
              <a:pathLst>
                <a:path extrusionOk="0" h="6398" w="6381">
                  <a:moveTo>
                    <a:pt x="3199" y="0"/>
                  </a:moveTo>
                  <a:cubicBezTo>
                    <a:pt x="1428" y="0"/>
                    <a:pt x="0" y="1429"/>
                    <a:pt x="0" y="3200"/>
                  </a:cubicBezTo>
                  <a:cubicBezTo>
                    <a:pt x="0" y="4971"/>
                    <a:pt x="1428" y="6398"/>
                    <a:pt x="3199" y="6398"/>
                  </a:cubicBezTo>
                  <a:cubicBezTo>
                    <a:pt x="4952" y="6398"/>
                    <a:pt x="6380" y="4971"/>
                    <a:pt x="6380" y="3200"/>
                  </a:cubicBezTo>
                  <a:cubicBezTo>
                    <a:pt x="6380" y="1429"/>
                    <a:pt x="4952" y="0"/>
                    <a:pt x="3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9"/>
            <p:cNvSpPr/>
            <p:nvPr/>
          </p:nvSpPr>
          <p:spPr>
            <a:xfrm>
              <a:off x="3218725" y="2989100"/>
              <a:ext cx="190250" cy="189775"/>
            </a:xfrm>
            <a:custGeom>
              <a:rect b="b" l="l" r="r" t="t"/>
              <a:pathLst>
                <a:path extrusionOk="0" h="7591" w="7610">
                  <a:moveTo>
                    <a:pt x="3815" y="1"/>
                  </a:moveTo>
                  <a:cubicBezTo>
                    <a:pt x="1718" y="1"/>
                    <a:pt x="1" y="1699"/>
                    <a:pt x="1" y="3796"/>
                  </a:cubicBezTo>
                  <a:cubicBezTo>
                    <a:pt x="1" y="5892"/>
                    <a:pt x="1718" y="7591"/>
                    <a:pt x="3815" y="7591"/>
                  </a:cubicBezTo>
                  <a:cubicBezTo>
                    <a:pt x="5911" y="7591"/>
                    <a:pt x="7610" y="5892"/>
                    <a:pt x="7610" y="3796"/>
                  </a:cubicBezTo>
                  <a:cubicBezTo>
                    <a:pt x="7610" y="1699"/>
                    <a:pt x="5911" y="1"/>
                    <a:pt x="38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9"/>
            <p:cNvSpPr/>
            <p:nvPr/>
          </p:nvSpPr>
          <p:spPr>
            <a:xfrm>
              <a:off x="3234100" y="3004000"/>
              <a:ext cx="159525" cy="159950"/>
            </a:xfrm>
            <a:custGeom>
              <a:rect b="b" l="l" r="r" t="t"/>
              <a:pathLst>
                <a:path extrusionOk="0" h="6398" w="6381">
                  <a:moveTo>
                    <a:pt x="3200" y="0"/>
                  </a:moveTo>
                  <a:cubicBezTo>
                    <a:pt x="1429" y="0"/>
                    <a:pt x="0" y="1429"/>
                    <a:pt x="0" y="3200"/>
                  </a:cubicBezTo>
                  <a:cubicBezTo>
                    <a:pt x="0" y="4971"/>
                    <a:pt x="1429" y="6398"/>
                    <a:pt x="3200" y="6398"/>
                  </a:cubicBezTo>
                  <a:cubicBezTo>
                    <a:pt x="4952" y="6398"/>
                    <a:pt x="6380" y="4971"/>
                    <a:pt x="6380" y="3200"/>
                  </a:cubicBezTo>
                  <a:cubicBezTo>
                    <a:pt x="6380" y="1429"/>
                    <a:pt x="4952" y="0"/>
                    <a:pt x="32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59"/>
          <p:cNvSpPr txBox="1"/>
          <p:nvPr/>
        </p:nvSpPr>
        <p:spPr>
          <a:xfrm>
            <a:off x="457200" y="4007052"/>
            <a:ext cx="20691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Mercury is the closest planet to the Sun and smallest one</a:t>
            </a:r>
            <a:endParaRPr sz="1200">
              <a:solidFill>
                <a:schemeClr val="dk2"/>
              </a:solidFill>
              <a:latin typeface="Roboto"/>
              <a:ea typeface="Roboto"/>
              <a:cs typeface="Roboto"/>
              <a:sym typeface="Roboto"/>
            </a:endParaRPr>
          </a:p>
        </p:txBody>
      </p:sp>
      <p:sp>
        <p:nvSpPr>
          <p:cNvPr id="943" name="Google Shape;943;p59"/>
          <p:cNvSpPr txBox="1"/>
          <p:nvPr/>
        </p:nvSpPr>
        <p:spPr>
          <a:xfrm>
            <a:off x="6613226" y="1683550"/>
            <a:ext cx="20664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Mars is actually a cold place. It’s a planet full of iron oxide dust</a:t>
            </a:r>
            <a:endParaRPr sz="1200">
              <a:solidFill>
                <a:schemeClr val="dk2"/>
              </a:solidFill>
              <a:latin typeface="Roboto"/>
              <a:ea typeface="Roboto"/>
              <a:cs typeface="Roboto"/>
              <a:sym typeface="Roboto"/>
            </a:endParaRPr>
          </a:p>
        </p:txBody>
      </p:sp>
      <p:sp>
        <p:nvSpPr>
          <p:cNvPr id="944" name="Google Shape;944;p59"/>
          <p:cNvSpPr txBox="1"/>
          <p:nvPr/>
        </p:nvSpPr>
        <p:spPr>
          <a:xfrm>
            <a:off x="457200" y="2844101"/>
            <a:ext cx="20691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beautiful name and is the second planet from the Sun</a:t>
            </a:r>
            <a:endParaRPr sz="1200">
              <a:solidFill>
                <a:schemeClr val="dk2"/>
              </a:solidFill>
              <a:latin typeface="Roboto"/>
              <a:ea typeface="Roboto"/>
              <a:cs typeface="Roboto"/>
              <a:sym typeface="Roboto"/>
            </a:endParaRPr>
          </a:p>
        </p:txBody>
      </p:sp>
      <p:sp>
        <p:nvSpPr>
          <p:cNvPr id="945" name="Google Shape;945;p59"/>
          <p:cNvSpPr txBox="1"/>
          <p:nvPr/>
        </p:nvSpPr>
        <p:spPr>
          <a:xfrm>
            <a:off x="457200" y="1683550"/>
            <a:ext cx="2069100" cy="54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Saturn is a gas giant, composed mostly of hydrogen and helium</a:t>
            </a:r>
            <a:endParaRPr sz="1200">
              <a:solidFill>
                <a:schemeClr val="dk2"/>
              </a:solidFill>
              <a:latin typeface="Roboto"/>
              <a:ea typeface="Roboto"/>
              <a:cs typeface="Roboto"/>
              <a:sym typeface="Roboto"/>
            </a:endParaRPr>
          </a:p>
        </p:txBody>
      </p:sp>
      <p:sp>
        <p:nvSpPr>
          <p:cNvPr id="946" name="Google Shape;946;p59"/>
          <p:cNvSpPr txBox="1"/>
          <p:nvPr/>
        </p:nvSpPr>
        <p:spPr>
          <a:xfrm>
            <a:off x="2659861" y="4007060"/>
            <a:ext cx="530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1</a:t>
            </a:r>
            <a:endParaRPr sz="1200">
              <a:solidFill>
                <a:schemeClr val="lt1"/>
              </a:solidFill>
              <a:latin typeface="Roboto"/>
              <a:ea typeface="Roboto"/>
              <a:cs typeface="Roboto"/>
              <a:sym typeface="Roboto"/>
            </a:endParaRPr>
          </a:p>
        </p:txBody>
      </p:sp>
      <p:sp>
        <p:nvSpPr>
          <p:cNvPr id="947" name="Google Shape;947;p59"/>
          <p:cNvSpPr txBox="1"/>
          <p:nvPr/>
        </p:nvSpPr>
        <p:spPr>
          <a:xfrm>
            <a:off x="2659861" y="2663437"/>
            <a:ext cx="530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2</a:t>
            </a:r>
            <a:endParaRPr sz="1200">
              <a:solidFill>
                <a:schemeClr val="lt1"/>
              </a:solidFill>
              <a:latin typeface="Roboto"/>
              <a:ea typeface="Roboto"/>
              <a:cs typeface="Roboto"/>
              <a:sym typeface="Roboto"/>
            </a:endParaRPr>
          </a:p>
        </p:txBody>
      </p:sp>
      <p:sp>
        <p:nvSpPr>
          <p:cNvPr id="948" name="Google Shape;948;p59"/>
          <p:cNvSpPr txBox="1"/>
          <p:nvPr/>
        </p:nvSpPr>
        <p:spPr>
          <a:xfrm>
            <a:off x="3602834" y="1683548"/>
            <a:ext cx="530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3</a:t>
            </a:r>
            <a:endParaRPr sz="1200">
              <a:solidFill>
                <a:schemeClr val="lt1"/>
              </a:solidFill>
              <a:latin typeface="Roboto"/>
              <a:ea typeface="Roboto"/>
              <a:cs typeface="Roboto"/>
              <a:sym typeface="Roboto"/>
            </a:endParaRPr>
          </a:p>
        </p:txBody>
      </p:sp>
      <p:sp>
        <p:nvSpPr>
          <p:cNvPr id="949" name="Google Shape;949;p59"/>
          <p:cNvSpPr txBox="1"/>
          <p:nvPr/>
        </p:nvSpPr>
        <p:spPr>
          <a:xfrm>
            <a:off x="4922235" y="1683548"/>
            <a:ext cx="530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4</a:t>
            </a:r>
            <a:endParaRPr sz="1200">
              <a:solidFill>
                <a:schemeClr val="lt1"/>
              </a:solidFill>
              <a:latin typeface="Roboto"/>
              <a:ea typeface="Roboto"/>
              <a:cs typeface="Roboto"/>
              <a:sym typeface="Roboto"/>
            </a:endParaRPr>
          </a:p>
        </p:txBody>
      </p:sp>
      <p:sp>
        <p:nvSpPr>
          <p:cNvPr id="950" name="Google Shape;950;p59"/>
          <p:cNvSpPr txBox="1"/>
          <p:nvPr/>
        </p:nvSpPr>
        <p:spPr>
          <a:xfrm>
            <a:off x="5932309" y="2663437"/>
            <a:ext cx="530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5</a:t>
            </a:r>
            <a:endParaRPr sz="1200">
              <a:solidFill>
                <a:schemeClr val="lt1"/>
              </a:solidFill>
              <a:latin typeface="Roboto"/>
              <a:ea typeface="Roboto"/>
              <a:cs typeface="Roboto"/>
              <a:sym typeface="Roboto"/>
            </a:endParaRPr>
          </a:p>
        </p:txBody>
      </p:sp>
      <p:sp>
        <p:nvSpPr>
          <p:cNvPr id="951" name="Google Shape;951;p59"/>
          <p:cNvSpPr txBox="1"/>
          <p:nvPr/>
        </p:nvSpPr>
        <p:spPr>
          <a:xfrm>
            <a:off x="6613226" y="2844101"/>
            <a:ext cx="2066400" cy="54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Jupiter is a gas giant and actually also the biggest planet in the Solar System</a:t>
            </a:r>
            <a:endParaRPr sz="1200">
              <a:solidFill>
                <a:schemeClr val="dk2"/>
              </a:solidFill>
              <a:latin typeface="Roboto"/>
              <a:ea typeface="Roboto"/>
              <a:cs typeface="Roboto"/>
              <a:sym typeface="Roboto"/>
            </a:endParaRPr>
          </a:p>
        </p:txBody>
      </p:sp>
      <p:sp>
        <p:nvSpPr>
          <p:cNvPr id="952" name="Google Shape;952;p59"/>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sp>
        <p:nvSpPr>
          <p:cNvPr id="953" name="Google Shape;953;p59"/>
          <p:cNvSpPr txBox="1"/>
          <p:nvPr/>
        </p:nvSpPr>
        <p:spPr>
          <a:xfrm>
            <a:off x="457200" y="1372812"/>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Saturn</a:t>
            </a:r>
            <a:endParaRPr sz="1600">
              <a:solidFill>
                <a:schemeClr val="accent6"/>
              </a:solidFill>
              <a:latin typeface="Roboto"/>
              <a:ea typeface="Roboto"/>
              <a:cs typeface="Roboto"/>
              <a:sym typeface="Roboto"/>
            </a:endParaRPr>
          </a:p>
        </p:txBody>
      </p:sp>
      <p:sp>
        <p:nvSpPr>
          <p:cNvPr id="954" name="Google Shape;954;p59"/>
          <p:cNvSpPr txBox="1"/>
          <p:nvPr/>
        </p:nvSpPr>
        <p:spPr>
          <a:xfrm>
            <a:off x="457200" y="2535487"/>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Venus</a:t>
            </a:r>
            <a:endParaRPr sz="1600">
              <a:solidFill>
                <a:schemeClr val="accent6"/>
              </a:solidFill>
              <a:latin typeface="Roboto"/>
              <a:ea typeface="Roboto"/>
              <a:cs typeface="Roboto"/>
              <a:sym typeface="Roboto"/>
            </a:endParaRPr>
          </a:p>
        </p:txBody>
      </p:sp>
      <p:sp>
        <p:nvSpPr>
          <p:cNvPr id="955" name="Google Shape;955;p59"/>
          <p:cNvSpPr txBox="1"/>
          <p:nvPr/>
        </p:nvSpPr>
        <p:spPr>
          <a:xfrm>
            <a:off x="457200" y="3698162"/>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Mercury</a:t>
            </a:r>
            <a:endParaRPr sz="1600">
              <a:solidFill>
                <a:schemeClr val="accent6"/>
              </a:solidFill>
              <a:latin typeface="Roboto"/>
              <a:ea typeface="Roboto"/>
              <a:cs typeface="Roboto"/>
              <a:sym typeface="Roboto"/>
            </a:endParaRPr>
          </a:p>
        </p:txBody>
      </p:sp>
      <p:sp>
        <p:nvSpPr>
          <p:cNvPr id="956" name="Google Shape;956;p59"/>
          <p:cNvSpPr txBox="1"/>
          <p:nvPr/>
        </p:nvSpPr>
        <p:spPr>
          <a:xfrm>
            <a:off x="7390226" y="1372812"/>
            <a:ext cx="12894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Roboto"/>
                <a:ea typeface="Roboto"/>
                <a:cs typeface="Roboto"/>
                <a:sym typeface="Roboto"/>
              </a:rPr>
              <a:t>Mars</a:t>
            </a:r>
            <a:endParaRPr sz="1600">
              <a:solidFill>
                <a:schemeClr val="accent6"/>
              </a:solidFill>
              <a:latin typeface="Roboto"/>
              <a:ea typeface="Roboto"/>
              <a:cs typeface="Roboto"/>
              <a:sym typeface="Roboto"/>
            </a:endParaRPr>
          </a:p>
        </p:txBody>
      </p:sp>
      <p:sp>
        <p:nvSpPr>
          <p:cNvPr id="957" name="Google Shape;957;p59"/>
          <p:cNvSpPr txBox="1"/>
          <p:nvPr/>
        </p:nvSpPr>
        <p:spPr>
          <a:xfrm>
            <a:off x="7390226" y="2535487"/>
            <a:ext cx="12894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Roboto"/>
                <a:ea typeface="Roboto"/>
                <a:cs typeface="Roboto"/>
                <a:sym typeface="Roboto"/>
              </a:rPr>
              <a:t>Jupiter</a:t>
            </a:r>
            <a:endParaRPr sz="1600">
              <a:solidFill>
                <a:schemeClr val="accent6"/>
              </a:solidFill>
              <a:latin typeface="Roboto"/>
              <a:ea typeface="Roboto"/>
              <a:cs typeface="Roboto"/>
              <a:sym typeface="Roboto"/>
            </a:endParaRPr>
          </a:p>
        </p:txBody>
      </p:sp>
      <p:grpSp>
        <p:nvGrpSpPr>
          <p:cNvPr id="958" name="Google Shape;958;p59"/>
          <p:cNvGrpSpPr/>
          <p:nvPr/>
        </p:nvGrpSpPr>
        <p:grpSpPr>
          <a:xfrm>
            <a:off x="3478880" y="3006425"/>
            <a:ext cx="225428" cy="323113"/>
            <a:chOff x="4452127" y="1336943"/>
            <a:chExt cx="225428" cy="323113"/>
          </a:xfrm>
        </p:grpSpPr>
        <p:sp>
          <p:nvSpPr>
            <p:cNvPr id="959" name="Google Shape;959;p59"/>
            <p:cNvSpPr/>
            <p:nvPr/>
          </p:nvSpPr>
          <p:spPr>
            <a:xfrm>
              <a:off x="4452127" y="1336943"/>
              <a:ext cx="225428" cy="323113"/>
            </a:xfrm>
            <a:custGeom>
              <a:rect b="b" l="l" r="r" t="t"/>
              <a:pathLst>
                <a:path extrusionOk="0" h="2150" w="1500">
                  <a:moveTo>
                    <a:pt x="1319" y="72"/>
                  </a:moveTo>
                  <a:cubicBezTo>
                    <a:pt x="1391" y="72"/>
                    <a:pt x="1427" y="126"/>
                    <a:pt x="1427" y="181"/>
                  </a:cubicBezTo>
                  <a:lnTo>
                    <a:pt x="1427" y="217"/>
                  </a:lnTo>
                  <a:lnTo>
                    <a:pt x="72" y="217"/>
                  </a:lnTo>
                  <a:lnTo>
                    <a:pt x="72" y="181"/>
                  </a:lnTo>
                  <a:cubicBezTo>
                    <a:pt x="72" y="126"/>
                    <a:pt x="126" y="72"/>
                    <a:pt x="181" y="72"/>
                  </a:cubicBezTo>
                  <a:close/>
                  <a:moveTo>
                    <a:pt x="1427" y="289"/>
                  </a:moveTo>
                  <a:lnTo>
                    <a:pt x="1427" y="1788"/>
                  </a:lnTo>
                  <a:lnTo>
                    <a:pt x="72" y="1788"/>
                  </a:lnTo>
                  <a:lnTo>
                    <a:pt x="72" y="289"/>
                  </a:lnTo>
                  <a:close/>
                  <a:moveTo>
                    <a:pt x="1427" y="1861"/>
                  </a:moveTo>
                  <a:lnTo>
                    <a:pt x="1427" y="1969"/>
                  </a:lnTo>
                  <a:cubicBezTo>
                    <a:pt x="1427" y="2024"/>
                    <a:pt x="1391" y="2078"/>
                    <a:pt x="1319" y="2078"/>
                  </a:cubicBezTo>
                  <a:lnTo>
                    <a:pt x="181" y="2078"/>
                  </a:lnTo>
                  <a:cubicBezTo>
                    <a:pt x="126" y="2078"/>
                    <a:pt x="72" y="2024"/>
                    <a:pt x="72" y="1969"/>
                  </a:cubicBezTo>
                  <a:lnTo>
                    <a:pt x="72" y="1861"/>
                  </a:lnTo>
                  <a:close/>
                  <a:moveTo>
                    <a:pt x="181" y="0"/>
                  </a:moveTo>
                  <a:cubicBezTo>
                    <a:pt x="90" y="0"/>
                    <a:pt x="0" y="90"/>
                    <a:pt x="0" y="181"/>
                  </a:cubicBezTo>
                  <a:lnTo>
                    <a:pt x="0" y="1969"/>
                  </a:lnTo>
                  <a:cubicBezTo>
                    <a:pt x="0" y="2060"/>
                    <a:pt x="90" y="2150"/>
                    <a:pt x="181" y="2150"/>
                  </a:cubicBezTo>
                  <a:lnTo>
                    <a:pt x="1319" y="2150"/>
                  </a:lnTo>
                  <a:cubicBezTo>
                    <a:pt x="1427" y="2150"/>
                    <a:pt x="1499" y="2060"/>
                    <a:pt x="1499" y="1969"/>
                  </a:cubicBezTo>
                  <a:lnTo>
                    <a:pt x="1499" y="181"/>
                  </a:lnTo>
                  <a:cubicBezTo>
                    <a:pt x="1499" y="90"/>
                    <a:pt x="1427"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9"/>
            <p:cNvSpPr/>
            <p:nvPr/>
          </p:nvSpPr>
          <p:spPr>
            <a:xfrm>
              <a:off x="4481883" y="1403368"/>
              <a:ext cx="165915" cy="159002"/>
            </a:xfrm>
            <a:custGeom>
              <a:rect b="b" l="l" r="r" t="t"/>
              <a:pathLst>
                <a:path extrusionOk="0" h="1058" w="1104">
                  <a:moveTo>
                    <a:pt x="272" y="64"/>
                  </a:moveTo>
                  <a:cubicBezTo>
                    <a:pt x="272" y="64"/>
                    <a:pt x="289" y="64"/>
                    <a:pt x="289" y="81"/>
                  </a:cubicBezTo>
                  <a:lnTo>
                    <a:pt x="398" y="190"/>
                  </a:lnTo>
                  <a:cubicBezTo>
                    <a:pt x="416" y="209"/>
                    <a:pt x="416" y="226"/>
                    <a:pt x="398" y="245"/>
                  </a:cubicBezTo>
                  <a:lnTo>
                    <a:pt x="308" y="334"/>
                  </a:lnTo>
                  <a:lnTo>
                    <a:pt x="308" y="353"/>
                  </a:lnTo>
                  <a:lnTo>
                    <a:pt x="308" y="389"/>
                  </a:lnTo>
                  <a:lnTo>
                    <a:pt x="706" y="768"/>
                  </a:lnTo>
                  <a:cubicBezTo>
                    <a:pt x="714" y="778"/>
                    <a:pt x="723" y="782"/>
                    <a:pt x="732" y="782"/>
                  </a:cubicBezTo>
                  <a:cubicBezTo>
                    <a:pt x="741" y="782"/>
                    <a:pt x="750" y="778"/>
                    <a:pt x="759" y="768"/>
                  </a:cubicBezTo>
                  <a:lnTo>
                    <a:pt x="850" y="679"/>
                  </a:lnTo>
                  <a:cubicBezTo>
                    <a:pt x="859" y="669"/>
                    <a:pt x="868" y="664"/>
                    <a:pt x="877" y="664"/>
                  </a:cubicBezTo>
                  <a:cubicBezTo>
                    <a:pt x="886" y="664"/>
                    <a:pt x="895" y="669"/>
                    <a:pt x="904" y="679"/>
                  </a:cubicBezTo>
                  <a:lnTo>
                    <a:pt x="1012" y="787"/>
                  </a:lnTo>
                  <a:cubicBezTo>
                    <a:pt x="1031" y="804"/>
                    <a:pt x="1031" y="840"/>
                    <a:pt x="1012" y="840"/>
                  </a:cubicBezTo>
                  <a:lnTo>
                    <a:pt x="940" y="913"/>
                  </a:lnTo>
                  <a:cubicBezTo>
                    <a:pt x="904" y="968"/>
                    <a:pt x="831" y="985"/>
                    <a:pt x="759" y="985"/>
                  </a:cubicBezTo>
                  <a:cubicBezTo>
                    <a:pt x="706" y="985"/>
                    <a:pt x="633" y="968"/>
                    <a:pt x="597" y="913"/>
                  </a:cubicBezTo>
                  <a:lnTo>
                    <a:pt x="181" y="498"/>
                  </a:lnTo>
                  <a:cubicBezTo>
                    <a:pt x="72" y="407"/>
                    <a:pt x="72" y="245"/>
                    <a:pt x="181" y="136"/>
                  </a:cubicBezTo>
                  <a:lnTo>
                    <a:pt x="236" y="81"/>
                  </a:lnTo>
                  <a:cubicBezTo>
                    <a:pt x="253" y="64"/>
                    <a:pt x="253" y="64"/>
                    <a:pt x="272" y="64"/>
                  </a:cubicBezTo>
                  <a:close/>
                  <a:moveTo>
                    <a:pt x="272" y="1"/>
                  </a:moveTo>
                  <a:cubicBezTo>
                    <a:pt x="245" y="1"/>
                    <a:pt x="218" y="10"/>
                    <a:pt x="200" y="28"/>
                  </a:cubicBezTo>
                  <a:lnTo>
                    <a:pt x="127" y="100"/>
                  </a:lnTo>
                  <a:cubicBezTo>
                    <a:pt x="0" y="226"/>
                    <a:pt x="0" y="426"/>
                    <a:pt x="127" y="551"/>
                  </a:cubicBezTo>
                  <a:lnTo>
                    <a:pt x="542" y="968"/>
                  </a:lnTo>
                  <a:cubicBezTo>
                    <a:pt x="597" y="1021"/>
                    <a:pt x="687" y="1057"/>
                    <a:pt x="759" y="1057"/>
                  </a:cubicBezTo>
                  <a:cubicBezTo>
                    <a:pt x="850" y="1057"/>
                    <a:pt x="940" y="1021"/>
                    <a:pt x="995" y="968"/>
                  </a:cubicBezTo>
                  <a:lnTo>
                    <a:pt x="1067" y="895"/>
                  </a:lnTo>
                  <a:cubicBezTo>
                    <a:pt x="1103" y="859"/>
                    <a:pt x="1103" y="787"/>
                    <a:pt x="1067" y="751"/>
                  </a:cubicBezTo>
                  <a:lnTo>
                    <a:pt x="940" y="624"/>
                  </a:lnTo>
                  <a:cubicBezTo>
                    <a:pt x="922" y="606"/>
                    <a:pt x="895" y="597"/>
                    <a:pt x="868" y="597"/>
                  </a:cubicBezTo>
                  <a:cubicBezTo>
                    <a:pt x="840" y="597"/>
                    <a:pt x="813" y="606"/>
                    <a:pt x="795" y="624"/>
                  </a:cubicBezTo>
                  <a:lnTo>
                    <a:pt x="723" y="696"/>
                  </a:lnTo>
                  <a:lnTo>
                    <a:pt x="380" y="353"/>
                  </a:lnTo>
                  <a:lnTo>
                    <a:pt x="453" y="298"/>
                  </a:lnTo>
                  <a:cubicBezTo>
                    <a:pt x="489" y="245"/>
                    <a:pt x="489" y="173"/>
                    <a:pt x="453" y="136"/>
                  </a:cubicBezTo>
                  <a:lnTo>
                    <a:pt x="344" y="28"/>
                  </a:lnTo>
                  <a:cubicBezTo>
                    <a:pt x="326" y="10"/>
                    <a:pt x="299" y="1"/>
                    <a:pt x="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9"/>
            <p:cNvSpPr/>
            <p:nvPr/>
          </p:nvSpPr>
          <p:spPr>
            <a:xfrm>
              <a:off x="4559280" y="1573038"/>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9"/>
            <p:cNvSpPr/>
            <p:nvPr/>
          </p:nvSpPr>
          <p:spPr>
            <a:xfrm>
              <a:off x="4559355" y="1573038"/>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9"/>
            <p:cNvSpPr/>
            <p:nvPr/>
          </p:nvSpPr>
          <p:spPr>
            <a:xfrm>
              <a:off x="4559355" y="1573038"/>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9"/>
            <p:cNvSpPr/>
            <p:nvPr/>
          </p:nvSpPr>
          <p:spPr>
            <a:xfrm>
              <a:off x="4551239" y="1456418"/>
              <a:ext cx="27202" cy="24496"/>
            </a:xfrm>
            <a:custGeom>
              <a:rect b="b" l="l" r="r" t="t"/>
              <a:pathLst>
                <a:path extrusionOk="0" h="163" w="181">
                  <a:moveTo>
                    <a:pt x="0" y="0"/>
                  </a:moveTo>
                  <a:lnTo>
                    <a:pt x="0" y="73"/>
                  </a:lnTo>
                  <a:cubicBezTo>
                    <a:pt x="54" y="73"/>
                    <a:pt x="108" y="109"/>
                    <a:pt x="108" y="162"/>
                  </a:cubicBezTo>
                  <a:lnTo>
                    <a:pt x="181" y="162"/>
                  </a:lnTo>
                  <a:cubicBezTo>
                    <a:pt x="181" y="73"/>
                    <a:pt x="9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9"/>
            <p:cNvSpPr/>
            <p:nvPr/>
          </p:nvSpPr>
          <p:spPr>
            <a:xfrm>
              <a:off x="4540344" y="1434627"/>
              <a:ext cx="48993" cy="46288"/>
            </a:xfrm>
            <a:custGeom>
              <a:rect b="b" l="l" r="r" t="t"/>
              <a:pathLst>
                <a:path extrusionOk="0" h="308" w="326">
                  <a:moveTo>
                    <a:pt x="0" y="1"/>
                  </a:moveTo>
                  <a:lnTo>
                    <a:pt x="0" y="73"/>
                  </a:lnTo>
                  <a:cubicBezTo>
                    <a:pt x="126" y="73"/>
                    <a:pt x="253" y="181"/>
                    <a:pt x="253" y="307"/>
                  </a:cubicBezTo>
                  <a:lnTo>
                    <a:pt x="325" y="307"/>
                  </a:lnTo>
                  <a:cubicBezTo>
                    <a:pt x="325" y="145"/>
                    <a:pt x="181"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9"/>
            <p:cNvSpPr/>
            <p:nvPr/>
          </p:nvSpPr>
          <p:spPr>
            <a:xfrm>
              <a:off x="4529523" y="1412986"/>
              <a:ext cx="70634" cy="67929"/>
            </a:xfrm>
            <a:custGeom>
              <a:rect b="b" l="l" r="r" t="t"/>
              <a:pathLst>
                <a:path extrusionOk="0" h="452" w="470">
                  <a:moveTo>
                    <a:pt x="0" y="0"/>
                  </a:moveTo>
                  <a:lnTo>
                    <a:pt x="0" y="72"/>
                  </a:lnTo>
                  <a:cubicBezTo>
                    <a:pt x="217" y="72"/>
                    <a:pt x="398" y="253"/>
                    <a:pt x="398" y="451"/>
                  </a:cubicBezTo>
                  <a:lnTo>
                    <a:pt x="470" y="451"/>
                  </a:lnTo>
                  <a:cubicBezTo>
                    <a:pt x="470" y="198"/>
                    <a:pt x="25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59"/>
          <p:cNvGrpSpPr/>
          <p:nvPr/>
        </p:nvGrpSpPr>
        <p:grpSpPr>
          <a:xfrm>
            <a:off x="3426237" y="3751577"/>
            <a:ext cx="176585" cy="312593"/>
            <a:chOff x="2120205" y="1342205"/>
            <a:chExt cx="176585" cy="312593"/>
          </a:xfrm>
        </p:grpSpPr>
        <p:sp>
          <p:nvSpPr>
            <p:cNvPr id="968" name="Google Shape;968;p59"/>
            <p:cNvSpPr/>
            <p:nvPr/>
          </p:nvSpPr>
          <p:spPr>
            <a:xfrm>
              <a:off x="2120205" y="1342205"/>
              <a:ext cx="176585" cy="312593"/>
            </a:xfrm>
            <a:custGeom>
              <a:rect b="b" l="l" r="r" t="t"/>
              <a:pathLst>
                <a:path extrusionOk="0" h="2080" w="1175">
                  <a:moveTo>
                    <a:pt x="632" y="381"/>
                  </a:moveTo>
                  <a:lnTo>
                    <a:pt x="615" y="398"/>
                  </a:lnTo>
                  <a:lnTo>
                    <a:pt x="615" y="417"/>
                  </a:lnTo>
                  <a:lnTo>
                    <a:pt x="596" y="435"/>
                  </a:lnTo>
                  <a:lnTo>
                    <a:pt x="596" y="453"/>
                  </a:lnTo>
                  <a:cubicBezTo>
                    <a:pt x="596" y="453"/>
                    <a:pt x="596" y="435"/>
                    <a:pt x="579" y="435"/>
                  </a:cubicBezTo>
                  <a:lnTo>
                    <a:pt x="579" y="417"/>
                  </a:lnTo>
                  <a:lnTo>
                    <a:pt x="579" y="398"/>
                  </a:lnTo>
                  <a:cubicBezTo>
                    <a:pt x="579" y="398"/>
                    <a:pt x="560" y="398"/>
                    <a:pt x="560" y="381"/>
                  </a:cubicBezTo>
                  <a:close/>
                  <a:moveTo>
                    <a:pt x="524" y="435"/>
                  </a:moveTo>
                  <a:lnTo>
                    <a:pt x="524" y="453"/>
                  </a:lnTo>
                  <a:lnTo>
                    <a:pt x="524" y="471"/>
                  </a:lnTo>
                  <a:lnTo>
                    <a:pt x="524" y="490"/>
                  </a:lnTo>
                  <a:lnTo>
                    <a:pt x="524" y="507"/>
                  </a:lnTo>
                  <a:lnTo>
                    <a:pt x="524" y="526"/>
                  </a:lnTo>
                  <a:lnTo>
                    <a:pt x="507" y="526"/>
                  </a:lnTo>
                  <a:lnTo>
                    <a:pt x="488" y="507"/>
                  </a:lnTo>
                  <a:lnTo>
                    <a:pt x="488" y="490"/>
                  </a:lnTo>
                  <a:lnTo>
                    <a:pt x="488" y="471"/>
                  </a:lnTo>
                  <a:lnTo>
                    <a:pt x="488" y="453"/>
                  </a:lnTo>
                  <a:cubicBezTo>
                    <a:pt x="488" y="453"/>
                    <a:pt x="507" y="453"/>
                    <a:pt x="507" y="435"/>
                  </a:cubicBezTo>
                  <a:close/>
                  <a:moveTo>
                    <a:pt x="687" y="435"/>
                  </a:moveTo>
                  <a:lnTo>
                    <a:pt x="687" y="453"/>
                  </a:lnTo>
                  <a:lnTo>
                    <a:pt x="705" y="471"/>
                  </a:lnTo>
                  <a:lnTo>
                    <a:pt x="705" y="490"/>
                  </a:lnTo>
                  <a:lnTo>
                    <a:pt x="705" y="507"/>
                  </a:lnTo>
                  <a:lnTo>
                    <a:pt x="687" y="507"/>
                  </a:lnTo>
                  <a:lnTo>
                    <a:pt x="687" y="526"/>
                  </a:lnTo>
                  <a:lnTo>
                    <a:pt x="687" y="543"/>
                  </a:lnTo>
                  <a:lnTo>
                    <a:pt x="668" y="526"/>
                  </a:lnTo>
                  <a:lnTo>
                    <a:pt x="668" y="507"/>
                  </a:lnTo>
                  <a:lnTo>
                    <a:pt x="668" y="490"/>
                  </a:lnTo>
                  <a:lnTo>
                    <a:pt x="668" y="471"/>
                  </a:lnTo>
                  <a:lnTo>
                    <a:pt x="668" y="453"/>
                  </a:lnTo>
                  <a:lnTo>
                    <a:pt x="668" y="435"/>
                  </a:lnTo>
                  <a:close/>
                  <a:moveTo>
                    <a:pt x="760" y="381"/>
                  </a:moveTo>
                  <a:cubicBezTo>
                    <a:pt x="832" y="381"/>
                    <a:pt x="868" y="435"/>
                    <a:pt x="868" y="490"/>
                  </a:cubicBezTo>
                  <a:cubicBezTo>
                    <a:pt x="868" y="543"/>
                    <a:pt x="849" y="598"/>
                    <a:pt x="813" y="615"/>
                  </a:cubicBezTo>
                  <a:lnTo>
                    <a:pt x="668" y="743"/>
                  </a:lnTo>
                  <a:lnTo>
                    <a:pt x="668" y="760"/>
                  </a:lnTo>
                  <a:lnTo>
                    <a:pt x="668" y="996"/>
                  </a:lnTo>
                  <a:lnTo>
                    <a:pt x="524" y="996"/>
                  </a:lnTo>
                  <a:lnTo>
                    <a:pt x="524" y="760"/>
                  </a:lnTo>
                  <a:cubicBezTo>
                    <a:pt x="524" y="743"/>
                    <a:pt x="524" y="743"/>
                    <a:pt x="507" y="743"/>
                  </a:cubicBezTo>
                  <a:lnTo>
                    <a:pt x="379" y="615"/>
                  </a:lnTo>
                  <a:cubicBezTo>
                    <a:pt x="343" y="598"/>
                    <a:pt x="326" y="543"/>
                    <a:pt x="326" y="490"/>
                  </a:cubicBezTo>
                  <a:cubicBezTo>
                    <a:pt x="326" y="435"/>
                    <a:pt x="362" y="381"/>
                    <a:pt x="415" y="381"/>
                  </a:cubicBezTo>
                  <a:lnTo>
                    <a:pt x="452" y="381"/>
                  </a:lnTo>
                  <a:cubicBezTo>
                    <a:pt x="452" y="398"/>
                    <a:pt x="452" y="398"/>
                    <a:pt x="434" y="398"/>
                  </a:cubicBezTo>
                  <a:lnTo>
                    <a:pt x="434" y="417"/>
                  </a:lnTo>
                  <a:lnTo>
                    <a:pt x="434" y="435"/>
                  </a:lnTo>
                  <a:cubicBezTo>
                    <a:pt x="434" y="435"/>
                    <a:pt x="434" y="453"/>
                    <a:pt x="415" y="453"/>
                  </a:cubicBezTo>
                  <a:lnTo>
                    <a:pt x="415" y="490"/>
                  </a:lnTo>
                  <a:cubicBezTo>
                    <a:pt x="415" y="543"/>
                    <a:pt x="452" y="579"/>
                    <a:pt x="488" y="615"/>
                  </a:cubicBezTo>
                  <a:lnTo>
                    <a:pt x="507" y="634"/>
                  </a:lnTo>
                  <a:cubicBezTo>
                    <a:pt x="524" y="634"/>
                    <a:pt x="524" y="615"/>
                    <a:pt x="524" y="615"/>
                  </a:cubicBezTo>
                  <a:cubicBezTo>
                    <a:pt x="579" y="579"/>
                    <a:pt x="596" y="543"/>
                    <a:pt x="596" y="490"/>
                  </a:cubicBezTo>
                  <a:cubicBezTo>
                    <a:pt x="596" y="543"/>
                    <a:pt x="615" y="579"/>
                    <a:pt x="651" y="615"/>
                  </a:cubicBezTo>
                  <a:cubicBezTo>
                    <a:pt x="668" y="615"/>
                    <a:pt x="668" y="634"/>
                    <a:pt x="687" y="634"/>
                  </a:cubicBezTo>
                  <a:lnTo>
                    <a:pt x="705" y="615"/>
                  </a:lnTo>
                  <a:cubicBezTo>
                    <a:pt x="741" y="579"/>
                    <a:pt x="760" y="543"/>
                    <a:pt x="760" y="490"/>
                  </a:cubicBezTo>
                  <a:lnTo>
                    <a:pt x="760" y="453"/>
                  </a:lnTo>
                  <a:lnTo>
                    <a:pt x="760" y="435"/>
                  </a:lnTo>
                  <a:cubicBezTo>
                    <a:pt x="760" y="417"/>
                    <a:pt x="760" y="417"/>
                    <a:pt x="741" y="417"/>
                  </a:cubicBezTo>
                  <a:lnTo>
                    <a:pt x="741" y="398"/>
                  </a:lnTo>
                  <a:lnTo>
                    <a:pt x="741" y="381"/>
                  </a:lnTo>
                  <a:close/>
                  <a:moveTo>
                    <a:pt x="596" y="73"/>
                  </a:moveTo>
                  <a:cubicBezTo>
                    <a:pt x="885" y="73"/>
                    <a:pt x="1121" y="309"/>
                    <a:pt x="1121" y="579"/>
                  </a:cubicBezTo>
                  <a:cubicBezTo>
                    <a:pt x="1121" y="743"/>
                    <a:pt x="1030" y="904"/>
                    <a:pt x="904" y="996"/>
                  </a:cubicBezTo>
                  <a:lnTo>
                    <a:pt x="741" y="996"/>
                  </a:lnTo>
                  <a:lnTo>
                    <a:pt x="741" y="779"/>
                  </a:lnTo>
                  <a:lnTo>
                    <a:pt x="849" y="670"/>
                  </a:lnTo>
                  <a:cubicBezTo>
                    <a:pt x="904" y="634"/>
                    <a:pt x="940" y="562"/>
                    <a:pt x="940" y="490"/>
                  </a:cubicBezTo>
                  <a:cubicBezTo>
                    <a:pt x="940" y="398"/>
                    <a:pt x="868" y="309"/>
                    <a:pt x="760" y="309"/>
                  </a:cubicBezTo>
                  <a:cubicBezTo>
                    <a:pt x="741" y="309"/>
                    <a:pt x="705" y="326"/>
                    <a:pt x="687" y="345"/>
                  </a:cubicBezTo>
                  <a:cubicBezTo>
                    <a:pt x="660" y="327"/>
                    <a:pt x="628" y="318"/>
                    <a:pt x="596" y="318"/>
                  </a:cubicBezTo>
                  <a:cubicBezTo>
                    <a:pt x="565" y="318"/>
                    <a:pt x="533" y="327"/>
                    <a:pt x="507" y="345"/>
                  </a:cubicBezTo>
                  <a:cubicBezTo>
                    <a:pt x="488" y="326"/>
                    <a:pt x="452" y="309"/>
                    <a:pt x="415" y="309"/>
                  </a:cubicBezTo>
                  <a:cubicBezTo>
                    <a:pt x="326" y="309"/>
                    <a:pt x="254" y="398"/>
                    <a:pt x="254" y="490"/>
                  </a:cubicBezTo>
                  <a:cubicBezTo>
                    <a:pt x="254" y="562"/>
                    <a:pt x="271" y="634"/>
                    <a:pt x="343" y="670"/>
                  </a:cubicBezTo>
                  <a:lnTo>
                    <a:pt x="452" y="779"/>
                  </a:lnTo>
                  <a:lnTo>
                    <a:pt x="452" y="996"/>
                  </a:lnTo>
                  <a:lnTo>
                    <a:pt x="290" y="996"/>
                  </a:lnTo>
                  <a:cubicBezTo>
                    <a:pt x="145" y="904"/>
                    <a:pt x="73" y="743"/>
                    <a:pt x="73" y="579"/>
                  </a:cubicBezTo>
                  <a:cubicBezTo>
                    <a:pt x="73" y="309"/>
                    <a:pt x="307" y="73"/>
                    <a:pt x="596" y="73"/>
                  </a:cubicBezTo>
                  <a:close/>
                  <a:moveTo>
                    <a:pt x="904" y="1068"/>
                  </a:moveTo>
                  <a:cubicBezTo>
                    <a:pt x="921" y="1068"/>
                    <a:pt x="940" y="1085"/>
                    <a:pt x="940" y="1104"/>
                  </a:cubicBezTo>
                  <a:cubicBezTo>
                    <a:pt x="940" y="1121"/>
                    <a:pt x="921" y="1140"/>
                    <a:pt x="904" y="1140"/>
                  </a:cubicBezTo>
                  <a:lnTo>
                    <a:pt x="290" y="1140"/>
                  </a:lnTo>
                  <a:cubicBezTo>
                    <a:pt x="271" y="1140"/>
                    <a:pt x="254" y="1121"/>
                    <a:pt x="254" y="1104"/>
                  </a:cubicBezTo>
                  <a:cubicBezTo>
                    <a:pt x="254" y="1085"/>
                    <a:pt x="271" y="1068"/>
                    <a:pt x="290" y="1068"/>
                  </a:cubicBezTo>
                  <a:close/>
                  <a:moveTo>
                    <a:pt x="904" y="1212"/>
                  </a:moveTo>
                  <a:cubicBezTo>
                    <a:pt x="921" y="1212"/>
                    <a:pt x="940" y="1230"/>
                    <a:pt x="940" y="1249"/>
                  </a:cubicBezTo>
                  <a:cubicBezTo>
                    <a:pt x="940" y="1266"/>
                    <a:pt x="921" y="1285"/>
                    <a:pt x="904" y="1285"/>
                  </a:cubicBezTo>
                  <a:lnTo>
                    <a:pt x="290" y="1285"/>
                  </a:lnTo>
                  <a:cubicBezTo>
                    <a:pt x="271" y="1285"/>
                    <a:pt x="254" y="1266"/>
                    <a:pt x="254" y="1249"/>
                  </a:cubicBezTo>
                  <a:cubicBezTo>
                    <a:pt x="254" y="1230"/>
                    <a:pt x="271" y="1212"/>
                    <a:pt x="290" y="1212"/>
                  </a:cubicBezTo>
                  <a:close/>
                  <a:moveTo>
                    <a:pt x="904" y="1357"/>
                  </a:moveTo>
                  <a:cubicBezTo>
                    <a:pt x="921" y="1357"/>
                    <a:pt x="940" y="1357"/>
                    <a:pt x="940" y="1393"/>
                  </a:cubicBezTo>
                  <a:cubicBezTo>
                    <a:pt x="940" y="1410"/>
                    <a:pt x="921" y="1410"/>
                    <a:pt x="904" y="1410"/>
                  </a:cubicBezTo>
                  <a:lnTo>
                    <a:pt x="290" y="1410"/>
                  </a:lnTo>
                  <a:cubicBezTo>
                    <a:pt x="271" y="1410"/>
                    <a:pt x="254" y="1410"/>
                    <a:pt x="254" y="1393"/>
                  </a:cubicBezTo>
                  <a:cubicBezTo>
                    <a:pt x="254" y="1357"/>
                    <a:pt x="271" y="1357"/>
                    <a:pt x="290" y="1357"/>
                  </a:cubicBezTo>
                  <a:close/>
                  <a:moveTo>
                    <a:pt x="868" y="1483"/>
                  </a:moveTo>
                  <a:lnTo>
                    <a:pt x="868" y="1663"/>
                  </a:lnTo>
                  <a:lnTo>
                    <a:pt x="813" y="1627"/>
                  </a:lnTo>
                  <a:lnTo>
                    <a:pt x="777" y="1627"/>
                  </a:lnTo>
                  <a:lnTo>
                    <a:pt x="705" y="1682"/>
                  </a:lnTo>
                  <a:lnTo>
                    <a:pt x="615" y="1627"/>
                  </a:lnTo>
                  <a:lnTo>
                    <a:pt x="579" y="1627"/>
                  </a:lnTo>
                  <a:lnTo>
                    <a:pt x="488" y="1682"/>
                  </a:lnTo>
                  <a:lnTo>
                    <a:pt x="398" y="1627"/>
                  </a:lnTo>
                  <a:lnTo>
                    <a:pt x="362" y="1627"/>
                  </a:lnTo>
                  <a:lnTo>
                    <a:pt x="326" y="1663"/>
                  </a:lnTo>
                  <a:lnTo>
                    <a:pt x="326" y="1483"/>
                  </a:lnTo>
                  <a:close/>
                  <a:moveTo>
                    <a:pt x="796" y="1700"/>
                  </a:moveTo>
                  <a:lnTo>
                    <a:pt x="849" y="1736"/>
                  </a:lnTo>
                  <a:lnTo>
                    <a:pt x="723" y="1863"/>
                  </a:lnTo>
                  <a:lnTo>
                    <a:pt x="470" y="1863"/>
                  </a:lnTo>
                  <a:lnTo>
                    <a:pt x="343" y="1736"/>
                  </a:lnTo>
                  <a:lnTo>
                    <a:pt x="379" y="1700"/>
                  </a:lnTo>
                  <a:lnTo>
                    <a:pt x="470" y="1755"/>
                  </a:lnTo>
                  <a:cubicBezTo>
                    <a:pt x="479" y="1763"/>
                    <a:pt x="488" y="1768"/>
                    <a:pt x="495" y="1768"/>
                  </a:cubicBezTo>
                  <a:cubicBezTo>
                    <a:pt x="502" y="1768"/>
                    <a:pt x="507" y="1763"/>
                    <a:pt x="507" y="1755"/>
                  </a:cubicBezTo>
                  <a:lnTo>
                    <a:pt x="596" y="1700"/>
                  </a:lnTo>
                  <a:lnTo>
                    <a:pt x="687" y="1755"/>
                  </a:lnTo>
                  <a:cubicBezTo>
                    <a:pt x="687" y="1763"/>
                    <a:pt x="692" y="1768"/>
                    <a:pt x="698" y="1768"/>
                  </a:cubicBezTo>
                  <a:cubicBezTo>
                    <a:pt x="705" y="1768"/>
                    <a:pt x="714" y="1763"/>
                    <a:pt x="723" y="1755"/>
                  </a:cubicBezTo>
                  <a:lnTo>
                    <a:pt x="796" y="1700"/>
                  </a:lnTo>
                  <a:close/>
                  <a:moveTo>
                    <a:pt x="651" y="1935"/>
                  </a:moveTo>
                  <a:lnTo>
                    <a:pt x="596" y="1989"/>
                  </a:lnTo>
                  <a:lnTo>
                    <a:pt x="543" y="1935"/>
                  </a:lnTo>
                  <a:close/>
                  <a:moveTo>
                    <a:pt x="596" y="1"/>
                  </a:moveTo>
                  <a:cubicBezTo>
                    <a:pt x="271" y="1"/>
                    <a:pt x="1" y="273"/>
                    <a:pt x="1" y="579"/>
                  </a:cubicBezTo>
                  <a:cubicBezTo>
                    <a:pt x="1" y="760"/>
                    <a:pt x="90" y="923"/>
                    <a:pt x="217" y="1032"/>
                  </a:cubicBezTo>
                  <a:cubicBezTo>
                    <a:pt x="199" y="1049"/>
                    <a:pt x="181" y="1085"/>
                    <a:pt x="181" y="1104"/>
                  </a:cubicBezTo>
                  <a:cubicBezTo>
                    <a:pt x="181" y="1140"/>
                    <a:pt x="181" y="1157"/>
                    <a:pt x="199" y="1176"/>
                  </a:cubicBezTo>
                  <a:cubicBezTo>
                    <a:pt x="181" y="1194"/>
                    <a:pt x="181" y="1212"/>
                    <a:pt x="181" y="1249"/>
                  </a:cubicBezTo>
                  <a:cubicBezTo>
                    <a:pt x="181" y="1266"/>
                    <a:pt x="181" y="1302"/>
                    <a:pt x="199" y="1321"/>
                  </a:cubicBezTo>
                  <a:cubicBezTo>
                    <a:pt x="181" y="1338"/>
                    <a:pt x="181" y="1357"/>
                    <a:pt x="181" y="1393"/>
                  </a:cubicBezTo>
                  <a:cubicBezTo>
                    <a:pt x="181" y="1429"/>
                    <a:pt x="217" y="1465"/>
                    <a:pt x="254" y="1483"/>
                  </a:cubicBezTo>
                  <a:lnTo>
                    <a:pt x="254" y="1736"/>
                  </a:lnTo>
                  <a:lnTo>
                    <a:pt x="254" y="1755"/>
                  </a:lnTo>
                  <a:lnTo>
                    <a:pt x="579" y="2061"/>
                  </a:lnTo>
                  <a:cubicBezTo>
                    <a:pt x="579" y="2080"/>
                    <a:pt x="579" y="2080"/>
                    <a:pt x="596" y="2080"/>
                  </a:cubicBezTo>
                  <a:cubicBezTo>
                    <a:pt x="596" y="2080"/>
                    <a:pt x="615" y="2080"/>
                    <a:pt x="615" y="2061"/>
                  </a:cubicBezTo>
                  <a:lnTo>
                    <a:pt x="921" y="1755"/>
                  </a:lnTo>
                  <a:cubicBezTo>
                    <a:pt x="940" y="1755"/>
                    <a:pt x="940" y="1736"/>
                    <a:pt x="940" y="1736"/>
                  </a:cubicBezTo>
                  <a:lnTo>
                    <a:pt x="940" y="1483"/>
                  </a:lnTo>
                  <a:cubicBezTo>
                    <a:pt x="976" y="1465"/>
                    <a:pt x="1013" y="1429"/>
                    <a:pt x="1013" y="1393"/>
                  </a:cubicBezTo>
                  <a:cubicBezTo>
                    <a:pt x="1013" y="1357"/>
                    <a:pt x="994" y="1338"/>
                    <a:pt x="976" y="1321"/>
                  </a:cubicBezTo>
                  <a:cubicBezTo>
                    <a:pt x="994" y="1302"/>
                    <a:pt x="1013" y="1266"/>
                    <a:pt x="1013" y="1249"/>
                  </a:cubicBezTo>
                  <a:cubicBezTo>
                    <a:pt x="1013" y="1212"/>
                    <a:pt x="994" y="1194"/>
                    <a:pt x="976" y="1176"/>
                  </a:cubicBezTo>
                  <a:cubicBezTo>
                    <a:pt x="994" y="1157"/>
                    <a:pt x="1013" y="1140"/>
                    <a:pt x="1013" y="1104"/>
                  </a:cubicBezTo>
                  <a:cubicBezTo>
                    <a:pt x="1013" y="1085"/>
                    <a:pt x="994" y="1049"/>
                    <a:pt x="976" y="1032"/>
                  </a:cubicBezTo>
                  <a:cubicBezTo>
                    <a:pt x="1102" y="923"/>
                    <a:pt x="1174" y="760"/>
                    <a:pt x="1174" y="579"/>
                  </a:cubicBezTo>
                  <a:cubicBezTo>
                    <a:pt x="1174" y="273"/>
                    <a:pt x="921" y="1"/>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9"/>
            <p:cNvSpPr/>
            <p:nvPr/>
          </p:nvSpPr>
          <p:spPr>
            <a:xfrm>
              <a:off x="2193469" y="1345061"/>
              <a:ext cx="30057" cy="27352"/>
            </a:xfrm>
            <a:custGeom>
              <a:rect b="b" l="l" r="r" t="t"/>
              <a:pathLst>
                <a:path extrusionOk="0" h="182" w="200">
                  <a:moveTo>
                    <a:pt x="146" y="1"/>
                  </a:moveTo>
                  <a:lnTo>
                    <a:pt x="1" y="126"/>
                  </a:lnTo>
                  <a:lnTo>
                    <a:pt x="54" y="181"/>
                  </a:lnTo>
                  <a:lnTo>
                    <a:pt x="199" y="37"/>
                  </a:lnTo>
                  <a:lnTo>
                    <a:pt x="1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9"/>
            <p:cNvSpPr/>
            <p:nvPr/>
          </p:nvSpPr>
          <p:spPr>
            <a:xfrm>
              <a:off x="2193469" y="1488882"/>
              <a:ext cx="30057" cy="27352"/>
            </a:xfrm>
            <a:custGeom>
              <a:rect b="b" l="l" r="r" t="t"/>
              <a:pathLst>
                <a:path extrusionOk="0" h="182" w="200">
                  <a:moveTo>
                    <a:pt x="54" y="1"/>
                  </a:moveTo>
                  <a:lnTo>
                    <a:pt x="1" y="56"/>
                  </a:lnTo>
                  <a:lnTo>
                    <a:pt x="146" y="181"/>
                  </a:lnTo>
                  <a:lnTo>
                    <a:pt x="199" y="145"/>
                  </a:lnTo>
                  <a:lnTo>
                    <a:pt x="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9"/>
            <p:cNvSpPr/>
            <p:nvPr/>
          </p:nvSpPr>
          <p:spPr>
            <a:xfrm>
              <a:off x="2192117" y="1426514"/>
              <a:ext cx="32762" cy="8266"/>
            </a:xfrm>
            <a:custGeom>
              <a:rect b="b" l="l" r="r" t="t"/>
              <a:pathLst>
                <a:path extrusionOk="0" h="55" w="218">
                  <a:moveTo>
                    <a:pt x="1" y="1"/>
                  </a:moveTo>
                  <a:lnTo>
                    <a:pt x="1" y="54"/>
                  </a:lnTo>
                  <a:lnTo>
                    <a:pt x="218" y="54"/>
                  </a:lnTo>
                  <a:lnTo>
                    <a:pt x="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9"/>
            <p:cNvSpPr/>
            <p:nvPr/>
          </p:nvSpPr>
          <p:spPr>
            <a:xfrm>
              <a:off x="2193469" y="1345061"/>
              <a:ext cx="30057" cy="27352"/>
            </a:xfrm>
            <a:custGeom>
              <a:rect b="b" l="l" r="r" t="t"/>
              <a:pathLst>
                <a:path extrusionOk="0" h="182" w="200">
                  <a:moveTo>
                    <a:pt x="55" y="1"/>
                  </a:moveTo>
                  <a:lnTo>
                    <a:pt x="0" y="37"/>
                  </a:lnTo>
                  <a:lnTo>
                    <a:pt x="145" y="181"/>
                  </a:lnTo>
                  <a:lnTo>
                    <a:pt x="200" y="126"/>
                  </a:lnTo>
                  <a:lnTo>
                    <a:pt x="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9"/>
            <p:cNvSpPr/>
            <p:nvPr/>
          </p:nvSpPr>
          <p:spPr>
            <a:xfrm>
              <a:off x="2193469" y="1488882"/>
              <a:ext cx="30057" cy="27352"/>
            </a:xfrm>
            <a:custGeom>
              <a:rect b="b" l="l" r="r" t="t"/>
              <a:pathLst>
                <a:path extrusionOk="0" h="182" w="200">
                  <a:moveTo>
                    <a:pt x="145" y="1"/>
                  </a:moveTo>
                  <a:lnTo>
                    <a:pt x="0" y="145"/>
                  </a:lnTo>
                  <a:lnTo>
                    <a:pt x="55" y="181"/>
                  </a:lnTo>
                  <a:lnTo>
                    <a:pt x="200" y="56"/>
                  </a:lnTo>
                  <a:lnTo>
                    <a:pt x="1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9"/>
            <p:cNvSpPr/>
            <p:nvPr/>
          </p:nvSpPr>
          <p:spPr>
            <a:xfrm>
              <a:off x="2192117" y="1426514"/>
              <a:ext cx="32762" cy="8266"/>
            </a:xfrm>
            <a:custGeom>
              <a:rect b="b" l="l" r="r" t="t"/>
              <a:pathLst>
                <a:path extrusionOk="0" h="55" w="218">
                  <a:moveTo>
                    <a:pt x="1" y="1"/>
                  </a:moveTo>
                  <a:lnTo>
                    <a:pt x="1" y="54"/>
                  </a:lnTo>
                  <a:lnTo>
                    <a:pt x="217" y="54"/>
                  </a:lnTo>
                  <a:lnTo>
                    <a:pt x="2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9"/>
            <p:cNvSpPr/>
            <p:nvPr/>
          </p:nvSpPr>
          <p:spPr>
            <a:xfrm>
              <a:off x="2203012" y="1592126"/>
              <a:ext cx="10971" cy="10971"/>
            </a:xfrm>
            <a:custGeom>
              <a:rect b="b" l="l" r="r" t="t"/>
              <a:pathLst>
                <a:path extrusionOk="0" h="73" w="73">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9"/>
            <p:cNvSpPr/>
            <p:nvPr/>
          </p:nvSpPr>
          <p:spPr>
            <a:xfrm>
              <a:off x="2204440" y="1592126"/>
              <a:ext cx="8115" cy="10971"/>
            </a:xfrm>
            <a:custGeom>
              <a:rect b="b" l="l" r="r" t="t"/>
              <a:pathLst>
                <a:path extrusionOk="0" h="73" w="54">
                  <a:moveTo>
                    <a:pt x="0" y="0"/>
                  </a:moveTo>
                  <a:lnTo>
                    <a:pt x="0" y="73"/>
                  </a:lnTo>
                  <a:lnTo>
                    <a:pt x="54" y="73"/>
                  </a:lnTo>
                  <a:lnTo>
                    <a:pt x="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9"/>
            <p:cNvSpPr/>
            <p:nvPr/>
          </p:nvSpPr>
          <p:spPr>
            <a:xfrm>
              <a:off x="2202937" y="1592126"/>
              <a:ext cx="11121" cy="10971"/>
            </a:xfrm>
            <a:custGeom>
              <a:rect b="b" l="l" r="r" t="t"/>
              <a:pathLst>
                <a:path extrusionOk="0" h="73" w="74">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9"/>
            <p:cNvSpPr/>
            <p:nvPr/>
          </p:nvSpPr>
          <p:spPr>
            <a:xfrm>
              <a:off x="2203012" y="1592126"/>
              <a:ext cx="10971" cy="10971"/>
            </a:xfrm>
            <a:custGeom>
              <a:rect b="b" l="l" r="r" t="t"/>
              <a:pathLst>
                <a:path extrusionOk="0" h="73" w="73">
                  <a:moveTo>
                    <a:pt x="0" y="0"/>
                  </a:moveTo>
                  <a:lnTo>
                    <a:pt x="0" y="73"/>
                  </a:lnTo>
                  <a:lnTo>
                    <a:pt x="72" y="73"/>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2203012" y="1592126"/>
              <a:ext cx="10971" cy="10971"/>
            </a:xfrm>
            <a:custGeom>
              <a:rect b="b" l="l" r="r" t="t"/>
              <a:pathLst>
                <a:path extrusionOk="0" h="73" w="73">
                  <a:moveTo>
                    <a:pt x="0" y="0"/>
                  </a:moveTo>
                  <a:lnTo>
                    <a:pt x="0"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2202937" y="1592126"/>
              <a:ext cx="11121" cy="10971"/>
            </a:xfrm>
            <a:custGeom>
              <a:rect b="b" l="l" r="r" t="t"/>
              <a:pathLst>
                <a:path extrusionOk="0" h="73" w="74">
                  <a:moveTo>
                    <a:pt x="1" y="0"/>
                  </a:moveTo>
                  <a:lnTo>
                    <a:pt x="1" y="73"/>
                  </a:lnTo>
                  <a:lnTo>
                    <a:pt x="73" y="73"/>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59"/>
          <p:cNvGrpSpPr/>
          <p:nvPr/>
        </p:nvGrpSpPr>
        <p:grpSpPr>
          <a:xfrm>
            <a:off x="5452618" y="3015818"/>
            <a:ext cx="247369" cy="304327"/>
            <a:chOff x="3280963" y="3688952"/>
            <a:chExt cx="247369" cy="304327"/>
          </a:xfrm>
        </p:grpSpPr>
        <p:sp>
          <p:nvSpPr>
            <p:cNvPr id="982" name="Google Shape;982;p59"/>
            <p:cNvSpPr/>
            <p:nvPr/>
          </p:nvSpPr>
          <p:spPr>
            <a:xfrm>
              <a:off x="3280963" y="3688952"/>
              <a:ext cx="247369" cy="304327"/>
            </a:xfrm>
            <a:custGeom>
              <a:rect b="b" l="l" r="r" t="t"/>
              <a:pathLst>
                <a:path extrusionOk="0" h="2025" w="1646">
                  <a:moveTo>
                    <a:pt x="634" y="236"/>
                  </a:moveTo>
                  <a:cubicBezTo>
                    <a:pt x="778" y="236"/>
                    <a:pt x="904" y="362"/>
                    <a:pt x="904" y="507"/>
                  </a:cubicBezTo>
                  <a:lnTo>
                    <a:pt x="904" y="615"/>
                  </a:lnTo>
                  <a:lnTo>
                    <a:pt x="362" y="615"/>
                  </a:lnTo>
                  <a:lnTo>
                    <a:pt x="362" y="507"/>
                  </a:lnTo>
                  <a:cubicBezTo>
                    <a:pt x="362" y="362"/>
                    <a:pt x="489" y="236"/>
                    <a:pt x="634" y="236"/>
                  </a:cubicBezTo>
                  <a:close/>
                  <a:moveTo>
                    <a:pt x="634" y="73"/>
                  </a:moveTo>
                  <a:cubicBezTo>
                    <a:pt x="868" y="73"/>
                    <a:pt x="1067" y="273"/>
                    <a:pt x="1067" y="507"/>
                  </a:cubicBezTo>
                  <a:lnTo>
                    <a:pt x="1067" y="615"/>
                  </a:lnTo>
                  <a:lnTo>
                    <a:pt x="976" y="615"/>
                  </a:lnTo>
                  <a:lnTo>
                    <a:pt x="976" y="507"/>
                  </a:lnTo>
                  <a:cubicBezTo>
                    <a:pt x="976" y="326"/>
                    <a:pt x="814" y="181"/>
                    <a:pt x="634" y="181"/>
                  </a:cubicBezTo>
                  <a:cubicBezTo>
                    <a:pt x="453" y="181"/>
                    <a:pt x="289" y="326"/>
                    <a:pt x="289" y="507"/>
                  </a:cubicBezTo>
                  <a:lnTo>
                    <a:pt x="289" y="615"/>
                  </a:lnTo>
                  <a:lnTo>
                    <a:pt x="200" y="615"/>
                  </a:lnTo>
                  <a:lnTo>
                    <a:pt x="200" y="507"/>
                  </a:lnTo>
                  <a:cubicBezTo>
                    <a:pt x="200" y="273"/>
                    <a:pt x="398" y="73"/>
                    <a:pt x="634" y="73"/>
                  </a:cubicBezTo>
                  <a:close/>
                  <a:moveTo>
                    <a:pt x="272" y="923"/>
                  </a:moveTo>
                  <a:lnTo>
                    <a:pt x="272" y="1013"/>
                  </a:lnTo>
                  <a:lnTo>
                    <a:pt x="55" y="1013"/>
                  </a:lnTo>
                  <a:lnTo>
                    <a:pt x="55" y="923"/>
                  </a:lnTo>
                  <a:close/>
                  <a:moveTo>
                    <a:pt x="272" y="1085"/>
                  </a:moveTo>
                  <a:lnTo>
                    <a:pt x="272" y="1176"/>
                  </a:lnTo>
                  <a:lnTo>
                    <a:pt x="55" y="1176"/>
                  </a:lnTo>
                  <a:lnTo>
                    <a:pt x="55" y="1085"/>
                  </a:lnTo>
                  <a:close/>
                  <a:moveTo>
                    <a:pt x="272" y="1248"/>
                  </a:moveTo>
                  <a:lnTo>
                    <a:pt x="272" y="1357"/>
                  </a:lnTo>
                  <a:lnTo>
                    <a:pt x="55" y="1357"/>
                  </a:lnTo>
                  <a:lnTo>
                    <a:pt x="55" y="1248"/>
                  </a:lnTo>
                  <a:close/>
                  <a:moveTo>
                    <a:pt x="1338" y="1248"/>
                  </a:moveTo>
                  <a:cubicBezTo>
                    <a:pt x="1338" y="1321"/>
                    <a:pt x="1320" y="1393"/>
                    <a:pt x="1284" y="1447"/>
                  </a:cubicBezTo>
                  <a:lnTo>
                    <a:pt x="1085" y="1248"/>
                  </a:lnTo>
                  <a:close/>
                  <a:moveTo>
                    <a:pt x="272" y="1410"/>
                  </a:moveTo>
                  <a:lnTo>
                    <a:pt x="272" y="1519"/>
                  </a:lnTo>
                  <a:lnTo>
                    <a:pt x="55" y="1519"/>
                  </a:lnTo>
                  <a:lnTo>
                    <a:pt x="55" y="1410"/>
                  </a:lnTo>
                  <a:close/>
                  <a:moveTo>
                    <a:pt x="1465" y="1248"/>
                  </a:moveTo>
                  <a:lnTo>
                    <a:pt x="1465" y="1266"/>
                  </a:lnTo>
                  <a:cubicBezTo>
                    <a:pt x="1465" y="1374"/>
                    <a:pt x="1446" y="1465"/>
                    <a:pt x="1393" y="1574"/>
                  </a:cubicBezTo>
                  <a:lnTo>
                    <a:pt x="1338" y="1501"/>
                  </a:lnTo>
                  <a:cubicBezTo>
                    <a:pt x="1374" y="1429"/>
                    <a:pt x="1393" y="1338"/>
                    <a:pt x="1410" y="1248"/>
                  </a:cubicBezTo>
                  <a:close/>
                  <a:moveTo>
                    <a:pt x="1212" y="688"/>
                  </a:moveTo>
                  <a:lnTo>
                    <a:pt x="1212" y="851"/>
                  </a:lnTo>
                  <a:lnTo>
                    <a:pt x="506" y="851"/>
                  </a:lnTo>
                  <a:cubicBezTo>
                    <a:pt x="489" y="851"/>
                    <a:pt x="470" y="868"/>
                    <a:pt x="470" y="887"/>
                  </a:cubicBezTo>
                  <a:lnTo>
                    <a:pt x="470" y="1266"/>
                  </a:lnTo>
                  <a:cubicBezTo>
                    <a:pt x="470" y="1447"/>
                    <a:pt x="525" y="1610"/>
                    <a:pt x="651" y="1754"/>
                  </a:cubicBezTo>
                  <a:lnTo>
                    <a:pt x="164" y="1754"/>
                  </a:lnTo>
                  <a:cubicBezTo>
                    <a:pt x="109" y="1754"/>
                    <a:pt x="55" y="1718"/>
                    <a:pt x="55" y="1646"/>
                  </a:cubicBezTo>
                  <a:lnTo>
                    <a:pt x="55" y="1591"/>
                  </a:lnTo>
                  <a:lnTo>
                    <a:pt x="289" y="1591"/>
                  </a:lnTo>
                  <a:cubicBezTo>
                    <a:pt x="308" y="1591"/>
                    <a:pt x="326" y="1574"/>
                    <a:pt x="326" y="1555"/>
                  </a:cubicBezTo>
                  <a:lnTo>
                    <a:pt x="326" y="1393"/>
                  </a:lnTo>
                  <a:lnTo>
                    <a:pt x="326" y="1212"/>
                  </a:lnTo>
                  <a:lnTo>
                    <a:pt x="326" y="1049"/>
                  </a:lnTo>
                  <a:lnTo>
                    <a:pt x="326" y="887"/>
                  </a:lnTo>
                  <a:cubicBezTo>
                    <a:pt x="326" y="868"/>
                    <a:pt x="308" y="851"/>
                    <a:pt x="289" y="851"/>
                  </a:cubicBezTo>
                  <a:lnTo>
                    <a:pt x="55" y="851"/>
                  </a:lnTo>
                  <a:lnTo>
                    <a:pt x="55" y="688"/>
                  </a:lnTo>
                  <a:close/>
                  <a:moveTo>
                    <a:pt x="1338" y="1049"/>
                  </a:moveTo>
                  <a:lnTo>
                    <a:pt x="1338" y="1176"/>
                  </a:lnTo>
                  <a:lnTo>
                    <a:pt x="995" y="1176"/>
                  </a:lnTo>
                  <a:cubicBezTo>
                    <a:pt x="995" y="1176"/>
                    <a:pt x="976" y="1194"/>
                    <a:pt x="976" y="1212"/>
                  </a:cubicBezTo>
                  <a:cubicBezTo>
                    <a:pt x="959" y="1212"/>
                    <a:pt x="976" y="1230"/>
                    <a:pt x="976" y="1248"/>
                  </a:cubicBezTo>
                  <a:lnTo>
                    <a:pt x="1265" y="1519"/>
                  </a:lnTo>
                  <a:cubicBezTo>
                    <a:pt x="1193" y="1627"/>
                    <a:pt x="1103" y="1718"/>
                    <a:pt x="995" y="1791"/>
                  </a:cubicBezTo>
                  <a:cubicBezTo>
                    <a:pt x="795" y="1663"/>
                    <a:pt x="670" y="1447"/>
                    <a:pt x="670" y="1194"/>
                  </a:cubicBezTo>
                  <a:lnTo>
                    <a:pt x="670" y="1049"/>
                  </a:lnTo>
                  <a:close/>
                  <a:moveTo>
                    <a:pt x="1465" y="923"/>
                  </a:moveTo>
                  <a:lnTo>
                    <a:pt x="1465" y="1176"/>
                  </a:lnTo>
                  <a:lnTo>
                    <a:pt x="1410" y="1176"/>
                  </a:lnTo>
                  <a:lnTo>
                    <a:pt x="1410" y="1013"/>
                  </a:lnTo>
                  <a:cubicBezTo>
                    <a:pt x="1410" y="995"/>
                    <a:pt x="1393" y="977"/>
                    <a:pt x="1374" y="977"/>
                  </a:cubicBezTo>
                  <a:lnTo>
                    <a:pt x="634" y="977"/>
                  </a:lnTo>
                  <a:cubicBezTo>
                    <a:pt x="615" y="977"/>
                    <a:pt x="597" y="995"/>
                    <a:pt x="597" y="1013"/>
                  </a:cubicBezTo>
                  <a:lnTo>
                    <a:pt x="597" y="1194"/>
                  </a:lnTo>
                  <a:cubicBezTo>
                    <a:pt x="597" y="1465"/>
                    <a:pt x="742" y="1718"/>
                    <a:pt x="995" y="1844"/>
                  </a:cubicBezTo>
                  <a:lnTo>
                    <a:pt x="995" y="1863"/>
                  </a:lnTo>
                  <a:cubicBezTo>
                    <a:pt x="1012" y="1863"/>
                    <a:pt x="1012" y="1863"/>
                    <a:pt x="1012" y="1844"/>
                  </a:cubicBezTo>
                  <a:cubicBezTo>
                    <a:pt x="1140" y="1791"/>
                    <a:pt x="1248" y="1682"/>
                    <a:pt x="1301" y="1574"/>
                  </a:cubicBezTo>
                  <a:lnTo>
                    <a:pt x="1356" y="1627"/>
                  </a:lnTo>
                  <a:cubicBezTo>
                    <a:pt x="1284" y="1754"/>
                    <a:pt x="1157" y="1863"/>
                    <a:pt x="995" y="1953"/>
                  </a:cubicBezTo>
                  <a:cubicBezTo>
                    <a:pt x="706" y="1791"/>
                    <a:pt x="525" y="1538"/>
                    <a:pt x="525" y="1266"/>
                  </a:cubicBezTo>
                  <a:lnTo>
                    <a:pt x="525" y="923"/>
                  </a:lnTo>
                  <a:close/>
                  <a:moveTo>
                    <a:pt x="634" y="1"/>
                  </a:moveTo>
                  <a:cubicBezTo>
                    <a:pt x="362" y="1"/>
                    <a:pt x="128" y="236"/>
                    <a:pt x="128" y="507"/>
                  </a:cubicBezTo>
                  <a:lnTo>
                    <a:pt x="128" y="615"/>
                  </a:lnTo>
                  <a:lnTo>
                    <a:pt x="36" y="615"/>
                  </a:lnTo>
                  <a:cubicBezTo>
                    <a:pt x="19" y="615"/>
                    <a:pt x="0" y="634"/>
                    <a:pt x="0" y="651"/>
                  </a:cubicBezTo>
                  <a:lnTo>
                    <a:pt x="0" y="887"/>
                  </a:lnTo>
                  <a:lnTo>
                    <a:pt x="0" y="1049"/>
                  </a:lnTo>
                  <a:lnTo>
                    <a:pt x="0" y="1212"/>
                  </a:lnTo>
                  <a:lnTo>
                    <a:pt x="0" y="1393"/>
                  </a:lnTo>
                  <a:lnTo>
                    <a:pt x="0" y="1555"/>
                  </a:lnTo>
                  <a:lnTo>
                    <a:pt x="0" y="1646"/>
                  </a:lnTo>
                  <a:cubicBezTo>
                    <a:pt x="0" y="1754"/>
                    <a:pt x="73" y="1827"/>
                    <a:pt x="164" y="1827"/>
                  </a:cubicBezTo>
                  <a:lnTo>
                    <a:pt x="723" y="1827"/>
                  </a:lnTo>
                  <a:cubicBezTo>
                    <a:pt x="795" y="1899"/>
                    <a:pt x="887" y="1971"/>
                    <a:pt x="995" y="2025"/>
                  </a:cubicBezTo>
                  <a:lnTo>
                    <a:pt x="1012" y="2025"/>
                  </a:lnTo>
                  <a:cubicBezTo>
                    <a:pt x="1193" y="1935"/>
                    <a:pt x="1320" y="1808"/>
                    <a:pt x="1410" y="1682"/>
                  </a:cubicBezTo>
                  <a:lnTo>
                    <a:pt x="1518" y="1791"/>
                  </a:lnTo>
                  <a:lnTo>
                    <a:pt x="1410" y="1791"/>
                  </a:lnTo>
                  <a:lnTo>
                    <a:pt x="1410" y="1863"/>
                  </a:lnTo>
                  <a:lnTo>
                    <a:pt x="1609" y="1863"/>
                  </a:lnTo>
                  <a:cubicBezTo>
                    <a:pt x="1627" y="1863"/>
                    <a:pt x="1646" y="1844"/>
                    <a:pt x="1646" y="1827"/>
                  </a:cubicBezTo>
                  <a:lnTo>
                    <a:pt x="1646" y="1627"/>
                  </a:lnTo>
                  <a:lnTo>
                    <a:pt x="1573" y="1627"/>
                  </a:lnTo>
                  <a:lnTo>
                    <a:pt x="1573" y="1736"/>
                  </a:lnTo>
                  <a:lnTo>
                    <a:pt x="1446" y="1610"/>
                  </a:lnTo>
                  <a:cubicBezTo>
                    <a:pt x="1501" y="1501"/>
                    <a:pt x="1537" y="1393"/>
                    <a:pt x="1537" y="1266"/>
                  </a:cubicBezTo>
                  <a:lnTo>
                    <a:pt x="1537" y="1248"/>
                  </a:lnTo>
                  <a:lnTo>
                    <a:pt x="1609" y="1248"/>
                  </a:lnTo>
                  <a:lnTo>
                    <a:pt x="1609" y="1176"/>
                  </a:lnTo>
                  <a:lnTo>
                    <a:pt x="1537" y="1176"/>
                  </a:lnTo>
                  <a:lnTo>
                    <a:pt x="1537" y="887"/>
                  </a:lnTo>
                  <a:cubicBezTo>
                    <a:pt x="1537" y="868"/>
                    <a:pt x="1518" y="851"/>
                    <a:pt x="1501" y="851"/>
                  </a:cubicBezTo>
                  <a:lnTo>
                    <a:pt x="1265" y="851"/>
                  </a:lnTo>
                  <a:lnTo>
                    <a:pt x="1265" y="651"/>
                  </a:lnTo>
                  <a:cubicBezTo>
                    <a:pt x="1265" y="634"/>
                    <a:pt x="1248" y="615"/>
                    <a:pt x="1229" y="615"/>
                  </a:cubicBezTo>
                  <a:lnTo>
                    <a:pt x="1140" y="615"/>
                  </a:lnTo>
                  <a:lnTo>
                    <a:pt x="1140" y="507"/>
                  </a:lnTo>
                  <a:cubicBezTo>
                    <a:pt x="1140" y="236"/>
                    <a:pt x="904" y="1"/>
                    <a:pt x="6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400515" y="3865685"/>
              <a:ext cx="8266" cy="10971"/>
            </a:xfrm>
            <a:custGeom>
              <a:rect b="b" l="l" r="r" t="t"/>
              <a:pathLst>
                <a:path extrusionOk="0" h="73" w="55">
                  <a:moveTo>
                    <a:pt x="1" y="0"/>
                  </a:moveTo>
                  <a:lnTo>
                    <a:pt x="1" y="72"/>
                  </a:lnTo>
                  <a:lnTo>
                    <a:pt x="54" y="72"/>
                  </a:lnTo>
                  <a:lnTo>
                    <a:pt x="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3399162" y="3865685"/>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399162" y="3865685"/>
              <a:ext cx="10971" cy="10971"/>
            </a:xfrm>
            <a:custGeom>
              <a:rect b="b" l="l" r="r" t="t"/>
              <a:pathLst>
                <a:path extrusionOk="0" h="73" w="73">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3399162" y="3729829"/>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3399162" y="3729829"/>
              <a:ext cx="10971" cy="10971"/>
            </a:xfrm>
            <a:custGeom>
              <a:rect b="b" l="l" r="r" t="t"/>
              <a:pathLst>
                <a:path extrusionOk="0" h="73" w="73">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3366551" y="3762440"/>
              <a:ext cx="76194" cy="46137"/>
            </a:xfrm>
            <a:custGeom>
              <a:rect b="b" l="l" r="r" t="t"/>
              <a:pathLst>
                <a:path extrusionOk="0" h="307" w="507">
                  <a:moveTo>
                    <a:pt x="163" y="0"/>
                  </a:moveTo>
                  <a:lnTo>
                    <a:pt x="18" y="126"/>
                  </a:lnTo>
                  <a:cubicBezTo>
                    <a:pt x="1" y="145"/>
                    <a:pt x="1" y="162"/>
                    <a:pt x="18" y="181"/>
                  </a:cubicBezTo>
                  <a:lnTo>
                    <a:pt x="163" y="307"/>
                  </a:lnTo>
                  <a:lnTo>
                    <a:pt x="199" y="271"/>
                  </a:lnTo>
                  <a:lnTo>
                    <a:pt x="126" y="199"/>
                  </a:lnTo>
                  <a:lnTo>
                    <a:pt x="507" y="199"/>
                  </a:lnTo>
                  <a:lnTo>
                    <a:pt x="507" y="126"/>
                  </a:lnTo>
                  <a:lnTo>
                    <a:pt x="126" y="126"/>
                  </a:lnTo>
                  <a:lnTo>
                    <a:pt x="199" y="54"/>
                  </a:lnTo>
                  <a:lnTo>
                    <a:pt x="1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3374741" y="3808427"/>
              <a:ext cx="59813" cy="46438"/>
            </a:xfrm>
            <a:custGeom>
              <a:rect b="b" l="l" r="r" t="t"/>
              <a:pathLst>
                <a:path extrusionOk="0" h="309" w="398">
                  <a:moveTo>
                    <a:pt x="145" y="1"/>
                  </a:moveTo>
                  <a:lnTo>
                    <a:pt x="0" y="128"/>
                  </a:lnTo>
                  <a:lnTo>
                    <a:pt x="0" y="182"/>
                  </a:lnTo>
                  <a:lnTo>
                    <a:pt x="145" y="309"/>
                  </a:lnTo>
                  <a:lnTo>
                    <a:pt x="181" y="273"/>
                  </a:lnTo>
                  <a:lnTo>
                    <a:pt x="109" y="182"/>
                  </a:lnTo>
                  <a:lnTo>
                    <a:pt x="398" y="182"/>
                  </a:lnTo>
                  <a:lnTo>
                    <a:pt x="398" y="128"/>
                  </a:lnTo>
                  <a:lnTo>
                    <a:pt x="109" y="128"/>
                  </a:lnTo>
                  <a:lnTo>
                    <a:pt x="181" y="37"/>
                  </a:lnTo>
                  <a:lnTo>
                    <a:pt x="1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9"/>
            <p:cNvSpPr/>
            <p:nvPr/>
          </p:nvSpPr>
          <p:spPr>
            <a:xfrm>
              <a:off x="3366551" y="3710743"/>
              <a:ext cx="76194" cy="48993"/>
            </a:xfrm>
            <a:custGeom>
              <a:rect b="b" l="l" r="r" t="t"/>
              <a:pathLst>
                <a:path extrusionOk="0" h="326" w="507">
                  <a:moveTo>
                    <a:pt x="145" y="0"/>
                  </a:moveTo>
                  <a:lnTo>
                    <a:pt x="19" y="145"/>
                  </a:lnTo>
                  <a:cubicBezTo>
                    <a:pt x="0" y="164"/>
                    <a:pt x="0" y="181"/>
                    <a:pt x="19" y="181"/>
                  </a:cubicBezTo>
                  <a:lnTo>
                    <a:pt x="145" y="326"/>
                  </a:lnTo>
                  <a:lnTo>
                    <a:pt x="200" y="272"/>
                  </a:lnTo>
                  <a:lnTo>
                    <a:pt x="127" y="200"/>
                  </a:lnTo>
                  <a:lnTo>
                    <a:pt x="506" y="200"/>
                  </a:lnTo>
                  <a:lnTo>
                    <a:pt x="506" y="128"/>
                  </a:lnTo>
                  <a:lnTo>
                    <a:pt x="127" y="128"/>
                  </a:lnTo>
                  <a:lnTo>
                    <a:pt x="200" y="55"/>
                  </a:lnTo>
                  <a:lnTo>
                    <a:pt x="1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59"/>
          <p:cNvGrpSpPr/>
          <p:nvPr/>
        </p:nvGrpSpPr>
        <p:grpSpPr>
          <a:xfrm>
            <a:off x="4838299" y="2401866"/>
            <a:ext cx="247369" cy="323413"/>
            <a:chOff x="5601364" y="3679401"/>
            <a:chExt cx="247369" cy="323413"/>
          </a:xfrm>
        </p:grpSpPr>
        <p:sp>
          <p:nvSpPr>
            <p:cNvPr id="992" name="Google Shape;992;p59"/>
            <p:cNvSpPr/>
            <p:nvPr/>
          </p:nvSpPr>
          <p:spPr>
            <a:xfrm>
              <a:off x="5601364" y="3679401"/>
              <a:ext cx="247369" cy="323413"/>
            </a:xfrm>
            <a:custGeom>
              <a:rect b="b" l="l" r="r" t="t"/>
              <a:pathLst>
                <a:path extrusionOk="0" h="2152" w="1646">
                  <a:moveTo>
                    <a:pt x="831" y="73"/>
                  </a:moveTo>
                  <a:cubicBezTo>
                    <a:pt x="1301" y="73"/>
                    <a:pt x="1573" y="362"/>
                    <a:pt x="1573" y="851"/>
                  </a:cubicBezTo>
                  <a:cubicBezTo>
                    <a:pt x="1573" y="1357"/>
                    <a:pt x="959" y="1952"/>
                    <a:pt x="831" y="2061"/>
                  </a:cubicBezTo>
                  <a:cubicBezTo>
                    <a:pt x="706" y="1952"/>
                    <a:pt x="72" y="1357"/>
                    <a:pt x="72" y="851"/>
                  </a:cubicBezTo>
                  <a:cubicBezTo>
                    <a:pt x="72" y="362"/>
                    <a:pt x="362" y="73"/>
                    <a:pt x="831" y="73"/>
                  </a:cubicBezTo>
                  <a:close/>
                  <a:moveTo>
                    <a:pt x="831" y="1"/>
                  </a:moveTo>
                  <a:cubicBezTo>
                    <a:pt x="308" y="1"/>
                    <a:pt x="0" y="308"/>
                    <a:pt x="0" y="851"/>
                  </a:cubicBezTo>
                  <a:cubicBezTo>
                    <a:pt x="0" y="1446"/>
                    <a:pt x="778" y="2116"/>
                    <a:pt x="795" y="2133"/>
                  </a:cubicBezTo>
                  <a:cubicBezTo>
                    <a:pt x="814" y="2152"/>
                    <a:pt x="814" y="2152"/>
                    <a:pt x="831" y="2152"/>
                  </a:cubicBezTo>
                  <a:cubicBezTo>
                    <a:pt x="831" y="2152"/>
                    <a:pt x="850" y="2152"/>
                    <a:pt x="850" y="2133"/>
                  </a:cubicBezTo>
                  <a:cubicBezTo>
                    <a:pt x="886" y="2116"/>
                    <a:pt x="1645" y="1446"/>
                    <a:pt x="1645" y="851"/>
                  </a:cubicBezTo>
                  <a:cubicBezTo>
                    <a:pt x="1645" y="308"/>
                    <a:pt x="1337" y="1"/>
                    <a:pt x="8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9"/>
            <p:cNvSpPr/>
            <p:nvPr/>
          </p:nvSpPr>
          <p:spPr>
            <a:xfrm>
              <a:off x="5633975" y="3706602"/>
              <a:ext cx="184700" cy="182145"/>
            </a:xfrm>
            <a:custGeom>
              <a:rect b="b" l="l" r="r" t="t"/>
              <a:pathLst>
                <a:path extrusionOk="0" h="1212" w="1229">
                  <a:moveTo>
                    <a:pt x="614" y="73"/>
                  </a:moveTo>
                  <a:cubicBezTo>
                    <a:pt x="904" y="73"/>
                    <a:pt x="1157" y="308"/>
                    <a:pt x="1157" y="597"/>
                  </a:cubicBezTo>
                  <a:cubicBezTo>
                    <a:pt x="1157" y="904"/>
                    <a:pt x="904" y="1140"/>
                    <a:pt x="614" y="1140"/>
                  </a:cubicBezTo>
                  <a:cubicBezTo>
                    <a:pt x="308" y="1140"/>
                    <a:pt x="72" y="904"/>
                    <a:pt x="72" y="597"/>
                  </a:cubicBezTo>
                  <a:cubicBezTo>
                    <a:pt x="72" y="308"/>
                    <a:pt x="308" y="73"/>
                    <a:pt x="614" y="73"/>
                  </a:cubicBezTo>
                  <a:close/>
                  <a:moveTo>
                    <a:pt x="614" y="0"/>
                  </a:moveTo>
                  <a:cubicBezTo>
                    <a:pt x="272" y="0"/>
                    <a:pt x="0" y="272"/>
                    <a:pt x="0" y="597"/>
                  </a:cubicBezTo>
                  <a:cubicBezTo>
                    <a:pt x="0" y="940"/>
                    <a:pt x="272" y="1212"/>
                    <a:pt x="614" y="1212"/>
                  </a:cubicBezTo>
                  <a:cubicBezTo>
                    <a:pt x="940" y="1212"/>
                    <a:pt x="1229" y="940"/>
                    <a:pt x="1229" y="597"/>
                  </a:cubicBezTo>
                  <a:cubicBezTo>
                    <a:pt x="1229" y="272"/>
                    <a:pt x="940" y="0"/>
                    <a:pt x="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9"/>
            <p:cNvSpPr/>
            <p:nvPr/>
          </p:nvSpPr>
          <p:spPr>
            <a:xfrm>
              <a:off x="5671997" y="3736508"/>
              <a:ext cx="108656" cy="97986"/>
            </a:xfrm>
            <a:custGeom>
              <a:rect b="b" l="l" r="r" t="t"/>
              <a:pathLst>
                <a:path extrusionOk="0" h="652" w="723">
                  <a:moveTo>
                    <a:pt x="434" y="73"/>
                  </a:moveTo>
                  <a:lnTo>
                    <a:pt x="434" y="145"/>
                  </a:lnTo>
                  <a:lnTo>
                    <a:pt x="289" y="145"/>
                  </a:lnTo>
                  <a:lnTo>
                    <a:pt x="289" y="73"/>
                  </a:lnTo>
                  <a:close/>
                  <a:moveTo>
                    <a:pt x="651" y="218"/>
                  </a:moveTo>
                  <a:lnTo>
                    <a:pt x="651" y="254"/>
                  </a:lnTo>
                  <a:cubicBezTo>
                    <a:pt x="651" y="326"/>
                    <a:pt x="597" y="362"/>
                    <a:pt x="542" y="362"/>
                  </a:cubicBezTo>
                  <a:lnTo>
                    <a:pt x="181" y="362"/>
                  </a:lnTo>
                  <a:cubicBezTo>
                    <a:pt x="127" y="362"/>
                    <a:pt x="72" y="326"/>
                    <a:pt x="72" y="254"/>
                  </a:cubicBezTo>
                  <a:lnTo>
                    <a:pt x="72" y="218"/>
                  </a:lnTo>
                  <a:close/>
                  <a:moveTo>
                    <a:pt x="651" y="398"/>
                  </a:moveTo>
                  <a:lnTo>
                    <a:pt x="651" y="579"/>
                  </a:lnTo>
                  <a:lnTo>
                    <a:pt x="72" y="579"/>
                  </a:lnTo>
                  <a:lnTo>
                    <a:pt x="72" y="398"/>
                  </a:lnTo>
                  <a:cubicBezTo>
                    <a:pt x="108" y="416"/>
                    <a:pt x="145" y="434"/>
                    <a:pt x="181" y="434"/>
                  </a:cubicBezTo>
                  <a:lnTo>
                    <a:pt x="325" y="434"/>
                  </a:lnTo>
                  <a:lnTo>
                    <a:pt x="325" y="471"/>
                  </a:lnTo>
                  <a:lnTo>
                    <a:pt x="398" y="471"/>
                  </a:lnTo>
                  <a:lnTo>
                    <a:pt x="398" y="434"/>
                  </a:lnTo>
                  <a:lnTo>
                    <a:pt x="542" y="434"/>
                  </a:lnTo>
                  <a:cubicBezTo>
                    <a:pt x="578" y="434"/>
                    <a:pt x="614" y="416"/>
                    <a:pt x="651" y="398"/>
                  </a:cubicBezTo>
                  <a:close/>
                  <a:moveTo>
                    <a:pt x="289" y="1"/>
                  </a:moveTo>
                  <a:cubicBezTo>
                    <a:pt x="253" y="1"/>
                    <a:pt x="217" y="37"/>
                    <a:pt x="217" y="73"/>
                  </a:cubicBezTo>
                  <a:lnTo>
                    <a:pt x="217" y="145"/>
                  </a:lnTo>
                  <a:lnTo>
                    <a:pt x="36" y="145"/>
                  </a:lnTo>
                  <a:cubicBezTo>
                    <a:pt x="19" y="145"/>
                    <a:pt x="0" y="163"/>
                    <a:pt x="0" y="181"/>
                  </a:cubicBezTo>
                  <a:lnTo>
                    <a:pt x="0" y="254"/>
                  </a:lnTo>
                  <a:lnTo>
                    <a:pt x="0" y="615"/>
                  </a:lnTo>
                  <a:cubicBezTo>
                    <a:pt x="0" y="633"/>
                    <a:pt x="19" y="651"/>
                    <a:pt x="36" y="651"/>
                  </a:cubicBezTo>
                  <a:lnTo>
                    <a:pt x="687" y="651"/>
                  </a:lnTo>
                  <a:cubicBezTo>
                    <a:pt x="706" y="651"/>
                    <a:pt x="723" y="633"/>
                    <a:pt x="723" y="615"/>
                  </a:cubicBezTo>
                  <a:lnTo>
                    <a:pt x="723" y="254"/>
                  </a:lnTo>
                  <a:lnTo>
                    <a:pt x="723" y="181"/>
                  </a:lnTo>
                  <a:cubicBezTo>
                    <a:pt x="723" y="163"/>
                    <a:pt x="706" y="145"/>
                    <a:pt x="687" y="145"/>
                  </a:cubicBezTo>
                  <a:lnTo>
                    <a:pt x="506" y="145"/>
                  </a:lnTo>
                  <a:lnTo>
                    <a:pt x="506" y="73"/>
                  </a:lnTo>
                  <a:cubicBezTo>
                    <a:pt x="506" y="37"/>
                    <a:pt x="470"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9"/>
            <p:cNvSpPr/>
            <p:nvPr/>
          </p:nvSpPr>
          <p:spPr>
            <a:xfrm>
              <a:off x="5699048" y="3845163"/>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9"/>
            <p:cNvSpPr/>
            <p:nvPr/>
          </p:nvSpPr>
          <p:spPr>
            <a:xfrm>
              <a:off x="5720839" y="3845163"/>
              <a:ext cx="10971" cy="10971"/>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9"/>
            <p:cNvSpPr/>
            <p:nvPr/>
          </p:nvSpPr>
          <p:spPr>
            <a:xfrm>
              <a:off x="5742479" y="3845163"/>
              <a:ext cx="11121" cy="10971"/>
            </a:xfrm>
            <a:custGeom>
              <a:rect b="b" l="l" r="r" t="t"/>
              <a:pathLst>
                <a:path extrusionOk="0" h="73"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9"/>
            <p:cNvSpPr/>
            <p:nvPr/>
          </p:nvSpPr>
          <p:spPr>
            <a:xfrm>
              <a:off x="5791472" y="3975609"/>
              <a:ext cx="10971" cy="10971"/>
            </a:xfrm>
            <a:custGeom>
              <a:rect b="b" l="l" r="r" t="t"/>
              <a:pathLst>
                <a:path extrusionOk="0" h="73" w="73">
                  <a:moveTo>
                    <a:pt x="0" y="0"/>
                  </a:moveTo>
                  <a:lnTo>
                    <a:pt x="0" y="72"/>
                  </a:lnTo>
                  <a:lnTo>
                    <a:pt x="72" y="72"/>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9"/>
            <p:cNvSpPr/>
            <p:nvPr/>
          </p:nvSpPr>
          <p:spPr>
            <a:xfrm>
              <a:off x="5813113"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9"/>
            <p:cNvSpPr/>
            <p:nvPr/>
          </p:nvSpPr>
          <p:spPr>
            <a:xfrm>
              <a:off x="5832199"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9"/>
            <p:cNvSpPr/>
            <p:nvPr/>
          </p:nvSpPr>
          <p:spPr>
            <a:xfrm>
              <a:off x="5606774" y="3975609"/>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9"/>
            <p:cNvSpPr/>
            <p:nvPr/>
          </p:nvSpPr>
          <p:spPr>
            <a:xfrm>
              <a:off x="5628415" y="3975609"/>
              <a:ext cx="11121" cy="10971"/>
            </a:xfrm>
            <a:custGeom>
              <a:rect b="b" l="l" r="r" t="t"/>
              <a:pathLst>
                <a:path extrusionOk="0" h="73" w="74">
                  <a:moveTo>
                    <a:pt x="1" y="0"/>
                  </a:moveTo>
                  <a:lnTo>
                    <a:pt x="1"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9"/>
            <p:cNvSpPr/>
            <p:nvPr/>
          </p:nvSpPr>
          <p:spPr>
            <a:xfrm>
              <a:off x="5650206" y="3975609"/>
              <a:ext cx="10971" cy="10971"/>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59"/>
          <p:cNvGrpSpPr/>
          <p:nvPr/>
        </p:nvGrpSpPr>
        <p:grpSpPr>
          <a:xfrm>
            <a:off x="4004112" y="2397294"/>
            <a:ext cx="332559" cy="332559"/>
            <a:chOff x="2478275" y="775325"/>
            <a:chExt cx="56475" cy="56475"/>
          </a:xfrm>
        </p:grpSpPr>
        <p:sp>
          <p:nvSpPr>
            <p:cNvPr id="1005" name="Google Shape;1005;p59"/>
            <p:cNvSpPr/>
            <p:nvPr/>
          </p:nvSpPr>
          <p:spPr>
            <a:xfrm>
              <a:off x="2478275" y="785675"/>
              <a:ext cx="16725" cy="46125"/>
            </a:xfrm>
            <a:custGeom>
              <a:rect b="b" l="l" r="r" t="t"/>
              <a:pathLst>
                <a:path extrusionOk="0" h="1845" w="669">
                  <a:moveTo>
                    <a:pt x="145" y="73"/>
                  </a:moveTo>
                  <a:lnTo>
                    <a:pt x="145" y="905"/>
                  </a:lnTo>
                  <a:lnTo>
                    <a:pt x="72" y="851"/>
                  </a:lnTo>
                  <a:lnTo>
                    <a:pt x="72" y="73"/>
                  </a:lnTo>
                  <a:close/>
                  <a:moveTo>
                    <a:pt x="596" y="73"/>
                  </a:moveTo>
                  <a:lnTo>
                    <a:pt x="596" y="851"/>
                  </a:lnTo>
                  <a:lnTo>
                    <a:pt x="524" y="905"/>
                  </a:lnTo>
                  <a:lnTo>
                    <a:pt x="524" y="73"/>
                  </a:lnTo>
                  <a:close/>
                  <a:moveTo>
                    <a:pt x="451" y="73"/>
                  </a:moveTo>
                  <a:lnTo>
                    <a:pt x="451" y="959"/>
                  </a:lnTo>
                  <a:lnTo>
                    <a:pt x="325" y="1049"/>
                  </a:lnTo>
                  <a:lnTo>
                    <a:pt x="217" y="959"/>
                  </a:lnTo>
                  <a:lnTo>
                    <a:pt x="217" y="73"/>
                  </a:lnTo>
                  <a:close/>
                  <a:moveTo>
                    <a:pt x="325" y="1249"/>
                  </a:moveTo>
                  <a:cubicBezTo>
                    <a:pt x="470" y="1249"/>
                    <a:pt x="596" y="1357"/>
                    <a:pt x="596" y="1502"/>
                  </a:cubicBezTo>
                  <a:cubicBezTo>
                    <a:pt x="596" y="1646"/>
                    <a:pt x="470" y="1772"/>
                    <a:pt x="325" y="1772"/>
                  </a:cubicBezTo>
                  <a:cubicBezTo>
                    <a:pt x="181" y="1772"/>
                    <a:pt x="72" y="1646"/>
                    <a:pt x="72" y="1502"/>
                  </a:cubicBezTo>
                  <a:cubicBezTo>
                    <a:pt x="72" y="1357"/>
                    <a:pt x="181" y="1249"/>
                    <a:pt x="325" y="1249"/>
                  </a:cubicBezTo>
                  <a:close/>
                  <a:moveTo>
                    <a:pt x="36" y="1"/>
                  </a:moveTo>
                  <a:cubicBezTo>
                    <a:pt x="18" y="1"/>
                    <a:pt x="0" y="20"/>
                    <a:pt x="0" y="37"/>
                  </a:cubicBezTo>
                  <a:lnTo>
                    <a:pt x="0" y="868"/>
                  </a:lnTo>
                  <a:lnTo>
                    <a:pt x="0" y="887"/>
                  </a:lnTo>
                  <a:lnTo>
                    <a:pt x="289" y="1104"/>
                  </a:lnTo>
                  <a:lnTo>
                    <a:pt x="289" y="1158"/>
                  </a:lnTo>
                  <a:cubicBezTo>
                    <a:pt x="126" y="1194"/>
                    <a:pt x="0" y="1338"/>
                    <a:pt x="0" y="1502"/>
                  </a:cubicBezTo>
                  <a:cubicBezTo>
                    <a:pt x="0" y="1700"/>
                    <a:pt x="145" y="1844"/>
                    <a:pt x="325" y="1844"/>
                  </a:cubicBezTo>
                  <a:cubicBezTo>
                    <a:pt x="524" y="1844"/>
                    <a:pt x="668" y="1700"/>
                    <a:pt x="668" y="1502"/>
                  </a:cubicBezTo>
                  <a:cubicBezTo>
                    <a:pt x="668" y="1338"/>
                    <a:pt x="542" y="1194"/>
                    <a:pt x="362" y="1158"/>
                  </a:cubicBezTo>
                  <a:lnTo>
                    <a:pt x="362" y="1104"/>
                  </a:lnTo>
                  <a:lnTo>
                    <a:pt x="651" y="887"/>
                  </a:lnTo>
                  <a:cubicBezTo>
                    <a:pt x="668" y="887"/>
                    <a:pt x="668" y="868"/>
                    <a:pt x="668" y="868"/>
                  </a:cubicBezTo>
                  <a:lnTo>
                    <a:pt x="668" y="37"/>
                  </a:lnTo>
                  <a:cubicBezTo>
                    <a:pt x="668" y="20"/>
                    <a:pt x="651" y="1"/>
                    <a:pt x="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9"/>
            <p:cNvSpPr/>
            <p:nvPr/>
          </p:nvSpPr>
          <p:spPr>
            <a:xfrm>
              <a:off x="2496775" y="775325"/>
              <a:ext cx="19000" cy="50625"/>
            </a:xfrm>
            <a:custGeom>
              <a:rect b="b" l="l" r="r" t="t"/>
              <a:pathLst>
                <a:path extrusionOk="0" h="2025" w="760">
                  <a:moveTo>
                    <a:pt x="164" y="72"/>
                  </a:moveTo>
                  <a:lnTo>
                    <a:pt x="164" y="885"/>
                  </a:lnTo>
                  <a:lnTo>
                    <a:pt x="91" y="849"/>
                  </a:lnTo>
                  <a:lnTo>
                    <a:pt x="91" y="72"/>
                  </a:lnTo>
                  <a:close/>
                  <a:moveTo>
                    <a:pt x="687" y="72"/>
                  </a:moveTo>
                  <a:lnTo>
                    <a:pt x="687" y="849"/>
                  </a:lnTo>
                  <a:lnTo>
                    <a:pt x="615" y="885"/>
                  </a:lnTo>
                  <a:lnTo>
                    <a:pt x="615" y="72"/>
                  </a:lnTo>
                  <a:close/>
                  <a:moveTo>
                    <a:pt x="543" y="72"/>
                  </a:moveTo>
                  <a:lnTo>
                    <a:pt x="543" y="940"/>
                  </a:lnTo>
                  <a:lnTo>
                    <a:pt x="381" y="1048"/>
                  </a:lnTo>
                  <a:lnTo>
                    <a:pt x="236" y="940"/>
                  </a:lnTo>
                  <a:lnTo>
                    <a:pt x="236" y="72"/>
                  </a:lnTo>
                  <a:close/>
                  <a:moveTo>
                    <a:pt x="381" y="1319"/>
                  </a:moveTo>
                  <a:lnTo>
                    <a:pt x="470" y="1446"/>
                  </a:lnTo>
                  <a:cubicBezTo>
                    <a:pt x="470" y="1463"/>
                    <a:pt x="489" y="1463"/>
                    <a:pt x="489" y="1463"/>
                  </a:cubicBezTo>
                  <a:lnTo>
                    <a:pt x="651" y="1463"/>
                  </a:lnTo>
                  <a:lnTo>
                    <a:pt x="543" y="1590"/>
                  </a:lnTo>
                  <a:cubicBezTo>
                    <a:pt x="525" y="1608"/>
                    <a:pt x="525" y="1627"/>
                    <a:pt x="543" y="1644"/>
                  </a:cubicBezTo>
                  <a:lnTo>
                    <a:pt x="651" y="1771"/>
                  </a:lnTo>
                  <a:lnTo>
                    <a:pt x="489" y="1771"/>
                  </a:lnTo>
                  <a:cubicBezTo>
                    <a:pt x="489" y="1771"/>
                    <a:pt x="470" y="1771"/>
                    <a:pt x="470" y="1788"/>
                  </a:cubicBezTo>
                  <a:lnTo>
                    <a:pt x="381" y="1916"/>
                  </a:lnTo>
                  <a:lnTo>
                    <a:pt x="308" y="1788"/>
                  </a:lnTo>
                  <a:cubicBezTo>
                    <a:pt x="290" y="1771"/>
                    <a:pt x="290" y="1771"/>
                    <a:pt x="272" y="1771"/>
                  </a:cubicBezTo>
                  <a:lnTo>
                    <a:pt x="128" y="1771"/>
                  </a:lnTo>
                  <a:lnTo>
                    <a:pt x="217" y="1644"/>
                  </a:lnTo>
                  <a:cubicBezTo>
                    <a:pt x="236" y="1627"/>
                    <a:pt x="236" y="1608"/>
                    <a:pt x="217" y="1590"/>
                  </a:cubicBezTo>
                  <a:lnTo>
                    <a:pt x="128" y="1463"/>
                  </a:lnTo>
                  <a:lnTo>
                    <a:pt x="272" y="1463"/>
                  </a:lnTo>
                  <a:cubicBezTo>
                    <a:pt x="290" y="1463"/>
                    <a:pt x="290" y="1463"/>
                    <a:pt x="308" y="1446"/>
                  </a:cubicBezTo>
                  <a:lnTo>
                    <a:pt x="381" y="1319"/>
                  </a:lnTo>
                  <a:close/>
                  <a:moveTo>
                    <a:pt x="37" y="0"/>
                  </a:moveTo>
                  <a:cubicBezTo>
                    <a:pt x="19" y="0"/>
                    <a:pt x="0" y="17"/>
                    <a:pt x="0" y="36"/>
                  </a:cubicBezTo>
                  <a:lnTo>
                    <a:pt x="0" y="867"/>
                  </a:lnTo>
                  <a:lnTo>
                    <a:pt x="19" y="885"/>
                  </a:lnTo>
                  <a:lnTo>
                    <a:pt x="344" y="1102"/>
                  </a:lnTo>
                  <a:lnTo>
                    <a:pt x="344" y="1229"/>
                  </a:lnTo>
                  <a:lnTo>
                    <a:pt x="253" y="1391"/>
                  </a:lnTo>
                  <a:lnTo>
                    <a:pt x="37" y="1391"/>
                  </a:lnTo>
                  <a:cubicBezTo>
                    <a:pt x="37" y="1391"/>
                    <a:pt x="19" y="1391"/>
                    <a:pt x="19" y="1410"/>
                  </a:cubicBezTo>
                  <a:cubicBezTo>
                    <a:pt x="0" y="1427"/>
                    <a:pt x="0" y="1446"/>
                    <a:pt x="19" y="1446"/>
                  </a:cubicBezTo>
                  <a:lnTo>
                    <a:pt x="145" y="1608"/>
                  </a:lnTo>
                  <a:lnTo>
                    <a:pt x="19" y="1788"/>
                  </a:lnTo>
                  <a:cubicBezTo>
                    <a:pt x="0" y="1788"/>
                    <a:pt x="0" y="1807"/>
                    <a:pt x="19" y="1825"/>
                  </a:cubicBezTo>
                  <a:cubicBezTo>
                    <a:pt x="19" y="1843"/>
                    <a:pt x="37" y="1843"/>
                    <a:pt x="37" y="1843"/>
                  </a:cubicBezTo>
                  <a:lnTo>
                    <a:pt x="253" y="1843"/>
                  </a:lnTo>
                  <a:lnTo>
                    <a:pt x="344" y="2005"/>
                  </a:lnTo>
                  <a:cubicBezTo>
                    <a:pt x="362" y="2024"/>
                    <a:pt x="362" y="2024"/>
                    <a:pt x="381" y="2024"/>
                  </a:cubicBezTo>
                  <a:cubicBezTo>
                    <a:pt x="398" y="2024"/>
                    <a:pt x="417" y="2024"/>
                    <a:pt x="417" y="2005"/>
                  </a:cubicBezTo>
                  <a:lnTo>
                    <a:pt x="525" y="1843"/>
                  </a:lnTo>
                  <a:lnTo>
                    <a:pt x="723" y="1843"/>
                  </a:lnTo>
                  <a:cubicBezTo>
                    <a:pt x="742" y="1843"/>
                    <a:pt x="759" y="1843"/>
                    <a:pt x="759" y="1825"/>
                  </a:cubicBezTo>
                  <a:lnTo>
                    <a:pt x="759" y="1788"/>
                  </a:lnTo>
                  <a:lnTo>
                    <a:pt x="615" y="1608"/>
                  </a:lnTo>
                  <a:lnTo>
                    <a:pt x="759" y="1446"/>
                  </a:lnTo>
                  <a:lnTo>
                    <a:pt x="759" y="1410"/>
                  </a:lnTo>
                  <a:cubicBezTo>
                    <a:pt x="759" y="1391"/>
                    <a:pt x="742" y="1391"/>
                    <a:pt x="723" y="1391"/>
                  </a:cubicBezTo>
                  <a:lnTo>
                    <a:pt x="525" y="1391"/>
                  </a:lnTo>
                  <a:lnTo>
                    <a:pt x="417" y="1229"/>
                  </a:lnTo>
                  <a:lnTo>
                    <a:pt x="417" y="1102"/>
                  </a:lnTo>
                  <a:lnTo>
                    <a:pt x="742" y="885"/>
                  </a:lnTo>
                  <a:cubicBezTo>
                    <a:pt x="759" y="885"/>
                    <a:pt x="759" y="867"/>
                    <a:pt x="759" y="867"/>
                  </a:cubicBezTo>
                  <a:lnTo>
                    <a:pt x="759" y="36"/>
                  </a:lnTo>
                  <a:cubicBezTo>
                    <a:pt x="759" y="17"/>
                    <a:pt x="742"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9"/>
            <p:cNvSpPr/>
            <p:nvPr/>
          </p:nvSpPr>
          <p:spPr>
            <a:xfrm>
              <a:off x="2481875" y="818675"/>
              <a:ext cx="9500" cy="9500"/>
            </a:xfrm>
            <a:custGeom>
              <a:rect b="b" l="l" r="r" t="t"/>
              <a:pathLst>
                <a:path extrusionOk="0" h="380" w="380">
                  <a:moveTo>
                    <a:pt x="181" y="73"/>
                  </a:moveTo>
                  <a:cubicBezTo>
                    <a:pt x="254" y="73"/>
                    <a:pt x="307" y="127"/>
                    <a:pt x="307" y="182"/>
                  </a:cubicBezTo>
                  <a:cubicBezTo>
                    <a:pt x="307" y="254"/>
                    <a:pt x="254" y="290"/>
                    <a:pt x="181" y="290"/>
                  </a:cubicBezTo>
                  <a:cubicBezTo>
                    <a:pt x="127" y="290"/>
                    <a:pt x="73" y="254"/>
                    <a:pt x="73" y="182"/>
                  </a:cubicBezTo>
                  <a:cubicBezTo>
                    <a:pt x="73" y="127"/>
                    <a:pt x="127" y="73"/>
                    <a:pt x="181" y="73"/>
                  </a:cubicBezTo>
                  <a:close/>
                  <a:moveTo>
                    <a:pt x="181" y="1"/>
                  </a:moveTo>
                  <a:cubicBezTo>
                    <a:pt x="90" y="1"/>
                    <a:pt x="1" y="73"/>
                    <a:pt x="1" y="182"/>
                  </a:cubicBezTo>
                  <a:cubicBezTo>
                    <a:pt x="1" y="290"/>
                    <a:pt x="90" y="380"/>
                    <a:pt x="181" y="380"/>
                  </a:cubicBezTo>
                  <a:cubicBezTo>
                    <a:pt x="290" y="380"/>
                    <a:pt x="380" y="290"/>
                    <a:pt x="380" y="182"/>
                  </a:cubicBezTo>
                  <a:cubicBezTo>
                    <a:pt x="380" y="73"/>
                    <a:pt x="290"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9"/>
            <p:cNvSpPr/>
            <p:nvPr/>
          </p:nvSpPr>
          <p:spPr>
            <a:xfrm>
              <a:off x="2517550" y="785675"/>
              <a:ext cx="17200" cy="46125"/>
            </a:xfrm>
            <a:custGeom>
              <a:rect b="b" l="l" r="r" t="t"/>
              <a:pathLst>
                <a:path extrusionOk="0" h="1845" w="688">
                  <a:moveTo>
                    <a:pt x="164" y="73"/>
                  </a:moveTo>
                  <a:lnTo>
                    <a:pt x="164" y="905"/>
                  </a:lnTo>
                  <a:lnTo>
                    <a:pt x="73" y="851"/>
                  </a:lnTo>
                  <a:lnTo>
                    <a:pt x="73" y="73"/>
                  </a:lnTo>
                  <a:close/>
                  <a:moveTo>
                    <a:pt x="615" y="73"/>
                  </a:moveTo>
                  <a:lnTo>
                    <a:pt x="615" y="851"/>
                  </a:lnTo>
                  <a:lnTo>
                    <a:pt x="525" y="905"/>
                  </a:lnTo>
                  <a:lnTo>
                    <a:pt x="525" y="73"/>
                  </a:lnTo>
                  <a:close/>
                  <a:moveTo>
                    <a:pt x="453" y="73"/>
                  </a:moveTo>
                  <a:lnTo>
                    <a:pt x="453" y="959"/>
                  </a:lnTo>
                  <a:lnTo>
                    <a:pt x="345" y="1049"/>
                  </a:lnTo>
                  <a:lnTo>
                    <a:pt x="236" y="959"/>
                  </a:lnTo>
                  <a:lnTo>
                    <a:pt x="236" y="73"/>
                  </a:lnTo>
                  <a:close/>
                  <a:moveTo>
                    <a:pt x="345" y="1249"/>
                  </a:moveTo>
                  <a:cubicBezTo>
                    <a:pt x="489" y="1249"/>
                    <a:pt x="615" y="1357"/>
                    <a:pt x="615" y="1502"/>
                  </a:cubicBezTo>
                  <a:cubicBezTo>
                    <a:pt x="615" y="1646"/>
                    <a:pt x="489" y="1772"/>
                    <a:pt x="345" y="1772"/>
                  </a:cubicBezTo>
                  <a:cubicBezTo>
                    <a:pt x="200" y="1772"/>
                    <a:pt x="73" y="1646"/>
                    <a:pt x="73" y="1502"/>
                  </a:cubicBezTo>
                  <a:cubicBezTo>
                    <a:pt x="73" y="1357"/>
                    <a:pt x="200" y="1249"/>
                    <a:pt x="345" y="1249"/>
                  </a:cubicBezTo>
                  <a:close/>
                  <a:moveTo>
                    <a:pt x="37" y="1"/>
                  </a:moveTo>
                  <a:cubicBezTo>
                    <a:pt x="19" y="1"/>
                    <a:pt x="1" y="20"/>
                    <a:pt x="1" y="37"/>
                  </a:cubicBezTo>
                  <a:lnTo>
                    <a:pt x="1" y="868"/>
                  </a:lnTo>
                  <a:lnTo>
                    <a:pt x="19" y="887"/>
                  </a:lnTo>
                  <a:lnTo>
                    <a:pt x="309" y="1104"/>
                  </a:lnTo>
                  <a:lnTo>
                    <a:pt x="309" y="1158"/>
                  </a:lnTo>
                  <a:cubicBezTo>
                    <a:pt x="145" y="1194"/>
                    <a:pt x="1" y="1338"/>
                    <a:pt x="1" y="1502"/>
                  </a:cubicBezTo>
                  <a:cubicBezTo>
                    <a:pt x="1" y="1700"/>
                    <a:pt x="164" y="1844"/>
                    <a:pt x="345" y="1844"/>
                  </a:cubicBezTo>
                  <a:cubicBezTo>
                    <a:pt x="525" y="1844"/>
                    <a:pt x="687" y="1700"/>
                    <a:pt x="687" y="1502"/>
                  </a:cubicBezTo>
                  <a:cubicBezTo>
                    <a:pt x="687" y="1338"/>
                    <a:pt x="543" y="1194"/>
                    <a:pt x="381" y="1158"/>
                  </a:cubicBezTo>
                  <a:lnTo>
                    <a:pt x="381" y="1104"/>
                  </a:lnTo>
                  <a:lnTo>
                    <a:pt x="670" y="887"/>
                  </a:lnTo>
                  <a:lnTo>
                    <a:pt x="687" y="868"/>
                  </a:lnTo>
                  <a:lnTo>
                    <a:pt x="687" y="37"/>
                  </a:lnTo>
                  <a:cubicBezTo>
                    <a:pt x="687" y="20"/>
                    <a:pt x="670" y="1"/>
                    <a:pt x="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9"/>
            <p:cNvSpPr/>
            <p:nvPr/>
          </p:nvSpPr>
          <p:spPr>
            <a:xfrm>
              <a:off x="2521650" y="818675"/>
              <a:ext cx="9050" cy="9500"/>
            </a:xfrm>
            <a:custGeom>
              <a:rect b="b" l="l" r="r" t="t"/>
              <a:pathLst>
                <a:path extrusionOk="0" h="380" w="362">
                  <a:moveTo>
                    <a:pt x="181" y="73"/>
                  </a:moveTo>
                  <a:cubicBezTo>
                    <a:pt x="234" y="73"/>
                    <a:pt x="289" y="127"/>
                    <a:pt x="289" y="182"/>
                  </a:cubicBezTo>
                  <a:cubicBezTo>
                    <a:pt x="289" y="254"/>
                    <a:pt x="234" y="290"/>
                    <a:pt x="181" y="290"/>
                  </a:cubicBezTo>
                  <a:cubicBezTo>
                    <a:pt x="126" y="290"/>
                    <a:pt x="72" y="254"/>
                    <a:pt x="72" y="182"/>
                  </a:cubicBezTo>
                  <a:cubicBezTo>
                    <a:pt x="72" y="127"/>
                    <a:pt x="126" y="73"/>
                    <a:pt x="181" y="73"/>
                  </a:cubicBezTo>
                  <a:close/>
                  <a:moveTo>
                    <a:pt x="181" y="1"/>
                  </a:moveTo>
                  <a:cubicBezTo>
                    <a:pt x="72" y="1"/>
                    <a:pt x="0" y="73"/>
                    <a:pt x="0" y="182"/>
                  </a:cubicBezTo>
                  <a:cubicBezTo>
                    <a:pt x="0" y="290"/>
                    <a:pt x="72" y="380"/>
                    <a:pt x="181" y="380"/>
                  </a:cubicBezTo>
                  <a:cubicBezTo>
                    <a:pt x="289" y="380"/>
                    <a:pt x="361" y="290"/>
                    <a:pt x="361" y="182"/>
                  </a:cubicBezTo>
                  <a:cubicBezTo>
                    <a:pt x="361" y="73"/>
                    <a:pt x="289"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9"/>
            <p:cNvSpPr/>
            <p:nvPr/>
          </p:nvSpPr>
          <p:spPr>
            <a:xfrm>
              <a:off x="2509000" y="828150"/>
              <a:ext cx="2250" cy="1850"/>
            </a:xfrm>
            <a:custGeom>
              <a:rect b="b" l="l" r="r" t="t"/>
              <a:pathLst>
                <a:path extrusionOk="0" h="74" w="90">
                  <a:moveTo>
                    <a:pt x="0" y="1"/>
                  </a:moveTo>
                  <a:lnTo>
                    <a:pt x="0" y="73"/>
                  </a:lnTo>
                  <a:lnTo>
                    <a:pt x="90" y="73"/>
                  </a:lnTo>
                  <a:lnTo>
                    <a:pt x="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9"/>
            <p:cNvSpPr/>
            <p:nvPr/>
          </p:nvSpPr>
          <p:spPr>
            <a:xfrm>
              <a:off x="2505375" y="828150"/>
              <a:ext cx="1825" cy="1850"/>
            </a:xfrm>
            <a:custGeom>
              <a:rect b="b" l="l" r="r" t="t"/>
              <a:pathLst>
                <a:path extrusionOk="0" h="74"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9"/>
            <p:cNvSpPr/>
            <p:nvPr/>
          </p:nvSpPr>
          <p:spPr>
            <a:xfrm>
              <a:off x="2501750" y="828150"/>
              <a:ext cx="1850" cy="1850"/>
            </a:xfrm>
            <a:custGeom>
              <a:rect b="b" l="l" r="r" t="t"/>
              <a:pathLst>
                <a:path extrusionOk="0" h="74" w="74">
                  <a:moveTo>
                    <a:pt x="1" y="1"/>
                  </a:moveTo>
                  <a:lnTo>
                    <a:pt x="1"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9"/>
            <p:cNvSpPr/>
            <p:nvPr/>
          </p:nvSpPr>
          <p:spPr>
            <a:xfrm>
              <a:off x="2505375" y="778925"/>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9"/>
            <p:cNvSpPr/>
            <p:nvPr/>
          </p:nvSpPr>
          <p:spPr>
            <a:xfrm>
              <a:off x="2505375" y="7825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9"/>
            <p:cNvSpPr/>
            <p:nvPr/>
          </p:nvSpPr>
          <p:spPr>
            <a:xfrm>
              <a:off x="2505375" y="786600"/>
              <a:ext cx="1825" cy="1825"/>
            </a:xfrm>
            <a:custGeom>
              <a:rect b="b" l="l" r="r" t="t"/>
              <a:pathLst>
                <a:path extrusionOk="0" h="73" w="73">
                  <a:moveTo>
                    <a:pt x="0" y="0"/>
                  </a:moveTo>
                  <a:lnTo>
                    <a:pt x="0" y="72"/>
                  </a:lnTo>
                  <a:lnTo>
                    <a:pt x="73" y="72"/>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9"/>
            <p:cNvSpPr/>
            <p:nvPr/>
          </p:nvSpPr>
          <p:spPr>
            <a:xfrm>
              <a:off x="2505375" y="790200"/>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9"/>
            <p:cNvSpPr/>
            <p:nvPr/>
          </p:nvSpPr>
          <p:spPr>
            <a:xfrm>
              <a:off x="2505375" y="793825"/>
              <a:ext cx="1825" cy="2300"/>
            </a:xfrm>
            <a:custGeom>
              <a:rect b="b" l="l" r="r" t="t"/>
              <a:pathLst>
                <a:path extrusionOk="0" h="92" w="73">
                  <a:moveTo>
                    <a:pt x="0" y="0"/>
                  </a:moveTo>
                  <a:lnTo>
                    <a:pt x="0" y="91"/>
                  </a:lnTo>
                  <a:lnTo>
                    <a:pt x="73" y="91"/>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9"/>
            <p:cNvSpPr/>
            <p:nvPr/>
          </p:nvSpPr>
          <p:spPr>
            <a:xfrm>
              <a:off x="2505375" y="797900"/>
              <a:ext cx="1825" cy="1825"/>
            </a:xfrm>
            <a:custGeom>
              <a:rect b="b" l="l" r="r" t="t"/>
              <a:pathLst>
                <a:path extrusionOk="0" h="73" w="73">
                  <a:moveTo>
                    <a:pt x="0" y="1"/>
                  </a:moveTo>
                  <a:lnTo>
                    <a:pt x="0" y="73"/>
                  </a:lnTo>
                  <a:lnTo>
                    <a:pt x="73" y="73"/>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9"/>
            <p:cNvSpPr/>
            <p:nvPr/>
          </p:nvSpPr>
          <p:spPr>
            <a:xfrm>
              <a:off x="2528875" y="781650"/>
              <a:ext cx="1825" cy="2250"/>
            </a:xfrm>
            <a:custGeom>
              <a:rect b="b" l="l" r="r" t="t"/>
              <a:pathLst>
                <a:path extrusionOk="0" h="90" w="73">
                  <a:moveTo>
                    <a:pt x="0" y="0"/>
                  </a:moveTo>
                  <a:lnTo>
                    <a:pt x="0" y="90"/>
                  </a:lnTo>
                  <a:lnTo>
                    <a:pt x="72" y="90"/>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9"/>
            <p:cNvSpPr/>
            <p:nvPr/>
          </p:nvSpPr>
          <p:spPr>
            <a:xfrm>
              <a:off x="2525250" y="781650"/>
              <a:ext cx="1825" cy="2250"/>
            </a:xfrm>
            <a:custGeom>
              <a:rect b="b" l="l" r="r" t="t"/>
              <a:pathLst>
                <a:path extrusionOk="0" h="90" w="73">
                  <a:moveTo>
                    <a:pt x="1" y="0"/>
                  </a:moveTo>
                  <a:lnTo>
                    <a:pt x="1"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9"/>
            <p:cNvSpPr/>
            <p:nvPr/>
          </p:nvSpPr>
          <p:spPr>
            <a:xfrm>
              <a:off x="2521650" y="781650"/>
              <a:ext cx="1825" cy="2250"/>
            </a:xfrm>
            <a:custGeom>
              <a:rect b="b" l="l" r="r" t="t"/>
              <a:pathLst>
                <a:path extrusionOk="0" h="90" w="73">
                  <a:moveTo>
                    <a:pt x="0" y="0"/>
                  </a:moveTo>
                  <a:lnTo>
                    <a:pt x="0" y="90"/>
                  </a:lnTo>
                  <a:lnTo>
                    <a:pt x="72" y="90"/>
                  </a:lnTo>
                  <a:lnTo>
                    <a:pt x="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9"/>
            <p:cNvSpPr/>
            <p:nvPr/>
          </p:nvSpPr>
          <p:spPr>
            <a:xfrm>
              <a:off x="2489550" y="7816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9"/>
            <p:cNvSpPr/>
            <p:nvPr/>
          </p:nvSpPr>
          <p:spPr>
            <a:xfrm>
              <a:off x="2485500" y="781650"/>
              <a:ext cx="1825" cy="2250"/>
            </a:xfrm>
            <a:custGeom>
              <a:rect b="b" l="l" r="r" t="t"/>
              <a:pathLst>
                <a:path extrusionOk="0" h="90" w="73">
                  <a:moveTo>
                    <a:pt x="0" y="0"/>
                  </a:moveTo>
                  <a:lnTo>
                    <a:pt x="0"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9"/>
            <p:cNvSpPr/>
            <p:nvPr/>
          </p:nvSpPr>
          <p:spPr>
            <a:xfrm>
              <a:off x="2481875" y="781650"/>
              <a:ext cx="1850" cy="2250"/>
            </a:xfrm>
            <a:custGeom>
              <a:rect b="b" l="l" r="r" t="t"/>
              <a:pathLst>
                <a:path extrusionOk="0" h="90" w="74">
                  <a:moveTo>
                    <a:pt x="1" y="0"/>
                  </a:moveTo>
                  <a:lnTo>
                    <a:pt x="1" y="90"/>
                  </a:lnTo>
                  <a:lnTo>
                    <a:pt x="73" y="90"/>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0"/>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030" name="Google Shape;1030;p60"/>
          <p:cNvGrpSpPr/>
          <p:nvPr/>
        </p:nvGrpSpPr>
        <p:grpSpPr>
          <a:xfrm>
            <a:off x="457226" y="1662132"/>
            <a:ext cx="8230223" cy="1734820"/>
            <a:chOff x="457226" y="1662132"/>
            <a:chExt cx="8230223" cy="1734820"/>
          </a:xfrm>
        </p:grpSpPr>
        <p:sp>
          <p:nvSpPr>
            <p:cNvPr id="1031" name="Google Shape;1031;p60"/>
            <p:cNvSpPr/>
            <p:nvPr/>
          </p:nvSpPr>
          <p:spPr>
            <a:xfrm>
              <a:off x="6522106" y="1662132"/>
              <a:ext cx="2165344" cy="1734820"/>
            </a:xfrm>
            <a:custGeom>
              <a:rect b="b" l="l" r="r" t="t"/>
              <a:pathLst>
                <a:path extrusionOk="0" h="11584" w="14459">
                  <a:moveTo>
                    <a:pt x="1" y="0"/>
                  </a:moveTo>
                  <a:lnTo>
                    <a:pt x="1" y="11583"/>
                  </a:lnTo>
                  <a:lnTo>
                    <a:pt x="10410" y="11583"/>
                  </a:lnTo>
                  <a:lnTo>
                    <a:pt x="14458" y="5800"/>
                  </a:lnTo>
                  <a:lnTo>
                    <a:pt x="104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0"/>
            <p:cNvSpPr/>
            <p:nvPr/>
          </p:nvSpPr>
          <p:spPr>
            <a:xfrm>
              <a:off x="5829327" y="1662132"/>
              <a:ext cx="2544080" cy="1734820"/>
            </a:xfrm>
            <a:custGeom>
              <a:rect b="b" l="l" r="r" t="t"/>
              <a:pathLst>
                <a:path extrusionOk="0" h="11584" w="16988">
                  <a:moveTo>
                    <a:pt x="0" y="0"/>
                  </a:moveTo>
                  <a:lnTo>
                    <a:pt x="0" y="11583"/>
                  </a:lnTo>
                  <a:lnTo>
                    <a:pt x="12940" y="11583"/>
                  </a:lnTo>
                  <a:lnTo>
                    <a:pt x="16988" y="5800"/>
                  </a:lnTo>
                  <a:lnTo>
                    <a:pt x="12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0"/>
            <p:cNvSpPr/>
            <p:nvPr/>
          </p:nvSpPr>
          <p:spPr>
            <a:xfrm>
              <a:off x="4535722" y="1662132"/>
              <a:ext cx="2165194" cy="1734820"/>
            </a:xfrm>
            <a:custGeom>
              <a:rect b="b" l="l" r="r" t="t"/>
              <a:pathLst>
                <a:path extrusionOk="0" h="11584" w="14458">
                  <a:moveTo>
                    <a:pt x="0" y="0"/>
                  </a:moveTo>
                  <a:lnTo>
                    <a:pt x="0" y="11583"/>
                  </a:lnTo>
                  <a:lnTo>
                    <a:pt x="10428" y="11583"/>
                  </a:lnTo>
                  <a:lnTo>
                    <a:pt x="14458" y="5800"/>
                  </a:lnTo>
                  <a:lnTo>
                    <a:pt x="10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0"/>
            <p:cNvSpPr/>
            <p:nvPr/>
          </p:nvSpPr>
          <p:spPr>
            <a:xfrm>
              <a:off x="3842794" y="1662132"/>
              <a:ext cx="2544230" cy="1734820"/>
            </a:xfrm>
            <a:custGeom>
              <a:rect b="b" l="l" r="r" t="t"/>
              <a:pathLst>
                <a:path extrusionOk="0" h="11584" w="16989">
                  <a:moveTo>
                    <a:pt x="1" y="0"/>
                  </a:moveTo>
                  <a:lnTo>
                    <a:pt x="1" y="11583"/>
                  </a:lnTo>
                  <a:lnTo>
                    <a:pt x="12959" y="11583"/>
                  </a:lnTo>
                  <a:lnTo>
                    <a:pt x="16988" y="5800"/>
                  </a:lnTo>
                  <a:lnTo>
                    <a:pt x="129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0"/>
            <p:cNvSpPr/>
            <p:nvPr/>
          </p:nvSpPr>
          <p:spPr>
            <a:xfrm>
              <a:off x="2541252" y="1662132"/>
              <a:ext cx="2165194" cy="1734820"/>
            </a:xfrm>
            <a:custGeom>
              <a:rect b="b" l="l" r="r" t="t"/>
              <a:pathLst>
                <a:path extrusionOk="0" h="11584" w="14458">
                  <a:moveTo>
                    <a:pt x="0" y="0"/>
                  </a:moveTo>
                  <a:lnTo>
                    <a:pt x="0" y="11583"/>
                  </a:lnTo>
                  <a:lnTo>
                    <a:pt x="10427" y="11583"/>
                  </a:lnTo>
                  <a:lnTo>
                    <a:pt x="14457" y="5800"/>
                  </a:lnTo>
                  <a:lnTo>
                    <a:pt x="104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0"/>
            <p:cNvSpPr/>
            <p:nvPr/>
          </p:nvSpPr>
          <p:spPr>
            <a:xfrm>
              <a:off x="1848324" y="1662132"/>
              <a:ext cx="2544230" cy="1734820"/>
            </a:xfrm>
            <a:custGeom>
              <a:rect b="b" l="l" r="r" t="t"/>
              <a:pathLst>
                <a:path extrusionOk="0" h="11584" w="16989">
                  <a:moveTo>
                    <a:pt x="1" y="0"/>
                  </a:moveTo>
                  <a:lnTo>
                    <a:pt x="1" y="11583"/>
                  </a:lnTo>
                  <a:lnTo>
                    <a:pt x="12940" y="11583"/>
                  </a:lnTo>
                  <a:lnTo>
                    <a:pt x="16988" y="5800"/>
                  </a:lnTo>
                  <a:lnTo>
                    <a:pt x="129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0"/>
            <p:cNvSpPr/>
            <p:nvPr/>
          </p:nvSpPr>
          <p:spPr>
            <a:xfrm>
              <a:off x="560110" y="1662132"/>
              <a:ext cx="2165194" cy="1734820"/>
            </a:xfrm>
            <a:custGeom>
              <a:rect b="b" l="l" r="r" t="t"/>
              <a:pathLst>
                <a:path extrusionOk="0" h="11584" w="14458">
                  <a:moveTo>
                    <a:pt x="1" y="0"/>
                  </a:moveTo>
                  <a:lnTo>
                    <a:pt x="1" y="11583"/>
                  </a:lnTo>
                  <a:lnTo>
                    <a:pt x="10427" y="11583"/>
                  </a:lnTo>
                  <a:lnTo>
                    <a:pt x="14458" y="5800"/>
                  </a:lnTo>
                  <a:lnTo>
                    <a:pt x="1042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0"/>
            <p:cNvSpPr/>
            <p:nvPr/>
          </p:nvSpPr>
          <p:spPr>
            <a:xfrm>
              <a:off x="457226" y="1662132"/>
              <a:ext cx="1954186" cy="1734820"/>
            </a:xfrm>
            <a:custGeom>
              <a:rect b="b" l="l" r="r" t="t"/>
              <a:pathLst>
                <a:path extrusionOk="0" h="11584" w="13049">
                  <a:moveTo>
                    <a:pt x="1" y="0"/>
                  </a:moveTo>
                  <a:lnTo>
                    <a:pt x="1" y="11583"/>
                  </a:lnTo>
                  <a:lnTo>
                    <a:pt x="9018" y="11583"/>
                  </a:lnTo>
                  <a:lnTo>
                    <a:pt x="13049" y="5800"/>
                  </a:lnTo>
                  <a:lnTo>
                    <a:pt x="90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60"/>
          <p:cNvGrpSpPr/>
          <p:nvPr/>
        </p:nvGrpSpPr>
        <p:grpSpPr>
          <a:xfrm>
            <a:off x="1059405" y="2117930"/>
            <a:ext cx="407940" cy="682193"/>
            <a:chOff x="1577712" y="3444600"/>
            <a:chExt cx="314041" cy="525208"/>
          </a:xfrm>
        </p:grpSpPr>
        <p:sp>
          <p:nvSpPr>
            <p:cNvPr id="1040" name="Google Shape;1040;p60"/>
            <p:cNvSpPr/>
            <p:nvPr/>
          </p:nvSpPr>
          <p:spPr>
            <a:xfrm>
              <a:off x="1577712" y="3444600"/>
              <a:ext cx="314041" cy="365414"/>
            </a:xfrm>
            <a:custGeom>
              <a:rect b="b" l="l" r="r" t="t"/>
              <a:pathLst>
                <a:path extrusionOk="0" h="2440" w="2097">
                  <a:moveTo>
                    <a:pt x="1049" y="54"/>
                  </a:moveTo>
                  <a:cubicBezTo>
                    <a:pt x="1319" y="54"/>
                    <a:pt x="1572" y="163"/>
                    <a:pt x="1753" y="344"/>
                  </a:cubicBezTo>
                  <a:cubicBezTo>
                    <a:pt x="1933" y="524"/>
                    <a:pt x="2042" y="777"/>
                    <a:pt x="2042" y="1049"/>
                  </a:cubicBezTo>
                  <a:cubicBezTo>
                    <a:pt x="2042" y="1302"/>
                    <a:pt x="1970" y="1519"/>
                    <a:pt x="1808" y="1700"/>
                  </a:cubicBezTo>
                  <a:cubicBezTo>
                    <a:pt x="1648" y="1876"/>
                    <a:pt x="1559" y="2123"/>
                    <a:pt x="1555" y="2386"/>
                  </a:cubicBezTo>
                  <a:lnTo>
                    <a:pt x="560" y="2386"/>
                  </a:lnTo>
                  <a:cubicBezTo>
                    <a:pt x="555" y="2123"/>
                    <a:pt x="448" y="1876"/>
                    <a:pt x="290" y="1681"/>
                  </a:cubicBezTo>
                  <a:cubicBezTo>
                    <a:pt x="145" y="1500"/>
                    <a:pt x="54" y="1283"/>
                    <a:pt x="54" y="1049"/>
                  </a:cubicBezTo>
                  <a:lnTo>
                    <a:pt x="54" y="1013"/>
                  </a:lnTo>
                  <a:cubicBezTo>
                    <a:pt x="73" y="507"/>
                    <a:pt x="507" y="73"/>
                    <a:pt x="1013" y="54"/>
                  </a:cubicBezTo>
                  <a:close/>
                  <a:moveTo>
                    <a:pt x="1013" y="1"/>
                  </a:moveTo>
                  <a:cubicBezTo>
                    <a:pt x="470" y="18"/>
                    <a:pt x="18" y="471"/>
                    <a:pt x="1" y="1013"/>
                  </a:cubicBezTo>
                  <a:lnTo>
                    <a:pt x="1" y="1049"/>
                  </a:lnTo>
                  <a:cubicBezTo>
                    <a:pt x="1" y="1302"/>
                    <a:pt x="90" y="1536"/>
                    <a:pt x="254" y="1717"/>
                  </a:cubicBezTo>
                  <a:cubicBezTo>
                    <a:pt x="398" y="1898"/>
                    <a:pt x="507" y="2151"/>
                    <a:pt x="507" y="2404"/>
                  </a:cubicBezTo>
                  <a:lnTo>
                    <a:pt x="507" y="2423"/>
                  </a:lnTo>
                  <a:lnTo>
                    <a:pt x="507" y="2440"/>
                  </a:lnTo>
                  <a:lnTo>
                    <a:pt x="1608" y="2440"/>
                  </a:lnTo>
                  <a:lnTo>
                    <a:pt x="1608" y="2404"/>
                  </a:lnTo>
                  <a:cubicBezTo>
                    <a:pt x="1608" y="2151"/>
                    <a:pt x="1699" y="1916"/>
                    <a:pt x="1844" y="1717"/>
                  </a:cubicBezTo>
                  <a:cubicBezTo>
                    <a:pt x="2006" y="1536"/>
                    <a:pt x="2097" y="1302"/>
                    <a:pt x="2097" y="1049"/>
                  </a:cubicBezTo>
                  <a:cubicBezTo>
                    <a:pt x="2097" y="471"/>
                    <a:pt x="1627" y="1"/>
                    <a:pt x="1049"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0"/>
            <p:cNvSpPr/>
            <p:nvPr/>
          </p:nvSpPr>
          <p:spPr>
            <a:xfrm>
              <a:off x="1642707" y="3563809"/>
              <a:ext cx="178661" cy="238268"/>
            </a:xfrm>
            <a:custGeom>
              <a:rect b="b" l="l" r="r" t="t"/>
              <a:pathLst>
                <a:path extrusionOk="0" h="1591" w="1193">
                  <a:moveTo>
                    <a:pt x="289" y="54"/>
                  </a:moveTo>
                  <a:cubicBezTo>
                    <a:pt x="362" y="54"/>
                    <a:pt x="451" y="90"/>
                    <a:pt x="506" y="145"/>
                  </a:cubicBezTo>
                  <a:cubicBezTo>
                    <a:pt x="560" y="198"/>
                    <a:pt x="596" y="270"/>
                    <a:pt x="596" y="361"/>
                  </a:cubicBezTo>
                  <a:lnTo>
                    <a:pt x="596" y="687"/>
                  </a:lnTo>
                  <a:lnTo>
                    <a:pt x="434" y="687"/>
                  </a:lnTo>
                  <a:cubicBezTo>
                    <a:pt x="326" y="687"/>
                    <a:pt x="234" y="632"/>
                    <a:pt x="162" y="578"/>
                  </a:cubicBezTo>
                  <a:cubicBezTo>
                    <a:pt x="90" y="506"/>
                    <a:pt x="54" y="398"/>
                    <a:pt x="54" y="289"/>
                  </a:cubicBezTo>
                  <a:cubicBezTo>
                    <a:pt x="54" y="234"/>
                    <a:pt x="73" y="162"/>
                    <a:pt x="109" y="126"/>
                  </a:cubicBezTo>
                  <a:cubicBezTo>
                    <a:pt x="162" y="72"/>
                    <a:pt x="217" y="54"/>
                    <a:pt x="289" y="54"/>
                  </a:cubicBezTo>
                  <a:close/>
                  <a:moveTo>
                    <a:pt x="289" y="0"/>
                  </a:moveTo>
                  <a:cubicBezTo>
                    <a:pt x="126" y="0"/>
                    <a:pt x="0" y="126"/>
                    <a:pt x="0" y="289"/>
                  </a:cubicBezTo>
                  <a:cubicBezTo>
                    <a:pt x="0" y="542"/>
                    <a:pt x="198" y="740"/>
                    <a:pt x="434" y="740"/>
                  </a:cubicBezTo>
                  <a:lnTo>
                    <a:pt x="596" y="740"/>
                  </a:lnTo>
                  <a:lnTo>
                    <a:pt x="596" y="1590"/>
                  </a:lnTo>
                  <a:lnTo>
                    <a:pt x="651" y="1590"/>
                  </a:lnTo>
                  <a:lnTo>
                    <a:pt x="651" y="740"/>
                  </a:lnTo>
                  <a:lnTo>
                    <a:pt x="704" y="740"/>
                  </a:lnTo>
                  <a:cubicBezTo>
                    <a:pt x="976" y="740"/>
                    <a:pt x="1193" y="523"/>
                    <a:pt x="1193" y="253"/>
                  </a:cubicBezTo>
                  <a:lnTo>
                    <a:pt x="1193" y="108"/>
                  </a:lnTo>
                  <a:lnTo>
                    <a:pt x="1138" y="108"/>
                  </a:lnTo>
                  <a:lnTo>
                    <a:pt x="1138" y="253"/>
                  </a:lnTo>
                  <a:cubicBezTo>
                    <a:pt x="1138" y="379"/>
                    <a:pt x="1085" y="487"/>
                    <a:pt x="1012" y="560"/>
                  </a:cubicBezTo>
                  <a:cubicBezTo>
                    <a:pt x="940" y="632"/>
                    <a:pt x="832" y="687"/>
                    <a:pt x="704" y="687"/>
                  </a:cubicBezTo>
                  <a:lnTo>
                    <a:pt x="651" y="687"/>
                  </a:lnTo>
                  <a:lnTo>
                    <a:pt x="651" y="361"/>
                  </a:lnTo>
                  <a:cubicBezTo>
                    <a:pt x="651" y="162"/>
                    <a:pt x="487" y="0"/>
                    <a:pt x="289"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0"/>
            <p:cNvSpPr/>
            <p:nvPr/>
          </p:nvSpPr>
          <p:spPr>
            <a:xfrm>
              <a:off x="1629079" y="3831580"/>
              <a:ext cx="216549" cy="54213"/>
            </a:xfrm>
            <a:custGeom>
              <a:rect b="b" l="l" r="r" t="t"/>
              <a:pathLst>
                <a:path extrusionOk="0" h="362" w="1446">
                  <a:moveTo>
                    <a:pt x="1265" y="55"/>
                  </a:moveTo>
                  <a:cubicBezTo>
                    <a:pt x="1301" y="55"/>
                    <a:pt x="1337" y="73"/>
                    <a:pt x="1356" y="92"/>
                  </a:cubicBezTo>
                  <a:cubicBezTo>
                    <a:pt x="1392" y="109"/>
                    <a:pt x="1392" y="145"/>
                    <a:pt x="1392" y="181"/>
                  </a:cubicBezTo>
                  <a:cubicBezTo>
                    <a:pt x="1392" y="217"/>
                    <a:pt x="1392" y="253"/>
                    <a:pt x="1356" y="272"/>
                  </a:cubicBezTo>
                  <a:cubicBezTo>
                    <a:pt x="1337" y="308"/>
                    <a:pt x="1301" y="308"/>
                    <a:pt x="1265" y="308"/>
                  </a:cubicBezTo>
                  <a:lnTo>
                    <a:pt x="181" y="308"/>
                  </a:lnTo>
                  <a:cubicBezTo>
                    <a:pt x="145" y="308"/>
                    <a:pt x="127" y="308"/>
                    <a:pt x="91" y="272"/>
                  </a:cubicBezTo>
                  <a:cubicBezTo>
                    <a:pt x="72" y="253"/>
                    <a:pt x="55" y="217"/>
                    <a:pt x="55" y="181"/>
                  </a:cubicBezTo>
                  <a:cubicBezTo>
                    <a:pt x="55" y="145"/>
                    <a:pt x="72" y="109"/>
                    <a:pt x="91" y="92"/>
                  </a:cubicBezTo>
                  <a:cubicBezTo>
                    <a:pt x="127" y="73"/>
                    <a:pt x="145" y="55"/>
                    <a:pt x="181" y="55"/>
                  </a:cubicBezTo>
                  <a:close/>
                  <a:moveTo>
                    <a:pt x="181" y="0"/>
                  </a:moveTo>
                  <a:cubicBezTo>
                    <a:pt x="91" y="0"/>
                    <a:pt x="0" y="92"/>
                    <a:pt x="0" y="181"/>
                  </a:cubicBezTo>
                  <a:cubicBezTo>
                    <a:pt x="0" y="290"/>
                    <a:pt x="91" y="362"/>
                    <a:pt x="181" y="362"/>
                  </a:cubicBezTo>
                  <a:lnTo>
                    <a:pt x="1265" y="362"/>
                  </a:lnTo>
                  <a:cubicBezTo>
                    <a:pt x="1374" y="362"/>
                    <a:pt x="1446" y="290"/>
                    <a:pt x="1446" y="181"/>
                  </a:cubicBezTo>
                  <a:cubicBezTo>
                    <a:pt x="1446" y="92"/>
                    <a:pt x="1374" y="0"/>
                    <a:pt x="126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0"/>
            <p:cNvSpPr/>
            <p:nvPr/>
          </p:nvSpPr>
          <p:spPr>
            <a:xfrm>
              <a:off x="1661576" y="3907359"/>
              <a:ext cx="146163" cy="62450"/>
            </a:xfrm>
            <a:custGeom>
              <a:rect b="b" l="l" r="r" t="t"/>
              <a:pathLst>
                <a:path extrusionOk="0" h="417" w="976">
                  <a:moveTo>
                    <a:pt x="914" y="55"/>
                  </a:moveTo>
                  <a:cubicBezTo>
                    <a:pt x="864" y="237"/>
                    <a:pt x="692" y="381"/>
                    <a:pt x="489" y="381"/>
                  </a:cubicBezTo>
                  <a:cubicBezTo>
                    <a:pt x="285" y="381"/>
                    <a:pt x="113" y="237"/>
                    <a:pt x="63" y="55"/>
                  </a:cubicBezTo>
                  <a:close/>
                  <a:moveTo>
                    <a:pt x="0" y="0"/>
                  </a:moveTo>
                  <a:lnTo>
                    <a:pt x="0" y="37"/>
                  </a:lnTo>
                  <a:cubicBezTo>
                    <a:pt x="55" y="253"/>
                    <a:pt x="253" y="417"/>
                    <a:pt x="489" y="417"/>
                  </a:cubicBezTo>
                  <a:cubicBezTo>
                    <a:pt x="723" y="417"/>
                    <a:pt x="922" y="253"/>
                    <a:pt x="976" y="37"/>
                  </a:cubicBezTo>
                  <a:lnTo>
                    <a:pt x="976"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60"/>
          <p:cNvGrpSpPr/>
          <p:nvPr/>
        </p:nvGrpSpPr>
        <p:grpSpPr>
          <a:xfrm>
            <a:off x="7108571" y="2186500"/>
            <a:ext cx="657723" cy="545054"/>
            <a:chOff x="7393544" y="3666545"/>
            <a:chExt cx="506330" cy="419628"/>
          </a:xfrm>
        </p:grpSpPr>
        <p:sp>
          <p:nvSpPr>
            <p:cNvPr id="1045" name="Google Shape;1045;p60"/>
            <p:cNvSpPr/>
            <p:nvPr/>
          </p:nvSpPr>
          <p:spPr>
            <a:xfrm>
              <a:off x="7393544" y="3666545"/>
              <a:ext cx="506330" cy="343849"/>
            </a:xfrm>
            <a:custGeom>
              <a:rect b="b" l="l" r="r" t="t"/>
              <a:pathLst>
                <a:path extrusionOk="0" h="2296" w="3381">
                  <a:moveTo>
                    <a:pt x="3254" y="54"/>
                  </a:moveTo>
                  <a:cubicBezTo>
                    <a:pt x="3309" y="54"/>
                    <a:pt x="3345" y="90"/>
                    <a:pt x="3345" y="127"/>
                  </a:cubicBezTo>
                  <a:lnTo>
                    <a:pt x="3345" y="2169"/>
                  </a:lnTo>
                  <a:cubicBezTo>
                    <a:pt x="3345" y="2206"/>
                    <a:pt x="3309" y="2242"/>
                    <a:pt x="3254" y="2242"/>
                  </a:cubicBezTo>
                  <a:lnTo>
                    <a:pt x="128" y="2242"/>
                  </a:lnTo>
                  <a:cubicBezTo>
                    <a:pt x="73" y="2242"/>
                    <a:pt x="37" y="2206"/>
                    <a:pt x="37" y="2169"/>
                  </a:cubicBezTo>
                  <a:lnTo>
                    <a:pt x="37" y="127"/>
                  </a:lnTo>
                  <a:cubicBezTo>
                    <a:pt x="37" y="90"/>
                    <a:pt x="73" y="54"/>
                    <a:pt x="128" y="54"/>
                  </a:cubicBezTo>
                  <a:close/>
                  <a:moveTo>
                    <a:pt x="128" y="1"/>
                  </a:moveTo>
                  <a:cubicBezTo>
                    <a:pt x="56" y="1"/>
                    <a:pt x="1" y="54"/>
                    <a:pt x="1" y="127"/>
                  </a:cubicBezTo>
                  <a:lnTo>
                    <a:pt x="1" y="2169"/>
                  </a:lnTo>
                  <a:cubicBezTo>
                    <a:pt x="1" y="2242"/>
                    <a:pt x="56" y="2295"/>
                    <a:pt x="128" y="2295"/>
                  </a:cubicBezTo>
                  <a:lnTo>
                    <a:pt x="3254" y="2295"/>
                  </a:lnTo>
                  <a:cubicBezTo>
                    <a:pt x="3326" y="2295"/>
                    <a:pt x="3381" y="2242"/>
                    <a:pt x="3381" y="2169"/>
                  </a:cubicBezTo>
                  <a:lnTo>
                    <a:pt x="3381" y="127"/>
                  </a:lnTo>
                  <a:cubicBezTo>
                    <a:pt x="3381" y="54"/>
                    <a:pt x="3326" y="1"/>
                    <a:pt x="325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0"/>
            <p:cNvSpPr/>
            <p:nvPr/>
          </p:nvSpPr>
          <p:spPr>
            <a:xfrm>
              <a:off x="7447757" y="3929074"/>
              <a:ext cx="398055" cy="8237"/>
            </a:xfrm>
            <a:custGeom>
              <a:rect b="b" l="l" r="r" t="t"/>
              <a:pathLst>
                <a:path extrusionOk="0" h="55" w="2658">
                  <a:moveTo>
                    <a:pt x="0" y="0"/>
                  </a:moveTo>
                  <a:lnTo>
                    <a:pt x="0" y="55"/>
                  </a:lnTo>
                  <a:lnTo>
                    <a:pt x="2658" y="55"/>
                  </a:lnTo>
                  <a:lnTo>
                    <a:pt x="2658"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0"/>
            <p:cNvSpPr/>
            <p:nvPr/>
          </p:nvSpPr>
          <p:spPr>
            <a:xfrm>
              <a:off x="7580442" y="4002157"/>
              <a:ext cx="124598" cy="51517"/>
            </a:xfrm>
            <a:custGeom>
              <a:rect b="b" l="l" r="r" t="t"/>
              <a:pathLst>
                <a:path extrusionOk="0" h="344" w="832">
                  <a:moveTo>
                    <a:pt x="777" y="54"/>
                  </a:moveTo>
                  <a:lnTo>
                    <a:pt x="777" y="307"/>
                  </a:lnTo>
                  <a:lnTo>
                    <a:pt x="54" y="307"/>
                  </a:lnTo>
                  <a:lnTo>
                    <a:pt x="54" y="54"/>
                  </a:lnTo>
                  <a:close/>
                  <a:moveTo>
                    <a:pt x="1" y="1"/>
                  </a:moveTo>
                  <a:lnTo>
                    <a:pt x="1" y="343"/>
                  </a:lnTo>
                  <a:lnTo>
                    <a:pt x="832" y="343"/>
                  </a:lnTo>
                  <a:lnTo>
                    <a:pt x="832" y="326"/>
                  </a:lnTo>
                  <a:lnTo>
                    <a:pt x="8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0"/>
            <p:cNvSpPr/>
            <p:nvPr/>
          </p:nvSpPr>
          <p:spPr>
            <a:xfrm>
              <a:off x="7547944" y="4048133"/>
              <a:ext cx="192289" cy="38039"/>
            </a:xfrm>
            <a:custGeom>
              <a:rect b="b" l="l" r="r" t="t"/>
              <a:pathLst>
                <a:path extrusionOk="0" h="254" w="1284">
                  <a:moveTo>
                    <a:pt x="1138" y="36"/>
                  </a:moveTo>
                  <a:cubicBezTo>
                    <a:pt x="1193" y="36"/>
                    <a:pt x="1230" y="72"/>
                    <a:pt x="1230" y="127"/>
                  </a:cubicBezTo>
                  <a:cubicBezTo>
                    <a:pt x="1230" y="164"/>
                    <a:pt x="1193" y="217"/>
                    <a:pt x="1138" y="217"/>
                  </a:cubicBezTo>
                  <a:lnTo>
                    <a:pt x="126" y="217"/>
                  </a:lnTo>
                  <a:cubicBezTo>
                    <a:pt x="109" y="217"/>
                    <a:pt x="90" y="200"/>
                    <a:pt x="73" y="181"/>
                  </a:cubicBezTo>
                  <a:cubicBezTo>
                    <a:pt x="54" y="164"/>
                    <a:pt x="37" y="145"/>
                    <a:pt x="37" y="127"/>
                  </a:cubicBezTo>
                  <a:cubicBezTo>
                    <a:pt x="37" y="72"/>
                    <a:pt x="73" y="36"/>
                    <a:pt x="126" y="36"/>
                  </a:cubicBezTo>
                  <a:close/>
                  <a:moveTo>
                    <a:pt x="126" y="0"/>
                  </a:moveTo>
                  <a:cubicBezTo>
                    <a:pt x="54" y="0"/>
                    <a:pt x="1" y="55"/>
                    <a:pt x="1" y="127"/>
                  </a:cubicBezTo>
                  <a:cubicBezTo>
                    <a:pt x="1" y="200"/>
                    <a:pt x="54" y="253"/>
                    <a:pt x="126" y="253"/>
                  </a:cubicBezTo>
                  <a:lnTo>
                    <a:pt x="1138" y="253"/>
                  </a:lnTo>
                  <a:cubicBezTo>
                    <a:pt x="1211" y="253"/>
                    <a:pt x="1283" y="200"/>
                    <a:pt x="1283" y="127"/>
                  </a:cubicBezTo>
                  <a:cubicBezTo>
                    <a:pt x="1283" y="55"/>
                    <a:pt x="1211" y="0"/>
                    <a:pt x="113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0"/>
            <p:cNvSpPr/>
            <p:nvPr/>
          </p:nvSpPr>
          <p:spPr>
            <a:xfrm>
              <a:off x="7591224" y="3853295"/>
              <a:ext cx="103033" cy="32498"/>
            </a:xfrm>
            <a:custGeom>
              <a:rect b="b" l="l" r="r" t="t"/>
              <a:pathLst>
                <a:path extrusionOk="0" h="217" w="688">
                  <a:moveTo>
                    <a:pt x="343" y="0"/>
                  </a:moveTo>
                  <a:lnTo>
                    <a:pt x="1" y="181"/>
                  </a:lnTo>
                  <a:lnTo>
                    <a:pt x="18" y="217"/>
                  </a:lnTo>
                  <a:lnTo>
                    <a:pt x="343" y="55"/>
                  </a:lnTo>
                  <a:lnTo>
                    <a:pt x="669" y="217"/>
                  </a:lnTo>
                  <a:lnTo>
                    <a:pt x="688" y="181"/>
                  </a:lnTo>
                  <a:lnTo>
                    <a:pt x="34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0"/>
            <p:cNvSpPr/>
            <p:nvPr/>
          </p:nvSpPr>
          <p:spPr>
            <a:xfrm>
              <a:off x="7677934" y="3785604"/>
              <a:ext cx="48821" cy="97644"/>
            </a:xfrm>
            <a:custGeom>
              <a:rect b="b" l="l" r="r" t="t"/>
              <a:pathLst>
                <a:path extrusionOk="0" h="652" w="326">
                  <a:moveTo>
                    <a:pt x="289" y="1"/>
                  </a:moveTo>
                  <a:lnTo>
                    <a:pt x="0" y="271"/>
                  </a:lnTo>
                  <a:lnTo>
                    <a:pt x="72" y="652"/>
                  </a:lnTo>
                  <a:lnTo>
                    <a:pt x="126" y="652"/>
                  </a:lnTo>
                  <a:lnTo>
                    <a:pt x="54" y="290"/>
                  </a:lnTo>
                  <a:lnTo>
                    <a:pt x="325" y="37"/>
                  </a:lnTo>
                  <a:lnTo>
                    <a:pt x="289"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0"/>
            <p:cNvSpPr/>
            <p:nvPr/>
          </p:nvSpPr>
          <p:spPr>
            <a:xfrm>
              <a:off x="7640045" y="3728695"/>
              <a:ext cx="83864" cy="62600"/>
            </a:xfrm>
            <a:custGeom>
              <a:rect b="b" l="l" r="r" t="t"/>
              <a:pathLst>
                <a:path extrusionOk="0" h="418" w="560">
                  <a:moveTo>
                    <a:pt x="36" y="1"/>
                  </a:moveTo>
                  <a:lnTo>
                    <a:pt x="0" y="19"/>
                  </a:lnTo>
                  <a:lnTo>
                    <a:pt x="162" y="362"/>
                  </a:lnTo>
                  <a:lnTo>
                    <a:pt x="542" y="417"/>
                  </a:lnTo>
                  <a:lnTo>
                    <a:pt x="560" y="381"/>
                  </a:lnTo>
                  <a:lnTo>
                    <a:pt x="198" y="326"/>
                  </a:lnTo>
                  <a:lnTo>
                    <a:pt x="36"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0"/>
            <p:cNvSpPr/>
            <p:nvPr/>
          </p:nvSpPr>
          <p:spPr>
            <a:xfrm>
              <a:off x="7561423" y="3728695"/>
              <a:ext cx="84164" cy="62600"/>
            </a:xfrm>
            <a:custGeom>
              <a:rect b="b" l="l" r="r" t="t"/>
              <a:pathLst>
                <a:path extrusionOk="0" h="418" w="562">
                  <a:moveTo>
                    <a:pt x="525" y="1"/>
                  </a:moveTo>
                  <a:lnTo>
                    <a:pt x="362" y="326"/>
                  </a:lnTo>
                  <a:lnTo>
                    <a:pt x="0" y="381"/>
                  </a:lnTo>
                  <a:lnTo>
                    <a:pt x="19" y="417"/>
                  </a:lnTo>
                  <a:lnTo>
                    <a:pt x="398" y="362"/>
                  </a:lnTo>
                  <a:lnTo>
                    <a:pt x="561" y="19"/>
                  </a:lnTo>
                  <a:lnTo>
                    <a:pt x="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0"/>
            <p:cNvSpPr/>
            <p:nvPr/>
          </p:nvSpPr>
          <p:spPr>
            <a:xfrm>
              <a:off x="7561423" y="3785604"/>
              <a:ext cx="46275" cy="97644"/>
            </a:xfrm>
            <a:custGeom>
              <a:rect b="b" l="l" r="r" t="t"/>
              <a:pathLst>
                <a:path extrusionOk="0" h="652" w="309">
                  <a:moveTo>
                    <a:pt x="36" y="1"/>
                  </a:moveTo>
                  <a:lnTo>
                    <a:pt x="0" y="37"/>
                  </a:lnTo>
                  <a:lnTo>
                    <a:pt x="253" y="290"/>
                  </a:lnTo>
                  <a:lnTo>
                    <a:pt x="200" y="652"/>
                  </a:lnTo>
                  <a:lnTo>
                    <a:pt x="236" y="652"/>
                  </a:lnTo>
                  <a:lnTo>
                    <a:pt x="308" y="271"/>
                  </a:lnTo>
                  <a:lnTo>
                    <a:pt x="36"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60"/>
          <p:cNvGrpSpPr/>
          <p:nvPr/>
        </p:nvGrpSpPr>
        <p:grpSpPr>
          <a:xfrm>
            <a:off x="3107312" y="2205855"/>
            <a:ext cx="657723" cy="506344"/>
            <a:chOff x="3382739" y="3523075"/>
            <a:chExt cx="506330" cy="389825"/>
          </a:xfrm>
        </p:grpSpPr>
        <p:sp>
          <p:nvSpPr>
            <p:cNvPr id="1055" name="Google Shape;1055;p60"/>
            <p:cNvSpPr/>
            <p:nvPr/>
          </p:nvSpPr>
          <p:spPr>
            <a:xfrm>
              <a:off x="3382739" y="3569201"/>
              <a:ext cx="506330" cy="343699"/>
            </a:xfrm>
            <a:custGeom>
              <a:rect b="b" l="l" r="r" t="t"/>
              <a:pathLst>
                <a:path extrusionOk="0" h="2295" w="3381">
                  <a:moveTo>
                    <a:pt x="3254" y="54"/>
                  </a:moveTo>
                  <a:cubicBezTo>
                    <a:pt x="3308" y="54"/>
                    <a:pt x="3345" y="90"/>
                    <a:pt x="3345" y="126"/>
                  </a:cubicBezTo>
                  <a:lnTo>
                    <a:pt x="3345" y="2169"/>
                  </a:lnTo>
                  <a:cubicBezTo>
                    <a:pt x="3345" y="2205"/>
                    <a:pt x="3308" y="2241"/>
                    <a:pt x="3254" y="2241"/>
                  </a:cubicBezTo>
                  <a:lnTo>
                    <a:pt x="128" y="2241"/>
                  </a:lnTo>
                  <a:cubicBezTo>
                    <a:pt x="73" y="2241"/>
                    <a:pt x="37" y="2205"/>
                    <a:pt x="37" y="2169"/>
                  </a:cubicBezTo>
                  <a:lnTo>
                    <a:pt x="37" y="126"/>
                  </a:lnTo>
                  <a:cubicBezTo>
                    <a:pt x="37" y="90"/>
                    <a:pt x="73" y="54"/>
                    <a:pt x="128" y="54"/>
                  </a:cubicBezTo>
                  <a:close/>
                  <a:moveTo>
                    <a:pt x="128" y="0"/>
                  </a:moveTo>
                  <a:cubicBezTo>
                    <a:pt x="56" y="0"/>
                    <a:pt x="1" y="54"/>
                    <a:pt x="1" y="126"/>
                  </a:cubicBezTo>
                  <a:lnTo>
                    <a:pt x="1" y="2169"/>
                  </a:lnTo>
                  <a:cubicBezTo>
                    <a:pt x="1" y="2241"/>
                    <a:pt x="56" y="2295"/>
                    <a:pt x="128" y="2295"/>
                  </a:cubicBezTo>
                  <a:lnTo>
                    <a:pt x="3254" y="2295"/>
                  </a:lnTo>
                  <a:cubicBezTo>
                    <a:pt x="3326" y="2295"/>
                    <a:pt x="3381" y="2241"/>
                    <a:pt x="3381" y="2169"/>
                  </a:cubicBezTo>
                  <a:lnTo>
                    <a:pt x="3381" y="126"/>
                  </a:lnTo>
                  <a:cubicBezTo>
                    <a:pt x="3381" y="54"/>
                    <a:pt x="3326" y="0"/>
                    <a:pt x="32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0"/>
            <p:cNvSpPr/>
            <p:nvPr/>
          </p:nvSpPr>
          <p:spPr>
            <a:xfrm>
              <a:off x="3385584" y="3774821"/>
              <a:ext cx="500639" cy="5541"/>
            </a:xfrm>
            <a:custGeom>
              <a:rect b="b" l="l" r="r" t="t"/>
              <a:pathLst>
                <a:path extrusionOk="0" h="37" w="3343">
                  <a:moveTo>
                    <a:pt x="0" y="1"/>
                  </a:moveTo>
                  <a:lnTo>
                    <a:pt x="0" y="37"/>
                  </a:lnTo>
                  <a:lnTo>
                    <a:pt x="3343" y="37"/>
                  </a:lnTo>
                  <a:lnTo>
                    <a:pt x="334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0"/>
            <p:cNvSpPr/>
            <p:nvPr/>
          </p:nvSpPr>
          <p:spPr>
            <a:xfrm>
              <a:off x="3593897" y="3736932"/>
              <a:ext cx="84164" cy="84015"/>
            </a:xfrm>
            <a:custGeom>
              <a:rect b="b" l="l" r="r" t="t"/>
              <a:pathLst>
                <a:path extrusionOk="0" h="561" w="562">
                  <a:moveTo>
                    <a:pt x="506" y="54"/>
                  </a:moveTo>
                  <a:lnTo>
                    <a:pt x="506" y="507"/>
                  </a:lnTo>
                  <a:lnTo>
                    <a:pt x="55" y="507"/>
                  </a:lnTo>
                  <a:lnTo>
                    <a:pt x="55" y="54"/>
                  </a:lnTo>
                  <a:close/>
                  <a:moveTo>
                    <a:pt x="36" y="1"/>
                  </a:moveTo>
                  <a:cubicBezTo>
                    <a:pt x="19" y="1"/>
                    <a:pt x="0" y="18"/>
                    <a:pt x="0" y="37"/>
                  </a:cubicBezTo>
                  <a:lnTo>
                    <a:pt x="0" y="524"/>
                  </a:lnTo>
                  <a:cubicBezTo>
                    <a:pt x="0" y="543"/>
                    <a:pt x="19" y="560"/>
                    <a:pt x="36" y="560"/>
                  </a:cubicBezTo>
                  <a:lnTo>
                    <a:pt x="525" y="560"/>
                  </a:lnTo>
                  <a:cubicBezTo>
                    <a:pt x="542" y="560"/>
                    <a:pt x="561" y="543"/>
                    <a:pt x="561" y="524"/>
                  </a:cubicBezTo>
                  <a:lnTo>
                    <a:pt x="561" y="37"/>
                  </a:lnTo>
                  <a:cubicBezTo>
                    <a:pt x="561" y="18"/>
                    <a:pt x="542" y="1"/>
                    <a:pt x="525"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0"/>
            <p:cNvSpPr/>
            <p:nvPr/>
          </p:nvSpPr>
          <p:spPr>
            <a:xfrm>
              <a:off x="3545076" y="3523075"/>
              <a:ext cx="181656" cy="48822"/>
            </a:xfrm>
            <a:custGeom>
              <a:rect b="b" l="l" r="r" t="t"/>
              <a:pathLst>
                <a:path extrusionOk="0" h="326" w="1213">
                  <a:moveTo>
                    <a:pt x="200" y="0"/>
                  </a:moveTo>
                  <a:cubicBezTo>
                    <a:pt x="92" y="0"/>
                    <a:pt x="1" y="91"/>
                    <a:pt x="1" y="217"/>
                  </a:cubicBezTo>
                  <a:lnTo>
                    <a:pt x="1" y="326"/>
                  </a:lnTo>
                  <a:lnTo>
                    <a:pt x="37" y="326"/>
                  </a:lnTo>
                  <a:lnTo>
                    <a:pt x="37" y="217"/>
                  </a:lnTo>
                  <a:cubicBezTo>
                    <a:pt x="37" y="164"/>
                    <a:pt x="56" y="127"/>
                    <a:pt x="92" y="109"/>
                  </a:cubicBezTo>
                  <a:cubicBezTo>
                    <a:pt x="109" y="73"/>
                    <a:pt x="164" y="55"/>
                    <a:pt x="200" y="55"/>
                  </a:cubicBezTo>
                  <a:lnTo>
                    <a:pt x="1013" y="55"/>
                  </a:lnTo>
                  <a:cubicBezTo>
                    <a:pt x="1049" y="55"/>
                    <a:pt x="1104" y="73"/>
                    <a:pt x="1121" y="109"/>
                  </a:cubicBezTo>
                  <a:cubicBezTo>
                    <a:pt x="1157" y="127"/>
                    <a:pt x="1176" y="164"/>
                    <a:pt x="1176" y="217"/>
                  </a:cubicBezTo>
                  <a:lnTo>
                    <a:pt x="1176" y="326"/>
                  </a:lnTo>
                  <a:lnTo>
                    <a:pt x="1212" y="326"/>
                  </a:lnTo>
                  <a:lnTo>
                    <a:pt x="1212" y="217"/>
                  </a:lnTo>
                  <a:cubicBezTo>
                    <a:pt x="1212" y="91"/>
                    <a:pt x="1121" y="0"/>
                    <a:pt x="101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60"/>
          <p:cNvSpPr txBox="1"/>
          <p:nvPr/>
        </p:nvSpPr>
        <p:spPr>
          <a:xfrm>
            <a:off x="4470213" y="3930277"/>
            <a:ext cx="1289400" cy="822600"/>
          </a:xfrm>
          <a:prstGeom prst="rect">
            <a:avLst/>
          </a:prstGeom>
          <a:noFill/>
          <a:ln>
            <a:noFill/>
          </a:ln>
        </p:spPr>
        <p:txBody>
          <a:bodyPr anchorCtr="0" anchor="ctr" bIns="91425" lIns="91425" spcFirstLastPara="1" rIns="91425" wrap="square" tIns="91425">
            <a:noAutofit/>
          </a:bodyPr>
          <a:lstStyle/>
          <a:p>
            <a:pPr indent="0" lvl="0" marL="12700" rtl="0" algn="ctr">
              <a:spcBef>
                <a:spcPts val="0"/>
              </a:spcBef>
              <a:spcAft>
                <a:spcPts val="0"/>
              </a:spcAft>
              <a:buNone/>
            </a:pPr>
            <a:r>
              <a:rPr lang="en" sz="1200">
                <a:solidFill>
                  <a:schemeClr val="dk2"/>
                </a:solidFill>
                <a:latin typeface="Roboto"/>
                <a:ea typeface="Roboto"/>
                <a:cs typeface="Roboto"/>
                <a:sym typeface="Roboto"/>
              </a:rPr>
              <a:t>Despite being red, Mars is actually a really cold place</a:t>
            </a:r>
            <a:endParaRPr sz="1200">
              <a:solidFill>
                <a:schemeClr val="dk2"/>
              </a:solidFill>
              <a:latin typeface="Roboto"/>
              <a:ea typeface="Roboto"/>
              <a:cs typeface="Roboto"/>
              <a:sym typeface="Roboto"/>
            </a:endParaRPr>
          </a:p>
        </p:txBody>
      </p:sp>
      <p:sp>
        <p:nvSpPr>
          <p:cNvPr id="1060" name="Google Shape;1060;p60"/>
          <p:cNvSpPr txBox="1"/>
          <p:nvPr/>
        </p:nvSpPr>
        <p:spPr>
          <a:xfrm>
            <a:off x="542475" y="3930277"/>
            <a:ext cx="1289400" cy="8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It has a beautiful name, but it is incredibly hot</a:t>
            </a:r>
            <a:endParaRPr sz="1200">
              <a:solidFill>
                <a:schemeClr val="dk2"/>
              </a:solidFill>
              <a:latin typeface="Roboto"/>
              <a:ea typeface="Roboto"/>
              <a:cs typeface="Roboto"/>
              <a:sym typeface="Roboto"/>
            </a:endParaRPr>
          </a:p>
        </p:txBody>
      </p:sp>
      <p:sp>
        <p:nvSpPr>
          <p:cNvPr id="1061" name="Google Shape;1061;p60"/>
          <p:cNvSpPr txBox="1"/>
          <p:nvPr/>
        </p:nvSpPr>
        <p:spPr>
          <a:xfrm>
            <a:off x="2475741" y="3930277"/>
            <a:ext cx="1289400" cy="8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Venus has a beautiful name and is the second planet </a:t>
            </a:r>
            <a:endParaRPr sz="1200">
              <a:solidFill>
                <a:schemeClr val="dk2"/>
              </a:solidFill>
              <a:latin typeface="Roboto"/>
              <a:ea typeface="Roboto"/>
              <a:cs typeface="Roboto"/>
              <a:sym typeface="Roboto"/>
            </a:endParaRPr>
          </a:p>
        </p:txBody>
      </p:sp>
      <p:sp>
        <p:nvSpPr>
          <p:cNvPr id="1062" name="Google Shape;1062;p60"/>
          <p:cNvSpPr txBox="1"/>
          <p:nvPr/>
        </p:nvSpPr>
        <p:spPr>
          <a:xfrm>
            <a:off x="6456674" y="3930277"/>
            <a:ext cx="1289400" cy="8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Jupiter is the biggest planet in the Solar System</a:t>
            </a:r>
            <a:endParaRPr sz="1200">
              <a:solidFill>
                <a:schemeClr val="dk2"/>
              </a:solidFill>
              <a:latin typeface="Roboto"/>
              <a:ea typeface="Roboto"/>
              <a:cs typeface="Roboto"/>
              <a:sym typeface="Roboto"/>
            </a:endParaRPr>
          </a:p>
        </p:txBody>
      </p:sp>
      <p:sp>
        <p:nvSpPr>
          <p:cNvPr id="1063" name="Google Shape;1063;p60"/>
          <p:cNvSpPr txBox="1"/>
          <p:nvPr/>
        </p:nvSpPr>
        <p:spPr>
          <a:xfrm>
            <a:off x="542475" y="353474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1st</a:t>
            </a:r>
            <a:endParaRPr sz="1200">
              <a:solidFill>
                <a:schemeClr val="dk2"/>
              </a:solidFill>
              <a:latin typeface="Roboto"/>
              <a:ea typeface="Roboto"/>
              <a:cs typeface="Roboto"/>
              <a:sym typeface="Roboto"/>
            </a:endParaRPr>
          </a:p>
        </p:txBody>
      </p:sp>
      <p:sp>
        <p:nvSpPr>
          <p:cNvPr id="1064" name="Google Shape;1064;p60"/>
          <p:cNvSpPr txBox="1"/>
          <p:nvPr/>
        </p:nvSpPr>
        <p:spPr>
          <a:xfrm>
            <a:off x="4470209" y="353474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3rd</a:t>
            </a:r>
            <a:endParaRPr sz="1200">
              <a:solidFill>
                <a:schemeClr val="dk2"/>
              </a:solidFill>
              <a:latin typeface="Roboto"/>
              <a:ea typeface="Roboto"/>
              <a:cs typeface="Roboto"/>
              <a:sym typeface="Roboto"/>
            </a:endParaRPr>
          </a:p>
        </p:txBody>
      </p:sp>
      <p:sp>
        <p:nvSpPr>
          <p:cNvPr id="1065" name="Google Shape;1065;p60"/>
          <p:cNvSpPr txBox="1"/>
          <p:nvPr/>
        </p:nvSpPr>
        <p:spPr>
          <a:xfrm>
            <a:off x="2475739" y="353474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2nd</a:t>
            </a:r>
            <a:endParaRPr sz="1200">
              <a:solidFill>
                <a:schemeClr val="dk2"/>
              </a:solidFill>
              <a:latin typeface="Roboto"/>
              <a:ea typeface="Roboto"/>
              <a:cs typeface="Roboto"/>
              <a:sym typeface="Roboto"/>
            </a:endParaRPr>
          </a:p>
        </p:txBody>
      </p:sp>
      <p:sp>
        <p:nvSpPr>
          <p:cNvPr id="1066" name="Google Shape;1066;p60"/>
          <p:cNvSpPr txBox="1"/>
          <p:nvPr/>
        </p:nvSpPr>
        <p:spPr>
          <a:xfrm>
            <a:off x="6456668" y="353474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4th</a:t>
            </a:r>
            <a:endParaRPr sz="1200">
              <a:solidFill>
                <a:schemeClr val="dk2"/>
              </a:solidFill>
              <a:latin typeface="Roboto"/>
              <a:ea typeface="Roboto"/>
              <a:cs typeface="Roboto"/>
              <a:sym typeface="Roboto"/>
            </a:endParaRPr>
          </a:p>
        </p:txBody>
      </p:sp>
      <p:grpSp>
        <p:nvGrpSpPr>
          <p:cNvPr id="1067" name="Google Shape;1067;p60"/>
          <p:cNvGrpSpPr/>
          <p:nvPr/>
        </p:nvGrpSpPr>
        <p:grpSpPr>
          <a:xfrm>
            <a:off x="5121332" y="2179400"/>
            <a:ext cx="749154" cy="559254"/>
            <a:chOff x="5363881" y="3620419"/>
            <a:chExt cx="576716" cy="430560"/>
          </a:xfrm>
        </p:grpSpPr>
        <p:sp>
          <p:nvSpPr>
            <p:cNvPr id="1068" name="Google Shape;1068;p60"/>
            <p:cNvSpPr/>
            <p:nvPr/>
          </p:nvSpPr>
          <p:spPr>
            <a:xfrm>
              <a:off x="5455832" y="3658308"/>
              <a:ext cx="113816" cy="268220"/>
            </a:xfrm>
            <a:custGeom>
              <a:rect b="b" l="l" r="r" t="t"/>
              <a:pathLst>
                <a:path extrusionOk="0" h="1791" w="760">
                  <a:moveTo>
                    <a:pt x="651" y="37"/>
                  </a:moveTo>
                  <a:cubicBezTo>
                    <a:pt x="687" y="37"/>
                    <a:pt x="723" y="73"/>
                    <a:pt x="723" y="109"/>
                  </a:cubicBezTo>
                  <a:lnTo>
                    <a:pt x="723" y="1682"/>
                  </a:lnTo>
                  <a:cubicBezTo>
                    <a:pt x="723" y="1718"/>
                    <a:pt x="687" y="1736"/>
                    <a:pt x="651" y="1736"/>
                  </a:cubicBezTo>
                  <a:lnTo>
                    <a:pt x="109" y="1736"/>
                  </a:lnTo>
                  <a:cubicBezTo>
                    <a:pt x="73" y="1736"/>
                    <a:pt x="55" y="1718"/>
                    <a:pt x="55" y="1682"/>
                  </a:cubicBezTo>
                  <a:lnTo>
                    <a:pt x="55" y="109"/>
                  </a:lnTo>
                  <a:cubicBezTo>
                    <a:pt x="55" y="73"/>
                    <a:pt x="73" y="37"/>
                    <a:pt x="109" y="37"/>
                  </a:cubicBezTo>
                  <a:close/>
                  <a:moveTo>
                    <a:pt x="109" y="1"/>
                  </a:moveTo>
                  <a:cubicBezTo>
                    <a:pt x="55" y="1"/>
                    <a:pt x="1" y="37"/>
                    <a:pt x="1" y="109"/>
                  </a:cubicBezTo>
                  <a:lnTo>
                    <a:pt x="1" y="1682"/>
                  </a:lnTo>
                  <a:cubicBezTo>
                    <a:pt x="1" y="1736"/>
                    <a:pt x="55" y="1791"/>
                    <a:pt x="109" y="1791"/>
                  </a:cubicBezTo>
                  <a:lnTo>
                    <a:pt x="651" y="1791"/>
                  </a:lnTo>
                  <a:cubicBezTo>
                    <a:pt x="723" y="1791"/>
                    <a:pt x="760" y="1736"/>
                    <a:pt x="760" y="1682"/>
                  </a:cubicBezTo>
                  <a:lnTo>
                    <a:pt x="760" y="109"/>
                  </a:lnTo>
                  <a:cubicBezTo>
                    <a:pt x="760" y="37"/>
                    <a:pt x="723" y="1"/>
                    <a:pt x="65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0"/>
            <p:cNvSpPr/>
            <p:nvPr/>
          </p:nvSpPr>
          <p:spPr>
            <a:xfrm>
              <a:off x="5566952" y="3620419"/>
              <a:ext cx="276153" cy="192442"/>
            </a:xfrm>
            <a:custGeom>
              <a:rect b="b" l="l" r="r" t="t"/>
              <a:pathLst>
                <a:path extrusionOk="0" h="1285" w="1844">
                  <a:moveTo>
                    <a:pt x="1680" y="1"/>
                  </a:moveTo>
                  <a:cubicBezTo>
                    <a:pt x="1644" y="1"/>
                    <a:pt x="1608" y="1"/>
                    <a:pt x="1572" y="37"/>
                  </a:cubicBezTo>
                  <a:cubicBezTo>
                    <a:pt x="1265" y="273"/>
                    <a:pt x="868" y="417"/>
                    <a:pt x="542" y="489"/>
                  </a:cubicBezTo>
                  <a:cubicBezTo>
                    <a:pt x="398" y="526"/>
                    <a:pt x="253" y="562"/>
                    <a:pt x="145" y="579"/>
                  </a:cubicBezTo>
                  <a:cubicBezTo>
                    <a:pt x="109" y="579"/>
                    <a:pt x="54" y="598"/>
                    <a:pt x="36" y="598"/>
                  </a:cubicBezTo>
                  <a:lnTo>
                    <a:pt x="0" y="598"/>
                  </a:lnTo>
                  <a:lnTo>
                    <a:pt x="0" y="651"/>
                  </a:lnTo>
                  <a:cubicBezTo>
                    <a:pt x="0" y="651"/>
                    <a:pt x="234" y="615"/>
                    <a:pt x="560" y="543"/>
                  </a:cubicBezTo>
                  <a:cubicBezTo>
                    <a:pt x="885" y="453"/>
                    <a:pt x="1283" y="309"/>
                    <a:pt x="1608" y="73"/>
                  </a:cubicBezTo>
                  <a:cubicBezTo>
                    <a:pt x="1627" y="56"/>
                    <a:pt x="1663" y="56"/>
                    <a:pt x="1680" y="56"/>
                  </a:cubicBezTo>
                  <a:cubicBezTo>
                    <a:pt x="1716" y="56"/>
                    <a:pt x="1735" y="56"/>
                    <a:pt x="1771" y="92"/>
                  </a:cubicBezTo>
                  <a:cubicBezTo>
                    <a:pt x="1789" y="109"/>
                    <a:pt x="1807" y="128"/>
                    <a:pt x="1807" y="182"/>
                  </a:cubicBezTo>
                  <a:lnTo>
                    <a:pt x="1807" y="1285"/>
                  </a:lnTo>
                  <a:lnTo>
                    <a:pt x="1844" y="1285"/>
                  </a:lnTo>
                  <a:lnTo>
                    <a:pt x="1844" y="182"/>
                  </a:lnTo>
                  <a:cubicBezTo>
                    <a:pt x="1844" y="128"/>
                    <a:pt x="1825" y="73"/>
                    <a:pt x="1789" y="56"/>
                  </a:cubicBezTo>
                  <a:cubicBezTo>
                    <a:pt x="1771" y="20"/>
                    <a:pt x="1716" y="1"/>
                    <a:pt x="16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0"/>
            <p:cNvSpPr/>
            <p:nvPr/>
          </p:nvSpPr>
          <p:spPr>
            <a:xfrm>
              <a:off x="5566952" y="3774821"/>
              <a:ext cx="276153" cy="192292"/>
            </a:xfrm>
            <a:custGeom>
              <a:rect b="b" l="l" r="r" t="t"/>
              <a:pathLst>
                <a:path extrusionOk="0" h="1284" w="1844">
                  <a:moveTo>
                    <a:pt x="1807" y="1"/>
                  </a:moveTo>
                  <a:lnTo>
                    <a:pt x="1807" y="1102"/>
                  </a:lnTo>
                  <a:cubicBezTo>
                    <a:pt x="1807" y="1138"/>
                    <a:pt x="1789" y="1175"/>
                    <a:pt x="1771" y="1193"/>
                  </a:cubicBezTo>
                  <a:cubicBezTo>
                    <a:pt x="1735" y="1211"/>
                    <a:pt x="1716" y="1230"/>
                    <a:pt x="1680" y="1230"/>
                  </a:cubicBezTo>
                  <a:cubicBezTo>
                    <a:pt x="1663" y="1230"/>
                    <a:pt x="1627" y="1230"/>
                    <a:pt x="1608" y="1211"/>
                  </a:cubicBezTo>
                  <a:cubicBezTo>
                    <a:pt x="1283" y="958"/>
                    <a:pt x="885" y="813"/>
                    <a:pt x="560" y="741"/>
                  </a:cubicBezTo>
                  <a:cubicBezTo>
                    <a:pt x="234" y="651"/>
                    <a:pt x="0" y="632"/>
                    <a:pt x="0" y="632"/>
                  </a:cubicBezTo>
                  <a:lnTo>
                    <a:pt x="0" y="669"/>
                  </a:lnTo>
                  <a:lnTo>
                    <a:pt x="0" y="687"/>
                  </a:lnTo>
                  <a:cubicBezTo>
                    <a:pt x="54" y="687"/>
                    <a:pt x="307" y="705"/>
                    <a:pt x="615" y="796"/>
                  </a:cubicBezTo>
                  <a:cubicBezTo>
                    <a:pt x="921" y="885"/>
                    <a:pt x="1283" y="1013"/>
                    <a:pt x="1572" y="1247"/>
                  </a:cubicBezTo>
                  <a:cubicBezTo>
                    <a:pt x="1608" y="1266"/>
                    <a:pt x="1644" y="1283"/>
                    <a:pt x="1680" y="1283"/>
                  </a:cubicBezTo>
                  <a:cubicBezTo>
                    <a:pt x="1716" y="1283"/>
                    <a:pt x="1771" y="1266"/>
                    <a:pt x="1789" y="1230"/>
                  </a:cubicBezTo>
                  <a:cubicBezTo>
                    <a:pt x="1825" y="1193"/>
                    <a:pt x="1844" y="1157"/>
                    <a:pt x="1844" y="1102"/>
                  </a:cubicBezTo>
                  <a:lnTo>
                    <a:pt x="184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0"/>
            <p:cNvSpPr/>
            <p:nvPr/>
          </p:nvSpPr>
          <p:spPr>
            <a:xfrm>
              <a:off x="5488330" y="3918141"/>
              <a:ext cx="51666" cy="132837"/>
            </a:xfrm>
            <a:custGeom>
              <a:rect b="b" l="l" r="r" t="t"/>
              <a:pathLst>
                <a:path extrusionOk="0" h="887" w="345">
                  <a:moveTo>
                    <a:pt x="290" y="56"/>
                  </a:moveTo>
                  <a:lnTo>
                    <a:pt x="290" y="706"/>
                  </a:lnTo>
                  <a:cubicBezTo>
                    <a:pt x="290" y="742"/>
                    <a:pt x="272" y="779"/>
                    <a:pt x="253" y="796"/>
                  </a:cubicBezTo>
                  <a:cubicBezTo>
                    <a:pt x="236" y="815"/>
                    <a:pt x="200" y="832"/>
                    <a:pt x="164" y="832"/>
                  </a:cubicBezTo>
                  <a:cubicBezTo>
                    <a:pt x="128" y="832"/>
                    <a:pt x="109" y="815"/>
                    <a:pt x="73" y="796"/>
                  </a:cubicBezTo>
                  <a:cubicBezTo>
                    <a:pt x="55" y="779"/>
                    <a:pt x="37" y="742"/>
                    <a:pt x="37" y="706"/>
                  </a:cubicBezTo>
                  <a:lnTo>
                    <a:pt x="37" y="56"/>
                  </a:lnTo>
                  <a:close/>
                  <a:moveTo>
                    <a:pt x="0" y="1"/>
                  </a:moveTo>
                  <a:lnTo>
                    <a:pt x="0" y="706"/>
                  </a:lnTo>
                  <a:cubicBezTo>
                    <a:pt x="0" y="815"/>
                    <a:pt x="73" y="887"/>
                    <a:pt x="164" y="887"/>
                  </a:cubicBezTo>
                  <a:cubicBezTo>
                    <a:pt x="253" y="887"/>
                    <a:pt x="344" y="815"/>
                    <a:pt x="344" y="706"/>
                  </a:cubicBezTo>
                  <a:lnTo>
                    <a:pt x="34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0"/>
            <p:cNvSpPr/>
            <p:nvPr/>
          </p:nvSpPr>
          <p:spPr>
            <a:xfrm>
              <a:off x="5363881" y="3726149"/>
              <a:ext cx="70386" cy="140924"/>
            </a:xfrm>
            <a:custGeom>
              <a:rect b="b" l="l" r="r" t="t"/>
              <a:pathLst>
                <a:path extrusionOk="0" h="941" w="470">
                  <a:moveTo>
                    <a:pt x="470" y="0"/>
                  </a:moveTo>
                  <a:cubicBezTo>
                    <a:pt x="217" y="0"/>
                    <a:pt x="0" y="198"/>
                    <a:pt x="0" y="470"/>
                  </a:cubicBezTo>
                  <a:cubicBezTo>
                    <a:pt x="0" y="723"/>
                    <a:pt x="217" y="940"/>
                    <a:pt x="470" y="940"/>
                  </a:cubicBezTo>
                  <a:lnTo>
                    <a:pt x="470" y="904"/>
                  </a:lnTo>
                  <a:cubicBezTo>
                    <a:pt x="362" y="904"/>
                    <a:pt x="253" y="849"/>
                    <a:pt x="181" y="777"/>
                  </a:cubicBezTo>
                  <a:cubicBezTo>
                    <a:pt x="91" y="687"/>
                    <a:pt x="55" y="579"/>
                    <a:pt x="55" y="470"/>
                  </a:cubicBezTo>
                  <a:cubicBezTo>
                    <a:pt x="55" y="343"/>
                    <a:pt x="91" y="235"/>
                    <a:pt x="181" y="162"/>
                  </a:cubicBezTo>
                  <a:cubicBezTo>
                    <a:pt x="253" y="90"/>
                    <a:pt x="362" y="36"/>
                    <a:pt x="470" y="36"/>
                  </a:cubicBezTo>
                  <a:lnTo>
                    <a:pt x="470"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0"/>
            <p:cNvSpPr/>
            <p:nvPr/>
          </p:nvSpPr>
          <p:spPr>
            <a:xfrm>
              <a:off x="5877999" y="3791145"/>
              <a:ext cx="62599" cy="5541"/>
            </a:xfrm>
            <a:custGeom>
              <a:rect b="b" l="l" r="r" t="t"/>
              <a:pathLst>
                <a:path extrusionOk="0" h="37" w="418">
                  <a:moveTo>
                    <a:pt x="1" y="0"/>
                  </a:moveTo>
                  <a:lnTo>
                    <a:pt x="1" y="36"/>
                  </a:lnTo>
                  <a:lnTo>
                    <a:pt x="417" y="36"/>
                  </a:lnTo>
                  <a:lnTo>
                    <a:pt x="417"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0"/>
            <p:cNvSpPr/>
            <p:nvPr/>
          </p:nvSpPr>
          <p:spPr>
            <a:xfrm>
              <a:off x="5886235" y="3685414"/>
              <a:ext cx="46125" cy="48822"/>
            </a:xfrm>
            <a:custGeom>
              <a:rect b="b" l="l" r="r" t="t"/>
              <a:pathLst>
                <a:path extrusionOk="0" h="326" w="308">
                  <a:moveTo>
                    <a:pt x="290" y="1"/>
                  </a:moveTo>
                  <a:lnTo>
                    <a:pt x="1" y="290"/>
                  </a:lnTo>
                  <a:lnTo>
                    <a:pt x="18" y="326"/>
                  </a:lnTo>
                  <a:lnTo>
                    <a:pt x="307" y="37"/>
                  </a:lnTo>
                  <a:lnTo>
                    <a:pt x="290"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0"/>
            <p:cNvSpPr/>
            <p:nvPr/>
          </p:nvSpPr>
          <p:spPr>
            <a:xfrm>
              <a:off x="5886235" y="3853295"/>
              <a:ext cx="46125" cy="48822"/>
            </a:xfrm>
            <a:custGeom>
              <a:rect b="b" l="l" r="r" t="t"/>
              <a:pathLst>
                <a:path extrusionOk="0" h="326" w="308">
                  <a:moveTo>
                    <a:pt x="18" y="0"/>
                  </a:moveTo>
                  <a:lnTo>
                    <a:pt x="1" y="36"/>
                  </a:lnTo>
                  <a:lnTo>
                    <a:pt x="290" y="325"/>
                  </a:lnTo>
                  <a:lnTo>
                    <a:pt x="307" y="289"/>
                  </a:lnTo>
                  <a:lnTo>
                    <a:pt x="18"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1"/>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sp>
        <p:nvSpPr>
          <p:cNvPr id="1081" name="Google Shape;1081;p61"/>
          <p:cNvSpPr/>
          <p:nvPr/>
        </p:nvSpPr>
        <p:spPr>
          <a:xfrm>
            <a:off x="2420674" y="1541384"/>
            <a:ext cx="47203" cy="40696"/>
          </a:xfrm>
          <a:custGeom>
            <a:rect b="b" l="l" r="r" t="t"/>
            <a:pathLst>
              <a:path extrusionOk="0" h="344" w="399">
                <a:moveTo>
                  <a:pt x="53" y="0"/>
                </a:moveTo>
                <a:lnTo>
                  <a:pt x="0" y="291"/>
                </a:lnTo>
                <a:cubicBezTo>
                  <a:pt x="106" y="319"/>
                  <a:pt x="212" y="344"/>
                  <a:pt x="318" y="344"/>
                </a:cubicBezTo>
                <a:lnTo>
                  <a:pt x="399" y="79"/>
                </a:lnTo>
                <a:cubicBezTo>
                  <a:pt x="293" y="53"/>
                  <a:pt x="159" y="26"/>
                  <a:pt x="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61"/>
          <p:cNvGrpSpPr/>
          <p:nvPr/>
        </p:nvGrpSpPr>
        <p:grpSpPr>
          <a:xfrm>
            <a:off x="2370396" y="1434794"/>
            <a:ext cx="4403219" cy="3318030"/>
            <a:chOff x="2370396" y="1434794"/>
            <a:chExt cx="4403219" cy="3318030"/>
          </a:xfrm>
        </p:grpSpPr>
        <p:sp>
          <p:nvSpPr>
            <p:cNvPr id="1083" name="Google Shape;1083;p61"/>
            <p:cNvSpPr/>
            <p:nvPr/>
          </p:nvSpPr>
          <p:spPr>
            <a:xfrm>
              <a:off x="2370396" y="1525532"/>
              <a:ext cx="4403219" cy="3227292"/>
            </a:xfrm>
            <a:custGeom>
              <a:rect b="b" l="l" r="r" t="t"/>
              <a:pathLst>
                <a:path extrusionOk="0" h="27280" w="37220">
                  <a:moveTo>
                    <a:pt x="1" y="1"/>
                  </a:moveTo>
                  <a:lnTo>
                    <a:pt x="1" y="2149"/>
                  </a:lnTo>
                  <a:cubicBezTo>
                    <a:pt x="1990" y="2149"/>
                    <a:pt x="3581" y="3765"/>
                    <a:pt x="3581" y="5727"/>
                  </a:cubicBezTo>
                  <a:lnTo>
                    <a:pt x="3581" y="12328"/>
                  </a:lnTo>
                  <a:cubicBezTo>
                    <a:pt x="3581" y="15509"/>
                    <a:pt x="6151" y="18080"/>
                    <a:pt x="9307" y="18080"/>
                  </a:cubicBezTo>
                  <a:cubicBezTo>
                    <a:pt x="12488" y="18080"/>
                    <a:pt x="15058" y="15509"/>
                    <a:pt x="15058" y="12328"/>
                  </a:cubicBezTo>
                  <a:cubicBezTo>
                    <a:pt x="15058" y="10367"/>
                    <a:pt x="16649" y="8749"/>
                    <a:pt x="18638" y="8749"/>
                  </a:cubicBezTo>
                  <a:cubicBezTo>
                    <a:pt x="20599" y="8749"/>
                    <a:pt x="22215" y="10367"/>
                    <a:pt x="22215" y="12328"/>
                  </a:cubicBezTo>
                  <a:lnTo>
                    <a:pt x="22215" y="21526"/>
                  </a:lnTo>
                  <a:cubicBezTo>
                    <a:pt x="22215" y="24682"/>
                    <a:pt x="24760" y="27252"/>
                    <a:pt x="27916" y="27252"/>
                  </a:cubicBezTo>
                  <a:lnTo>
                    <a:pt x="27916" y="27279"/>
                  </a:lnTo>
                  <a:lnTo>
                    <a:pt x="37166" y="27279"/>
                  </a:lnTo>
                  <a:lnTo>
                    <a:pt x="37219" y="25131"/>
                  </a:lnTo>
                  <a:lnTo>
                    <a:pt x="27941" y="25131"/>
                  </a:lnTo>
                  <a:lnTo>
                    <a:pt x="27941" y="25106"/>
                  </a:lnTo>
                  <a:cubicBezTo>
                    <a:pt x="26007" y="25106"/>
                    <a:pt x="24417" y="23541"/>
                    <a:pt x="24364" y="21606"/>
                  </a:cubicBezTo>
                  <a:lnTo>
                    <a:pt x="24364" y="21553"/>
                  </a:lnTo>
                  <a:lnTo>
                    <a:pt x="24364" y="12301"/>
                  </a:lnTo>
                  <a:cubicBezTo>
                    <a:pt x="24336" y="9147"/>
                    <a:pt x="21791" y="6603"/>
                    <a:pt x="18638" y="6603"/>
                  </a:cubicBezTo>
                  <a:cubicBezTo>
                    <a:pt x="15457" y="6603"/>
                    <a:pt x="12912" y="9173"/>
                    <a:pt x="12912" y="12328"/>
                  </a:cubicBezTo>
                  <a:lnTo>
                    <a:pt x="12884" y="12328"/>
                  </a:lnTo>
                  <a:cubicBezTo>
                    <a:pt x="12884" y="14316"/>
                    <a:pt x="11294" y="15934"/>
                    <a:pt x="9307" y="15934"/>
                  </a:cubicBezTo>
                  <a:cubicBezTo>
                    <a:pt x="7345" y="15934"/>
                    <a:pt x="5727" y="14316"/>
                    <a:pt x="5727" y="12328"/>
                  </a:cubicBezTo>
                  <a:lnTo>
                    <a:pt x="5727" y="5727"/>
                  </a:lnTo>
                  <a:cubicBezTo>
                    <a:pt x="5727" y="2573"/>
                    <a:pt x="3157"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1"/>
            <p:cNvSpPr/>
            <p:nvPr/>
          </p:nvSpPr>
          <p:spPr>
            <a:xfrm>
              <a:off x="2370396" y="1434794"/>
              <a:ext cx="4403219" cy="3223980"/>
            </a:xfrm>
            <a:custGeom>
              <a:rect b="b" l="l" r="r" t="t"/>
              <a:pathLst>
                <a:path extrusionOk="0" h="27252" w="37220">
                  <a:moveTo>
                    <a:pt x="1" y="0"/>
                  </a:moveTo>
                  <a:lnTo>
                    <a:pt x="1" y="2146"/>
                  </a:lnTo>
                  <a:cubicBezTo>
                    <a:pt x="1990" y="2146"/>
                    <a:pt x="3581" y="3737"/>
                    <a:pt x="3581" y="5726"/>
                  </a:cubicBezTo>
                  <a:lnTo>
                    <a:pt x="3581" y="12326"/>
                  </a:lnTo>
                  <a:cubicBezTo>
                    <a:pt x="3581" y="15481"/>
                    <a:pt x="6151" y="18052"/>
                    <a:pt x="9307" y="18052"/>
                  </a:cubicBezTo>
                  <a:cubicBezTo>
                    <a:pt x="12488" y="18052"/>
                    <a:pt x="15058" y="15481"/>
                    <a:pt x="15058" y="12326"/>
                  </a:cubicBezTo>
                  <a:cubicBezTo>
                    <a:pt x="15058" y="10339"/>
                    <a:pt x="16649" y="8748"/>
                    <a:pt x="18638" y="8748"/>
                  </a:cubicBezTo>
                  <a:cubicBezTo>
                    <a:pt x="20599" y="8748"/>
                    <a:pt x="22215" y="10339"/>
                    <a:pt x="22215" y="12326"/>
                  </a:cubicBezTo>
                  <a:lnTo>
                    <a:pt x="22215" y="21525"/>
                  </a:lnTo>
                  <a:cubicBezTo>
                    <a:pt x="22215" y="24679"/>
                    <a:pt x="24760" y="27224"/>
                    <a:pt x="27916" y="27251"/>
                  </a:cubicBezTo>
                  <a:lnTo>
                    <a:pt x="37166" y="27251"/>
                  </a:lnTo>
                  <a:lnTo>
                    <a:pt x="37219" y="25103"/>
                  </a:lnTo>
                  <a:lnTo>
                    <a:pt x="27941" y="25103"/>
                  </a:lnTo>
                  <a:cubicBezTo>
                    <a:pt x="26007" y="25103"/>
                    <a:pt x="24417" y="23540"/>
                    <a:pt x="24364" y="21578"/>
                  </a:cubicBezTo>
                  <a:lnTo>
                    <a:pt x="24364" y="21525"/>
                  </a:lnTo>
                  <a:lnTo>
                    <a:pt x="24364" y="12273"/>
                  </a:lnTo>
                  <a:cubicBezTo>
                    <a:pt x="24336" y="9145"/>
                    <a:pt x="21791" y="6600"/>
                    <a:pt x="18638" y="6600"/>
                  </a:cubicBezTo>
                  <a:cubicBezTo>
                    <a:pt x="15457" y="6600"/>
                    <a:pt x="12912" y="9145"/>
                    <a:pt x="12912" y="12326"/>
                  </a:cubicBezTo>
                  <a:lnTo>
                    <a:pt x="12884" y="12326"/>
                  </a:lnTo>
                  <a:cubicBezTo>
                    <a:pt x="12884" y="14287"/>
                    <a:pt x="11294" y="15905"/>
                    <a:pt x="9307" y="15905"/>
                  </a:cubicBezTo>
                  <a:cubicBezTo>
                    <a:pt x="7345" y="15905"/>
                    <a:pt x="5727" y="14287"/>
                    <a:pt x="5727" y="12326"/>
                  </a:cubicBezTo>
                  <a:lnTo>
                    <a:pt x="5727" y="5726"/>
                  </a:lnTo>
                  <a:cubicBezTo>
                    <a:pt x="5727" y="2545"/>
                    <a:pt x="3157"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1"/>
            <p:cNvSpPr/>
            <p:nvPr/>
          </p:nvSpPr>
          <p:spPr>
            <a:xfrm>
              <a:off x="2530459" y="1572734"/>
              <a:ext cx="3948346" cy="2982406"/>
            </a:xfrm>
            <a:custGeom>
              <a:rect b="b" l="l" r="r" t="t"/>
              <a:pathLst>
                <a:path extrusionOk="0" h="25210" w="33375">
                  <a:moveTo>
                    <a:pt x="107" y="1"/>
                  </a:moveTo>
                  <a:lnTo>
                    <a:pt x="1" y="291"/>
                  </a:lnTo>
                  <a:cubicBezTo>
                    <a:pt x="213" y="344"/>
                    <a:pt x="398" y="450"/>
                    <a:pt x="584" y="531"/>
                  </a:cubicBezTo>
                  <a:lnTo>
                    <a:pt x="716" y="266"/>
                  </a:lnTo>
                  <a:cubicBezTo>
                    <a:pt x="531" y="160"/>
                    <a:pt x="319" y="79"/>
                    <a:pt x="107" y="1"/>
                  </a:cubicBezTo>
                  <a:close/>
                  <a:moveTo>
                    <a:pt x="1299" y="609"/>
                  </a:moveTo>
                  <a:lnTo>
                    <a:pt x="1140" y="849"/>
                  </a:lnTo>
                  <a:cubicBezTo>
                    <a:pt x="1326" y="980"/>
                    <a:pt x="1485" y="1114"/>
                    <a:pt x="1645" y="1245"/>
                  </a:cubicBezTo>
                  <a:lnTo>
                    <a:pt x="1829" y="1033"/>
                  </a:lnTo>
                  <a:cubicBezTo>
                    <a:pt x="1670" y="874"/>
                    <a:pt x="1485" y="743"/>
                    <a:pt x="1299" y="609"/>
                  </a:cubicBezTo>
                  <a:close/>
                  <a:moveTo>
                    <a:pt x="2306" y="1538"/>
                  </a:moveTo>
                  <a:lnTo>
                    <a:pt x="2069" y="1723"/>
                  </a:lnTo>
                  <a:cubicBezTo>
                    <a:pt x="2200" y="1882"/>
                    <a:pt x="2334" y="2068"/>
                    <a:pt x="2440" y="2253"/>
                  </a:cubicBezTo>
                  <a:lnTo>
                    <a:pt x="2677" y="2094"/>
                  </a:lnTo>
                  <a:cubicBezTo>
                    <a:pt x="2571" y="1909"/>
                    <a:pt x="2440" y="1723"/>
                    <a:pt x="2306" y="1538"/>
                  </a:cubicBezTo>
                  <a:close/>
                  <a:moveTo>
                    <a:pt x="2995" y="2704"/>
                  </a:moveTo>
                  <a:lnTo>
                    <a:pt x="2730" y="2810"/>
                  </a:lnTo>
                  <a:cubicBezTo>
                    <a:pt x="2811" y="3023"/>
                    <a:pt x="2864" y="3207"/>
                    <a:pt x="2917" y="3419"/>
                  </a:cubicBezTo>
                  <a:lnTo>
                    <a:pt x="3207" y="3341"/>
                  </a:lnTo>
                  <a:cubicBezTo>
                    <a:pt x="3154" y="3129"/>
                    <a:pt x="3076" y="2916"/>
                    <a:pt x="2995" y="2704"/>
                  </a:cubicBezTo>
                  <a:close/>
                  <a:moveTo>
                    <a:pt x="3367" y="4002"/>
                  </a:moveTo>
                  <a:lnTo>
                    <a:pt x="3076" y="4055"/>
                  </a:lnTo>
                  <a:cubicBezTo>
                    <a:pt x="3101" y="4320"/>
                    <a:pt x="3101" y="4507"/>
                    <a:pt x="3101" y="4507"/>
                  </a:cubicBezTo>
                  <a:lnTo>
                    <a:pt x="3101" y="4692"/>
                  </a:lnTo>
                  <a:lnTo>
                    <a:pt x="3394" y="4692"/>
                  </a:lnTo>
                  <a:lnTo>
                    <a:pt x="3394" y="4507"/>
                  </a:lnTo>
                  <a:cubicBezTo>
                    <a:pt x="3394" y="4507"/>
                    <a:pt x="3394" y="4320"/>
                    <a:pt x="3367" y="4002"/>
                  </a:cubicBezTo>
                  <a:close/>
                  <a:moveTo>
                    <a:pt x="3101" y="5355"/>
                  </a:moveTo>
                  <a:lnTo>
                    <a:pt x="3101" y="5991"/>
                  </a:lnTo>
                  <a:lnTo>
                    <a:pt x="3394" y="5991"/>
                  </a:lnTo>
                  <a:lnTo>
                    <a:pt x="3394" y="5355"/>
                  </a:lnTo>
                  <a:close/>
                  <a:moveTo>
                    <a:pt x="17098" y="6363"/>
                  </a:moveTo>
                  <a:lnTo>
                    <a:pt x="17126" y="6653"/>
                  </a:lnTo>
                  <a:lnTo>
                    <a:pt x="17762" y="6653"/>
                  </a:lnTo>
                  <a:lnTo>
                    <a:pt x="17787" y="6363"/>
                  </a:lnTo>
                  <a:close/>
                  <a:moveTo>
                    <a:pt x="16436" y="6416"/>
                  </a:moveTo>
                  <a:cubicBezTo>
                    <a:pt x="16197" y="6469"/>
                    <a:pt x="15985" y="6494"/>
                    <a:pt x="15773" y="6575"/>
                  </a:cubicBezTo>
                  <a:lnTo>
                    <a:pt x="15853" y="6865"/>
                  </a:lnTo>
                  <a:cubicBezTo>
                    <a:pt x="16065" y="6787"/>
                    <a:pt x="16277" y="6759"/>
                    <a:pt x="16489" y="6706"/>
                  </a:cubicBezTo>
                  <a:lnTo>
                    <a:pt x="16436" y="6416"/>
                  </a:lnTo>
                  <a:close/>
                  <a:moveTo>
                    <a:pt x="18451" y="6441"/>
                  </a:moveTo>
                  <a:lnTo>
                    <a:pt x="18398" y="6734"/>
                  </a:lnTo>
                  <a:cubicBezTo>
                    <a:pt x="18610" y="6787"/>
                    <a:pt x="18822" y="6840"/>
                    <a:pt x="19007" y="6893"/>
                  </a:cubicBezTo>
                  <a:lnTo>
                    <a:pt x="19113" y="6628"/>
                  </a:lnTo>
                  <a:cubicBezTo>
                    <a:pt x="18901" y="6547"/>
                    <a:pt x="18663" y="6494"/>
                    <a:pt x="18451" y="6441"/>
                  </a:cubicBezTo>
                  <a:close/>
                  <a:moveTo>
                    <a:pt x="3101" y="6653"/>
                  </a:moveTo>
                  <a:lnTo>
                    <a:pt x="3101" y="7317"/>
                  </a:lnTo>
                  <a:lnTo>
                    <a:pt x="3394" y="7317"/>
                  </a:lnTo>
                  <a:lnTo>
                    <a:pt x="3394" y="6653"/>
                  </a:lnTo>
                  <a:close/>
                  <a:moveTo>
                    <a:pt x="15136" y="6812"/>
                  </a:moveTo>
                  <a:cubicBezTo>
                    <a:pt x="14924" y="6918"/>
                    <a:pt x="14740" y="7024"/>
                    <a:pt x="14553" y="7158"/>
                  </a:cubicBezTo>
                  <a:lnTo>
                    <a:pt x="14712" y="7395"/>
                  </a:lnTo>
                  <a:lnTo>
                    <a:pt x="15270" y="7077"/>
                  </a:lnTo>
                  <a:lnTo>
                    <a:pt x="15136" y="6812"/>
                  </a:lnTo>
                  <a:close/>
                  <a:moveTo>
                    <a:pt x="19724" y="6893"/>
                  </a:moveTo>
                  <a:lnTo>
                    <a:pt x="19590" y="7130"/>
                  </a:lnTo>
                  <a:cubicBezTo>
                    <a:pt x="19777" y="7236"/>
                    <a:pt x="19961" y="7342"/>
                    <a:pt x="20120" y="7476"/>
                  </a:cubicBezTo>
                  <a:lnTo>
                    <a:pt x="20307" y="7236"/>
                  </a:lnTo>
                  <a:cubicBezTo>
                    <a:pt x="20120" y="7105"/>
                    <a:pt x="19936" y="6999"/>
                    <a:pt x="19724" y="6893"/>
                  </a:cubicBezTo>
                  <a:close/>
                  <a:moveTo>
                    <a:pt x="14023" y="7582"/>
                  </a:moveTo>
                  <a:cubicBezTo>
                    <a:pt x="13864" y="7741"/>
                    <a:pt x="13705" y="7926"/>
                    <a:pt x="13573" y="8112"/>
                  </a:cubicBezTo>
                  <a:lnTo>
                    <a:pt x="13811" y="8271"/>
                  </a:lnTo>
                  <a:cubicBezTo>
                    <a:pt x="13945" y="8112"/>
                    <a:pt x="14076" y="7953"/>
                    <a:pt x="14235" y="7794"/>
                  </a:cubicBezTo>
                  <a:lnTo>
                    <a:pt x="14023" y="7582"/>
                  </a:lnTo>
                  <a:close/>
                  <a:moveTo>
                    <a:pt x="20809" y="7688"/>
                  </a:moveTo>
                  <a:lnTo>
                    <a:pt x="20597" y="7900"/>
                  </a:lnTo>
                  <a:cubicBezTo>
                    <a:pt x="20756" y="8059"/>
                    <a:pt x="20890" y="8218"/>
                    <a:pt x="20996" y="8403"/>
                  </a:cubicBezTo>
                  <a:lnTo>
                    <a:pt x="21233" y="8218"/>
                  </a:lnTo>
                  <a:cubicBezTo>
                    <a:pt x="21102" y="8032"/>
                    <a:pt x="20968" y="7847"/>
                    <a:pt x="20809" y="7688"/>
                  </a:cubicBezTo>
                  <a:close/>
                  <a:moveTo>
                    <a:pt x="3101" y="7979"/>
                  </a:moveTo>
                  <a:lnTo>
                    <a:pt x="3101" y="8642"/>
                  </a:lnTo>
                  <a:lnTo>
                    <a:pt x="3394" y="8642"/>
                  </a:lnTo>
                  <a:lnTo>
                    <a:pt x="3394" y="7979"/>
                  </a:lnTo>
                  <a:close/>
                  <a:moveTo>
                    <a:pt x="13228" y="8668"/>
                  </a:moveTo>
                  <a:cubicBezTo>
                    <a:pt x="13122" y="8880"/>
                    <a:pt x="13016" y="9067"/>
                    <a:pt x="12937" y="9304"/>
                  </a:cubicBezTo>
                  <a:lnTo>
                    <a:pt x="13202" y="9410"/>
                  </a:lnTo>
                  <a:cubicBezTo>
                    <a:pt x="13281" y="9198"/>
                    <a:pt x="13387" y="9013"/>
                    <a:pt x="13467" y="8827"/>
                  </a:cubicBezTo>
                  <a:lnTo>
                    <a:pt x="13228" y="8668"/>
                  </a:lnTo>
                  <a:close/>
                  <a:moveTo>
                    <a:pt x="21605" y="8801"/>
                  </a:moveTo>
                  <a:lnTo>
                    <a:pt x="21340" y="8933"/>
                  </a:lnTo>
                  <a:cubicBezTo>
                    <a:pt x="21420" y="9120"/>
                    <a:pt x="21499" y="9332"/>
                    <a:pt x="21579" y="9516"/>
                  </a:cubicBezTo>
                  <a:lnTo>
                    <a:pt x="21870" y="9438"/>
                  </a:lnTo>
                  <a:cubicBezTo>
                    <a:pt x="21791" y="9198"/>
                    <a:pt x="21685" y="9013"/>
                    <a:pt x="21605" y="8801"/>
                  </a:cubicBezTo>
                  <a:close/>
                  <a:moveTo>
                    <a:pt x="3101" y="9304"/>
                  </a:moveTo>
                  <a:lnTo>
                    <a:pt x="3101" y="9940"/>
                  </a:lnTo>
                  <a:lnTo>
                    <a:pt x="3394" y="9940"/>
                  </a:lnTo>
                  <a:lnTo>
                    <a:pt x="3394" y="9304"/>
                  </a:lnTo>
                  <a:close/>
                  <a:moveTo>
                    <a:pt x="12725" y="9940"/>
                  </a:moveTo>
                  <a:lnTo>
                    <a:pt x="12566" y="10576"/>
                  </a:lnTo>
                  <a:lnTo>
                    <a:pt x="12857" y="10629"/>
                  </a:lnTo>
                  <a:cubicBezTo>
                    <a:pt x="12910" y="10417"/>
                    <a:pt x="12937" y="10205"/>
                    <a:pt x="12990" y="10021"/>
                  </a:cubicBezTo>
                  <a:lnTo>
                    <a:pt x="12725" y="9940"/>
                  </a:lnTo>
                  <a:close/>
                  <a:moveTo>
                    <a:pt x="22056" y="10074"/>
                  </a:moveTo>
                  <a:lnTo>
                    <a:pt x="21764" y="10152"/>
                  </a:lnTo>
                  <a:cubicBezTo>
                    <a:pt x="21817" y="10364"/>
                    <a:pt x="21870" y="10576"/>
                    <a:pt x="21897" y="10789"/>
                  </a:cubicBezTo>
                  <a:lnTo>
                    <a:pt x="22188" y="10735"/>
                  </a:lnTo>
                  <a:cubicBezTo>
                    <a:pt x="22162" y="10523"/>
                    <a:pt x="22109" y="10286"/>
                    <a:pt x="22056" y="10074"/>
                  </a:cubicBezTo>
                  <a:close/>
                  <a:moveTo>
                    <a:pt x="3101" y="10604"/>
                  </a:moveTo>
                  <a:lnTo>
                    <a:pt x="3101" y="11266"/>
                  </a:lnTo>
                  <a:lnTo>
                    <a:pt x="3394" y="11266"/>
                  </a:lnTo>
                  <a:lnTo>
                    <a:pt x="3394" y="10604"/>
                  </a:lnTo>
                  <a:close/>
                  <a:moveTo>
                    <a:pt x="12486" y="11266"/>
                  </a:moveTo>
                  <a:cubicBezTo>
                    <a:pt x="12460" y="11505"/>
                    <a:pt x="12460" y="11690"/>
                    <a:pt x="12460" y="11770"/>
                  </a:cubicBezTo>
                  <a:lnTo>
                    <a:pt x="12460" y="11823"/>
                  </a:lnTo>
                  <a:cubicBezTo>
                    <a:pt x="12460" y="11823"/>
                    <a:pt x="12433" y="11849"/>
                    <a:pt x="12433" y="11902"/>
                  </a:cubicBezTo>
                  <a:lnTo>
                    <a:pt x="12725" y="11955"/>
                  </a:lnTo>
                  <a:cubicBezTo>
                    <a:pt x="12751" y="11902"/>
                    <a:pt x="12751" y="11849"/>
                    <a:pt x="12751" y="11849"/>
                  </a:cubicBezTo>
                  <a:lnTo>
                    <a:pt x="12751" y="11823"/>
                  </a:lnTo>
                  <a:lnTo>
                    <a:pt x="12751" y="11770"/>
                  </a:lnTo>
                  <a:cubicBezTo>
                    <a:pt x="12751" y="11690"/>
                    <a:pt x="12751" y="11531"/>
                    <a:pt x="12778" y="11293"/>
                  </a:cubicBezTo>
                  <a:lnTo>
                    <a:pt x="12486" y="11266"/>
                  </a:lnTo>
                  <a:close/>
                  <a:moveTo>
                    <a:pt x="21923" y="11425"/>
                  </a:moveTo>
                  <a:lnTo>
                    <a:pt x="21923" y="12088"/>
                  </a:lnTo>
                  <a:lnTo>
                    <a:pt x="22215" y="12088"/>
                  </a:lnTo>
                  <a:lnTo>
                    <a:pt x="22215" y="11425"/>
                  </a:lnTo>
                  <a:close/>
                  <a:moveTo>
                    <a:pt x="3473" y="11902"/>
                  </a:moveTo>
                  <a:lnTo>
                    <a:pt x="3182" y="11955"/>
                  </a:lnTo>
                  <a:cubicBezTo>
                    <a:pt x="3235" y="12167"/>
                    <a:pt x="3288" y="12407"/>
                    <a:pt x="3341" y="12619"/>
                  </a:cubicBezTo>
                  <a:lnTo>
                    <a:pt x="3632" y="12513"/>
                  </a:lnTo>
                  <a:cubicBezTo>
                    <a:pt x="3553" y="12326"/>
                    <a:pt x="3526" y="12114"/>
                    <a:pt x="3473" y="11902"/>
                  </a:cubicBezTo>
                  <a:close/>
                  <a:moveTo>
                    <a:pt x="12248" y="12513"/>
                  </a:moveTo>
                  <a:cubicBezTo>
                    <a:pt x="12167" y="12697"/>
                    <a:pt x="12089" y="12909"/>
                    <a:pt x="11983" y="13096"/>
                  </a:cubicBezTo>
                  <a:lnTo>
                    <a:pt x="12248" y="13227"/>
                  </a:lnTo>
                  <a:cubicBezTo>
                    <a:pt x="12354" y="13043"/>
                    <a:pt x="12433" y="12831"/>
                    <a:pt x="12513" y="12619"/>
                  </a:cubicBezTo>
                  <a:lnTo>
                    <a:pt x="12248" y="12513"/>
                  </a:lnTo>
                  <a:close/>
                  <a:moveTo>
                    <a:pt x="21923" y="12725"/>
                  </a:moveTo>
                  <a:lnTo>
                    <a:pt x="21923" y="13386"/>
                  </a:lnTo>
                  <a:lnTo>
                    <a:pt x="22215" y="13386"/>
                  </a:lnTo>
                  <a:lnTo>
                    <a:pt x="22215" y="12725"/>
                  </a:lnTo>
                  <a:close/>
                  <a:moveTo>
                    <a:pt x="3844" y="13121"/>
                  </a:moveTo>
                  <a:lnTo>
                    <a:pt x="3579" y="13255"/>
                  </a:lnTo>
                  <a:cubicBezTo>
                    <a:pt x="3659" y="13467"/>
                    <a:pt x="3765" y="13651"/>
                    <a:pt x="3871" y="13838"/>
                  </a:cubicBezTo>
                  <a:lnTo>
                    <a:pt x="4136" y="13704"/>
                  </a:lnTo>
                  <a:cubicBezTo>
                    <a:pt x="4030" y="13520"/>
                    <a:pt x="3924" y="13333"/>
                    <a:pt x="3844" y="13121"/>
                  </a:cubicBezTo>
                  <a:close/>
                  <a:moveTo>
                    <a:pt x="11665" y="13651"/>
                  </a:moveTo>
                  <a:cubicBezTo>
                    <a:pt x="11531" y="13838"/>
                    <a:pt x="11400" y="13997"/>
                    <a:pt x="11266" y="14156"/>
                  </a:cubicBezTo>
                  <a:lnTo>
                    <a:pt x="11478" y="14341"/>
                  </a:lnTo>
                  <a:cubicBezTo>
                    <a:pt x="11637" y="14182"/>
                    <a:pt x="11771" y="13997"/>
                    <a:pt x="11902" y="13811"/>
                  </a:cubicBezTo>
                  <a:lnTo>
                    <a:pt x="11665" y="13651"/>
                  </a:lnTo>
                  <a:close/>
                  <a:moveTo>
                    <a:pt x="21923" y="14050"/>
                  </a:moveTo>
                  <a:lnTo>
                    <a:pt x="21923" y="14712"/>
                  </a:lnTo>
                  <a:lnTo>
                    <a:pt x="22215" y="14712"/>
                  </a:lnTo>
                  <a:lnTo>
                    <a:pt x="22215" y="14050"/>
                  </a:lnTo>
                  <a:close/>
                  <a:moveTo>
                    <a:pt x="4507" y="14235"/>
                  </a:moveTo>
                  <a:lnTo>
                    <a:pt x="4268" y="14421"/>
                  </a:lnTo>
                  <a:cubicBezTo>
                    <a:pt x="4401" y="14580"/>
                    <a:pt x="4561" y="14765"/>
                    <a:pt x="4745" y="14898"/>
                  </a:cubicBezTo>
                  <a:lnTo>
                    <a:pt x="4932" y="14686"/>
                  </a:lnTo>
                  <a:cubicBezTo>
                    <a:pt x="4773" y="14553"/>
                    <a:pt x="4639" y="14394"/>
                    <a:pt x="4507" y="14235"/>
                  </a:cubicBezTo>
                  <a:close/>
                  <a:moveTo>
                    <a:pt x="10817" y="14606"/>
                  </a:moveTo>
                  <a:cubicBezTo>
                    <a:pt x="10658" y="14739"/>
                    <a:pt x="10471" y="14871"/>
                    <a:pt x="10312" y="14977"/>
                  </a:cubicBezTo>
                  <a:lnTo>
                    <a:pt x="10445" y="15217"/>
                  </a:lnTo>
                  <a:cubicBezTo>
                    <a:pt x="10658" y="15110"/>
                    <a:pt x="10842" y="14977"/>
                    <a:pt x="11001" y="14818"/>
                  </a:cubicBezTo>
                  <a:lnTo>
                    <a:pt x="10817" y="14606"/>
                  </a:lnTo>
                  <a:close/>
                  <a:moveTo>
                    <a:pt x="5434" y="15057"/>
                  </a:moveTo>
                  <a:lnTo>
                    <a:pt x="5275" y="15323"/>
                  </a:lnTo>
                  <a:cubicBezTo>
                    <a:pt x="5462" y="15429"/>
                    <a:pt x="5674" y="15535"/>
                    <a:pt x="5886" y="15613"/>
                  </a:cubicBezTo>
                  <a:lnTo>
                    <a:pt x="5992" y="15348"/>
                  </a:lnTo>
                  <a:cubicBezTo>
                    <a:pt x="5805" y="15270"/>
                    <a:pt x="5621" y="15164"/>
                    <a:pt x="5434" y="15057"/>
                  </a:cubicBezTo>
                  <a:close/>
                  <a:moveTo>
                    <a:pt x="9729" y="15270"/>
                  </a:moveTo>
                  <a:cubicBezTo>
                    <a:pt x="9544" y="15348"/>
                    <a:pt x="9332" y="15429"/>
                    <a:pt x="9145" y="15482"/>
                  </a:cubicBezTo>
                  <a:lnTo>
                    <a:pt x="9226" y="15772"/>
                  </a:lnTo>
                  <a:cubicBezTo>
                    <a:pt x="9438" y="15694"/>
                    <a:pt x="9650" y="15641"/>
                    <a:pt x="9862" y="15535"/>
                  </a:cubicBezTo>
                  <a:lnTo>
                    <a:pt x="9729" y="15270"/>
                  </a:lnTo>
                  <a:close/>
                  <a:moveTo>
                    <a:pt x="6601" y="15535"/>
                  </a:moveTo>
                  <a:lnTo>
                    <a:pt x="6548" y="15825"/>
                  </a:lnTo>
                  <a:cubicBezTo>
                    <a:pt x="6760" y="15878"/>
                    <a:pt x="6972" y="15906"/>
                    <a:pt x="7211" y="15931"/>
                  </a:cubicBezTo>
                  <a:lnTo>
                    <a:pt x="7237" y="15641"/>
                  </a:lnTo>
                  <a:cubicBezTo>
                    <a:pt x="7025" y="15613"/>
                    <a:pt x="6813" y="15588"/>
                    <a:pt x="6601" y="15535"/>
                  </a:cubicBezTo>
                  <a:close/>
                  <a:moveTo>
                    <a:pt x="8509" y="15613"/>
                  </a:moveTo>
                  <a:cubicBezTo>
                    <a:pt x="8297" y="15641"/>
                    <a:pt x="8085" y="15666"/>
                    <a:pt x="7873" y="15666"/>
                  </a:cubicBezTo>
                  <a:lnTo>
                    <a:pt x="7873" y="15959"/>
                  </a:lnTo>
                  <a:cubicBezTo>
                    <a:pt x="8113" y="15959"/>
                    <a:pt x="8325" y="15931"/>
                    <a:pt x="8562" y="15906"/>
                  </a:cubicBezTo>
                  <a:lnTo>
                    <a:pt x="8509" y="15613"/>
                  </a:lnTo>
                  <a:close/>
                  <a:moveTo>
                    <a:pt x="21923" y="15376"/>
                  </a:moveTo>
                  <a:lnTo>
                    <a:pt x="21923" y="16037"/>
                  </a:lnTo>
                  <a:lnTo>
                    <a:pt x="22215" y="16037"/>
                  </a:lnTo>
                  <a:lnTo>
                    <a:pt x="22215" y="15376"/>
                  </a:lnTo>
                  <a:close/>
                  <a:moveTo>
                    <a:pt x="21923" y="16673"/>
                  </a:moveTo>
                  <a:lnTo>
                    <a:pt x="21923" y="17337"/>
                  </a:lnTo>
                  <a:lnTo>
                    <a:pt x="22215" y="17337"/>
                  </a:lnTo>
                  <a:lnTo>
                    <a:pt x="22215" y="16673"/>
                  </a:lnTo>
                  <a:close/>
                  <a:moveTo>
                    <a:pt x="21923" y="17999"/>
                  </a:moveTo>
                  <a:lnTo>
                    <a:pt x="21923" y="18663"/>
                  </a:lnTo>
                  <a:lnTo>
                    <a:pt x="22215" y="18663"/>
                  </a:lnTo>
                  <a:lnTo>
                    <a:pt x="22215" y="17999"/>
                  </a:lnTo>
                  <a:close/>
                  <a:moveTo>
                    <a:pt x="21923" y="19324"/>
                  </a:moveTo>
                  <a:lnTo>
                    <a:pt x="21923" y="19829"/>
                  </a:lnTo>
                  <a:cubicBezTo>
                    <a:pt x="21923" y="19829"/>
                    <a:pt x="21897" y="19854"/>
                    <a:pt x="21897" y="19908"/>
                  </a:cubicBezTo>
                  <a:cubicBezTo>
                    <a:pt x="21897" y="19935"/>
                    <a:pt x="21897" y="19961"/>
                    <a:pt x="21923" y="19988"/>
                  </a:cubicBezTo>
                  <a:lnTo>
                    <a:pt x="22215" y="19988"/>
                  </a:lnTo>
                  <a:lnTo>
                    <a:pt x="22215" y="19908"/>
                  </a:lnTo>
                  <a:lnTo>
                    <a:pt x="22215" y="19829"/>
                  </a:lnTo>
                  <a:lnTo>
                    <a:pt x="22215" y="19324"/>
                  </a:lnTo>
                  <a:close/>
                  <a:moveTo>
                    <a:pt x="22241" y="20624"/>
                  </a:moveTo>
                  <a:lnTo>
                    <a:pt x="21950" y="20650"/>
                  </a:lnTo>
                  <a:cubicBezTo>
                    <a:pt x="21976" y="20889"/>
                    <a:pt x="22003" y="21101"/>
                    <a:pt x="22056" y="21314"/>
                  </a:cubicBezTo>
                  <a:lnTo>
                    <a:pt x="22347" y="21261"/>
                  </a:lnTo>
                  <a:cubicBezTo>
                    <a:pt x="22294" y="21048"/>
                    <a:pt x="22268" y="20836"/>
                    <a:pt x="22241" y="20624"/>
                  </a:cubicBezTo>
                  <a:close/>
                  <a:moveTo>
                    <a:pt x="22506" y="21897"/>
                  </a:moveTo>
                  <a:lnTo>
                    <a:pt x="22215" y="21975"/>
                  </a:lnTo>
                  <a:cubicBezTo>
                    <a:pt x="22294" y="22187"/>
                    <a:pt x="22347" y="22399"/>
                    <a:pt x="22453" y="22611"/>
                  </a:cubicBezTo>
                  <a:lnTo>
                    <a:pt x="22718" y="22505"/>
                  </a:lnTo>
                  <a:cubicBezTo>
                    <a:pt x="22640" y="22293"/>
                    <a:pt x="22559" y="22109"/>
                    <a:pt x="22506" y="21897"/>
                  </a:cubicBezTo>
                  <a:close/>
                  <a:moveTo>
                    <a:pt x="23011" y="23063"/>
                  </a:moveTo>
                  <a:lnTo>
                    <a:pt x="22746" y="23222"/>
                  </a:lnTo>
                  <a:cubicBezTo>
                    <a:pt x="22852" y="23407"/>
                    <a:pt x="22983" y="23593"/>
                    <a:pt x="23142" y="23778"/>
                  </a:cubicBezTo>
                  <a:lnTo>
                    <a:pt x="23354" y="23593"/>
                  </a:lnTo>
                  <a:cubicBezTo>
                    <a:pt x="23223" y="23434"/>
                    <a:pt x="23117" y="23248"/>
                    <a:pt x="23011" y="23063"/>
                  </a:cubicBezTo>
                  <a:close/>
                  <a:moveTo>
                    <a:pt x="23806" y="24043"/>
                  </a:moveTo>
                  <a:lnTo>
                    <a:pt x="23619" y="24255"/>
                  </a:lnTo>
                  <a:cubicBezTo>
                    <a:pt x="23778" y="24414"/>
                    <a:pt x="23965" y="24548"/>
                    <a:pt x="24177" y="24654"/>
                  </a:cubicBezTo>
                  <a:lnTo>
                    <a:pt x="24309" y="24414"/>
                  </a:lnTo>
                  <a:cubicBezTo>
                    <a:pt x="24124" y="24308"/>
                    <a:pt x="23965" y="24176"/>
                    <a:pt x="23806" y="24043"/>
                  </a:cubicBezTo>
                  <a:close/>
                  <a:moveTo>
                    <a:pt x="24892" y="24679"/>
                  </a:moveTo>
                  <a:lnTo>
                    <a:pt x="24786" y="24944"/>
                  </a:lnTo>
                  <a:cubicBezTo>
                    <a:pt x="24998" y="25025"/>
                    <a:pt x="25210" y="25078"/>
                    <a:pt x="25449" y="25131"/>
                  </a:cubicBezTo>
                  <a:lnTo>
                    <a:pt x="25502" y="24838"/>
                  </a:lnTo>
                  <a:cubicBezTo>
                    <a:pt x="25290" y="24785"/>
                    <a:pt x="25078" y="24732"/>
                    <a:pt x="24892" y="24679"/>
                  </a:cubicBezTo>
                  <a:close/>
                  <a:moveTo>
                    <a:pt x="26139" y="24919"/>
                  </a:moveTo>
                  <a:lnTo>
                    <a:pt x="26111" y="25209"/>
                  </a:lnTo>
                  <a:lnTo>
                    <a:pt x="26775" y="25209"/>
                  </a:lnTo>
                  <a:lnTo>
                    <a:pt x="26775" y="24919"/>
                  </a:lnTo>
                  <a:close/>
                  <a:moveTo>
                    <a:pt x="27437" y="24919"/>
                  </a:moveTo>
                  <a:lnTo>
                    <a:pt x="27437" y="25209"/>
                  </a:lnTo>
                  <a:lnTo>
                    <a:pt x="28100" y="25209"/>
                  </a:lnTo>
                  <a:lnTo>
                    <a:pt x="28100" y="24919"/>
                  </a:lnTo>
                  <a:close/>
                  <a:moveTo>
                    <a:pt x="28762" y="24919"/>
                  </a:moveTo>
                  <a:lnTo>
                    <a:pt x="28762" y="25209"/>
                  </a:lnTo>
                  <a:lnTo>
                    <a:pt x="29426" y="25209"/>
                  </a:lnTo>
                  <a:lnTo>
                    <a:pt x="29426" y="24919"/>
                  </a:lnTo>
                  <a:close/>
                  <a:moveTo>
                    <a:pt x="30062" y="24919"/>
                  </a:moveTo>
                  <a:lnTo>
                    <a:pt x="30062" y="25209"/>
                  </a:lnTo>
                  <a:lnTo>
                    <a:pt x="30724" y="25209"/>
                  </a:lnTo>
                  <a:lnTo>
                    <a:pt x="30724" y="24919"/>
                  </a:lnTo>
                  <a:close/>
                  <a:moveTo>
                    <a:pt x="31387" y="24919"/>
                  </a:moveTo>
                  <a:lnTo>
                    <a:pt x="31387" y="25209"/>
                  </a:lnTo>
                  <a:lnTo>
                    <a:pt x="32049" y="25209"/>
                  </a:lnTo>
                  <a:lnTo>
                    <a:pt x="32049" y="24919"/>
                  </a:lnTo>
                  <a:close/>
                  <a:moveTo>
                    <a:pt x="32713" y="24919"/>
                  </a:moveTo>
                  <a:lnTo>
                    <a:pt x="32713" y="25209"/>
                  </a:lnTo>
                  <a:lnTo>
                    <a:pt x="33375" y="25209"/>
                  </a:lnTo>
                  <a:lnTo>
                    <a:pt x="33375" y="2491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6" name="Google Shape;1086;p61"/>
          <p:cNvSpPr/>
          <p:nvPr/>
        </p:nvSpPr>
        <p:spPr>
          <a:xfrm>
            <a:off x="6557242" y="4520593"/>
            <a:ext cx="37738" cy="34544"/>
          </a:xfrm>
          <a:custGeom>
            <a:rect b="b" l="l" r="r" t="t"/>
            <a:pathLst>
              <a:path extrusionOk="0" h="292" w="319">
                <a:moveTo>
                  <a:pt x="0" y="1"/>
                </a:moveTo>
                <a:lnTo>
                  <a:pt x="0" y="291"/>
                </a:lnTo>
                <a:lnTo>
                  <a:pt x="318" y="291"/>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p:nvPr/>
        </p:nvSpPr>
        <p:spPr>
          <a:xfrm>
            <a:off x="4154651" y="8876947"/>
            <a:ext cx="37031" cy="33897"/>
          </a:xfrm>
          <a:custGeom>
            <a:rect b="b" l="l" r="r" t="t"/>
            <a:pathLst>
              <a:path extrusionOk="0" h="292" w="319">
                <a:moveTo>
                  <a:pt x="0" y="1"/>
                </a:moveTo>
                <a:lnTo>
                  <a:pt x="0" y="291"/>
                </a:lnTo>
                <a:lnTo>
                  <a:pt x="318" y="291"/>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1"/>
          <p:cNvSpPr/>
          <p:nvPr/>
        </p:nvSpPr>
        <p:spPr>
          <a:xfrm>
            <a:off x="-1514114" y="6258375"/>
            <a:ext cx="46318" cy="39933"/>
          </a:xfrm>
          <a:custGeom>
            <a:rect b="b" l="l" r="r" t="t"/>
            <a:pathLst>
              <a:path extrusionOk="0" h="344" w="399">
                <a:moveTo>
                  <a:pt x="53" y="0"/>
                </a:moveTo>
                <a:lnTo>
                  <a:pt x="0" y="291"/>
                </a:lnTo>
                <a:cubicBezTo>
                  <a:pt x="106" y="319"/>
                  <a:pt x="212" y="344"/>
                  <a:pt x="318" y="344"/>
                </a:cubicBezTo>
                <a:lnTo>
                  <a:pt x="399" y="79"/>
                </a:lnTo>
                <a:cubicBezTo>
                  <a:pt x="293" y="53"/>
                  <a:pt x="159" y="26"/>
                  <a:pt x="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1"/>
          <p:cNvSpPr/>
          <p:nvPr/>
        </p:nvSpPr>
        <p:spPr>
          <a:xfrm flipH="1">
            <a:off x="4652281" y="1625273"/>
            <a:ext cx="489299" cy="514379"/>
          </a:xfrm>
          <a:custGeom>
            <a:rect b="b" l="l" r="r" t="t"/>
            <a:pathLst>
              <a:path extrusionOk="0" h="4348" w="4136">
                <a:moveTo>
                  <a:pt x="929" y="0"/>
                </a:moveTo>
                <a:cubicBezTo>
                  <a:pt x="424" y="0"/>
                  <a:pt x="0" y="397"/>
                  <a:pt x="0" y="901"/>
                </a:cubicBezTo>
                <a:lnTo>
                  <a:pt x="0" y="2545"/>
                </a:lnTo>
                <a:cubicBezTo>
                  <a:pt x="0" y="3048"/>
                  <a:pt x="424" y="3446"/>
                  <a:pt x="929" y="3446"/>
                </a:cubicBezTo>
                <a:lnTo>
                  <a:pt x="2333" y="3446"/>
                </a:lnTo>
                <a:cubicBezTo>
                  <a:pt x="2466" y="3631"/>
                  <a:pt x="2916" y="4214"/>
                  <a:pt x="3923" y="4348"/>
                </a:cubicBezTo>
                <a:cubicBezTo>
                  <a:pt x="3923" y="4348"/>
                  <a:pt x="3580" y="4161"/>
                  <a:pt x="3499" y="3419"/>
                </a:cubicBezTo>
                <a:cubicBezTo>
                  <a:pt x="3870" y="3287"/>
                  <a:pt x="4135" y="2941"/>
                  <a:pt x="4135" y="2545"/>
                </a:cubicBezTo>
                <a:lnTo>
                  <a:pt x="4135" y="901"/>
                </a:lnTo>
                <a:cubicBezTo>
                  <a:pt x="4135" y="397"/>
                  <a:pt x="3739" y="0"/>
                  <a:pt x="3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0" name="Google Shape;1090;p61"/>
          <p:cNvGrpSpPr/>
          <p:nvPr/>
        </p:nvGrpSpPr>
        <p:grpSpPr>
          <a:xfrm flipH="1">
            <a:off x="4696857" y="1713684"/>
            <a:ext cx="400146" cy="237162"/>
            <a:chOff x="9574918" y="6148155"/>
            <a:chExt cx="400146" cy="237162"/>
          </a:xfrm>
        </p:grpSpPr>
        <p:sp>
          <p:nvSpPr>
            <p:cNvPr id="1091" name="Google Shape;1091;p61"/>
            <p:cNvSpPr/>
            <p:nvPr/>
          </p:nvSpPr>
          <p:spPr>
            <a:xfrm>
              <a:off x="9670108" y="6148155"/>
              <a:ext cx="200363" cy="234027"/>
            </a:xfrm>
            <a:custGeom>
              <a:rect b="b" l="l" r="r" t="t"/>
              <a:pathLst>
                <a:path extrusionOk="0" h="2016" w="1726">
                  <a:moveTo>
                    <a:pt x="877" y="1"/>
                  </a:moveTo>
                  <a:cubicBezTo>
                    <a:pt x="584" y="1"/>
                    <a:pt x="347" y="240"/>
                    <a:pt x="347" y="531"/>
                  </a:cubicBezTo>
                  <a:cubicBezTo>
                    <a:pt x="347" y="690"/>
                    <a:pt x="425" y="823"/>
                    <a:pt x="559" y="929"/>
                  </a:cubicBezTo>
                  <a:cubicBezTo>
                    <a:pt x="241" y="1088"/>
                    <a:pt x="1" y="1566"/>
                    <a:pt x="1" y="2015"/>
                  </a:cubicBezTo>
                  <a:lnTo>
                    <a:pt x="1725" y="2015"/>
                  </a:lnTo>
                  <a:cubicBezTo>
                    <a:pt x="1725" y="1566"/>
                    <a:pt x="1485" y="1088"/>
                    <a:pt x="1167" y="929"/>
                  </a:cubicBezTo>
                  <a:cubicBezTo>
                    <a:pt x="1301" y="823"/>
                    <a:pt x="1379" y="690"/>
                    <a:pt x="1379" y="531"/>
                  </a:cubicBezTo>
                  <a:cubicBezTo>
                    <a:pt x="1379" y="240"/>
                    <a:pt x="1142" y="1"/>
                    <a:pt x="8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9574918" y="6215832"/>
              <a:ext cx="113763" cy="169484"/>
            </a:xfrm>
            <a:custGeom>
              <a:rect b="b" l="l" r="r" t="t"/>
              <a:pathLst>
                <a:path extrusionOk="0" h="1460" w="980">
                  <a:moveTo>
                    <a:pt x="609" y="1"/>
                  </a:moveTo>
                  <a:cubicBezTo>
                    <a:pt x="397" y="1"/>
                    <a:pt x="238" y="160"/>
                    <a:pt x="238" y="372"/>
                  </a:cubicBezTo>
                  <a:cubicBezTo>
                    <a:pt x="238" y="478"/>
                    <a:pt x="291" y="584"/>
                    <a:pt x="397" y="665"/>
                  </a:cubicBezTo>
                  <a:cubicBezTo>
                    <a:pt x="159" y="771"/>
                    <a:pt x="0" y="1089"/>
                    <a:pt x="0" y="1460"/>
                  </a:cubicBezTo>
                  <a:lnTo>
                    <a:pt x="715" y="1460"/>
                  </a:lnTo>
                  <a:cubicBezTo>
                    <a:pt x="715" y="1220"/>
                    <a:pt x="795" y="930"/>
                    <a:pt x="901" y="718"/>
                  </a:cubicBezTo>
                  <a:lnTo>
                    <a:pt x="821" y="637"/>
                  </a:lnTo>
                  <a:cubicBezTo>
                    <a:pt x="927" y="584"/>
                    <a:pt x="980" y="478"/>
                    <a:pt x="980" y="372"/>
                  </a:cubicBezTo>
                  <a:cubicBezTo>
                    <a:pt x="980" y="160"/>
                    <a:pt x="821" y="1"/>
                    <a:pt x="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1"/>
            <p:cNvSpPr/>
            <p:nvPr/>
          </p:nvSpPr>
          <p:spPr>
            <a:xfrm>
              <a:off x="9860952" y="6215832"/>
              <a:ext cx="114112" cy="169484"/>
            </a:xfrm>
            <a:custGeom>
              <a:rect b="b" l="l" r="r" t="t"/>
              <a:pathLst>
                <a:path extrusionOk="0" h="1460" w="983">
                  <a:moveTo>
                    <a:pt x="372" y="1"/>
                  </a:moveTo>
                  <a:cubicBezTo>
                    <a:pt x="159" y="1"/>
                    <a:pt x="0" y="160"/>
                    <a:pt x="0" y="346"/>
                  </a:cubicBezTo>
                  <a:cubicBezTo>
                    <a:pt x="0" y="478"/>
                    <a:pt x="53" y="584"/>
                    <a:pt x="134" y="637"/>
                  </a:cubicBezTo>
                  <a:lnTo>
                    <a:pt x="28" y="743"/>
                  </a:lnTo>
                  <a:cubicBezTo>
                    <a:pt x="134" y="955"/>
                    <a:pt x="187" y="1220"/>
                    <a:pt x="187" y="1460"/>
                  </a:cubicBezTo>
                  <a:lnTo>
                    <a:pt x="982" y="1460"/>
                  </a:lnTo>
                  <a:cubicBezTo>
                    <a:pt x="982" y="1089"/>
                    <a:pt x="823" y="771"/>
                    <a:pt x="584" y="665"/>
                  </a:cubicBezTo>
                  <a:cubicBezTo>
                    <a:pt x="664" y="584"/>
                    <a:pt x="717" y="478"/>
                    <a:pt x="717" y="372"/>
                  </a:cubicBezTo>
                  <a:cubicBezTo>
                    <a:pt x="717" y="160"/>
                    <a:pt x="558"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61"/>
          <p:cNvSpPr/>
          <p:nvPr/>
        </p:nvSpPr>
        <p:spPr>
          <a:xfrm flipH="1">
            <a:off x="2236427" y="2325073"/>
            <a:ext cx="489299" cy="514379"/>
          </a:xfrm>
          <a:custGeom>
            <a:rect b="b" l="l" r="r" t="t"/>
            <a:pathLst>
              <a:path extrusionOk="0" h="4348" w="4136">
                <a:moveTo>
                  <a:pt x="902" y="0"/>
                </a:moveTo>
                <a:cubicBezTo>
                  <a:pt x="397" y="0"/>
                  <a:pt x="0" y="424"/>
                  <a:pt x="0" y="929"/>
                </a:cubicBezTo>
                <a:lnTo>
                  <a:pt x="0" y="2573"/>
                </a:lnTo>
                <a:cubicBezTo>
                  <a:pt x="0" y="2969"/>
                  <a:pt x="265" y="3315"/>
                  <a:pt x="636" y="3446"/>
                </a:cubicBezTo>
                <a:cubicBezTo>
                  <a:pt x="556" y="4188"/>
                  <a:pt x="212" y="4348"/>
                  <a:pt x="212" y="4348"/>
                </a:cubicBezTo>
                <a:cubicBezTo>
                  <a:pt x="1220" y="4241"/>
                  <a:pt x="1669" y="3633"/>
                  <a:pt x="1803" y="3474"/>
                </a:cubicBezTo>
                <a:lnTo>
                  <a:pt x="3207" y="3474"/>
                </a:lnTo>
                <a:cubicBezTo>
                  <a:pt x="3711" y="3474"/>
                  <a:pt x="4136" y="3075"/>
                  <a:pt x="4136" y="2573"/>
                </a:cubicBezTo>
                <a:lnTo>
                  <a:pt x="4136" y="929"/>
                </a:lnTo>
                <a:cubicBezTo>
                  <a:pt x="4136" y="424"/>
                  <a:pt x="3711" y="0"/>
                  <a:pt x="32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1"/>
          <p:cNvSpPr/>
          <p:nvPr/>
        </p:nvSpPr>
        <p:spPr>
          <a:xfrm>
            <a:off x="2403342" y="2375250"/>
            <a:ext cx="166234" cy="310760"/>
          </a:xfrm>
          <a:custGeom>
            <a:rect b="b" l="l" r="r" t="t"/>
            <a:pathLst>
              <a:path extrusionOk="0" h="2677" w="1432">
                <a:moveTo>
                  <a:pt x="636" y="503"/>
                </a:moveTo>
                <a:lnTo>
                  <a:pt x="636" y="1008"/>
                </a:lnTo>
                <a:cubicBezTo>
                  <a:pt x="583" y="980"/>
                  <a:pt x="530" y="955"/>
                  <a:pt x="503" y="902"/>
                </a:cubicBezTo>
                <a:cubicBezTo>
                  <a:pt x="450" y="874"/>
                  <a:pt x="424" y="821"/>
                  <a:pt x="424" y="743"/>
                </a:cubicBezTo>
                <a:cubicBezTo>
                  <a:pt x="424" y="690"/>
                  <a:pt x="450" y="662"/>
                  <a:pt x="450" y="609"/>
                </a:cubicBezTo>
                <a:cubicBezTo>
                  <a:pt x="477" y="584"/>
                  <a:pt x="477" y="556"/>
                  <a:pt x="503" y="531"/>
                </a:cubicBezTo>
                <a:cubicBezTo>
                  <a:pt x="556" y="531"/>
                  <a:pt x="583" y="503"/>
                  <a:pt x="636" y="503"/>
                </a:cubicBezTo>
                <a:close/>
                <a:moveTo>
                  <a:pt x="821" y="1563"/>
                </a:moveTo>
                <a:cubicBezTo>
                  <a:pt x="901" y="1616"/>
                  <a:pt x="954" y="1644"/>
                  <a:pt x="980" y="1697"/>
                </a:cubicBezTo>
                <a:cubicBezTo>
                  <a:pt x="1033" y="1723"/>
                  <a:pt x="1033" y="1776"/>
                  <a:pt x="1033" y="1856"/>
                </a:cubicBezTo>
                <a:cubicBezTo>
                  <a:pt x="1033" y="1935"/>
                  <a:pt x="1033" y="1988"/>
                  <a:pt x="1007" y="2041"/>
                </a:cubicBezTo>
                <a:cubicBezTo>
                  <a:pt x="1007" y="2094"/>
                  <a:pt x="980" y="2121"/>
                  <a:pt x="927" y="2121"/>
                </a:cubicBezTo>
                <a:cubicBezTo>
                  <a:pt x="927" y="2147"/>
                  <a:pt x="901" y="2147"/>
                  <a:pt x="874" y="2147"/>
                </a:cubicBezTo>
                <a:cubicBezTo>
                  <a:pt x="874" y="2147"/>
                  <a:pt x="848" y="2147"/>
                  <a:pt x="821" y="2174"/>
                </a:cubicBezTo>
                <a:lnTo>
                  <a:pt x="821" y="1563"/>
                </a:lnTo>
                <a:close/>
                <a:moveTo>
                  <a:pt x="636" y="1"/>
                </a:moveTo>
                <a:lnTo>
                  <a:pt x="636" y="238"/>
                </a:lnTo>
                <a:lnTo>
                  <a:pt x="397" y="319"/>
                </a:lnTo>
                <a:cubicBezTo>
                  <a:pt x="318" y="372"/>
                  <a:pt x="265" y="425"/>
                  <a:pt x="212" y="478"/>
                </a:cubicBezTo>
                <a:cubicBezTo>
                  <a:pt x="159" y="531"/>
                  <a:pt x="131" y="584"/>
                  <a:pt x="106" y="637"/>
                </a:cubicBezTo>
                <a:cubicBezTo>
                  <a:pt x="78" y="715"/>
                  <a:pt x="53" y="768"/>
                  <a:pt x="53" y="821"/>
                </a:cubicBezTo>
                <a:cubicBezTo>
                  <a:pt x="53" y="927"/>
                  <a:pt x="78" y="1033"/>
                  <a:pt x="106" y="1086"/>
                </a:cubicBezTo>
                <a:cubicBezTo>
                  <a:pt x="159" y="1167"/>
                  <a:pt x="185" y="1245"/>
                  <a:pt x="238" y="1298"/>
                </a:cubicBezTo>
                <a:cubicBezTo>
                  <a:pt x="318" y="1326"/>
                  <a:pt x="371" y="1379"/>
                  <a:pt x="450" y="1404"/>
                </a:cubicBezTo>
                <a:cubicBezTo>
                  <a:pt x="503" y="1432"/>
                  <a:pt x="583" y="1485"/>
                  <a:pt x="636" y="1510"/>
                </a:cubicBezTo>
                <a:lnTo>
                  <a:pt x="636" y="2174"/>
                </a:lnTo>
                <a:cubicBezTo>
                  <a:pt x="609" y="2174"/>
                  <a:pt x="556" y="2174"/>
                  <a:pt x="503" y="2147"/>
                </a:cubicBezTo>
                <a:cubicBezTo>
                  <a:pt x="450" y="2147"/>
                  <a:pt x="397" y="2121"/>
                  <a:pt x="344" y="2094"/>
                </a:cubicBezTo>
                <a:cubicBezTo>
                  <a:pt x="291" y="2068"/>
                  <a:pt x="238" y="2068"/>
                  <a:pt x="212" y="2041"/>
                </a:cubicBezTo>
                <a:cubicBezTo>
                  <a:pt x="159" y="2015"/>
                  <a:pt x="131" y="1988"/>
                  <a:pt x="78" y="1962"/>
                </a:cubicBezTo>
                <a:lnTo>
                  <a:pt x="0" y="2306"/>
                </a:lnTo>
                <a:cubicBezTo>
                  <a:pt x="25" y="2306"/>
                  <a:pt x="78" y="2333"/>
                  <a:pt x="131" y="2359"/>
                </a:cubicBezTo>
                <a:cubicBezTo>
                  <a:pt x="159" y="2386"/>
                  <a:pt x="212" y="2386"/>
                  <a:pt x="265" y="2412"/>
                </a:cubicBezTo>
                <a:cubicBezTo>
                  <a:pt x="318" y="2412"/>
                  <a:pt x="371" y="2439"/>
                  <a:pt x="424" y="2439"/>
                </a:cubicBezTo>
                <a:cubicBezTo>
                  <a:pt x="477" y="2439"/>
                  <a:pt x="556" y="2465"/>
                  <a:pt x="609" y="2465"/>
                </a:cubicBezTo>
                <a:lnTo>
                  <a:pt x="636" y="2439"/>
                </a:lnTo>
                <a:lnTo>
                  <a:pt x="636" y="2677"/>
                </a:lnTo>
                <a:lnTo>
                  <a:pt x="821" y="2677"/>
                </a:lnTo>
                <a:lnTo>
                  <a:pt x="821" y="2439"/>
                </a:lnTo>
                <a:cubicBezTo>
                  <a:pt x="927" y="2412"/>
                  <a:pt x="1007" y="2386"/>
                  <a:pt x="1086" y="2333"/>
                </a:cubicBezTo>
                <a:cubicBezTo>
                  <a:pt x="1139" y="2280"/>
                  <a:pt x="1219" y="2227"/>
                  <a:pt x="1272" y="2174"/>
                </a:cubicBezTo>
                <a:cubicBezTo>
                  <a:pt x="1325" y="2121"/>
                  <a:pt x="1351" y="2068"/>
                  <a:pt x="1378" y="1988"/>
                </a:cubicBezTo>
                <a:cubicBezTo>
                  <a:pt x="1404" y="1909"/>
                  <a:pt x="1431" y="1856"/>
                  <a:pt x="1431" y="1776"/>
                </a:cubicBezTo>
                <a:cubicBezTo>
                  <a:pt x="1431" y="1669"/>
                  <a:pt x="1404" y="1563"/>
                  <a:pt x="1378" y="1510"/>
                </a:cubicBezTo>
                <a:cubicBezTo>
                  <a:pt x="1325" y="1432"/>
                  <a:pt x="1272" y="1351"/>
                  <a:pt x="1219" y="1298"/>
                </a:cubicBezTo>
                <a:cubicBezTo>
                  <a:pt x="1166" y="1245"/>
                  <a:pt x="1113" y="1220"/>
                  <a:pt x="1033" y="1192"/>
                </a:cubicBezTo>
                <a:cubicBezTo>
                  <a:pt x="954" y="1139"/>
                  <a:pt x="901" y="1114"/>
                  <a:pt x="821" y="1086"/>
                </a:cubicBezTo>
                <a:lnTo>
                  <a:pt x="821" y="503"/>
                </a:lnTo>
                <a:cubicBezTo>
                  <a:pt x="901" y="503"/>
                  <a:pt x="954" y="503"/>
                  <a:pt x="1033" y="531"/>
                </a:cubicBezTo>
                <a:lnTo>
                  <a:pt x="1272" y="609"/>
                </a:lnTo>
                <a:lnTo>
                  <a:pt x="1325" y="266"/>
                </a:lnTo>
                <a:cubicBezTo>
                  <a:pt x="1245" y="266"/>
                  <a:pt x="1166" y="238"/>
                  <a:pt x="1086" y="238"/>
                </a:cubicBezTo>
                <a:lnTo>
                  <a:pt x="821" y="238"/>
                </a:lnTo>
                <a:lnTo>
                  <a:pt x="8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1"/>
          <p:cNvSpPr/>
          <p:nvPr/>
        </p:nvSpPr>
        <p:spPr>
          <a:xfrm>
            <a:off x="6797330" y="4004521"/>
            <a:ext cx="489299" cy="514379"/>
          </a:xfrm>
          <a:custGeom>
            <a:rect b="b" l="l" r="r" t="t"/>
            <a:pathLst>
              <a:path extrusionOk="0" h="4348" w="4136">
                <a:moveTo>
                  <a:pt x="902" y="1"/>
                </a:moveTo>
                <a:cubicBezTo>
                  <a:pt x="397" y="1"/>
                  <a:pt x="0" y="399"/>
                  <a:pt x="0" y="902"/>
                </a:cubicBezTo>
                <a:lnTo>
                  <a:pt x="0" y="2545"/>
                </a:lnTo>
                <a:cubicBezTo>
                  <a:pt x="0" y="2944"/>
                  <a:pt x="265" y="3288"/>
                  <a:pt x="636" y="3421"/>
                </a:cubicBezTo>
                <a:cubicBezTo>
                  <a:pt x="556" y="4163"/>
                  <a:pt x="212" y="4348"/>
                  <a:pt x="212" y="4348"/>
                </a:cubicBezTo>
                <a:cubicBezTo>
                  <a:pt x="1220" y="4216"/>
                  <a:pt x="1669" y="3633"/>
                  <a:pt x="1775" y="3447"/>
                </a:cubicBezTo>
                <a:lnTo>
                  <a:pt x="3207" y="3447"/>
                </a:lnTo>
                <a:cubicBezTo>
                  <a:pt x="3711" y="3447"/>
                  <a:pt x="4136" y="3050"/>
                  <a:pt x="4136" y="2545"/>
                </a:cubicBezTo>
                <a:lnTo>
                  <a:pt x="4136" y="902"/>
                </a:lnTo>
                <a:cubicBezTo>
                  <a:pt x="4136" y="399"/>
                  <a:pt x="3711" y="1"/>
                  <a:pt x="32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7" name="Google Shape;1097;p61"/>
          <p:cNvGrpSpPr/>
          <p:nvPr/>
        </p:nvGrpSpPr>
        <p:grpSpPr>
          <a:xfrm>
            <a:off x="6938722" y="4060670"/>
            <a:ext cx="206515" cy="301705"/>
            <a:chOff x="9670108" y="6699095"/>
            <a:chExt cx="206515" cy="301705"/>
          </a:xfrm>
        </p:grpSpPr>
        <p:sp>
          <p:nvSpPr>
            <p:cNvPr id="1098" name="Google Shape;1098;p61"/>
            <p:cNvSpPr/>
            <p:nvPr/>
          </p:nvSpPr>
          <p:spPr>
            <a:xfrm>
              <a:off x="9670108" y="6699095"/>
              <a:ext cx="206515" cy="249234"/>
            </a:xfrm>
            <a:custGeom>
              <a:rect b="b" l="l" r="r" t="t"/>
              <a:pathLst>
                <a:path extrusionOk="0" h="2147" w="1779">
                  <a:moveTo>
                    <a:pt x="902" y="397"/>
                  </a:moveTo>
                  <a:cubicBezTo>
                    <a:pt x="1167" y="397"/>
                    <a:pt x="1379" y="637"/>
                    <a:pt x="1379" y="902"/>
                  </a:cubicBezTo>
                  <a:cubicBezTo>
                    <a:pt x="1379" y="1061"/>
                    <a:pt x="1326" y="1193"/>
                    <a:pt x="1220" y="1299"/>
                  </a:cubicBezTo>
                  <a:cubicBezTo>
                    <a:pt x="1195" y="1326"/>
                    <a:pt x="1142" y="1379"/>
                    <a:pt x="1114" y="1432"/>
                  </a:cubicBezTo>
                  <a:cubicBezTo>
                    <a:pt x="1061" y="1511"/>
                    <a:pt x="1089" y="1644"/>
                    <a:pt x="983" y="1644"/>
                  </a:cubicBezTo>
                  <a:lnTo>
                    <a:pt x="824" y="1644"/>
                  </a:lnTo>
                  <a:cubicBezTo>
                    <a:pt x="690" y="1644"/>
                    <a:pt x="718" y="1511"/>
                    <a:pt x="665" y="1432"/>
                  </a:cubicBezTo>
                  <a:cubicBezTo>
                    <a:pt x="637" y="1379"/>
                    <a:pt x="584" y="1326"/>
                    <a:pt x="559" y="1273"/>
                  </a:cubicBezTo>
                  <a:lnTo>
                    <a:pt x="531" y="1246"/>
                  </a:lnTo>
                  <a:cubicBezTo>
                    <a:pt x="453" y="1167"/>
                    <a:pt x="425" y="1033"/>
                    <a:pt x="425" y="902"/>
                  </a:cubicBezTo>
                  <a:cubicBezTo>
                    <a:pt x="425" y="637"/>
                    <a:pt x="637" y="397"/>
                    <a:pt x="902" y="397"/>
                  </a:cubicBezTo>
                  <a:close/>
                  <a:moveTo>
                    <a:pt x="902" y="1"/>
                  </a:moveTo>
                  <a:cubicBezTo>
                    <a:pt x="400" y="1"/>
                    <a:pt x="1" y="397"/>
                    <a:pt x="1" y="902"/>
                  </a:cubicBezTo>
                  <a:cubicBezTo>
                    <a:pt x="1" y="1114"/>
                    <a:pt x="81" y="1326"/>
                    <a:pt x="241" y="1485"/>
                  </a:cubicBezTo>
                  <a:cubicBezTo>
                    <a:pt x="241" y="1511"/>
                    <a:pt x="266" y="1511"/>
                    <a:pt x="266" y="1538"/>
                  </a:cubicBezTo>
                  <a:cubicBezTo>
                    <a:pt x="319" y="1591"/>
                    <a:pt x="425" y="1697"/>
                    <a:pt x="478" y="1776"/>
                  </a:cubicBezTo>
                  <a:cubicBezTo>
                    <a:pt x="584" y="1935"/>
                    <a:pt x="531" y="2147"/>
                    <a:pt x="743" y="2147"/>
                  </a:cubicBezTo>
                  <a:lnTo>
                    <a:pt x="1061" y="2147"/>
                  </a:lnTo>
                  <a:cubicBezTo>
                    <a:pt x="1273" y="2147"/>
                    <a:pt x="1220" y="1935"/>
                    <a:pt x="1301" y="1776"/>
                  </a:cubicBezTo>
                  <a:cubicBezTo>
                    <a:pt x="1379" y="1697"/>
                    <a:pt x="1460" y="1591"/>
                    <a:pt x="1513" y="1538"/>
                  </a:cubicBezTo>
                  <a:cubicBezTo>
                    <a:pt x="1672" y="1379"/>
                    <a:pt x="1778" y="1140"/>
                    <a:pt x="1778" y="902"/>
                  </a:cubicBezTo>
                  <a:cubicBezTo>
                    <a:pt x="1778" y="397"/>
                    <a:pt x="1379" y="1"/>
                    <a:pt x="9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1"/>
            <p:cNvSpPr/>
            <p:nvPr/>
          </p:nvSpPr>
          <p:spPr>
            <a:xfrm>
              <a:off x="9737902" y="6948214"/>
              <a:ext cx="70928" cy="18574"/>
            </a:xfrm>
            <a:custGeom>
              <a:rect b="b" l="l" r="r" t="t"/>
              <a:pathLst>
                <a:path extrusionOk="0" h="160" w="611">
                  <a:moveTo>
                    <a:pt x="81" y="1"/>
                  </a:moveTo>
                  <a:cubicBezTo>
                    <a:pt x="28" y="1"/>
                    <a:pt x="0" y="54"/>
                    <a:pt x="0" y="81"/>
                  </a:cubicBezTo>
                  <a:cubicBezTo>
                    <a:pt x="0" y="107"/>
                    <a:pt x="28" y="160"/>
                    <a:pt x="81" y="160"/>
                  </a:cubicBezTo>
                  <a:lnTo>
                    <a:pt x="530" y="160"/>
                  </a:lnTo>
                  <a:cubicBezTo>
                    <a:pt x="583" y="160"/>
                    <a:pt x="611" y="107"/>
                    <a:pt x="611" y="81"/>
                  </a:cubicBezTo>
                  <a:cubicBezTo>
                    <a:pt x="611" y="54"/>
                    <a:pt x="583" y="1"/>
                    <a:pt x="53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9737902" y="6969922"/>
              <a:ext cx="70928" cy="30879"/>
            </a:xfrm>
            <a:custGeom>
              <a:rect b="b" l="l" r="r" t="t"/>
              <a:pathLst>
                <a:path extrusionOk="0" h="266" w="611">
                  <a:moveTo>
                    <a:pt x="81" y="0"/>
                  </a:moveTo>
                  <a:cubicBezTo>
                    <a:pt x="28" y="0"/>
                    <a:pt x="0" y="26"/>
                    <a:pt x="0" y="53"/>
                  </a:cubicBezTo>
                  <a:cubicBezTo>
                    <a:pt x="0" y="106"/>
                    <a:pt x="28" y="132"/>
                    <a:pt x="81" y="132"/>
                  </a:cubicBezTo>
                  <a:lnTo>
                    <a:pt x="159" y="132"/>
                  </a:lnTo>
                  <a:cubicBezTo>
                    <a:pt x="159" y="213"/>
                    <a:pt x="240" y="266"/>
                    <a:pt x="318" y="266"/>
                  </a:cubicBezTo>
                  <a:cubicBezTo>
                    <a:pt x="399" y="266"/>
                    <a:pt x="452" y="213"/>
                    <a:pt x="452" y="132"/>
                  </a:cubicBezTo>
                  <a:lnTo>
                    <a:pt x="530" y="132"/>
                  </a:lnTo>
                  <a:cubicBezTo>
                    <a:pt x="583" y="132"/>
                    <a:pt x="611" y="106"/>
                    <a:pt x="611" y="53"/>
                  </a:cubicBezTo>
                  <a:cubicBezTo>
                    <a:pt x="611" y="26"/>
                    <a:pt x="583" y="0"/>
                    <a:pt x="53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61"/>
          <p:cNvSpPr txBox="1"/>
          <p:nvPr/>
        </p:nvSpPr>
        <p:spPr>
          <a:xfrm>
            <a:off x="5200600" y="2022096"/>
            <a:ext cx="14046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2"/>
                </a:solidFill>
                <a:latin typeface="Roboto"/>
                <a:ea typeface="Roboto"/>
                <a:cs typeface="Roboto"/>
                <a:sym typeface="Roboto"/>
              </a:rPr>
              <a:t>Neptune is the farthest planet from the Sun</a:t>
            </a:r>
            <a:endParaRPr sz="1200">
              <a:solidFill>
                <a:schemeClr val="dk2"/>
              </a:solidFill>
              <a:latin typeface="Roboto"/>
              <a:ea typeface="Roboto"/>
              <a:cs typeface="Roboto"/>
              <a:sym typeface="Roboto"/>
            </a:endParaRPr>
          </a:p>
        </p:txBody>
      </p:sp>
      <p:sp>
        <p:nvSpPr>
          <p:cNvPr id="1102" name="Google Shape;1102;p61"/>
          <p:cNvSpPr txBox="1"/>
          <p:nvPr/>
        </p:nvSpPr>
        <p:spPr>
          <a:xfrm>
            <a:off x="464100" y="1292125"/>
            <a:ext cx="1289400" cy="47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Venus has a very poisonous atmosphere</a:t>
            </a:r>
            <a:endParaRPr sz="1200">
              <a:solidFill>
                <a:schemeClr val="dk2"/>
              </a:solidFill>
              <a:latin typeface="Roboto"/>
              <a:ea typeface="Roboto"/>
              <a:cs typeface="Roboto"/>
              <a:sym typeface="Roboto"/>
            </a:endParaRPr>
          </a:p>
        </p:txBody>
      </p:sp>
      <p:sp>
        <p:nvSpPr>
          <p:cNvPr id="1103" name="Google Shape;1103;p61"/>
          <p:cNvSpPr txBox="1"/>
          <p:nvPr/>
        </p:nvSpPr>
        <p:spPr>
          <a:xfrm>
            <a:off x="742934" y="2723865"/>
            <a:ext cx="1404600" cy="475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Jupiter is the biggest planet in the Solar System</a:t>
            </a:r>
            <a:endParaRPr sz="1200">
              <a:solidFill>
                <a:schemeClr val="dk2"/>
              </a:solidFill>
              <a:latin typeface="Roboto"/>
              <a:ea typeface="Roboto"/>
              <a:cs typeface="Roboto"/>
              <a:sym typeface="Roboto"/>
            </a:endParaRPr>
          </a:p>
        </p:txBody>
      </p:sp>
      <p:sp>
        <p:nvSpPr>
          <p:cNvPr id="1104" name="Google Shape;1104;p61"/>
          <p:cNvSpPr/>
          <p:nvPr/>
        </p:nvSpPr>
        <p:spPr>
          <a:xfrm flipH="1">
            <a:off x="1820184" y="896598"/>
            <a:ext cx="486105" cy="514498"/>
          </a:xfrm>
          <a:custGeom>
            <a:rect b="b" l="l" r="r" t="t"/>
            <a:pathLst>
              <a:path extrusionOk="0" h="4349" w="4109">
                <a:moveTo>
                  <a:pt x="902" y="1"/>
                </a:moveTo>
                <a:cubicBezTo>
                  <a:pt x="397" y="1"/>
                  <a:pt x="1" y="399"/>
                  <a:pt x="1" y="902"/>
                </a:cubicBezTo>
                <a:lnTo>
                  <a:pt x="1" y="2546"/>
                </a:lnTo>
                <a:cubicBezTo>
                  <a:pt x="1" y="2944"/>
                  <a:pt x="266" y="3288"/>
                  <a:pt x="637" y="3421"/>
                </a:cubicBezTo>
                <a:cubicBezTo>
                  <a:pt x="556" y="4164"/>
                  <a:pt x="213" y="4348"/>
                  <a:pt x="213" y="4348"/>
                </a:cubicBezTo>
                <a:cubicBezTo>
                  <a:pt x="1220" y="4217"/>
                  <a:pt x="1670" y="3634"/>
                  <a:pt x="1776" y="3447"/>
                </a:cubicBezTo>
                <a:lnTo>
                  <a:pt x="3207" y="3447"/>
                </a:lnTo>
                <a:cubicBezTo>
                  <a:pt x="3712" y="3447"/>
                  <a:pt x="4108" y="3050"/>
                  <a:pt x="4108" y="2546"/>
                </a:cubicBezTo>
                <a:lnTo>
                  <a:pt x="4108" y="902"/>
                </a:lnTo>
                <a:cubicBezTo>
                  <a:pt x="4108" y="399"/>
                  <a:pt x="3712" y="1"/>
                  <a:pt x="32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61"/>
          <p:cNvGrpSpPr/>
          <p:nvPr/>
        </p:nvGrpSpPr>
        <p:grpSpPr>
          <a:xfrm>
            <a:off x="1933325" y="947002"/>
            <a:ext cx="221723" cy="284409"/>
            <a:chOff x="2867034" y="1212396"/>
            <a:chExt cx="221723" cy="284409"/>
          </a:xfrm>
        </p:grpSpPr>
        <p:sp>
          <p:nvSpPr>
            <p:cNvPr id="1106" name="Google Shape;1106;p61"/>
            <p:cNvSpPr/>
            <p:nvPr/>
          </p:nvSpPr>
          <p:spPr>
            <a:xfrm>
              <a:off x="2873187" y="1465926"/>
              <a:ext cx="43300" cy="30879"/>
            </a:xfrm>
            <a:custGeom>
              <a:rect b="b" l="l" r="r" t="t"/>
              <a:pathLst>
                <a:path extrusionOk="0" h="266" w="373">
                  <a:moveTo>
                    <a:pt x="160" y="1"/>
                  </a:moveTo>
                  <a:cubicBezTo>
                    <a:pt x="107" y="1"/>
                    <a:pt x="1" y="26"/>
                    <a:pt x="1" y="107"/>
                  </a:cubicBezTo>
                  <a:lnTo>
                    <a:pt x="1" y="160"/>
                  </a:lnTo>
                  <a:cubicBezTo>
                    <a:pt x="1" y="238"/>
                    <a:pt x="107" y="266"/>
                    <a:pt x="160" y="266"/>
                  </a:cubicBezTo>
                  <a:lnTo>
                    <a:pt x="213" y="266"/>
                  </a:lnTo>
                  <a:cubicBezTo>
                    <a:pt x="292" y="266"/>
                    <a:pt x="372" y="238"/>
                    <a:pt x="372" y="160"/>
                  </a:cubicBezTo>
                  <a:lnTo>
                    <a:pt x="372" y="107"/>
                  </a:lnTo>
                  <a:cubicBezTo>
                    <a:pt x="372" y="26"/>
                    <a:pt x="292" y="1"/>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1"/>
            <p:cNvSpPr/>
            <p:nvPr/>
          </p:nvSpPr>
          <p:spPr>
            <a:xfrm>
              <a:off x="2919273" y="1425760"/>
              <a:ext cx="40281" cy="71044"/>
            </a:xfrm>
            <a:custGeom>
              <a:rect b="b" l="l" r="r" t="t"/>
              <a:pathLst>
                <a:path extrusionOk="0" h="612" w="347">
                  <a:moveTo>
                    <a:pt x="134" y="1"/>
                  </a:moveTo>
                  <a:cubicBezTo>
                    <a:pt x="54" y="1"/>
                    <a:pt x="1" y="54"/>
                    <a:pt x="1" y="107"/>
                  </a:cubicBezTo>
                  <a:lnTo>
                    <a:pt x="1" y="506"/>
                  </a:lnTo>
                  <a:cubicBezTo>
                    <a:pt x="1" y="584"/>
                    <a:pt x="54" y="612"/>
                    <a:pt x="134" y="612"/>
                  </a:cubicBezTo>
                  <a:lnTo>
                    <a:pt x="187" y="612"/>
                  </a:lnTo>
                  <a:cubicBezTo>
                    <a:pt x="266" y="612"/>
                    <a:pt x="346" y="584"/>
                    <a:pt x="346" y="506"/>
                  </a:cubicBezTo>
                  <a:lnTo>
                    <a:pt x="346" y="107"/>
                  </a:lnTo>
                  <a:cubicBezTo>
                    <a:pt x="346" y="54"/>
                    <a:pt x="266"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1"/>
            <p:cNvSpPr/>
            <p:nvPr/>
          </p:nvSpPr>
          <p:spPr>
            <a:xfrm>
              <a:off x="2965591" y="1394998"/>
              <a:ext cx="37031" cy="101807"/>
            </a:xfrm>
            <a:custGeom>
              <a:rect b="b" l="l" r="r" t="t"/>
              <a:pathLst>
                <a:path extrusionOk="0" h="877" w="319">
                  <a:moveTo>
                    <a:pt x="132" y="1"/>
                  </a:moveTo>
                  <a:cubicBezTo>
                    <a:pt x="79" y="1"/>
                    <a:pt x="0" y="54"/>
                    <a:pt x="0" y="134"/>
                  </a:cubicBezTo>
                  <a:lnTo>
                    <a:pt x="0" y="743"/>
                  </a:lnTo>
                  <a:cubicBezTo>
                    <a:pt x="0" y="824"/>
                    <a:pt x="79" y="877"/>
                    <a:pt x="132" y="877"/>
                  </a:cubicBezTo>
                  <a:lnTo>
                    <a:pt x="185" y="877"/>
                  </a:lnTo>
                  <a:cubicBezTo>
                    <a:pt x="265" y="877"/>
                    <a:pt x="318" y="824"/>
                    <a:pt x="318" y="743"/>
                  </a:cubicBezTo>
                  <a:lnTo>
                    <a:pt x="318" y="134"/>
                  </a:lnTo>
                  <a:cubicBezTo>
                    <a:pt x="318" y="54"/>
                    <a:pt x="265"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1"/>
            <p:cNvSpPr/>
            <p:nvPr/>
          </p:nvSpPr>
          <p:spPr>
            <a:xfrm>
              <a:off x="3008658" y="1358082"/>
              <a:ext cx="33781" cy="138722"/>
            </a:xfrm>
            <a:custGeom>
              <a:rect b="b" l="l" r="r" t="t"/>
              <a:pathLst>
                <a:path extrusionOk="0" h="1195" w="291">
                  <a:moveTo>
                    <a:pt x="132" y="1"/>
                  </a:moveTo>
                  <a:cubicBezTo>
                    <a:pt x="53" y="1"/>
                    <a:pt x="0" y="54"/>
                    <a:pt x="0" y="134"/>
                  </a:cubicBezTo>
                  <a:lnTo>
                    <a:pt x="0" y="1061"/>
                  </a:lnTo>
                  <a:cubicBezTo>
                    <a:pt x="0" y="1142"/>
                    <a:pt x="53" y="1195"/>
                    <a:pt x="132" y="1195"/>
                  </a:cubicBezTo>
                  <a:lnTo>
                    <a:pt x="159" y="1195"/>
                  </a:lnTo>
                  <a:cubicBezTo>
                    <a:pt x="238" y="1195"/>
                    <a:pt x="291" y="1142"/>
                    <a:pt x="291" y="1061"/>
                  </a:cubicBezTo>
                  <a:lnTo>
                    <a:pt x="291" y="134"/>
                  </a:lnTo>
                  <a:cubicBezTo>
                    <a:pt x="291" y="54"/>
                    <a:pt x="238" y="1"/>
                    <a:pt x="1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3054628" y="1318265"/>
              <a:ext cx="34129" cy="178539"/>
            </a:xfrm>
            <a:custGeom>
              <a:rect b="b" l="l" r="r" t="t"/>
              <a:pathLst>
                <a:path extrusionOk="0" h="1538" w="294">
                  <a:moveTo>
                    <a:pt x="135" y="0"/>
                  </a:moveTo>
                  <a:cubicBezTo>
                    <a:pt x="54" y="0"/>
                    <a:pt x="1" y="79"/>
                    <a:pt x="1" y="159"/>
                  </a:cubicBezTo>
                  <a:lnTo>
                    <a:pt x="1" y="1404"/>
                  </a:lnTo>
                  <a:cubicBezTo>
                    <a:pt x="1" y="1485"/>
                    <a:pt x="54" y="1538"/>
                    <a:pt x="135" y="1538"/>
                  </a:cubicBezTo>
                  <a:lnTo>
                    <a:pt x="160" y="1538"/>
                  </a:lnTo>
                  <a:cubicBezTo>
                    <a:pt x="241" y="1538"/>
                    <a:pt x="294" y="1485"/>
                    <a:pt x="294" y="1404"/>
                  </a:cubicBezTo>
                  <a:lnTo>
                    <a:pt x="294" y="159"/>
                  </a:lnTo>
                  <a:cubicBezTo>
                    <a:pt x="294" y="79"/>
                    <a:pt x="24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2867034" y="1212396"/>
              <a:ext cx="221722" cy="192121"/>
            </a:xfrm>
            <a:custGeom>
              <a:rect b="b" l="l" r="r" t="t"/>
              <a:pathLst>
                <a:path extrusionOk="0" h="1655" w="1910">
                  <a:moveTo>
                    <a:pt x="1797" y="0"/>
                  </a:moveTo>
                  <a:cubicBezTo>
                    <a:pt x="1781" y="0"/>
                    <a:pt x="1765" y="3"/>
                    <a:pt x="1751" y="11"/>
                  </a:cubicBezTo>
                  <a:lnTo>
                    <a:pt x="1273" y="195"/>
                  </a:lnTo>
                  <a:cubicBezTo>
                    <a:pt x="1220" y="223"/>
                    <a:pt x="1193" y="276"/>
                    <a:pt x="1220" y="354"/>
                  </a:cubicBezTo>
                  <a:cubicBezTo>
                    <a:pt x="1220" y="382"/>
                    <a:pt x="1273" y="407"/>
                    <a:pt x="1326" y="407"/>
                  </a:cubicBezTo>
                  <a:lnTo>
                    <a:pt x="1352" y="407"/>
                  </a:lnTo>
                  <a:lnTo>
                    <a:pt x="1538" y="329"/>
                  </a:lnTo>
                  <a:lnTo>
                    <a:pt x="1538" y="329"/>
                  </a:lnTo>
                  <a:cubicBezTo>
                    <a:pt x="981" y="1124"/>
                    <a:pt x="107" y="1442"/>
                    <a:pt x="107" y="1442"/>
                  </a:cubicBezTo>
                  <a:cubicBezTo>
                    <a:pt x="26" y="1468"/>
                    <a:pt x="1" y="1521"/>
                    <a:pt x="26" y="1574"/>
                  </a:cubicBezTo>
                  <a:cubicBezTo>
                    <a:pt x="54" y="1627"/>
                    <a:pt x="79" y="1654"/>
                    <a:pt x="132" y="1654"/>
                  </a:cubicBezTo>
                  <a:lnTo>
                    <a:pt x="185" y="1654"/>
                  </a:lnTo>
                  <a:cubicBezTo>
                    <a:pt x="213" y="1627"/>
                    <a:pt x="1034" y="1309"/>
                    <a:pt x="1670" y="541"/>
                  </a:cubicBezTo>
                  <a:lnTo>
                    <a:pt x="1670" y="647"/>
                  </a:lnTo>
                  <a:cubicBezTo>
                    <a:pt x="1670" y="726"/>
                    <a:pt x="1723" y="753"/>
                    <a:pt x="1776" y="753"/>
                  </a:cubicBezTo>
                  <a:cubicBezTo>
                    <a:pt x="1857" y="753"/>
                    <a:pt x="1910" y="726"/>
                    <a:pt x="1910" y="647"/>
                  </a:cubicBezTo>
                  <a:lnTo>
                    <a:pt x="1910" y="142"/>
                  </a:lnTo>
                  <a:cubicBezTo>
                    <a:pt x="1910" y="117"/>
                    <a:pt x="1910" y="89"/>
                    <a:pt x="1882" y="64"/>
                  </a:cubicBezTo>
                  <a:cubicBezTo>
                    <a:pt x="1882" y="25"/>
                    <a:pt x="1840" y="0"/>
                    <a:pt x="17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61"/>
          <p:cNvSpPr txBox="1"/>
          <p:nvPr/>
        </p:nvSpPr>
        <p:spPr>
          <a:xfrm>
            <a:off x="464100" y="896598"/>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Roboto"/>
                <a:ea typeface="Roboto"/>
                <a:cs typeface="Roboto"/>
                <a:sym typeface="Roboto"/>
              </a:rPr>
              <a:t>1st</a:t>
            </a:r>
            <a:endParaRPr sz="1200">
              <a:solidFill>
                <a:schemeClr val="dk2"/>
              </a:solidFill>
              <a:latin typeface="Roboto"/>
              <a:ea typeface="Roboto"/>
              <a:cs typeface="Roboto"/>
              <a:sym typeface="Roboto"/>
            </a:endParaRPr>
          </a:p>
        </p:txBody>
      </p:sp>
      <p:sp>
        <p:nvSpPr>
          <p:cNvPr id="1113" name="Google Shape;1113;p61"/>
          <p:cNvSpPr txBox="1"/>
          <p:nvPr/>
        </p:nvSpPr>
        <p:spPr>
          <a:xfrm>
            <a:off x="5200599" y="1625273"/>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3rd</a:t>
            </a:r>
            <a:endParaRPr sz="1200">
              <a:solidFill>
                <a:schemeClr val="dk2"/>
              </a:solidFill>
              <a:latin typeface="Roboto"/>
              <a:ea typeface="Roboto"/>
              <a:cs typeface="Roboto"/>
              <a:sym typeface="Roboto"/>
            </a:endParaRPr>
          </a:p>
        </p:txBody>
      </p:sp>
      <p:sp>
        <p:nvSpPr>
          <p:cNvPr id="1114" name="Google Shape;1114;p61"/>
          <p:cNvSpPr txBox="1"/>
          <p:nvPr/>
        </p:nvSpPr>
        <p:spPr>
          <a:xfrm>
            <a:off x="858134" y="2325073"/>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2"/>
                </a:solidFill>
                <a:latin typeface="Roboto"/>
                <a:ea typeface="Roboto"/>
                <a:cs typeface="Roboto"/>
                <a:sym typeface="Roboto"/>
              </a:rPr>
              <a:t>2nd</a:t>
            </a:r>
            <a:endParaRPr sz="1200">
              <a:solidFill>
                <a:schemeClr val="dk2"/>
              </a:solidFill>
              <a:latin typeface="Roboto"/>
              <a:ea typeface="Roboto"/>
              <a:cs typeface="Roboto"/>
              <a:sym typeface="Roboto"/>
            </a:endParaRPr>
          </a:p>
        </p:txBody>
      </p:sp>
      <p:sp>
        <p:nvSpPr>
          <p:cNvPr id="1115" name="Google Shape;1115;p61"/>
          <p:cNvSpPr txBox="1"/>
          <p:nvPr/>
        </p:nvSpPr>
        <p:spPr>
          <a:xfrm>
            <a:off x="7351125" y="4249881"/>
            <a:ext cx="14046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2"/>
                </a:solidFill>
                <a:latin typeface="Roboto"/>
                <a:ea typeface="Roboto"/>
                <a:cs typeface="Roboto"/>
                <a:sym typeface="Roboto"/>
              </a:rPr>
              <a:t>Mercury is the smallest planet in the Solar System</a:t>
            </a:r>
            <a:endParaRPr sz="1200">
              <a:solidFill>
                <a:schemeClr val="dk2"/>
              </a:solidFill>
              <a:latin typeface="Roboto"/>
              <a:ea typeface="Roboto"/>
              <a:cs typeface="Roboto"/>
              <a:sym typeface="Roboto"/>
            </a:endParaRPr>
          </a:p>
        </p:txBody>
      </p:sp>
      <p:sp>
        <p:nvSpPr>
          <p:cNvPr id="1116" name="Google Shape;1116;p61"/>
          <p:cNvSpPr txBox="1"/>
          <p:nvPr/>
        </p:nvSpPr>
        <p:spPr>
          <a:xfrm>
            <a:off x="7351116" y="3853061"/>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5</a:t>
            </a:r>
            <a:r>
              <a:rPr b="1" lang="en" sz="2000">
                <a:solidFill>
                  <a:schemeClr val="dk2"/>
                </a:solidFill>
                <a:latin typeface="Roboto"/>
                <a:ea typeface="Roboto"/>
                <a:cs typeface="Roboto"/>
                <a:sym typeface="Roboto"/>
              </a:rPr>
              <a:t>th</a:t>
            </a:r>
            <a:endParaRPr sz="1200">
              <a:solidFill>
                <a:schemeClr val="dk2"/>
              </a:solidFill>
              <a:latin typeface="Roboto"/>
              <a:ea typeface="Roboto"/>
              <a:cs typeface="Roboto"/>
              <a:sym typeface="Roboto"/>
            </a:endParaRPr>
          </a:p>
        </p:txBody>
      </p:sp>
      <p:sp>
        <p:nvSpPr>
          <p:cNvPr id="1117" name="Google Shape;1117;p61"/>
          <p:cNvSpPr/>
          <p:nvPr/>
        </p:nvSpPr>
        <p:spPr>
          <a:xfrm>
            <a:off x="5303409" y="2947246"/>
            <a:ext cx="489299" cy="514379"/>
          </a:xfrm>
          <a:custGeom>
            <a:rect b="b" l="l" r="r" t="t"/>
            <a:pathLst>
              <a:path extrusionOk="0" h="4348" w="4136">
                <a:moveTo>
                  <a:pt x="902" y="1"/>
                </a:moveTo>
                <a:cubicBezTo>
                  <a:pt x="397" y="1"/>
                  <a:pt x="0" y="399"/>
                  <a:pt x="0" y="902"/>
                </a:cubicBezTo>
                <a:lnTo>
                  <a:pt x="0" y="2545"/>
                </a:lnTo>
                <a:cubicBezTo>
                  <a:pt x="0" y="2944"/>
                  <a:pt x="265" y="3288"/>
                  <a:pt x="636" y="3421"/>
                </a:cubicBezTo>
                <a:cubicBezTo>
                  <a:pt x="556" y="4163"/>
                  <a:pt x="212" y="4348"/>
                  <a:pt x="212" y="4348"/>
                </a:cubicBezTo>
                <a:cubicBezTo>
                  <a:pt x="1220" y="4216"/>
                  <a:pt x="1669" y="3633"/>
                  <a:pt x="1775" y="3447"/>
                </a:cubicBezTo>
                <a:lnTo>
                  <a:pt x="3207" y="3447"/>
                </a:lnTo>
                <a:cubicBezTo>
                  <a:pt x="3711" y="3447"/>
                  <a:pt x="4136" y="3050"/>
                  <a:pt x="4136" y="2545"/>
                </a:cubicBezTo>
                <a:lnTo>
                  <a:pt x="4136" y="902"/>
                </a:lnTo>
                <a:cubicBezTo>
                  <a:pt x="4136" y="399"/>
                  <a:pt x="3711" y="1"/>
                  <a:pt x="32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61"/>
          <p:cNvGrpSpPr/>
          <p:nvPr/>
        </p:nvGrpSpPr>
        <p:grpSpPr>
          <a:xfrm>
            <a:off x="5444801" y="3003395"/>
            <a:ext cx="206515" cy="301705"/>
            <a:chOff x="9670108" y="6699095"/>
            <a:chExt cx="206515" cy="301705"/>
          </a:xfrm>
        </p:grpSpPr>
        <p:sp>
          <p:nvSpPr>
            <p:cNvPr id="1119" name="Google Shape;1119;p61"/>
            <p:cNvSpPr/>
            <p:nvPr/>
          </p:nvSpPr>
          <p:spPr>
            <a:xfrm>
              <a:off x="9670108" y="6699095"/>
              <a:ext cx="206515" cy="249234"/>
            </a:xfrm>
            <a:custGeom>
              <a:rect b="b" l="l" r="r" t="t"/>
              <a:pathLst>
                <a:path extrusionOk="0" h="2147" w="1779">
                  <a:moveTo>
                    <a:pt x="902" y="397"/>
                  </a:moveTo>
                  <a:cubicBezTo>
                    <a:pt x="1167" y="397"/>
                    <a:pt x="1379" y="637"/>
                    <a:pt x="1379" y="902"/>
                  </a:cubicBezTo>
                  <a:cubicBezTo>
                    <a:pt x="1379" y="1061"/>
                    <a:pt x="1326" y="1193"/>
                    <a:pt x="1220" y="1299"/>
                  </a:cubicBezTo>
                  <a:cubicBezTo>
                    <a:pt x="1195" y="1326"/>
                    <a:pt x="1142" y="1379"/>
                    <a:pt x="1114" y="1432"/>
                  </a:cubicBezTo>
                  <a:cubicBezTo>
                    <a:pt x="1061" y="1511"/>
                    <a:pt x="1089" y="1644"/>
                    <a:pt x="983" y="1644"/>
                  </a:cubicBezTo>
                  <a:lnTo>
                    <a:pt x="824" y="1644"/>
                  </a:lnTo>
                  <a:cubicBezTo>
                    <a:pt x="690" y="1644"/>
                    <a:pt x="718" y="1511"/>
                    <a:pt x="665" y="1432"/>
                  </a:cubicBezTo>
                  <a:cubicBezTo>
                    <a:pt x="637" y="1379"/>
                    <a:pt x="584" y="1326"/>
                    <a:pt x="559" y="1273"/>
                  </a:cubicBezTo>
                  <a:lnTo>
                    <a:pt x="531" y="1246"/>
                  </a:lnTo>
                  <a:cubicBezTo>
                    <a:pt x="453" y="1167"/>
                    <a:pt x="425" y="1033"/>
                    <a:pt x="425" y="902"/>
                  </a:cubicBezTo>
                  <a:cubicBezTo>
                    <a:pt x="425" y="637"/>
                    <a:pt x="637" y="397"/>
                    <a:pt x="902" y="397"/>
                  </a:cubicBezTo>
                  <a:close/>
                  <a:moveTo>
                    <a:pt x="902" y="1"/>
                  </a:moveTo>
                  <a:cubicBezTo>
                    <a:pt x="400" y="1"/>
                    <a:pt x="1" y="397"/>
                    <a:pt x="1" y="902"/>
                  </a:cubicBezTo>
                  <a:cubicBezTo>
                    <a:pt x="1" y="1114"/>
                    <a:pt x="81" y="1326"/>
                    <a:pt x="241" y="1485"/>
                  </a:cubicBezTo>
                  <a:cubicBezTo>
                    <a:pt x="241" y="1511"/>
                    <a:pt x="266" y="1511"/>
                    <a:pt x="266" y="1538"/>
                  </a:cubicBezTo>
                  <a:cubicBezTo>
                    <a:pt x="319" y="1591"/>
                    <a:pt x="425" y="1697"/>
                    <a:pt x="478" y="1776"/>
                  </a:cubicBezTo>
                  <a:cubicBezTo>
                    <a:pt x="584" y="1935"/>
                    <a:pt x="531" y="2147"/>
                    <a:pt x="743" y="2147"/>
                  </a:cubicBezTo>
                  <a:lnTo>
                    <a:pt x="1061" y="2147"/>
                  </a:lnTo>
                  <a:cubicBezTo>
                    <a:pt x="1273" y="2147"/>
                    <a:pt x="1220" y="1935"/>
                    <a:pt x="1301" y="1776"/>
                  </a:cubicBezTo>
                  <a:cubicBezTo>
                    <a:pt x="1379" y="1697"/>
                    <a:pt x="1460" y="1591"/>
                    <a:pt x="1513" y="1538"/>
                  </a:cubicBezTo>
                  <a:cubicBezTo>
                    <a:pt x="1672" y="1379"/>
                    <a:pt x="1778" y="1140"/>
                    <a:pt x="1778" y="902"/>
                  </a:cubicBezTo>
                  <a:cubicBezTo>
                    <a:pt x="1778" y="397"/>
                    <a:pt x="1379" y="1"/>
                    <a:pt x="9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p:nvPr/>
          </p:nvSpPr>
          <p:spPr>
            <a:xfrm>
              <a:off x="9737902" y="6948214"/>
              <a:ext cx="70928" cy="18574"/>
            </a:xfrm>
            <a:custGeom>
              <a:rect b="b" l="l" r="r" t="t"/>
              <a:pathLst>
                <a:path extrusionOk="0" h="160" w="611">
                  <a:moveTo>
                    <a:pt x="81" y="1"/>
                  </a:moveTo>
                  <a:cubicBezTo>
                    <a:pt x="28" y="1"/>
                    <a:pt x="0" y="54"/>
                    <a:pt x="0" y="81"/>
                  </a:cubicBezTo>
                  <a:cubicBezTo>
                    <a:pt x="0" y="107"/>
                    <a:pt x="28" y="160"/>
                    <a:pt x="81" y="160"/>
                  </a:cubicBezTo>
                  <a:lnTo>
                    <a:pt x="530" y="160"/>
                  </a:lnTo>
                  <a:cubicBezTo>
                    <a:pt x="583" y="160"/>
                    <a:pt x="611" y="107"/>
                    <a:pt x="611" y="81"/>
                  </a:cubicBezTo>
                  <a:cubicBezTo>
                    <a:pt x="611" y="54"/>
                    <a:pt x="583" y="1"/>
                    <a:pt x="53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1"/>
            <p:cNvSpPr/>
            <p:nvPr/>
          </p:nvSpPr>
          <p:spPr>
            <a:xfrm>
              <a:off x="9737902" y="6969922"/>
              <a:ext cx="70928" cy="30879"/>
            </a:xfrm>
            <a:custGeom>
              <a:rect b="b" l="l" r="r" t="t"/>
              <a:pathLst>
                <a:path extrusionOk="0" h="266" w="611">
                  <a:moveTo>
                    <a:pt x="81" y="0"/>
                  </a:moveTo>
                  <a:cubicBezTo>
                    <a:pt x="28" y="0"/>
                    <a:pt x="0" y="26"/>
                    <a:pt x="0" y="53"/>
                  </a:cubicBezTo>
                  <a:cubicBezTo>
                    <a:pt x="0" y="106"/>
                    <a:pt x="28" y="132"/>
                    <a:pt x="81" y="132"/>
                  </a:cubicBezTo>
                  <a:lnTo>
                    <a:pt x="159" y="132"/>
                  </a:lnTo>
                  <a:cubicBezTo>
                    <a:pt x="159" y="213"/>
                    <a:pt x="240" y="266"/>
                    <a:pt x="318" y="266"/>
                  </a:cubicBezTo>
                  <a:cubicBezTo>
                    <a:pt x="399" y="266"/>
                    <a:pt x="452" y="213"/>
                    <a:pt x="452" y="132"/>
                  </a:cubicBezTo>
                  <a:lnTo>
                    <a:pt x="530" y="132"/>
                  </a:lnTo>
                  <a:cubicBezTo>
                    <a:pt x="583" y="132"/>
                    <a:pt x="611" y="106"/>
                    <a:pt x="611" y="53"/>
                  </a:cubicBezTo>
                  <a:cubicBezTo>
                    <a:pt x="611" y="26"/>
                    <a:pt x="583" y="0"/>
                    <a:pt x="53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61"/>
          <p:cNvSpPr txBox="1"/>
          <p:nvPr/>
        </p:nvSpPr>
        <p:spPr>
          <a:xfrm>
            <a:off x="5857205" y="3135988"/>
            <a:ext cx="14046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Saturn is a gas giant and has multiple rings</a:t>
            </a:r>
            <a:endParaRPr sz="1200">
              <a:solidFill>
                <a:schemeClr val="dk2"/>
              </a:solidFill>
              <a:latin typeface="Roboto"/>
              <a:ea typeface="Roboto"/>
              <a:cs typeface="Roboto"/>
              <a:sym typeface="Roboto"/>
            </a:endParaRPr>
          </a:p>
        </p:txBody>
      </p:sp>
      <p:sp>
        <p:nvSpPr>
          <p:cNvPr id="1123" name="Google Shape;1123;p61"/>
          <p:cNvSpPr txBox="1"/>
          <p:nvPr/>
        </p:nvSpPr>
        <p:spPr>
          <a:xfrm>
            <a:off x="5857195" y="2739167"/>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4th</a:t>
            </a:r>
            <a:endParaRPr sz="1200">
              <a:solidFill>
                <a:schemeClr val="dk2"/>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62"/>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grpSp>
        <p:nvGrpSpPr>
          <p:cNvPr id="1129" name="Google Shape;1129;p62"/>
          <p:cNvGrpSpPr/>
          <p:nvPr/>
        </p:nvGrpSpPr>
        <p:grpSpPr>
          <a:xfrm>
            <a:off x="1591656" y="1138952"/>
            <a:ext cx="5967623" cy="3613933"/>
            <a:chOff x="1591656" y="1138952"/>
            <a:chExt cx="5967623" cy="3613933"/>
          </a:xfrm>
        </p:grpSpPr>
        <p:sp>
          <p:nvSpPr>
            <p:cNvPr id="1130" name="Google Shape;1130;p62"/>
            <p:cNvSpPr/>
            <p:nvPr/>
          </p:nvSpPr>
          <p:spPr>
            <a:xfrm>
              <a:off x="4467238" y="2946048"/>
              <a:ext cx="1924520" cy="1806837"/>
            </a:xfrm>
            <a:custGeom>
              <a:rect b="b" l="l" r="r" t="t"/>
              <a:pathLst>
                <a:path extrusionOk="0" h="15507" w="16517">
                  <a:moveTo>
                    <a:pt x="11638" y="0"/>
                  </a:moveTo>
                  <a:cubicBezTo>
                    <a:pt x="11638" y="5858"/>
                    <a:pt x="6867" y="10629"/>
                    <a:pt x="1007" y="10629"/>
                  </a:cubicBezTo>
                  <a:cubicBezTo>
                    <a:pt x="399" y="11240"/>
                    <a:pt x="0" y="12114"/>
                    <a:pt x="0" y="13068"/>
                  </a:cubicBezTo>
                  <a:cubicBezTo>
                    <a:pt x="0" y="14022"/>
                    <a:pt x="399" y="14871"/>
                    <a:pt x="1007" y="15507"/>
                  </a:cubicBezTo>
                  <a:cubicBezTo>
                    <a:pt x="9571" y="15507"/>
                    <a:pt x="16516" y="8561"/>
                    <a:pt x="16516" y="0"/>
                  </a:cubicBezTo>
                  <a:lnTo>
                    <a:pt x="16516" y="0"/>
                  </a:lnTo>
                  <a:cubicBezTo>
                    <a:pt x="15880" y="636"/>
                    <a:pt x="15032" y="1008"/>
                    <a:pt x="14077" y="1008"/>
                  </a:cubicBezTo>
                  <a:cubicBezTo>
                    <a:pt x="13123" y="1008"/>
                    <a:pt x="12247" y="636"/>
                    <a:pt x="116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2"/>
            <p:cNvSpPr/>
            <p:nvPr/>
          </p:nvSpPr>
          <p:spPr>
            <a:xfrm>
              <a:off x="5430850" y="3795350"/>
              <a:ext cx="2128420" cy="642477"/>
            </a:xfrm>
            <a:custGeom>
              <a:rect b="b" l="l" r="r" t="t"/>
              <a:pathLst>
                <a:path extrusionOk="0" h="5514" w="17762">
                  <a:moveTo>
                    <a:pt x="2758" y="0"/>
                  </a:moveTo>
                  <a:cubicBezTo>
                    <a:pt x="1220" y="0"/>
                    <a:pt x="1" y="1247"/>
                    <a:pt x="1" y="2757"/>
                  </a:cubicBezTo>
                  <a:cubicBezTo>
                    <a:pt x="1" y="4294"/>
                    <a:pt x="1220" y="5514"/>
                    <a:pt x="2758" y="5514"/>
                  </a:cubicBezTo>
                  <a:lnTo>
                    <a:pt x="16040" y="5514"/>
                  </a:lnTo>
                  <a:cubicBezTo>
                    <a:pt x="16994" y="5514"/>
                    <a:pt x="17762" y="4746"/>
                    <a:pt x="17762" y="3792"/>
                  </a:cubicBezTo>
                  <a:lnTo>
                    <a:pt x="17762" y="1750"/>
                  </a:lnTo>
                  <a:cubicBezTo>
                    <a:pt x="17762" y="795"/>
                    <a:pt x="16994" y="0"/>
                    <a:pt x="16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2"/>
            <p:cNvSpPr/>
            <p:nvPr/>
          </p:nvSpPr>
          <p:spPr>
            <a:xfrm>
              <a:off x="2499692" y="1626934"/>
              <a:ext cx="503472" cy="2597874"/>
            </a:xfrm>
            <a:custGeom>
              <a:rect b="b" l="l" r="r" t="t"/>
              <a:pathLst>
                <a:path extrusionOk="0" h="22296" w="4321">
                  <a:moveTo>
                    <a:pt x="4056" y="1"/>
                  </a:moveTo>
                  <a:cubicBezTo>
                    <a:pt x="1458" y="3182"/>
                    <a:pt x="1" y="7186"/>
                    <a:pt x="1" y="11321"/>
                  </a:cubicBezTo>
                  <a:cubicBezTo>
                    <a:pt x="1" y="15323"/>
                    <a:pt x="1299" y="19140"/>
                    <a:pt x="3765" y="22296"/>
                  </a:cubicBezTo>
                  <a:lnTo>
                    <a:pt x="4030" y="22084"/>
                  </a:lnTo>
                  <a:cubicBezTo>
                    <a:pt x="1617" y="18981"/>
                    <a:pt x="345" y="15270"/>
                    <a:pt x="345" y="11321"/>
                  </a:cubicBezTo>
                  <a:cubicBezTo>
                    <a:pt x="345" y="7264"/>
                    <a:pt x="1751" y="3316"/>
                    <a:pt x="4321" y="188"/>
                  </a:cubicBezTo>
                  <a:lnTo>
                    <a:pt x="40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2"/>
            <p:cNvSpPr/>
            <p:nvPr/>
          </p:nvSpPr>
          <p:spPr>
            <a:xfrm>
              <a:off x="2484194" y="2436276"/>
              <a:ext cx="173028" cy="170116"/>
            </a:xfrm>
            <a:custGeom>
              <a:rect b="b" l="l" r="r" t="t"/>
              <a:pathLst>
                <a:path extrusionOk="0" h="1460" w="1485">
                  <a:moveTo>
                    <a:pt x="743" y="0"/>
                  </a:moveTo>
                  <a:cubicBezTo>
                    <a:pt x="346" y="0"/>
                    <a:pt x="0" y="318"/>
                    <a:pt x="0" y="742"/>
                  </a:cubicBezTo>
                  <a:cubicBezTo>
                    <a:pt x="0" y="1141"/>
                    <a:pt x="346" y="1459"/>
                    <a:pt x="743" y="1459"/>
                  </a:cubicBezTo>
                  <a:cubicBezTo>
                    <a:pt x="1141" y="1459"/>
                    <a:pt x="1485" y="1141"/>
                    <a:pt x="1485" y="742"/>
                  </a:cubicBezTo>
                  <a:cubicBezTo>
                    <a:pt x="1485" y="318"/>
                    <a:pt x="1141" y="0"/>
                    <a:pt x="74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2"/>
            <p:cNvSpPr/>
            <p:nvPr/>
          </p:nvSpPr>
          <p:spPr>
            <a:xfrm>
              <a:off x="2484194" y="3291993"/>
              <a:ext cx="173028" cy="169883"/>
            </a:xfrm>
            <a:custGeom>
              <a:rect b="b" l="l" r="r" t="t"/>
              <a:pathLst>
                <a:path extrusionOk="0" h="1458" w="1485">
                  <a:moveTo>
                    <a:pt x="743" y="0"/>
                  </a:moveTo>
                  <a:cubicBezTo>
                    <a:pt x="346" y="0"/>
                    <a:pt x="0" y="318"/>
                    <a:pt x="0" y="715"/>
                  </a:cubicBezTo>
                  <a:cubicBezTo>
                    <a:pt x="0" y="1139"/>
                    <a:pt x="346" y="1457"/>
                    <a:pt x="743" y="1457"/>
                  </a:cubicBezTo>
                  <a:cubicBezTo>
                    <a:pt x="1141" y="1457"/>
                    <a:pt x="1485" y="1139"/>
                    <a:pt x="1485" y="715"/>
                  </a:cubicBezTo>
                  <a:cubicBezTo>
                    <a:pt x="1485" y="318"/>
                    <a:pt x="1141" y="0"/>
                    <a:pt x="74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2"/>
            <p:cNvSpPr/>
            <p:nvPr/>
          </p:nvSpPr>
          <p:spPr>
            <a:xfrm>
              <a:off x="2543037" y="3347573"/>
              <a:ext cx="55695" cy="58608"/>
            </a:xfrm>
            <a:custGeom>
              <a:rect b="b" l="l" r="r" t="t"/>
              <a:pathLst>
                <a:path extrusionOk="0" h="503" w="478">
                  <a:moveTo>
                    <a:pt x="238" y="0"/>
                  </a:moveTo>
                  <a:cubicBezTo>
                    <a:pt x="106" y="0"/>
                    <a:pt x="0" y="106"/>
                    <a:pt x="0" y="238"/>
                  </a:cubicBezTo>
                  <a:cubicBezTo>
                    <a:pt x="0" y="397"/>
                    <a:pt x="106" y="503"/>
                    <a:pt x="238" y="503"/>
                  </a:cubicBezTo>
                  <a:cubicBezTo>
                    <a:pt x="371" y="503"/>
                    <a:pt x="477" y="397"/>
                    <a:pt x="477" y="238"/>
                  </a:cubicBezTo>
                  <a:cubicBezTo>
                    <a:pt x="477" y="106"/>
                    <a:pt x="371" y="0"/>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2"/>
            <p:cNvSpPr/>
            <p:nvPr/>
          </p:nvSpPr>
          <p:spPr>
            <a:xfrm>
              <a:off x="2543037" y="2491856"/>
              <a:ext cx="55695" cy="58958"/>
            </a:xfrm>
            <a:custGeom>
              <a:rect b="b" l="l" r="r" t="t"/>
              <a:pathLst>
                <a:path extrusionOk="0" h="506" w="478">
                  <a:moveTo>
                    <a:pt x="238" y="0"/>
                  </a:moveTo>
                  <a:cubicBezTo>
                    <a:pt x="106" y="0"/>
                    <a:pt x="0" y="106"/>
                    <a:pt x="0" y="265"/>
                  </a:cubicBezTo>
                  <a:cubicBezTo>
                    <a:pt x="0" y="399"/>
                    <a:pt x="106" y="505"/>
                    <a:pt x="238" y="505"/>
                  </a:cubicBezTo>
                  <a:cubicBezTo>
                    <a:pt x="371" y="505"/>
                    <a:pt x="477" y="399"/>
                    <a:pt x="477" y="265"/>
                  </a:cubicBezTo>
                  <a:cubicBezTo>
                    <a:pt x="477" y="106"/>
                    <a:pt x="371" y="0"/>
                    <a:pt x="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2"/>
            <p:cNvSpPr/>
            <p:nvPr/>
          </p:nvSpPr>
          <p:spPr>
            <a:xfrm>
              <a:off x="6138359" y="1586968"/>
              <a:ext cx="531320" cy="2582261"/>
            </a:xfrm>
            <a:custGeom>
              <a:rect b="b" l="l" r="r" t="t"/>
              <a:pathLst>
                <a:path extrusionOk="0" h="22162" w="4560">
                  <a:moveTo>
                    <a:pt x="238" y="0"/>
                  </a:moveTo>
                  <a:lnTo>
                    <a:pt x="0" y="212"/>
                  </a:lnTo>
                  <a:cubicBezTo>
                    <a:pt x="2730" y="3393"/>
                    <a:pt x="4242" y="7476"/>
                    <a:pt x="4242" y="11664"/>
                  </a:cubicBezTo>
                  <a:cubicBezTo>
                    <a:pt x="4242" y="15401"/>
                    <a:pt x="3075" y="18953"/>
                    <a:pt x="902" y="21975"/>
                  </a:cubicBezTo>
                  <a:lnTo>
                    <a:pt x="1167" y="22162"/>
                  </a:lnTo>
                  <a:cubicBezTo>
                    <a:pt x="3393" y="19087"/>
                    <a:pt x="4560" y="15454"/>
                    <a:pt x="4560" y="11664"/>
                  </a:cubicBezTo>
                  <a:cubicBezTo>
                    <a:pt x="4560" y="7395"/>
                    <a:pt x="3022" y="3234"/>
                    <a:pt x="2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2"/>
            <p:cNvSpPr/>
            <p:nvPr/>
          </p:nvSpPr>
          <p:spPr>
            <a:xfrm>
              <a:off x="6521358" y="2436276"/>
              <a:ext cx="173028" cy="170116"/>
            </a:xfrm>
            <a:custGeom>
              <a:rect b="b" l="l" r="r" t="t"/>
              <a:pathLst>
                <a:path extrusionOk="0" h="1460" w="1485">
                  <a:moveTo>
                    <a:pt x="743" y="0"/>
                  </a:moveTo>
                  <a:cubicBezTo>
                    <a:pt x="344" y="0"/>
                    <a:pt x="0" y="318"/>
                    <a:pt x="0" y="742"/>
                  </a:cubicBezTo>
                  <a:cubicBezTo>
                    <a:pt x="0" y="1141"/>
                    <a:pt x="344" y="1459"/>
                    <a:pt x="743" y="1459"/>
                  </a:cubicBezTo>
                  <a:cubicBezTo>
                    <a:pt x="1139" y="1459"/>
                    <a:pt x="1485" y="1141"/>
                    <a:pt x="1485" y="742"/>
                  </a:cubicBezTo>
                  <a:cubicBezTo>
                    <a:pt x="1485" y="318"/>
                    <a:pt x="1139" y="0"/>
                    <a:pt x="74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p:nvPr/>
          </p:nvSpPr>
          <p:spPr>
            <a:xfrm>
              <a:off x="6521358" y="3291993"/>
              <a:ext cx="173028" cy="169883"/>
            </a:xfrm>
            <a:custGeom>
              <a:rect b="b" l="l" r="r" t="t"/>
              <a:pathLst>
                <a:path extrusionOk="0" h="1458" w="1485">
                  <a:moveTo>
                    <a:pt x="743" y="0"/>
                  </a:moveTo>
                  <a:cubicBezTo>
                    <a:pt x="344" y="0"/>
                    <a:pt x="0" y="318"/>
                    <a:pt x="0" y="715"/>
                  </a:cubicBezTo>
                  <a:cubicBezTo>
                    <a:pt x="0" y="1139"/>
                    <a:pt x="344" y="1457"/>
                    <a:pt x="743" y="1457"/>
                  </a:cubicBezTo>
                  <a:cubicBezTo>
                    <a:pt x="1139" y="1457"/>
                    <a:pt x="1485" y="1139"/>
                    <a:pt x="1485" y="715"/>
                  </a:cubicBezTo>
                  <a:cubicBezTo>
                    <a:pt x="1485" y="318"/>
                    <a:pt x="1139" y="0"/>
                    <a:pt x="743"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2"/>
            <p:cNvSpPr/>
            <p:nvPr/>
          </p:nvSpPr>
          <p:spPr>
            <a:xfrm>
              <a:off x="6576938" y="3347573"/>
              <a:ext cx="58725" cy="58608"/>
            </a:xfrm>
            <a:custGeom>
              <a:rect b="b" l="l" r="r" t="t"/>
              <a:pathLst>
                <a:path extrusionOk="0" h="503" w="504">
                  <a:moveTo>
                    <a:pt x="266" y="0"/>
                  </a:moveTo>
                  <a:cubicBezTo>
                    <a:pt x="132" y="0"/>
                    <a:pt x="1" y="106"/>
                    <a:pt x="1" y="238"/>
                  </a:cubicBezTo>
                  <a:cubicBezTo>
                    <a:pt x="1" y="397"/>
                    <a:pt x="132" y="503"/>
                    <a:pt x="266" y="503"/>
                  </a:cubicBezTo>
                  <a:cubicBezTo>
                    <a:pt x="397" y="503"/>
                    <a:pt x="503" y="397"/>
                    <a:pt x="503" y="238"/>
                  </a:cubicBezTo>
                  <a:cubicBezTo>
                    <a:pt x="503" y="106"/>
                    <a:pt x="397" y="0"/>
                    <a:pt x="2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2"/>
            <p:cNvSpPr/>
            <p:nvPr/>
          </p:nvSpPr>
          <p:spPr>
            <a:xfrm>
              <a:off x="6576938" y="2491856"/>
              <a:ext cx="58725" cy="58958"/>
            </a:xfrm>
            <a:custGeom>
              <a:rect b="b" l="l" r="r" t="t"/>
              <a:pathLst>
                <a:path extrusionOk="0" h="506" w="504">
                  <a:moveTo>
                    <a:pt x="266" y="0"/>
                  </a:moveTo>
                  <a:cubicBezTo>
                    <a:pt x="132" y="0"/>
                    <a:pt x="1" y="106"/>
                    <a:pt x="1" y="265"/>
                  </a:cubicBezTo>
                  <a:cubicBezTo>
                    <a:pt x="1" y="399"/>
                    <a:pt x="132" y="505"/>
                    <a:pt x="266" y="505"/>
                  </a:cubicBezTo>
                  <a:cubicBezTo>
                    <a:pt x="397" y="505"/>
                    <a:pt x="503" y="399"/>
                    <a:pt x="503" y="265"/>
                  </a:cubicBezTo>
                  <a:cubicBezTo>
                    <a:pt x="503" y="106"/>
                    <a:pt x="397" y="0"/>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2780736" y="2828597"/>
              <a:ext cx="1803924" cy="1924287"/>
            </a:xfrm>
            <a:custGeom>
              <a:rect b="b" l="l" r="r" t="t"/>
              <a:pathLst>
                <a:path extrusionOk="0" h="16515" w="15482">
                  <a:moveTo>
                    <a:pt x="2439" y="1"/>
                  </a:moveTo>
                  <a:cubicBezTo>
                    <a:pt x="1485" y="1"/>
                    <a:pt x="611" y="372"/>
                    <a:pt x="0" y="1008"/>
                  </a:cubicBezTo>
                  <a:lnTo>
                    <a:pt x="0" y="1511"/>
                  </a:lnTo>
                  <a:cubicBezTo>
                    <a:pt x="265" y="9835"/>
                    <a:pt x="7105" y="16515"/>
                    <a:pt x="15481" y="16515"/>
                  </a:cubicBezTo>
                  <a:cubicBezTo>
                    <a:pt x="14873" y="15879"/>
                    <a:pt x="14474" y="15030"/>
                    <a:pt x="14474" y="14076"/>
                  </a:cubicBezTo>
                  <a:cubicBezTo>
                    <a:pt x="14474" y="13122"/>
                    <a:pt x="14873" y="12248"/>
                    <a:pt x="15481" y="11637"/>
                  </a:cubicBezTo>
                  <a:cubicBezTo>
                    <a:pt x="9624" y="11637"/>
                    <a:pt x="4878" y="6866"/>
                    <a:pt x="4878" y="1008"/>
                  </a:cubicBezTo>
                  <a:cubicBezTo>
                    <a:pt x="4242" y="372"/>
                    <a:pt x="3393" y="1"/>
                    <a:pt x="24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2"/>
            <p:cNvSpPr/>
            <p:nvPr/>
          </p:nvSpPr>
          <p:spPr>
            <a:xfrm>
              <a:off x="2780736" y="1138952"/>
              <a:ext cx="1921257" cy="1807186"/>
            </a:xfrm>
            <a:custGeom>
              <a:rect b="b" l="l" r="r" t="t"/>
              <a:pathLst>
                <a:path extrusionOk="0" h="15510" w="16489">
                  <a:moveTo>
                    <a:pt x="15481" y="1"/>
                  </a:moveTo>
                  <a:cubicBezTo>
                    <a:pt x="6920" y="1"/>
                    <a:pt x="0" y="6946"/>
                    <a:pt x="0" y="15509"/>
                  </a:cubicBezTo>
                  <a:cubicBezTo>
                    <a:pt x="611" y="14873"/>
                    <a:pt x="1485" y="14502"/>
                    <a:pt x="2439" y="14502"/>
                  </a:cubicBezTo>
                  <a:cubicBezTo>
                    <a:pt x="3393" y="14502"/>
                    <a:pt x="4242" y="14873"/>
                    <a:pt x="4878" y="15509"/>
                  </a:cubicBezTo>
                  <a:cubicBezTo>
                    <a:pt x="4878" y="9650"/>
                    <a:pt x="9624" y="4906"/>
                    <a:pt x="15481" y="4906"/>
                  </a:cubicBezTo>
                  <a:cubicBezTo>
                    <a:pt x="16118" y="4269"/>
                    <a:pt x="16489" y="3394"/>
                    <a:pt x="16489" y="2439"/>
                  </a:cubicBezTo>
                  <a:cubicBezTo>
                    <a:pt x="16489" y="1485"/>
                    <a:pt x="16118" y="637"/>
                    <a:pt x="154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2"/>
            <p:cNvSpPr/>
            <p:nvPr/>
          </p:nvSpPr>
          <p:spPr>
            <a:xfrm>
              <a:off x="4584573" y="1138952"/>
              <a:ext cx="1807186" cy="1924520"/>
            </a:xfrm>
            <a:custGeom>
              <a:rect b="b" l="l" r="r" t="t"/>
              <a:pathLst>
                <a:path extrusionOk="0" h="16517" w="15510">
                  <a:moveTo>
                    <a:pt x="0" y="1"/>
                  </a:moveTo>
                  <a:cubicBezTo>
                    <a:pt x="637" y="637"/>
                    <a:pt x="1008" y="1485"/>
                    <a:pt x="1008" y="2439"/>
                  </a:cubicBezTo>
                  <a:cubicBezTo>
                    <a:pt x="1008" y="3394"/>
                    <a:pt x="637" y="4269"/>
                    <a:pt x="0" y="4906"/>
                  </a:cubicBezTo>
                  <a:cubicBezTo>
                    <a:pt x="5860" y="4906"/>
                    <a:pt x="10631" y="9650"/>
                    <a:pt x="10631" y="15509"/>
                  </a:cubicBezTo>
                  <a:cubicBezTo>
                    <a:pt x="11240" y="16145"/>
                    <a:pt x="12116" y="16517"/>
                    <a:pt x="13070" y="16517"/>
                  </a:cubicBezTo>
                  <a:cubicBezTo>
                    <a:pt x="14025" y="16517"/>
                    <a:pt x="14873" y="16145"/>
                    <a:pt x="15509" y="15509"/>
                  </a:cubicBezTo>
                  <a:cubicBezTo>
                    <a:pt x="15509" y="7052"/>
                    <a:pt x="8748" y="187"/>
                    <a:pt x="318" y="28"/>
                  </a:cubicBezTo>
                  <a:cubicBezTo>
                    <a:pt x="212" y="1"/>
                    <a:pt x="106"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3460277" y="1821754"/>
              <a:ext cx="2248671" cy="2248671"/>
            </a:xfrm>
            <a:custGeom>
              <a:rect b="b" l="l" r="r" t="t"/>
              <a:pathLst>
                <a:path extrusionOk="0" h="19299" w="19299">
                  <a:moveTo>
                    <a:pt x="9649" y="318"/>
                  </a:moveTo>
                  <a:cubicBezTo>
                    <a:pt x="12247" y="318"/>
                    <a:pt x="14555" y="1351"/>
                    <a:pt x="16251" y="3047"/>
                  </a:cubicBezTo>
                  <a:cubicBezTo>
                    <a:pt x="17948" y="4744"/>
                    <a:pt x="18980" y="7077"/>
                    <a:pt x="18980" y="9649"/>
                  </a:cubicBezTo>
                  <a:cubicBezTo>
                    <a:pt x="18980" y="12219"/>
                    <a:pt x="17948" y="14552"/>
                    <a:pt x="16251" y="16249"/>
                  </a:cubicBezTo>
                  <a:cubicBezTo>
                    <a:pt x="14555" y="17945"/>
                    <a:pt x="12247" y="18980"/>
                    <a:pt x="9649" y="18980"/>
                  </a:cubicBezTo>
                  <a:cubicBezTo>
                    <a:pt x="7079" y="18980"/>
                    <a:pt x="4746" y="17945"/>
                    <a:pt x="3050" y="16249"/>
                  </a:cubicBezTo>
                  <a:cubicBezTo>
                    <a:pt x="1379" y="14552"/>
                    <a:pt x="318" y="12219"/>
                    <a:pt x="318" y="9649"/>
                  </a:cubicBezTo>
                  <a:cubicBezTo>
                    <a:pt x="318" y="7077"/>
                    <a:pt x="1379" y="4744"/>
                    <a:pt x="3050" y="3047"/>
                  </a:cubicBezTo>
                  <a:cubicBezTo>
                    <a:pt x="4746" y="1351"/>
                    <a:pt x="7079" y="318"/>
                    <a:pt x="9649" y="318"/>
                  </a:cubicBezTo>
                  <a:close/>
                  <a:moveTo>
                    <a:pt x="9649" y="0"/>
                  </a:moveTo>
                  <a:cubicBezTo>
                    <a:pt x="4322" y="0"/>
                    <a:pt x="0" y="4320"/>
                    <a:pt x="0" y="9649"/>
                  </a:cubicBezTo>
                  <a:cubicBezTo>
                    <a:pt x="0" y="14976"/>
                    <a:pt x="4322" y="19298"/>
                    <a:pt x="9649" y="19298"/>
                  </a:cubicBezTo>
                  <a:cubicBezTo>
                    <a:pt x="14979" y="19298"/>
                    <a:pt x="19299" y="14976"/>
                    <a:pt x="19299" y="9649"/>
                  </a:cubicBezTo>
                  <a:cubicBezTo>
                    <a:pt x="19299" y="4320"/>
                    <a:pt x="14979" y="0"/>
                    <a:pt x="9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2"/>
            <p:cNvSpPr/>
            <p:nvPr/>
          </p:nvSpPr>
          <p:spPr>
            <a:xfrm>
              <a:off x="1591656" y="1450990"/>
              <a:ext cx="2072497" cy="642594"/>
            </a:xfrm>
            <a:custGeom>
              <a:rect b="b" l="l" r="r" t="t"/>
              <a:pathLst>
                <a:path extrusionOk="0" h="5515" w="17787">
                  <a:moveTo>
                    <a:pt x="1722" y="1"/>
                  </a:moveTo>
                  <a:cubicBezTo>
                    <a:pt x="768" y="1"/>
                    <a:pt x="0" y="796"/>
                    <a:pt x="0" y="1751"/>
                  </a:cubicBezTo>
                  <a:lnTo>
                    <a:pt x="0" y="3791"/>
                  </a:lnTo>
                  <a:cubicBezTo>
                    <a:pt x="0" y="4745"/>
                    <a:pt x="768" y="5515"/>
                    <a:pt x="1722" y="5515"/>
                  </a:cubicBezTo>
                  <a:lnTo>
                    <a:pt x="15030" y="5515"/>
                  </a:lnTo>
                  <a:cubicBezTo>
                    <a:pt x="16542" y="5515"/>
                    <a:pt x="17787" y="4295"/>
                    <a:pt x="17787" y="2758"/>
                  </a:cubicBezTo>
                  <a:cubicBezTo>
                    <a:pt x="17787" y="1246"/>
                    <a:pt x="16542" y="1"/>
                    <a:pt x="15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2"/>
            <p:cNvSpPr/>
            <p:nvPr/>
          </p:nvSpPr>
          <p:spPr>
            <a:xfrm>
              <a:off x="3077278" y="1519037"/>
              <a:ext cx="500443" cy="500443"/>
            </a:xfrm>
            <a:custGeom>
              <a:rect b="b" l="l" r="r" t="t"/>
              <a:pathLst>
                <a:path extrusionOk="0" h="4295" w="4295">
                  <a:moveTo>
                    <a:pt x="2148" y="0"/>
                  </a:moveTo>
                  <a:cubicBezTo>
                    <a:pt x="954" y="0"/>
                    <a:pt x="0" y="954"/>
                    <a:pt x="0" y="2146"/>
                  </a:cubicBezTo>
                  <a:cubicBezTo>
                    <a:pt x="0" y="3340"/>
                    <a:pt x="954" y="4295"/>
                    <a:pt x="2148" y="4295"/>
                  </a:cubicBezTo>
                  <a:cubicBezTo>
                    <a:pt x="3340" y="4295"/>
                    <a:pt x="4295" y="3340"/>
                    <a:pt x="4295" y="2146"/>
                  </a:cubicBezTo>
                  <a:cubicBezTo>
                    <a:pt x="4295" y="954"/>
                    <a:pt x="3340" y="0"/>
                    <a:pt x="2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2"/>
            <p:cNvSpPr/>
            <p:nvPr/>
          </p:nvSpPr>
          <p:spPr>
            <a:xfrm>
              <a:off x="5514397" y="3863287"/>
              <a:ext cx="500443" cy="500443"/>
            </a:xfrm>
            <a:custGeom>
              <a:rect b="b" l="l" r="r" t="t"/>
              <a:pathLst>
                <a:path extrusionOk="0" h="4295" w="4295">
                  <a:moveTo>
                    <a:pt x="2147" y="0"/>
                  </a:moveTo>
                  <a:cubicBezTo>
                    <a:pt x="955" y="0"/>
                    <a:pt x="1" y="955"/>
                    <a:pt x="1" y="2148"/>
                  </a:cubicBezTo>
                  <a:cubicBezTo>
                    <a:pt x="1" y="3315"/>
                    <a:pt x="955" y="4295"/>
                    <a:pt x="2147" y="4295"/>
                  </a:cubicBezTo>
                  <a:cubicBezTo>
                    <a:pt x="3341" y="4295"/>
                    <a:pt x="4295" y="3315"/>
                    <a:pt x="4295" y="2148"/>
                  </a:cubicBezTo>
                  <a:cubicBezTo>
                    <a:pt x="4295" y="955"/>
                    <a:pt x="3341" y="0"/>
                    <a:pt x="21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1591656" y="3792327"/>
              <a:ext cx="2072497" cy="642594"/>
            </a:xfrm>
            <a:custGeom>
              <a:rect b="b" l="l" r="r" t="t"/>
              <a:pathLst>
                <a:path extrusionOk="0" h="5515" w="17787">
                  <a:moveTo>
                    <a:pt x="1722" y="1"/>
                  </a:moveTo>
                  <a:cubicBezTo>
                    <a:pt x="768" y="1"/>
                    <a:pt x="0" y="768"/>
                    <a:pt x="0" y="1723"/>
                  </a:cubicBezTo>
                  <a:lnTo>
                    <a:pt x="0" y="3765"/>
                  </a:lnTo>
                  <a:cubicBezTo>
                    <a:pt x="0" y="4745"/>
                    <a:pt x="768" y="5514"/>
                    <a:pt x="1722" y="5514"/>
                  </a:cubicBezTo>
                  <a:lnTo>
                    <a:pt x="15030" y="5514"/>
                  </a:lnTo>
                  <a:cubicBezTo>
                    <a:pt x="16542" y="5514"/>
                    <a:pt x="17787" y="4267"/>
                    <a:pt x="17787" y="2757"/>
                  </a:cubicBezTo>
                  <a:cubicBezTo>
                    <a:pt x="17787" y="1220"/>
                    <a:pt x="16542" y="1"/>
                    <a:pt x="15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2"/>
            <p:cNvSpPr/>
            <p:nvPr/>
          </p:nvSpPr>
          <p:spPr>
            <a:xfrm>
              <a:off x="3077278" y="3857112"/>
              <a:ext cx="500443" cy="500443"/>
            </a:xfrm>
            <a:custGeom>
              <a:rect b="b" l="l" r="r" t="t"/>
              <a:pathLst>
                <a:path extrusionOk="0" h="4295" w="4295">
                  <a:moveTo>
                    <a:pt x="2148" y="0"/>
                  </a:moveTo>
                  <a:cubicBezTo>
                    <a:pt x="954" y="0"/>
                    <a:pt x="0" y="982"/>
                    <a:pt x="0" y="2148"/>
                  </a:cubicBezTo>
                  <a:cubicBezTo>
                    <a:pt x="0" y="3340"/>
                    <a:pt x="954" y="4295"/>
                    <a:pt x="2148" y="4295"/>
                  </a:cubicBezTo>
                  <a:cubicBezTo>
                    <a:pt x="3340" y="4295"/>
                    <a:pt x="4295" y="3340"/>
                    <a:pt x="4295" y="2148"/>
                  </a:cubicBezTo>
                  <a:cubicBezTo>
                    <a:pt x="4295" y="982"/>
                    <a:pt x="3340"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2"/>
            <p:cNvSpPr/>
            <p:nvPr/>
          </p:nvSpPr>
          <p:spPr>
            <a:xfrm>
              <a:off x="5486433" y="1438639"/>
              <a:ext cx="2072846" cy="642594"/>
            </a:xfrm>
            <a:custGeom>
              <a:rect b="b" l="l" r="r" t="t"/>
              <a:pathLst>
                <a:path extrusionOk="0" h="5515" w="17790">
                  <a:moveTo>
                    <a:pt x="2758" y="1"/>
                  </a:moveTo>
                  <a:cubicBezTo>
                    <a:pt x="1248" y="1"/>
                    <a:pt x="1" y="1246"/>
                    <a:pt x="1" y="2758"/>
                  </a:cubicBezTo>
                  <a:cubicBezTo>
                    <a:pt x="1" y="4295"/>
                    <a:pt x="1248" y="5515"/>
                    <a:pt x="2758" y="5515"/>
                  </a:cubicBezTo>
                  <a:lnTo>
                    <a:pt x="16065" y="5515"/>
                  </a:lnTo>
                  <a:cubicBezTo>
                    <a:pt x="17020" y="5515"/>
                    <a:pt x="17789" y="4745"/>
                    <a:pt x="17789" y="3791"/>
                  </a:cubicBezTo>
                  <a:lnTo>
                    <a:pt x="17789" y="1751"/>
                  </a:lnTo>
                  <a:cubicBezTo>
                    <a:pt x="17789" y="769"/>
                    <a:pt x="17020" y="1"/>
                    <a:pt x="160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2"/>
            <p:cNvSpPr/>
            <p:nvPr/>
          </p:nvSpPr>
          <p:spPr>
            <a:xfrm>
              <a:off x="5573007" y="1506686"/>
              <a:ext cx="500443" cy="500443"/>
            </a:xfrm>
            <a:custGeom>
              <a:rect b="b" l="l" r="r" t="t"/>
              <a:pathLst>
                <a:path extrusionOk="0" h="4295" w="4295">
                  <a:moveTo>
                    <a:pt x="2148" y="0"/>
                  </a:moveTo>
                  <a:cubicBezTo>
                    <a:pt x="955" y="0"/>
                    <a:pt x="0" y="954"/>
                    <a:pt x="0" y="2146"/>
                  </a:cubicBezTo>
                  <a:cubicBezTo>
                    <a:pt x="0" y="3313"/>
                    <a:pt x="955" y="4295"/>
                    <a:pt x="2148" y="4295"/>
                  </a:cubicBezTo>
                  <a:cubicBezTo>
                    <a:pt x="3340" y="4295"/>
                    <a:pt x="4295" y="3313"/>
                    <a:pt x="4295" y="2146"/>
                  </a:cubicBezTo>
                  <a:cubicBezTo>
                    <a:pt x="4295" y="954"/>
                    <a:pt x="3340" y="0"/>
                    <a:pt x="2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62"/>
          <p:cNvGrpSpPr/>
          <p:nvPr/>
        </p:nvGrpSpPr>
        <p:grpSpPr>
          <a:xfrm>
            <a:off x="3171428" y="1614700"/>
            <a:ext cx="312150" cy="315180"/>
            <a:chOff x="1113903" y="1268637"/>
            <a:chExt cx="312150" cy="315180"/>
          </a:xfrm>
        </p:grpSpPr>
        <p:sp>
          <p:nvSpPr>
            <p:cNvPr id="1154" name="Google Shape;1154;p62"/>
            <p:cNvSpPr/>
            <p:nvPr/>
          </p:nvSpPr>
          <p:spPr>
            <a:xfrm>
              <a:off x="1215857" y="1327480"/>
              <a:ext cx="108128" cy="197847"/>
            </a:xfrm>
            <a:custGeom>
              <a:rect b="b" l="l" r="r" t="t"/>
              <a:pathLst>
                <a:path extrusionOk="0" h="1698" w="928">
                  <a:moveTo>
                    <a:pt x="372" y="397"/>
                  </a:moveTo>
                  <a:lnTo>
                    <a:pt x="372" y="743"/>
                  </a:lnTo>
                  <a:cubicBezTo>
                    <a:pt x="266" y="715"/>
                    <a:pt x="185" y="637"/>
                    <a:pt x="185" y="556"/>
                  </a:cubicBezTo>
                  <a:cubicBezTo>
                    <a:pt x="185" y="478"/>
                    <a:pt x="266" y="425"/>
                    <a:pt x="372" y="397"/>
                  </a:cubicBezTo>
                  <a:close/>
                  <a:moveTo>
                    <a:pt x="557" y="955"/>
                  </a:moveTo>
                  <a:cubicBezTo>
                    <a:pt x="663" y="980"/>
                    <a:pt x="743" y="1061"/>
                    <a:pt x="743" y="1139"/>
                  </a:cubicBezTo>
                  <a:cubicBezTo>
                    <a:pt x="743" y="1220"/>
                    <a:pt x="663" y="1273"/>
                    <a:pt x="557" y="1298"/>
                  </a:cubicBezTo>
                  <a:lnTo>
                    <a:pt x="557" y="955"/>
                  </a:lnTo>
                  <a:close/>
                  <a:moveTo>
                    <a:pt x="451" y="1"/>
                  </a:moveTo>
                  <a:cubicBezTo>
                    <a:pt x="425" y="1"/>
                    <a:pt x="372" y="54"/>
                    <a:pt x="372" y="107"/>
                  </a:cubicBezTo>
                  <a:lnTo>
                    <a:pt x="372" y="213"/>
                  </a:lnTo>
                  <a:cubicBezTo>
                    <a:pt x="291" y="213"/>
                    <a:pt x="213" y="238"/>
                    <a:pt x="132" y="291"/>
                  </a:cubicBezTo>
                  <a:cubicBezTo>
                    <a:pt x="54" y="372"/>
                    <a:pt x="1" y="478"/>
                    <a:pt x="1" y="556"/>
                  </a:cubicBezTo>
                  <a:cubicBezTo>
                    <a:pt x="1" y="662"/>
                    <a:pt x="54" y="768"/>
                    <a:pt x="132" y="849"/>
                  </a:cubicBezTo>
                  <a:cubicBezTo>
                    <a:pt x="213" y="902"/>
                    <a:pt x="291" y="927"/>
                    <a:pt x="372" y="927"/>
                  </a:cubicBezTo>
                  <a:lnTo>
                    <a:pt x="372" y="1298"/>
                  </a:lnTo>
                  <a:cubicBezTo>
                    <a:pt x="266" y="1273"/>
                    <a:pt x="185" y="1220"/>
                    <a:pt x="185" y="1139"/>
                  </a:cubicBezTo>
                  <a:cubicBezTo>
                    <a:pt x="185" y="1086"/>
                    <a:pt x="132" y="1033"/>
                    <a:pt x="79" y="1033"/>
                  </a:cubicBezTo>
                  <a:cubicBezTo>
                    <a:pt x="26" y="1033"/>
                    <a:pt x="1" y="1086"/>
                    <a:pt x="1" y="1139"/>
                  </a:cubicBezTo>
                  <a:cubicBezTo>
                    <a:pt x="1" y="1245"/>
                    <a:pt x="54" y="1326"/>
                    <a:pt x="132" y="1405"/>
                  </a:cubicBezTo>
                  <a:cubicBezTo>
                    <a:pt x="213" y="1458"/>
                    <a:pt x="291" y="1485"/>
                    <a:pt x="372" y="1511"/>
                  </a:cubicBezTo>
                  <a:lnTo>
                    <a:pt x="372" y="1591"/>
                  </a:lnTo>
                  <a:cubicBezTo>
                    <a:pt x="372" y="1644"/>
                    <a:pt x="425" y="1697"/>
                    <a:pt x="451" y="1697"/>
                  </a:cubicBezTo>
                  <a:cubicBezTo>
                    <a:pt x="504" y="1697"/>
                    <a:pt x="557" y="1644"/>
                    <a:pt x="557" y="1591"/>
                  </a:cubicBezTo>
                  <a:lnTo>
                    <a:pt x="557" y="1511"/>
                  </a:lnTo>
                  <a:cubicBezTo>
                    <a:pt x="637" y="1485"/>
                    <a:pt x="716" y="1458"/>
                    <a:pt x="796" y="1405"/>
                  </a:cubicBezTo>
                  <a:cubicBezTo>
                    <a:pt x="875" y="1326"/>
                    <a:pt x="928" y="1245"/>
                    <a:pt x="928" y="1139"/>
                  </a:cubicBezTo>
                  <a:cubicBezTo>
                    <a:pt x="928" y="1033"/>
                    <a:pt x="875" y="927"/>
                    <a:pt x="796" y="849"/>
                  </a:cubicBezTo>
                  <a:cubicBezTo>
                    <a:pt x="716" y="821"/>
                    <a:pt x="637" y="768"/>
                    <a:pt x="557" y="768"/>
                  </a:cubicBezTo>
                  <a:lnTo>
                    <a:pt x="557" y="397"/>
                  </a:lnTo>
                  <a:cubicBezTo>
                    <a:pt x="663" y="425"/>
                    <a:pt x="743" y="478"/>
                    <a:pt x="743" y="556"/>
                  </a:cubicBezTo>
                  <a:cubicBezTo>
                    <a:pt x="743" y="609"/>
                    <a:pt x="796" y="662"/>
                    <a:pt x="849" y="662"/>
                  </a:cubicBezTo>
                  <a:cubicBezTo>
                    <a:pt x="902" y="662"/>
                    <a:pt x="928" y="609"/>
                    <a:pt x="928" y="556"/>
                  </a:cubicBezTo>
                  <a:cubicBezTo>
                    <a:pt x="928" y="478"/>
                    <a:pt x="875" y="372"/>
                    <a:pt x="796" y="291"/>
                  </a:cubicBezTo>
                  <a:cubicBezTo>
                    <a:pt x="716" y="238"/>
                    <a:pt x="637" y="213"/>
                    <a:pt x="557" y="213"/>
                  </a:cubicBezTo>
                  <a:lnTo>
                    <a:pt x="557" y="107"/>
                  </a:lnTo>
                  <a:cubicBezTo>
                    <a:pt x="557" y="54"/>
                    <a:pt x="504" y="1"/>
                    <a:pt x="4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2"/>
            <p:cNvSpPr/>
            <p:nvPr/>
          </p:nvSpPr>
          <p:spPr>
            <a:xfrm>
              <a:off x="1113903" y="1268637"/>
              <a:ext cx="312150" cy="315180"/>
            </a:xfrm>
            <a:custGeom>
              <a:rect b="b" l="l" r="r" t="t"/>
              <a:pathLst>
                <a:path extrusionOk="0" h="2705" w="2679">
                  <a:moveTo>
                    <a:pt x="1326" y="134"/>
                  </a:moveTo>
                  <a:cubicBezTo>
                    <a:pt x="2015" y="134"/>
                    <a:pt x="2572" y="665"/>
                    <a:pt x="2572" y="1354"/>
                  </a:cubicBezTo>
                  <a:cubicBezTo>
                    <a:pt x="2572" y="2043"/>
                    <a:pt x="2015" y="2599"/>
                    <a:pt x="1326" y="2599"/>
                  </a:cubicBezTo>
                  <a:cubicBezTo>
                    <a:pt x="664" y="2599"/>
                    <a:pt x="106" y="2043"/>
                    <a:pt x="106" y="1354"/>
                  </a:cubicBezTo>
                  <a:cubicBezTo>
                    <a:pt x="106" y="665"/>
                    <a:pt x="664" y="134"/>
                    <a:pt x="1326" y="134"/>
                  </a:cubicBezTo>
                  <a:close/>
                  <a:moveTo>
                    <a:pt x="1326" y="1"/>
                  </a:moveTo>
                  <a:cubicBezTo>
                    <a:pt x="583" y="1"/>
                    <a:pt x="0" y="612"/>
                    <a:pt x="0" y="1354"/>
                  </a:cubicBezTo>
                  <a:cubicBezTo>
                    <a:pt x="0" y="2096"/>
                    <a:pt x="583" y="2705"/>
                    <a:pt x="1326" y="2705"/>
                  </a:cubicBezTo>
                  <a:cubicBezTo>
                    <a:pt x="2068" y="2705"/>
                    <a:pt x="2679" y="2096"/>
                    <a:pt x="2679" y="1354"/>
                  </a:cubicBezTo>
                  <a:cubicBezTo>
                    <a:pt x="2679" y="612"/>
                    <a:pt x="2068" y="1"/>
                    <a:pt x="13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62"/>
          <p:cNvGrpSpPr/>
          <p:nvPr/>
        </p:nvGrpSpPr>
        <p:grpSpPr>
          <a:xfrm>
            <a:off x="5677988" y="1613170"/>
            <a:ext cx="290482" cy="287450"/>
            <a:chOff x="1135575" y="1861720"/>
            <a:chExt cx="290482" cy="287450"/>
          </a:xfrm>
        </p:grpSpPr>
        <p:sp>
          <p:nvSpPr>
            <p:cNvPr id="1157" name="Google Shape;1157;p62"/>
            <p:cNvSpPr/>
            <p:nvPr/>
          </p:nvSpPr>
          <p:spPr>
            <a:xfrm>
              <a:off x="1197331" y="1920562"/>
              <a:ext cx="166970" cy="228607"/>
            </a:xfrm>
            <a:custGeom>
              <a:rect b="b" l="l" r="r" t="t"/>
              <a:pathLst>
                <a:path extrusionOk="0" h="1962" w="1433">
                  <a:moveTo>
                    <a:pt x="716" y="106"/>
                  </a:moveTo>
                  <a:cubicBezTo>
                    <a:pt x="875" y="106"/>
                    <a:pt x="1034" y="159"/>
                    <a:pt x="1140" y="291"/>
                  </a:cubicBezTo>
                  <a:cubicBezTo>
                    <a:pt x="1273" y="397"/>
                    <a:pt x="1326" y="556"/>
                    <a:pt x="1326" y="715"/>
                  </a:cubicBezTo>
                  <a:cubicBezTo>
                    <a:pt x="1326" y="902"/>
                    <a:pt x="1246" y="1086"/>
                    <a:pt x="1114" y="1192"/>
                  </a:cubicBezTo>
                  <a:cubicBezTo>
                    <a:pt x="1008" y="1298"/>
                    <a:pt x="928" y="1432"/>
                    <a:pt x="928" y="1563"/>
                  </a:cubicBezTo>
                  <a:lnTo>
                    <a:pt x="503" y="1563"/>
                  </a:lnTo>
                  <a:cubicBezTo>
                    <a:pt x="503" y="1432"/>
                    <a:pt x="450" y="1298"/>
                    <a:pt x="319" y="1220"/>
                  </a:cubicBezTo>
                  <a:cubicBezTo>
                    <a:pt x="185" y="1086"/>
                    <a:pt x="79" y="902"/>
                    <a:pt x="79" y="715"/>
                  </a:cubicBezTo>
                  <a:cubicBezTo>
                    <a:pt x="107" y="397"/>
                    <a:pt x="372" y="106"/>
                    <a:pt x="716" y="106"/>
                  </a:cubicBezTo>
                  <a:close/>
                  <a:moveTo>
                    <a:pt x="928" y="1644"/>
                  </a:moveTo>
                  <a:lnTo>
                    <a:pt x="928" y="1803"/>
                  </a:lnTo>
                  <a:cubicBezTo>
                    <a:pt x="928" y="1856"/>
                    <a:pt x="902" y="1856"/>
                    <a:pt x="875" y="1856"/>
                  </a:cubicBezTo>
                  <a:lnTo>
                    <a:pt x="556" y="1856"/>
                  </a:lnTo>
                  <a:cubicBezTo>
                    <a:pt x="503" y="1856"/>
                    <a:pt x="503" y="1803"/>
                    <a:pt x="503" y="1775"/>
                  </a:cubicBezTo>
                  <a:lnTo>
                    <a:pt x="503" y="1644"/>
                  </a:lnTo>
                  <a:close/>
                  <a:moveTo>
                    <a:pt x="690" y="0"/>
                  </a:moveTo>
                  <a:cubicBezTo>
                    <a:pt x="319" y="26"/>
                    <a:pt x="1" y="318"/>
                    <a:pt x="1" y="715"/>
                  </a:cubicBezTo>
                  <a:cubicBezTo>
                    <a:pt x="1" y="955"/>
                    <a:pt x="79" y="1139"/>
                    <a:pt x="266" y="1298"/>
                  </a:cubicBezTo>
                  <a:cubicBezTo>
                    <a:pt x="344" y="1379"/>
                    <a:pt x="397" y="1457"/>
                    <a:pt x="397" y="1563"/>
                  </a:cubicBezTo>
                  <a:lnTo>
                    <a:pt x="397" y="1775"/>
                  </a:lnTo>
                  <a:cubicBezTo>
                    <a:pt x="397" y="1909"/>
                    <a:pt x="478" y="1962"/>
                    <a:pt x="556" y="1962"/>
                  </a:cubicBezTo>
                  <a:lnTo>
                    <a:pt x="875" y="1962"/>
                  </a:lnTo>
                  <a:cubicBezTo>
                    <a:pt x="955" y="1962"/>
                    <a:pt x="1034" y="1881"/>
                    <a:pt x="1034" y="1803"/>
                  </a:cubicBezTo>
                  <a:lnTo>
                    <a:pt x="1034" y="1563"/>
                  </a:lnTo>
                  <a:cubicBezTo>
                    <a:pt x="1034" y="1457"/>
                    <a:pt x="1087" y="1351"/>
                    <a:pt x="1167" y="1273"/>
                  </a:cubicBezTo>
                  <a:cubicBezTo>
                    <a:pt x="1352" y="1139"/>
                    <a:pt x="1432" y="955"/>
                    <a:pt x="1432" y="715"/>
                  </a:cubicBezTo>
                  <a:cubicBezTo>
                    <a:pt x="1432" y="530"/>
                    <a:pt x="1352" y="344"/>
                    <a:pt x="1220" y="212"/>
                  </a:cubicBezTo>
                  <a:cubicBezTo>
                    <a:pt x="1087" y="79"/>
                    <a:pt x="902" y="0"/>
                    <a:pt x="6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2"/>
            <p:cNvSpPr/>
            <p:nvPr/>
          </p:nvSpPr>
          <p:spPr>
            <a:xfrm>
              <a:off x="1274466" y="1861720"/>
              <a:ext cx="12467" cy="34256"/>
            </a:xfrm>
            <a:custGeom>
              <a:rect b="b" l="l" r="r" t="t"/>
              <a:pathLst>
                <a:path extrusionOk="0" h="294" w="107">
                  <a:moveTo>
                    <a:pt x="54" y="1"/>
                  </a:moveTo>
                  <a:cubicBezTo>
                    <a:pt x="28" y="1"/>
                    <a:pt x="1" y="1"/>
                    <a:pt x="1" y="54"/>
                  </a:cubicBezTo>
                  <a:lnTo>
                    <a:pt x="1" y="240"/>
                  </a:lnTo>
                  <a:cubicBezTo>
                    <a:pt x="1" y="293"/>
                    <a:pt x="28" y="293"/>
                    <a:pt x="54" y="293"/>
                  </a:cubicBezTo>
                  <a:cubicBezTo>
                    <a:pt x="81" y="293"/>
                    <a:pt x="107" y="293"/>
                    <a:pt x="107" y="240"/>
                  </a:cubicBezTo>
                  <a:lnTo>
                    <a:pt x="107" y="54"/>
                  </a:lnTo>
                  <a:cubicBezTo>
                    <a:pt x="107" y="1"/>
                    <a:pt x="81" y="1"/>
                    <a:pt x="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2"/>
            <p:cNvSpPr/>
            <p:nvPr/>
          </p:nvSpPr>
          <p:spPr>
            <a:xfrm>
              <a:off x="1354748" y="1902735"/>
              <a:ext cx="28081" cy="27032"/>
            </a:xfrm>
            <a:custGeom>
              <a:rect b="b" l="l" r="r" t="t"/>
              <a:pathLst>
                <a:path extrusionOk="0" h="232" w="241">
                  <a:moveTo>
                    <a:pt x="200" y="1"/>
                  </a:moveTo>
                  <a:cubicBezTo>
                    <a:pt x="187" y="1"/>
                    <a:pt x="174" y="7"/>
                    <a:pt x="160" y="20"/>
                  </a:cubicBezTo>
                  <a:lnTo>
                    <a:pt x="1" y="153"/>
                  </a:lnTo>
                  <a:lnTo>
                    <a:pt x="1" y="232"/>
                  </a:lnTo>
                  <a:lnTo>
                    <a:pt x="81" y="232"/>
                  </a:lnTo>
                  <a:lnTo>
                    <a:pt x="240" y="73"/>
                  </a:lnTo>
                  <a:lnTo>
                    <a:pt x="240" y="20"/>
                  </a:lnTo>
                  <a:cubicBezTo>
                    <a:pt x="227" y="7"/>
                    <a:pt x="213" y="1"/>
                    <a:pt x="2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2"/>
            <p:cNvSpPr/>
            <p:nvPr/>
          </p:nvSpPr>
          <p:spPr>
            <a:xfrm>
              <a:off x="1388888" y="1997582"/>
              <a:ext cx="37169" cy="12467"/>
            </a:xfrm>
            <a:custGeom>
              <a:rect b="b" l="l" r="r" t="t"/>
              <a:pathLst>
                <a:path extrusionOk="0" h="107" w="319">
                  <a:moveTo>
                    <a:pt x="53" y="1"/>
                  </a:moveTo>
                  <a:cubicBezTo>
                    <a:pt x="26" y="1"/>
                    <a:pt x="0" y="29"/>
                    <a:pt x="0" y="54"/>
                  </a:cubicBezTo>
                  <a:cubicBezTo>
                    <a:pt x="0" y="107"/>
                    <a:pt x="26" y="107"/>
                    <a:pt x="53" y="107"/>
                  </a:cubicBezTo>
                  <a:lnTo>
                    <a:pt x="266" y="107"/>
                  </a:lnTo>
                  <a:cubicBezTo>
                    <a:pt x="291" y="107"/>
                    <a:pt x="319" y="107"/>
                    <a:pt x="319" y="54"/>
                  </a:cubicBezTo>
                  <a:cubicBezTo>
                    <a:pt x="319" y="29"/>
                    <a:pt x="291"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2"/>
            <p:cNvSpPr/>
            <p:nvPr/>
          </p:nvSpPr>
          <p:spPr>
            <a:xfrm>
              <a:off x="1354748" y="2081126"/>
              <a:ext cx="28081" cy="27848"/>
            </a:xfrm>
            <a:custGeom>
              <a:rect b="b" l="l" r="r" t="t"/>
              <a:pathLst>
                <a:path extrusionOk="0" h="239" w="241">
                  <a:moveTo>
                    <a:pt x="1" y="1"/>
                  </a:moveTo>
                  <a:lnTo>
                    <a:pt x="1" y="79"/>
                  </a:lnTo>
                  <a:lnTo>
                    <a:pt x="160" y="238"/>
                  </a:lnTo>
                  <a:lnTo>
                    <a:pt x="240" y="238"/>
                  </a:lnTo>
                  <a:lnTo>
                    <a:pt x="240" y="160"/>
                  </a:ln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2"/>
            <p:cNvSpPr/>
            <p:nvPr/>
          </p:nvSpPr>
          <p:spPr>
            <a:xfrm>
              <a:off x="1175658" y="2081126"/>
              <a:ext cx="30994" cy="27848"/>
            </a:xfrm>
            <a:custGeom>
              <a:rect b="b" l="l" r="r" t="t"/>
              <a:pathLst>
                <a:path extrusionOk="0" h="239" w="266">
                  <a:moveTo>
                    <a:pt x="159" y="1"/>
                  </a:moveTo>
                  <a:lnTo>
                    <a:pt x="28" y="160"/>
                  </a:lnTo>
                  <a:cubicBezTo>
                    <a:pt x="0" y="185"/>
                    <a:pt x="0" y="213"/>
                    <a:pt x="28" y="238"/>
                  </a:cubicBezTo>
                  <a:lnTo>
                    <a:pt x="81" y="238"/>
                  </a:lnTo>
                  <a:lnTo>
                    <a:pt x="240" y="79"/>
                  </a:lnTo>
                  <a:cubicBezTo>
                    <a:pt x="265" y="54"/>
                    <a:pt x="265" y="26"/>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2"/>
            <p:cNvSpPr/>
            <p:nvPr/>
          </p:nvSpPr>
          <p:spPr>
            <a:xfrm>
              <a:off x="1135575" y="1997582"/>
              <a:ext cx="37169" cy="12467"/>
            </a:xfrm>
            <a:custGeom>
              <a:rect b="b" l="l" r="r" t="t"/>
              <a:pathLst>
                <a:path extrusionOk="0" h="107" w="319">
                  <a:moveTo>
                    <a:pt x="54" y="1"/>
                  </a:moveTo>
                  <a:cubicBezTo>
                    <a:pt x="26" y="1"/>
                    <a:pt x="1" y="29"/>
                    <a:pt x="1" y="54"/>
                  </a:cubicBezTo>
                  <a:cubicBezTo>
                    <a:pt x="1" y="107"/>
                    <a:pt x="26" y="107"/>
                    <a:pt x="54" y="107"/>
                  </a:cubicBezTo>
                  <a:lnTo>
                    <a:pt x="266" y="107"/>
                  </a:lnTo>
                  <a:cubicBezTo>
                    <a:pt x="291" y="107"/>
                    <a:pt x="319" y="107"/>
                    <a:pt x="319" y="54"/>
                  </a:cubicBezTo>
                  <a:cubicBezTo>
                    <a:pt x="319" y="29"/>
                    <a:pt x="291"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2"/>
            <p:cNvSpPr/>
            <p:nvPr/>
          </p:nvSpPr>
          <p:spPr>
            <a:xfrm>
              <a:off x="1175658" y="1902036"/>
              <a:ext cx="30994" cy="27731"/>
            </a:xfrm>
            <a:custGeom>
              <a:rect b="b" l="l" r="r" t="t"/>
              <a:pathLst>
                <a:path extrusionOk="0" h="238" w="266">
                  <a:moveTo>
                    <a:pt x="28" y="0"/>
                  </a:moveTo>
                  <a:cubicBezTo>
                    <a:pt x="0" y="26"/>
                    <a:pt x="0" y="53"/>
                    <a:pt x="28" y="79"/>
                  </a:cubicBezTo>
                  <a:lnTo>
                    <a:pt x="159" y="238"/>
                  </a:lnTo>
                  <a:lnTo>
                    <a:pt x="240" y="238"/>
                  </a:lnTo>
                  <a:cubicBezTo>
                    <a:pt x="265" y="212"/>
                    <a:pt x="265" y="185"/>
                    <a:pt x="240" y="159"/>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2"/>
            <p:cNvSpPr/>
            <p:nvPr/>
          </p:nvSpPr>
          <p:spPr>
            <a:xfrm>
              <a:off x="1274466" y="1951440"/>
              <a:ext cx="58958" cy="58608"/>
            </a:xfrm>
            <a:custGeom>
              <a:rect b="b" l="l" r="r" t="t"/>
              <a:pathLst>
                <a:path extrusionOk="0" h="503" w="506">
                  <a:moveTo>
                    <a:pt x="54" y="0"/>
                  </a:moveTo>
                  <a:cubicBezTo>
                    <a:pt x="28" y="0"/>
                    <a:pt x="1" y="26"/>
                    <a:pt x="1" y="53"/>
                  </a:cubicBezTo>
                  <a:cubicBezTo>
                    <a:pt x="1" y="79"/>
                    <a:pt x="28" y="106"/>
                    <a:pt x="54" y="106"/>
                  </a:cubicBezTo>
                  <a:cubicBezTo>
                    <a:pt x="240" y="106"/>
                    <a:pt x="425" y="265"/>
                    <a:pt x="425" y="450"/>
                  </a:cubicBezTo>
                  <a:cubicBezTo>
                    <a:pt x="425" y="503"/>
                    <a:pt x="425" y="503"/>
                    <a:pt x="452" y="503"/>
                  </a:cubicBezTo>
                  <a:cubicBezTo>
                    <a:pt x="505" y="503"/>
                    <a:pt x="505" y="503"/>
                    <a:pt x="505" y="450"/>
                  </a:cubicBezTo>
                  <a:cubicBezTo>
                    <a:pt x="505" y="212"/>
                    <a:pt x="319" y="0"/>
                    <a:pt x="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62"/>
          <p:cNvGrpSpPr/>
          <p:nvPr/>
        </p:nvGrpSpPr>
        <p:grpSpPr>
          <a:xfrm>
            <a:off x="3183886" y="3965237"/>
            <a:ext cx="287216" cy="302714"/>
            <a:chOff x="1117049" y="2417750"/>
            <a:chExt cx="287216" cy="302714"/>
          </a:xfrm>
        </p:grpSpPr>
        <p:sp>
          <p:nvSpPr>
            <p:cNvPr id="1167" name="Google Shape;1167;p62"/>
            <p:cNvSpPr/>
            <p:nvPr/>
          </p:nvSpPr>
          <p:spPr>
            <a:xfrm>
              <a:off x="1117049" y="2504207"/>
              <a:ext cx="287216" cy="216256"/>
            </a:xfrm>
            <a:custGeom>
              <a:rect b="b" l="l" r="r" t="t"/>
              <a:pathLst>
                <a:path extrusionOk="0" h="1856" w="2465">
                  <a:moveTo>
                    <a:pt x="556" y="1273"/>
                  </a:moveTo>
                  <a:cubicBezTo>
                    <a:pt x="556" y="1273"/>
                    <a:pt x="584" y="1273"/>
                    <a:pt x="584" y="1300"/>
                  </a:cubicBezTo>
                  <a:lnTo>
                    <a:pt x="584" y="1750"/>
                  </a:lnTo>
                  <a:lnTo>
                    <a:pt x="266" y="1750"/>
                  </a:lnTo>
                  <a:lnTo>
                    <a:pt x="266" y="1300"/>
                  </a:lnTo>
                  <a:cubicBezTo>
                    <a:pt x="266" y="1273"/>
                    <a:pt x="266" y="1273"/>
                    <a:pt x="291" y="1273"/>
                  </a:cubicBezTo>
                  <a:close/>
                  <a:moveTo>
                    <a:pt x="1352" y="849"/>
                  </a:moveTo>
                  <a:cubicBezTo>
                    <a:pt x="1379" y="849"/>
                    <a:pt x="1379" y="849"/>
                    <a:pt x="1379" y="876"/>
                  </a:cubicBezTo>
                  <a:lnTo>
                    <a:pt x="1379" y="1750"/>
                  </a:lnTo>
                  <a:lnTo>
                    <a:pt x="1061" y="1750"/>
                  </a:lnTo>
                  <a:lnTo>
                    <a:pt x="1061" y="876"/>
                  </a:lnTo>
                  <a:cubicBezTo>
                    <a:pt x="1061" y="849"/>
                    <a:pt x="1086" y="849"/>
                    <a:pt x="1114" y="849"/>
                  </a:cubicBezTo>
                  <a:close/>
                  <a:moveTo>
                    <a:pt x="2147" y="106"/>
                  </a:moveTo>
                  <a:cubicBezTo>
                    <a:pt x="2174" y="106"/>
                    <a:pt x="2200" y="134"/>
                    <a:pt x="2200" y="134"/>
                  </a:cubicBezTo>
                  <a:lnTo>
                    <a:pt x="2200" y="1750"/>
                  </a:lnTo>
                  <a:lnTo>
                    <a:pt x="1882" y="1750"/>
                  </a:lnTo>
                  <a:lnTo>
                    <a:pt x="1882" y="134"/>
                  </a:lnTo>
                  <a:cubicBezTo>
                    <a:pt x="1882" y="134"/>
                    <a:pt x="1882" y="106"/>
                    <a:pt x="1909" y="106"/>
                  </a:cubicBezTo>
                  <a:close/>
                  <a:moveTo>
                    <a:pt x="1909" y="0"/>
                  </a:moveTo>
                  <a:cubicBezTo>
                    <a:pt x="1829" y="0"/>
                    <a:pt x="1776" y="53"/>
                    <a:pt x="1776" y="134"/>
                  </a:cubicBezTo>
                  <a:lnTo>
                    <a:pt x="1776" y="1750"/>
                  </a:lnTo>
                  <a:lnTo>
                    <a:pt x="1485" y="1750"/>
                  </a:lnTo>
                  <a:lnTo>
                    <a:pt x="1485" y="876"/>
                  </a:lnTo>
                  <a:cubicBezTo>
                    <a:pt x="1485" y="796"/>
                    <a:pt x="1432" y="743"/>
                    <a:pt x="1352" y="743"/>
                  </a:cubicBezTo>
                  <a:lnTo>
                    <a:pt x="1114" y="743"/>
                  </a:lnTo>
                  <a:cubicBezTo>
                    <a:pt x="1033" y="743"/>
                    <a:pt x="955" y="796"/>
                    <a:pt x="955" y="876"/>
                  </a:cubicBezTo>
                  <a:lnTo>
                    <a:pt x="955" y="1750"/>
                  </a:lnTo>
                  <a:lnTo>
                    <a:pt x="690" y="1750"/>
                  </a:lnTo>
                  <a:lnTo>
                    <a:pt x="690" y="1300"/>
                  </a:lnTo>
                  <a:cubicBezTo>
                    <a:pt x="690" y="1220"/>
                    <a:pt x="609" y="1167"/>
                    <a:pt x="556" y="1167"/>
                  </a:cubicBezTo>
                  <a:lnTo>
                    <a:pt x="291" y="1167"/>
                  </a:lnTo>
                  <a:cubicBezTo>
                    <a:pt x="213" y="1167"/>
                    <a:pt x="160" y="1220"/>
                    <a:pt x="160" y="1300"/>
                  </a:cubicBezTo>
                  <a:lnTo>
                    <a:pt x="160" y="1750"/>
                  </a:lnTo>
                  <a:lnTo>
                    <a:pt x="54" y="1750"/>
                  </a:lnTo>
                  <a:cubicBezTo>
                    <a:pt x="26" y="1750"/>
                    <a:pt x="1" y="1778"/>
                    <a:pt x="1" y="1803"/>
                  </a:cubicBezTo>
                  <a:cubicBezTo>
                    <a:pt x="1" y="1831"/>
                    <a:pt x="26" y="1856"/>
                    <a:pt x="54" y="1856"/>
                  </a:cubicBezTo>
                  <a:lnTo>
                    <a:pt x="2412" y="1856"/>
                  </a:lnTo>
                  <a:cubicBezTo>
                    <a:pt x="2439" y="1856"/>
                    <a:pt x="2465" y="1831"/>
                    <a:pt x="2465" y="1803"/>
                  </a:cubicBezTo>
                  <a:cubicBezTo>
                    <a:pt x="2465" y="1778"/>
                    <a:pt x="2439" y="1750"/>
                    <a:pt x="2412" y="1750"/>
                  </a:cubicBezTo>
                  <a:lnTo>
                    <a:pt x="2306" y="1750"/>
                  </a:lnTo>
                  <a:lnTo>
                    <a:pt x="2306" y="134"/>
                  </a:lnTo>
                  <a:cubicBezTo>
                    <a:pt x="2306" y="53"/>
                    <a:pt x="2227" y="0"/>
                    <a:pt x="2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2"/>
            <p:cNvSpPr/>
            <p:nvPr/>
          </p:nvSpPr>
          <p:spPr>
            <a:xfrm>
              <a:off x="1166453" y="2417750"/>
              <a:ext cx="219286" cy="163940"/>
            </a:xfrm>
            <a:custGeom>
              <a:rect b="b" l="l" r="r" t="t"/>
              <a:pathLst>
                <a:path extrusionOk="0" h="1407" w="1882">
                  <a:moveTo>
                    <a:pt x="1511" y="0"/>
                  </a:moveTo>
                  <a:cubicBezTo>
                    <a:pt x="1485" y="0"/>
                    <a:pt x="1458" y="28"/>
                    <a:pt x="1458" y="53"/>
                  </a:cubicBezTo>
                  <a:cubicBezTo>
                    <a:pt x="1458" y="81"/>
                    <a:pt x="1485" y="106"/>
                    <a:pt x="1511" y="106"/>
                  </a:cubicBezTo>
                  <a:lnTo>
                    <a:pt x="1697" y="106"/>
                  </a:lnTo>
                  <a:lnTo>
                    <a:pt x="1193" y="611"/>
                  </a:lnTo>
                  <a:lnTo>
                    <a:pt x="1008" y="424"/>
                  </a:lnTo>
                  <a:cubicBezTo>
                    <a:pt x="1008" y="399"/>
                    <a:pt x="981" y="399"/>
                    <a:pt x="981" y="399"/>
                  </a:cubicBezTo>
                  <a:cubicBezTo>
                    <a:pt x="955" y="399"/>
                    <a:pt x="955" y="399"/>
                    <a:pt x="928" y="424"/>
                  </a:cubicBezTo>
                  <a:lnTo>
                    <a:pt x="26" y="1326"/>
                  </a:lnTo>
                  <a:cubicBezTo>
                    <a:pt x="1" y="1353"/>
                    <a:pt x="1" y="1379"/>
                    <a:pt x="26" y="1406"/>
                  </a:cubicBezTo>
                  <a:lnTo>
                    <a:pt x="79" y="1406"/>
                  </a:lnTo>
                  <a:lnTo>
                    <a:pt x="981" y="530"/>
                  </a:lnTo>
                  <a:lnTo>
                    <a:pt x="1167" y="717"/>
                  </a:lnTo>
                  <a:cubicBezTo>
                    <a:pt x="1167" y="730"/>
                    <a:pt x="1180" y="736"/>
                    <a:pt x="1194" y="736"/>
                  </a:cubicBezTo>
                  <a:cubicBezTo>
                    <a:pt x="1207" y="736"/>
                    <a:pt x="1220" y="730"/>
                    <a:pt x="1220" y="717"/>
                  </a:cubicBezTo>
                  <a:lnTo>
                    <a:pt x="1776" y="159"/>
                  </a:lnTo>
                  <a:lnTo>
                    <a:pt x="1776" y="346"/>
                  </a:lnTo>
                  <a:cubicBezTo>
                    <a:pt x="1776" y="371"/>
                    <a:pt x="1803" y="399"/>
                    <a:pt x="1829" y="399"/>
                  </a:cubicBezTo>
                  <a:cubicBezTo>
                    <a:pt x="1856" y="399"/>
                    <a:pt x="1882" y="371"/>
                    <a:pt x="1882" y="346"/>
                  </a:cubicBezTo>
                  <a:lnTo>
                    <a:pt x="1882" y="53"/>
                  </a:lnTo>
                  <a:cubicBezTo>
                    <a:pt x="1882" y="28"/>
                    <a:pt x="1856" y="28"/>
                    <a:pt x="1856" y="28"/>
                  </a:cubicBezTo>
                  <a:cubicBezTo>
                    <a:pt x="1856" y="0"/>
                    <a:pt x="1829" y="0"/>
                    <a:pt x="1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62"/>
          <p:cNvSpPr txBox="1"/>
          <p:nvPr/>
        </p:nvSpPr>
        <p:spPr>
          <a:xfrm>
            <a:off x="6111541" y="1570786"/>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a:t>
            </a:r>
            <a:endParaRPr sz="1200">
              <a:solidFill>
                <a:schemeClr val="dk2"/>
              </a:solidFill>
              <a:latin typeface="Roboto"/>
              <a:ea typeface="Roboto"/>
              <a:cs typeface="Roboto"/>
              <a:sym typeface="Roboto"/>
            </a:endParaRPr>
          </a:p>
        </p:txBody>
      </p:sp>
      <p:sp>
        <p:nvSpPr>
          <p:cNvPr id="1170" name="Google Shape;1170;p62"/>
          <p:cNvSpPr txBox="1"/>
          <p:nvPr/>
        </p:nvSpPr>
        <p:spPr>
          <a:xfrm>
            <a:off x="1707113" y="1583137"/>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beautiful name</a:t>
            </a:r>
            <a:endParaRPr sz="1200">
              <a:solidFill>
                <a:schemeClr val="dk2"/>
              </a:solidFill>
              <a:latin typeface="Roboto"/>
              <a:ea typeface="Roboto"/>
              <a:cs typeface="Roboto"/>
              <a:sym typeface="Roboto"/>
            </a:endParaRPr>
          </a:p>
        </p:txBody>
      </p:sp>
      <p:sp>
        <p:nvSpPr>
          <p:cNvPr id="1171" name="Google Shape;1171;p62"/>
          <p:cNvSpPr txBox="1"/>
          <p:nvPr/>
        </p:nvSpPr>
        <p:spPr>
          <a:xfrm>
            <a:off x="1707113" y="3924474"/>
            <a:ext cx="12894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Mars is actually a cold place</a:t>
            </a:r>
            <a:endParaRPr sz="1200">
              <a:solidFill>
                <a:schemeClr val="dk2"/>
              </a:solidFill>
              <a:latin typeface="Roboto"/>
              <a:ea typeface="Roboto"/>
              <a:cs typeface="Roboto"/>
              <a:sym typeface="Roboto"/>
            </a:endParaRPr>
          </a:p>
        </p:txBody>
      </p:sp>
      <p:grpSp>
        <p:nvGrpSpPr>
          <p:cNvPr id="1172" name="Google Shape;1172;p62"/>
          <p:cNvGrpSpPr/>
          <p:nvPr/>
        </p:nvGrpSpPr>
        <p:grpSpPr>
          <a:xfrm>
            <a:off x="5583851" y="3947593"/>
            <a:ext cx="361554" cy="338017"/>
            <a:chOff x="1095376" y="3207168"/>
            <a:chExt cx="361554" cy="338017"/>
          </a:xfrm>
        </p:grpSpPr>
        <p:sp>
          <p:nvSpPr>
            <p:cNvPr id="1173" name="Google Shape;1173;p62"/>
            <p:cNvSpPr/>
            <p:nvPr/>
          </p:nvSpPr>
          <p:spPr>
            <a:xfrm>
              <a:off x="1175658" y="3230122"/>
              <a:ext cx="240958" cy="234899"/>
            </a:xfrm>
            <a:custGeom>
              <a:rect b="b" l="l" r="r" t="t"/>
              <a:pathLst>
                <a:path extrusionOk="0" h="2016" w="2068">
                  <a:moveTo>
                    <a:pt x="505" y="663"/>
                  </a:moveTo>
                  <a:cubicBezTo>
                    <a:pt x="558" y="663"/>
                    <a:pt x="611" y="716"/>
                    <a:pt x="611" y="769"/>
                  </a:cubicBezTo>
                  <a:cubicBezTo>
                    <a:pt x="611" y="822"/>
                    <a:pt x="558" y="875"/>
                    <a:pt x="505" y="875"/>
                  </a:cubicBezTo>
                  <a:cubicBezTo>
                    <a:pt x="452" y="875"/>
                    <a:pt x="399" y="822"/>
                    <a:pt x="399" y="769"/>
                  </a:cubicBezTo>
                  <a:cubicBezTo>
                    <a:pt x="399" y="716"/>
                    <a:pt x="452" y="663"/>
                    <a:pt x="505" y="663"/>
                  </a:cubicBezTo>
                  <a:close/>
                  <a:moveTo>
                    <a:pt x="1565" y="769"/>
                  </a:moveTo>
                  <a:cubicBezTo>
                    <a:pt x="1618" y="769"/>
                    <a:pt x="1671" y="822"/>
                    <a:pt x="1671" y="875"/>
                  </a:cubicBezTo>
                  <a:cubicBezTo>
                    <a:pt x="1671" y="928"/>
                    <a:pt x="1618" y="955"/>
                    <a:pt x="1565" y="955"/>
                  </a:cubicBezTo>
                  <a:cubicBezTo>
                    <a:pt x="1512" y="955"/>
                    <a:pt x="1485" y="928"/>
                    <a:pt x="1485" y="875"/>
                  </a:cubicBezTo>
                  <a:cubicBezTo>
                    <a:pt x="1485" y="822"/>
                    <a:pt x="1512" y="769"/>
                    <a:pt x="1565" y="769"/>
                  </a:cubicBezTo>
                  <a:close/>
                  <a:moveTo>
                    <a:pt x="1035" y="79"/>
                  </a:moveTo>
                  <a:cubicBezTo>
                    <a:pt x="1485" y="79"/>
                    <a:pt x="1856" y="398"/>
                    <a:pt x="1936" y="822"/>
                  </a:cubicBezTo>
                  <a:lnTo>
                    <a:pt x="1750" y="822"/>
                  </a:lnTo>
                  <a:cubicBezTo>
                    <a:pt x="1724" y="743"/>
                    <a:pt x="1671" y="663"/>
                    <a:pt x="1565" y="663"/>
                  </a:cubicBezTo>
                  <a:cubicBezTo>
                    <a:pt x="1459" y="663"/>
                    <a:pt x="1379" y="769"/>
                    <a:pt x="1379" y="875"/>
                  </a:cubicBezTo>
                  <a:cubicBezTo>
                    <a:pt x="1379" y="902"/>
                    <a:pt x="1379" y="928"/>
                    <a:pt x="1406" y="955"/>
                  </a:cubicBezTo>
                  <a:lnTo>
                    <a:pt x="1194" y="1193"/>
                  </a:lnTo>
                  <a:cubicBezTo>
                    <a:pt x="1154" y="1166"/>
                    <a:pt x="1121" y="1153"/>
                    <a:pt x="1087" y="1153"/>
                  </a:cubicBezTo>
                  <a:cubicBezTo>
                    <a:pt x="1054" y="1153"/>
                    <a:pt x="1021" y="1166"/>
                    <a:pt x="982" y="1193"/>
                  </a:cubicBezTo>
                  <a:lnTo>
                    <a:pt x="664" y="875"/>
                  </a:lnTo>
                  <a:cubicBezTo>
                    <a:pt x="689" y="849"/>
                    <a:pt x="689" y="796"/>
                    <a:pt x="689" y="769"/>
                  </a:cubicBezTo>
                  <a:cubicBezTo>
                    <a:pt x="689" y="663"/>
                    <a:pt x="611" y="584"/>
                    <a:pt x="505" y="584"/>
                  </a:cubicBezTo>
                  <a:cubicBezTo>
                    <a:pt x="477" y="584"/>
                    <a:pt x="424" y="584"/>
                    <a:pt x="399" y="610"/>
                  </a:cubicBezTo>
                  <a:lnTo>
                    <a:pt x="293" y="478"/>
                  </a:lnTo>
                  <a:cubicBezTo>
                    <a:pt x="452" y="239"/>
                    <a:pt x="742" y="79"/>
                    <a:pt x="1035" y="79"/>
                  </a:cubicBezTo>
                  <a:close/>
                  <a:moveTo>
                    <a:pt x="1088" y="1246"/>
                  </a:moveTo>
                  <a:cubicBezTo>
                    <a:pt x="1141" y="1246"/>
                    <a:pt x="1194" y="1299"/>
                    <a:pt x="1194" y="1352"/>
                  </a:cubicBezTo>
                  <a:cubicBezTo>
                    <a:pt x="1194" y="1405"/>
                    <a:pt x="1141" y="1458"/>
                    <a:pt x="1088" y="1458"/>
                  </a:cubicBezTo>
                  <a:cubicBezTo>
                    <a:pt x="1035" y="1458"/>
                    <a:pt x="982" y="1405"/>
                    <a:pt x="982" y="1352"/>
                  </a:cubicBezTo>
                  <a:cubicBezTo>
                    <a:pt x="982" y="1299"/>
                    <a:pt x="1035" y="1246"/>
                    <a:pt x="1088" y="1246"/>
                  </a:cubicBezTo>
                  <a:close/>
                  <a:moveTo>
                    <a:pt x="240" y="557"/>
                  </a:moveTo>
                  <a:lnTo>
                    <a:pt x="346" y="663"/>
                  </a:lnTo>
                  <a:cubicBezTo>
                    <a:pt x="318" y="690"/>
                    <a:pt x="318" y="743"/>
                    <a:pt x="318" y="769"/>
                  </a:cubicBezTo>
                  <a:cubicBezTo>
                    <a:pt x="318" y="875"/>
                    <a:pt x="399" y="955"/>
                    <a:pt x="505" y="955"/>
                  </a:cubicBezTo>
                  <a:cubicBezTo>
                    <a:pt x="530" y="955"/>
                    <a:pt x="583" y="955"/>
                    <a:pt x="611" y="928"/>
                  </a:cubicBezTo>
                  <a:lnTo>
                    <a:pt x="929" y="1246"/>
                  </a:lnTo>
                  <a:cubicBezTo>
                    <a:pt x="902" y="1273"/>
                    <a:pt x="902" y="1326"/>
                    <a:pt x="902" y="1352"/>
                  </a:cubicBezTo>
                  <a:cubicBezTo>
                    <a:pt x="902" y="1458"/>
                    <a:pt x="982" y="1538"/>
                    <a:pt x="1088" y="1538"/>
                  </a:cubicBezTo>
                  <a:cubicBezTo>
                    <a:pt x="1194" y="1538"/>
                    <a:pt x="1273" y="1458"/>
                    <a:pt x="1273" y="1352"/>
                  </a:cubicBezTo>
                  <a:cubicBezTo>
                    <a:pt x="1273" y="1326"/>
                    <a:pt x="1273" y="1273"/>
                    <a:pt x="1247" y="1246"/>
                  </a:cubicBezTo>
                  <a:lnTo>
                    <a:pt x="1485" y="1034"/>
                  </a:lnTo>
                  <a:cubicBezTo>
                    <a:pt x="1512" y="1061"/>
                    <a:pt x="1538" y="1061"/>
                    <a:pt x="1565" y="1061"/>
                  </a:cubicBezTo>
                  <a:cubicBezTo>
                    <a:pt x="1671" y="1061"/>
                    <a:pt x="1724" y="1008"/>
                    <a:pt x="1750" y="902"/>
                  </a:cubicBezTo>
                  <a:lnTo>
                    <a:pt x="1962" y="902"/>
                  </a:lnTo>
                  <a:lnTo>
                    <a:pt x="1962" y="1008"/>
                  </a:lnTo>
                  <a:cubicBezTo>
                    <a:pt x="1962" y="1511"/>
                    <a:pt x="1538" y="1935"/>
                    <a:pt x="1035" y="1935"/>
                  </a:cubicBezTo>
                  <a:cubicBezTo>
                    <a:pt x="876" y="1935"/>
                    <a:pt x="717" y="1882"/>
                    <a:pt x="583" y="1804"/>
                  </a:cubicBezTo>
                  <a:cubicBezTo>
                    <a:pt x="159" y="1564"/>
                    <a:pt x="0" y="1008"/>
                    <a:pt x="240" y="557"/>
                  </a:cubicBezTo>
                  <a:close/>
                  <a:moveTo>
                    <a:pt x="1035" y="1"/>
                  </a:moveTo>
                  <a:cubicBezTo>
                    <a:pt x="477" y="1"/>
                    <a:pt x="28" y="451"/>
                    <a:pt x="28" y="1008"/>
                  </a:cubicBezTo>
                  <a:cubicBezTo>
                    <a:pt x="28" y="1564"/>
                    <a:pt x="477" y="2016"/>
                    <a:pt x="1035" y="2016"/>
                  </a:cubicBezTo>
                  <a:cubicBezTo>
                    <a:pt x="1591" y="2016"/>
                    <a:pt x="2068" y="1564"/>
                    <a:pt x="2068" y="1008"/>
                  </a:cubicBezTo>
                  <a:cubicBezTo>
                    <a:pt x="2068" y="451"/>
                    <a:pt x="1591" y="1"/>
                    <a:pt x="10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2"/>
            <p:cNvSpPr/>
            <p:nvPr/>
          </p:nvSpPr>
          <p:spPr>
            <a:xfrm>
              <a:off x="1095376" y="3207168"/>
              <a:ext cx="361554" cy="338017"/>
            </a:xfrm>
            <a:custGeom>
              <a:rect b="b" l="l" r="r" t="t"/>
              <a:pathLst>
                <a:path extrusionOk="0" h="2901" w="3103">
                  <a:moveTo>
                    <a:pt x="505" y="198"/>
                  </a:moveTo>
                  <a:cubicBezTo>
                    <a:pt x="583" y="198"/>
                    <a:pt x="611" y="223"/>
                    <a:pt x="611" y="276"/>
                  </a:cubicBezTo>
                  <a:cubicBezTo>
                    <a:pt x="611" y="329"/>
                    <a:pt x="583" y="382"/>
                    <a:pt x="505" y="382"/>
                  </a:cubicBezTo>
                  <a:cubicBezTo>
                    <a:pt x="452" y="382"/>
                    <a:pt x="424" y="329"/>
                    <a:pt x="424" y="276"/>
                  </a:cubicBezTo>
                  <a:cubicBezTo>
                    <a:pt x="424" y="223"/>
                    <a:pt x="452" y="198"/>
                    <a:pt x="505" y="198"/>
                  </a:cubicBezTo>
                  <a:close/>
                  <a:moveTo>
                    <a:pt x="770" y="1948"/>
                  </a:moveTo>
                  <a:lnTo>
                    <a:pt x="795" y="1973"/>
                  </a:lnTo>
                  <a:lnTo>
                    <a:pt x="795" y="2001"/>
                  </a:lnTo>
                  <a:cubicBezTo>
                    <a:pt x="823" y="2001"/>
                    <a:pt x="823" y="2001"/>
                    <a:pt x="823" y="2026"/>
                  </a:cubicBezTo>
                  <a:lnTo>
                    <a:pt x="848" y="2026"/>
                  </a:lnTo>
                  <a:cubicBezTo>
                    <a:pt x="876" y="2054"/>
                    <a:pt x="876" y="2079"/>
                    <a:pt x="901" y="2079"/>
                  </a:cubicBezTo>
                  <a:cubicBezTo>
                    <a:pt x="901" y="2107"/>
                    <a:pt x="901" y="2107"/>
                    <a:pt x="929" y="2107"/>
                  </a:cubicBezTo>
                  <a:cubicBezTo>
                    <a:pt x="929" y="2107"/>
                    <a:pt x="929" y="2132"/>
                    <a:pt x="954" y="2132"/>
                  </a:cubicBezTo>
                  <a:cubicBezTo>
                    <a:pt x="954" y="2132"/>
                    <a:pt x="954" y="2160"/>
                    <a:pt x="982" y="2160"/>
                  </a:cubicBezTo>
                  <a:lnTo>
                    <a:pt x="848" y="2291"/>
                  </a:lnTo>
                  <a:lnTo>
                    <a:pt x="636" y="2079"/>
                  </a:lnTo>
                  <a:lnTo>
                    <a:pt x="770" y="1948"/>
                  </a:lnTo>
                  <a:close/>
                  <a:moveTo>
                    <a:pt x="1737" y="91"/>
                  </a:moveTo>
                  <a:cubicBezTo>
                    <a:pt x="1963" y="91"/>
                    <a:pt x="2190" y="160"/>
                    <a:pt x="2386" y="304"/>
                  </a:cubicBezTo>
                  <a:cubicBezTo>
                    <a:pt x="2891" y="648"/>
                    <a:pt x="2997" y="1364"/>
                    <a:pt x="2625" y="1867"/>
                  </a:cubicBezTo>
                  <a:cubicBezTo>
                    <a:pt x="2415" y="2157"/>
                    <a:pt x="2078" y="2320"/>
                    <a:pt x="1733" y="2320"/>
                  </a:cubicBezTo>
                  <a:cubicBezTo>
                    <a:pt x="1511" y="2320"/>
                    <a:pt x="1285" y="2252"/>
                    <a:pt x="1088" y="2107"/>
                  </a:cubicBezTo>
                  <a:cubicBezTo>
                    <a:pt x="1060" y="2107"/>
                    <a:pt x="1035" y="2079"/>
                    <a:pt x="1007" y="2079"/>
                  </a:cubicBezTo>
                  <a:lnTo>
                    <a:pt x="1007" y="2054"/>
                  </a:lnTo>
                  <a:cubicBezTo>
                    <a:pt x="982" y="2026"/>
                    <a:pt x="954" y="2026"/>
                    <a:pt x="954" y="2001"/>
                  </a:cubicBezTo>
                  <a:cubicBezTo>
                    <a:pt x="954" y="2001"/>
                    <a:pt x="929" y="2001"/>
                    <a:pt x="929" y="1973"/>
                  </a:cubicBezTo>
                  <a:cubicBezTo>
                    <a:pt x="901" y="1973"/>
                    <a:pt x="901" y="1948"/>
                    <a:pt x="876" y="1948"/>
                  </a:cubicBezTo>
                  <a:lnTo>
                    <a:pt x="876" y="1920"/>
                  </a:lnTo>
                  <a:cubicBezTo>
                    <a:pt x="848" y="1895"/>
                    <a:pt x="848" y="1867"/>
                    <a:pt x="823" y="1867"/>
                  </a:cubicBezTo>
                  <a:cubicBezTo>
                    <a:pt x="558" y="1470"/>
                    <a:pt x="558" y="940"/>
                    <a:pt x="823" y="569"/>
                  </a:cubicBezTo>
                  <a:cubicBezTo>
                    <a:pt x="1033" y="261"/>
                    <a:pt x="1382" y="91"/>
                    <a:pt x="1737" y="91"/>
                  </a:cubicBezTo>
                  <a:close/>
                  <a:moveTo>
                    <a:pt x="558" y="2160"/>
                  </a:moveTo>
                  <a:lnTo>
                    <a:pt x="795" y="2372"/>
                  </a:lnTo>
                  <a:lnTo>
                    <a:pt x="399" y="2768"/>
                  </a:lnTo>
                  <a:cubicBezTo>
                    <a:pt x="372" y="2795"/>
                    <a:pt x="332" y="2808"/>
                    <a:pt x="293" y="2808"/>
                  </a:cubicBezTo>
                  <a:cubicBezTo>
                    <a:pt x="253" y="2808"/>
                    <a:pt x="213" y="2795"/>
                    <a:pt x="187" y="2768"/>
                  </a:cubicBezTo>
                  <a:cubicBezTo>
                    <a:pt x="106" y="2690"/>
                    <a:pt x="106" y="2609"/>
                    <a:pt x="187" y="2531"/>
                  </a:cubicBezTo>
                  <a:lnTo>
                    <a:pt x="558" y="2160"/>
                  </a:lnTo>
                  <a:close/>
                  <a:moveTo>
                    <a:pt x="1714" y="0"/>
                  </a:moveTo>
                  <a:cubicBezTo>
                    <a:pt x="1354" y="0"/>
                    <a:pt x="999" y="156"/>
                    <a:pt x="770" y="463"/>
                  </a:cubicBezTo>
                  <a:lnTo>
                    <a:pt x="689" y="382"/>
                  </a:lnTo>
                  <a:cubicBezTo>
                    <a:pt x="689" y="357"/>
                    <a:pt x="717" y="329"/>
                    <a:pt x="717" y="276"/>
                  </a:cubicBezTo>
                  <a:cubicBezTo>
                    <a:pt x="717" y="170"/>
                    <a:pt x="636" y="92"/>
                    <a:pt x="505" y="92"/>
                  </a:cubicBezTo>
                  <a:cubicBezTo>
                    <a:pt x="424" y="92"/>
                    <a:pt x="346" y="145"/>
                    <a:pt x="318" y="251"/>
                  </a:cubicBezTo>
                  <a:lnTo>
                    <a:pt x="28" y="251"/>
                  </a:lnTo>
                  <a:lnTo>
                    <a:pt x="28" y="329"/>
                  </a:lnTo>
                  <a:lnTo>
                    <a:pt x="318" y="329"/>
                  </a:lnTo>
                  <a:cubicBezTo>
                    <a:pt x="346" y="410"/>
                    <a:pt x="424" y="489"/>
                    <a:pt x="505" y="489"/>
                  </a:cubicBezTo>
                  <a:cubicBezTo>
                    <a:pt x="558" y="489"/>
                    <a:pt x="583" y="463"/>
                    <a:pt x="611" y="463"/>
                  </a:cubicBezTo>
                  <a:lnTo>
                    <a:pt x="717" y="542"/>
                  </a:lnTo>
                  <a:cubicBezTo>
                    <a:pt x="452" y="940"/>
                    <a:pt x="452" y="1470"/>
                    <a:pt x="717" y="1867"/>
                  </a:cubicBezTo>
                  <a:lnTo>
                    <a:pt x="558" y="2001"/>
                  </a:lnTo>
                  <a:lnTo>
                    <a:pt x="106" y="2478"/>
                  </a:lnTo>
                  <a:cubicBezTo>
                    <a:pt x="0" y="2556"/>
                    <a:pt x="0" y="2743"/>
                    <a:pt x="106" y="2821"/>
                  </a:cubicBezTo>
                  <a:cubicBezTo>
                    <a:pt x="159" y="2874"/>
                    <a:pt x="225" y="2901"/>
                    <a:pt x="292" y="2901"/>
                  </a:cubicBezTo>
                  <a:cubicBezTo>
                    <a:pt x="358" y="2901"/>
                    <a:pt x="424" y="2874"/>
                    <a:pt x="477" y="2821"/>
                  </a:cubicBezTo>
                  <a:lnTo>
                    <a:pt x="929" y="2372"/>
                  </a:lnTo>
                  <a:lnTo>
                    <a:pt x="1060" y="2213"/>
                  </a:lnTo>
                  <a:cubicBezTo>
                    <a:pt x="1268" y="2347"/>
                    <a:pt x="1504" y="2413"/>
                    <a:pt x="1736" y="2413"/>
                  </a:cubicBezTo>
                  <a:cubicBezTo>
                    <a:pt x="2098" y="2413"/>
                    <a:pt x="2452" y="2254"/>
                    <a:pt x="2678" y="1948"/>
                  </a:cubicBezTo>
                  <a:cubicBezTo>
                    <a:pt x="3103" y="1417"/>
                    <a:pt x="2997" y="648"/>
                    <a:pt x="2466" y="251"/>
                  </a:cubicBezTo>
                  <a:cubicBezTo>
                    <a:pt x="2243" y="83"/>
                    <a:pt x="1977" y="0"/>
                    <a:pt x="17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62"/>
          <p:cNvSpPr txBox="1"/>
          <p:nvPr/>
        </p:nvSpPr>
        <p:spPr>
          <a:xfrm>
            <a:off x="6111541" y="3927445"/>
            <a:ext cx="12894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Mercury is the smallest planet</a:t>
            </a:r>
            <a:endParaRPr sz="1200">
              <a:solidFill>
                <a:schemeClr val="dk2"/>
              </a:solidFill>
              <a:latin typeface="Roboto"/>
              <a:ea typeface="Roboto"/>
              <a:cs typeface="Roboto"/>
              <a:sym typeface="Roboto"/>
            </a:endParaRPr>
          </a:p>
        </p:txBody>
      </p:sp>
      <p:sp>
        <p:nvSpPr>
          <p:cNvPr id="1176" name="Google Shape;1176;p62"/>
          <p:cNvSpPr txBox="1"/>
          <p:nvPr/>
        </p:nvSpPr>
        <p:spPr>
          <a:xfrm>
            <a:off x="487775" y="1628587"/>
            <a:ext cx="1008600" cy="28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Venus</a:t>
            </a:r>
            <a:endParaRPr sz="1600">
              <a:solidFill>
                <a:schemeClr val="dk2"/>
              </a:solidFill>
              <a:latin typeface="Roboto"/>
              <a:ea typeface="Roboto"/>
              <a:cs typeface="Roboto"/>
              <a:sym typeface="Roboto"/>
            </a:endParaRPr>
          </a:p>
        </p:txBody>
      </p:sp>
      <p:sp>
        <p:nvSpPr>
          <p:cNvPr id="1177" name="Google Shape;1177;p62"/>
          <p:cNvSpPr txBox="1"/>
          <p:nvPr/>
        </p:nvSpPr>
        <p:spPr>
          <a:xfrm>
            <a:off x="487775" y="3969924"/>
            <a:ext cx="1008600" cy="28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Mars</a:t>
            </a:r>
            <a:endParaRPr sz="1600">
              <a:solidFill>
                <a:schemeClr val="dk2"/>
              </a:solidFill>
              <a:latin typeface="Roboto"/>
              <a:ea typeface="Roboto"/>
              <a:cs typeface="Roboto"/>
              <a:sym typeface="Roboto"/>
            </a:endParaRPr>
          </a:p>
        </p:txBody>
      </p:sp>
      <p:sp>
        <p:nvSpPr>
          <p:cNvPr id="1178" name="Google Shape;1178;p62"/>
          <p:cNvSpPr txBox="1"/>
          <p:nvPr/>
        </p:nvSpPr>
        <p:spPr>
          <a:xfrm>
            <a:off x="7641050" y="1628587"/>
            <a:ext cx="1008600" cy="287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Neptune</a:t>
            </a:r>
            <a:endParaRPr sz="1600">
              <a:solidFill>
                <a:schemeClr val="dk2"/>
              </a:solidFill>
              <a:latin typeface="Roboto"/>
              <a:ea typeface="Roboto"/>
              <a:cs typeface="Roboto"/>
              <a:sym typeface="Roboto"/>
            </a:endParaRPr>
          </a:p>
        </p:txBody>
      </p:sp>
      <p:sp>
        <p:nvSpPr>
          <p:cNvPr id="1179" name="Google Shape;1179;p62"/>
          <p:cNvSpPr txBox="1"/>
          <p:nvPr/>
        </p:nvSpPr>
        <p:spPr>
          <a:xfrm>
            <a:off x="7641050" y="3969924"/>
            <a:ext cx="1008600" cy="287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Mercury</a:t>
            </a:r>
            <a:endParaRPr sz="1600">
              <a:solidFill>
                <a:schemeClr val="dk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63"/>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185" name="Google Shape;1185;p63"/>
          <p:cNvGrpSpPr/>
          <p:nvPr/>
        </p:nvGrpSpPr>
        <p:grpSpPr>
          <a:xfrm>
            <a:off x="1525094" y="1076326"/>
            <a:ext cx="6093812" cy="3687644"/>
            <a:chOff x="1525094" y="1076326"/>
            <a:chExt cx="6093812" cy="3687644"/>
          </a:xfrm>
        </p:grpSpPr>
        <p:sp>
          <p:nvSpPr>
            <p:cNvPr id="1186" name="Google Shape;1186;p63"/>
            <p:cNvSpPr/>
            <p:nvPr/>
          </p:nvSpPr>
          <p:spPr>
            <a:xfrm>
              <a:off x="3916718" y="1076326"/>
              <a:ext cx="526575" cy="631577"/>
            </a:xfrm>
            <a:custGeom>
              <a:rect b="b" l="l" r="r" t="t"/>
              <a:pathLst>
                <a:path extrusionOk="0" h="4613" w="3846">
                  <a:moveTo>
                    <a:pt x="1937" y="901"/>
                  </a:moveTo>
                  <a:cubicBezTo>
                    <a:pt x="2174" y="901"/>
                    <a:pt x="2386" y="1008"/>
                    <a:pt x="2546" y="1220"/>
                  </a:cubicBezTo>
                  <a:cubicBezTo>
                    <a:pt x="2679" y="1459"/>
                    <a:pt x="2785" y="1803"/>
                    <a:pt x="2785" y="2307"/>
                  </a:cubicBezTo>
                  <a:cubicBezTo>
                    <a:pt x="2785" y="2810"/>
                    <a:pt x="2679" y="3156"/>
                    <a:pt x="2546" y="3393"/>
                  </a:cubicBezTo>
                  <a:cubicBezTo>
                    <a:pt x="2386" y="3605"/>
                    <a:pt x="2174" y="3711"/>
                    <a:pt x="1937" y="3711"/>
                  </a:cubicBezTo>
                  <a:cubicBezTo>
                    <a:pt x="1672" y="3711"/>
                    <a:pt x="1460" y="3605"/>
                    <a:pt x="1326" y="3393"/>
                  </a:cubicBezTo>
                  <a:cubicBezTo>
                    <a:pt x="1167" y="3156"/>
                    <a:pt x="1089" y="2810"/>
                    <a:pt x="1089" y="2307"/>
                  </a:cubicBezTo>
                  <a:cubicBezTo>
                    <a:pt x="1089" y="1803"/>
                    <a:pt x="1167" y="1459"/>
                    <a:pt x="1326" y="1220"/>
                  </a:cubicBezTo>
                  <a:cubicBezTo>
                    <a:pt x="1460" y="1008"/>
                    <a:pt x="1672" y="901"/>
                    <a:pt x="1937" y="901"/>
                  </a:cubicBezTo>
                  <a:close/>
                  <a:moveTo>
                    <a:pt x="1937" y="876"/>
                  </a:moveTo>
                  <a:cubicBezTo>
                    <a:pt x="1672" y="876"/>
                    <a:pt x="1460" y="982"/>
                    <a:pt x="1301" y="1220"/>
                  </a:cubicBezTo>
                  <a:cubicBezTo>
                    <a:pt x="1142" y="1432"/>
                    <a:pt x="1061" y="1803"/>
                    <a:pt x="1061" y="2307"/>
                  </a:cubicBezTo>
                  <a:cubicBezTo>
                    <a:pt x="1061" y="2810"/>
                    <a:pt x="1142" y="3181"/>
                    <a:pt x="1301" y="3393"/>
                  </a:cubicBezTo>
                  <a:cubicBezTo>
                    <a:pt x="1460" y="3633"/>
                    <a:pt x="1672" y="3739"/>
                    <a:pt x="1937" y="3739"/>
                  </a:cubicBezTo>
                  <a:cubicBezTo>
                    <a:pt x="2202" y="3739"/>
                    <a:pt x="2414" y="3633"/>
                    <a:pt x="2573" y="3393"/>
                  </a:cubicBezTo>
                  <a:cubicBezTo>
                    <a:pt x="2732" y="3181"/>
                    <a:pt x="2811" y="2810"/>
                    <a:pt x="2811" y="2307"/>
                  </a:cubicBezTo>
                  <a:cubicBezTo>
                    <a:pt x="2811" y="1803"/>
                    <a:pt x="2732" y="1432"/>
                    <a:pt x="2573" y="1220"/>
                  </a:cubicBezTo>
                  <a:cubicBezTo>
                    <a:pt x="2414" y="982"/>
                    <a:pt x="2202" y="876"/>
                    <a:pt x="1937" y="876"/>
                  </a:cubicBezTo>
                  <a:close/>
                  <a:moveTo>
                    <a:pt x="1937" y="28"/>
                  </a:moveTo>
                  <a:cubicBezTo>
                    <a:pt x="2467" y="28"/>
                    <a:pt x="2944" y="240"/>
                    <a:pt x="3262" y="636"/>
                  </a:cubicBezTo>
                  <a:cubicBezTo>
                    <a:pt x="3606" y="1008"/>
                    <a:pt x="3818" y="1591"/>
                    <a:pt x="3818" y="2307"/>
                  </a:cubicBezTo>
                  <a:cubicBezTo>
                    <a:pt x="3818" y="3022"/>
                    <a:pt x="3606" y="3605"/>
                    <a:pt x="3262" y="3976"/>
                  </a:cubicBezTo>
                  <a:cubicBezTo>
                    <a:pt x="2944" y="4375"/>
                    <a:pt x="2467" y="4587"/>
                    <a:pt x="1937" y="4587"/>
                  </a:cubicBezTo>
                  <a:cubicBezTo>
                    <a:pt x="1379" y="4587"/>
                    <a:pt x="930" y="4375"/>
                    <a:pt x="584" y="3976"/>
                  </a:cubicBezTo>
                  <a:cubicBezTo>
                    <a:pt x="240" y="3605"/>
                    <a:pt x="54" y="3022"/>
                    <a:pt x="54" y="2307"/>
                  </a:cubicBezTo>
                  <a:cubicBezTo>
                    <a:pt x="54" y="1591"/>
                    <a:pt x="240" y="1008"/>
                    <a:pt x="584" y="636"/>
                  </a:cubicBezTo>
                  <a:cubicBezTo>
                    <a:pt x="930" y="240"/>
                    <a:pt x="1379" y="28"/>
                    <a:pt x="1937" y="28"/>
                  </a:cubicBezTo>
                  <a:close/>
                  <a:moveTo>
                    <a:pt x="1937" y="0"/>
                  </a:moveTo>
                  <a:cubicBezTo>
                    <a:pt x="1379" y="0"/>
                    <a:pt x="902" y="212"/>
                    <a:pt x="558" y="611"/>
                  </a:cubicBezTo>
                  <a:cubicBezTo>
                    <a:pt x="213" y="1008"/>
                    <a:pt x="1" y="1565"/>
                    <a:pt x="1" y="2307"/>
                  </a:cubicBezTo>
                  <a:cubicBezTo>
                    <a:pt x="1" y="3050"/>
                    <a:pt x="213" y="3605"/>
                    <a:pt x="558" y="4004"/>
                  </a:cubicBezTo>
                  <a:cubicBezTo>
                    <a:pt x="902" y="4401"/>
                    <a:pt x="1379" y="4613"/>
                    <a:pt x="1937" y="4613"/>
                  </a:cubicBezTo>
                  <a:cubicBezTo>
                    <a:pt x="2493" y="4613"/>
                    <a:pt x="2970" y="4401"/>
                    <a:pt x="3288" y="4004"/>
                  </a:cubicBezTo>
                  <a:cubicBezTo>
                    <a:pt x="3633" y="3605"/>
                    <a:pt x="3846" y="3050"/>
                    <a:pt x="3846" y="2307"/>
                  </a:cubicBezTo>
                  <a:cubicBezTo>
                    <a:pt x="3846" y="1565"/>
                    <a:pt x="3633" y="1008"/>
                    <a:pt x="3288" y="611"/>
                  </a:cubicBezTo>
                  <a:cubicBezTo>
                    <a:pt x="2970" y="212"/>
                    <a:pt x="2493" y="0"/>
                    <a:pt x="1937" y="0"/>
                  </a:cubicBezTo>
                  <a:close/>
                </a:path>
              </a:pathLst>
            </a:custGeom>
            <a:solidFill>
              <a:srgbClr val="C2E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3"/>
            <p:cNvSpPr/>
            <p:nvPr/>
          </p:nvSpPr>
          <p:spPr>
            <a:xfrm>
              <a:off x="4472181" y="1087279"/>
              <a:ext cx="268764" cy="609945"/>
            </a:xfrm>
            <a:custGeom>
              <a:rect b="b" l="l" r="r" t="t"/>
              <a:pathLst>
                <a:path extrusionOk="0" h="4455" w="1963">
                  <a:moveTo>
                    <a:pt x="1909" y="26"/>
                  </a:moveTo>
                  <a:lnTo>
                    <a:pt x="1909" y="4427"/>
                  </a:lnTo>
                  <a:lnTo>
                    <a:pt x="927" y="4427"/>
                  </a:lnTo>
                  <a:lnTo>
                    <a:pt x="927" y="821"/>
                  </a:lnTo>
                  <a:lnTo>
                    <a:pt x="26" y="821"/>
                  </a:lnTo>
                  <a:lnTo>
                    <a:pt x="26" y="26"/>
                  </a:lnTo>
                  <a:close/>
                  <a:moveTo>
                    <a:pt x="1" y="1"/>
                  </a:moveTo>
                  <a:lnTo>
                    <a:pt x="1" y="849"/>
                  </a:lnTo>
                  <a:lnTo>
                    <a:pt x="902" y="849"/>
                  </a:lnTo>
                  <a:lnTo>
                    <a:pt x="902" y="4454"/>
                  </a:lnTo>
                  <a:lnTo>
                    <a:pt x="1962" y="4454"/>
                  </a:lnTo>
                  <a:lnTo>
                    <a:pt x="1962" y="1"/>
                  </a:lnTo>
                  <a:close/>
                </a:path>
              </a:pathLst>
            </a:custGeom>
            <a:solidFill>
              <a:srgbClr val="C2E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63"/>
            <p:cNvGrpSpPr/>
            <p:nvPr/>
          </p:nvGrpSpPr>
          <p:grpSpPr>
            <a:xfrm>
              <a:off x="3916724" y="1076327"/>
              <a:ext cx="824230" cy="631581"/>
              <a:chOff x="3432105" y="1053475"/>
              <a:chExt cx="710114" cy="544138"/>
            </a:xfrm>
          </p:grpSpPr>
          <p:sp>
            <p:nvSpPr>
              <p:cNvPr id="1189" name="Google Shape;1189;p63"/>
              <p:cNvSpPr/>
              <p:nvPr/>
            </p:nvSpPr>
            <p:spPr>
              <a:xfrm>
                <a:off x="3432105" y="1053475"/>
                <a:ext cx="453674" cy="544138"/>
              </a:xfrm>
              <a:custGeom>
                <a:rect b="b" l="l" r="r" t="t"/>
                <a:pathLst>
                  <a:path extrusionOk="0" h="4613" w="3846">
                    <a:moveTo>
                      <a:pt x="1937" y="901"/>
                    </a:moveTo>
                    <a:cubicBezTo>
                      <a:pt x="2174" y="901"/>
                      <a:pt x="2386" y="1008"/>
                      <a:pt x="2546" y="1220"/>
                    </a:cubicBezTo>
                    <a:cubicBezTo>
                      <a:pt x="2679" y="1459"/>
                      <a:pt x="2785" y="1803"/>
                      <a:pt x="2785" y="2307"/>
                    </a:cubicBezTo>
                    <a:cubicBezTo>
                      <a:pt x="2785" y="2810"/>
                      <a:pt x="2679" y="3156"/>
                      <a:pt x="2546" y="3393"/>
                    </a:cubicBezTo>
                    <a:cubicBezTo>
                      <a:pt x="2386" y="3605"/>
                      <a:pt x="2174" y="3711"/>
                      <a:pt x="1937" y="3711"/>
                    </a:cubicBezTo>
                    <a:cubicBezTo>
                      <a:pt x="1672" y="3711"/>
                      <a:pt x="1460" y="3605"/>
                      <a:pt x="1326" y="3393"/>
                    </a:cubicBezTo>
                    <a:cubicBezTo>
                      <a:pt x="1167" y="3156"/>
                      <a:pt x="1089" y="2810"/>
                      <a:pt x="1089" y="2307"/>
                    </a:cubicBezTo>
                    <a:cubicBezTo>
                      <a:pt x="1089" y="1803"/>
                      <a:pt x="1167" y="1459"/>
                      <a:pt x="1326" y="1220"/>
                    </a:cubicBezTo>
                    <a:cubicBezTo>
                      <a:pt x="1460" y="1008"/>
                      <a:pt x="1672" y="901"/>
                      <a:pt x="1937" y="901"/>
                    </a:cubicBezTo>
                    <a:close/>
                    <a:moveTo>
                      <a:pt x="1937" y="876"/>
                    </a:moveTo>
                    <a:cubicBezTo>
                      <a:pt x="1672" y="876"/>
                      <a:pt x="1460" y="982"/>
                      <a:pt x="1301" y="1220"/>
                    </a:cubicBezTo>
                    <a:cubicBezTo>
                      <a:pt x="1142" y="1432"/>
                      <a:pt x="1061" y="1803"/>
                      <a:pt x="1061" y="2307"/>
                    </a:cubicBezTo>
                    <a:cubicBezTo>
                      <a:pt x="1061" y="2810"/>
                      <a:pt x="1142" y="3181"/>
                      <a:pt x="1301" y="3393"/>
                    </a:cubicBezTo>
                    <a:cubicBezTo>
                      <a:pt x="1460" y="3633"/>
                      <a:pt x="1672" y="3739"/>
                      <a:pt x="1937" y="3739"/>
                    </a:cubicBezTo>
                    <a:cubicBezTo>
                      <a:pt x="2202" y="3739"/>
                      <a:pt x="2414" y="3633"/>
                      <a:pt x="2573" y="3393"/>
                    </a:cubicBezTo>
                    <a:cubicBezTo>
                      <a:pt x="2732" y="3181"/>
                      <a:pt x="2811" y="2810"/>
                      <a:pt x="2811" y="2307"/>
                    </a:cubicBezTo>
                    <a:cubicBezTo>
                      <a:pt x="2811" y="1803"/>
                      <a:pt x="2732" y="1432"/>
                      <a:pt x="2573" y="1220"/>
                    </a:cubicBezTo>
                    <a:cubicBezTo>
                      <a:pt x="2414" y="982"/>
                      <a:pt x="2202" y="876"/>
                      <a:pt x="1937" y="876"/>
                    </a:cubicBezTo>
                    <a:close/>
                    <a:moveTo>
                      <a:pt x="1937" y="28"/>
                    </a:moveTo>
                    <a:cubicBezTo>
                      <a:pt x="2467" y="28"/>
                      <a:pt x="2944" y="240"/>
                      <a:pt x="3262" y="636"/>
                    </a:cubicBezTo>
                    <a:cubicBezTo>
                      <a:pt x="3606" y="1008"/>
                      <a:pt x="3818" y="1591"/>
                      <a:pt x="3818" y="2307"/>
                    </a:cubicBezTo>
                    <a:cubicBezTo>
                      <a:pt x="3818" y="3022"/>
                      <a:pt x="3606" y="3605"/>
                      <a:pt x="3262" y="3976"/>
                    </a:cubicBezTo>
                    <a:cubicBezTo>
                      <a:pt x="2944" y="4375"/>
                      <a:pt x="2467" y="4587"/>
                      <a:pt x="1937" y="4587"/>
                    </a:cubicBezTo>
                    <a:cubicBezTo>
                      <a:pt x="1379" y="4587"/>
                      <a:pt x="930" y="4375"/>
                      <a:pt x="584" y="3976"/>
                    </a:cubicBezTo>
                    <a:cubicBezTo>
                      <a:pt x="240" y="3605"/>
                      <a:pt x="54" y="3022"/>
                      <a:pt x="54" y="2307"/>
                    </a:cubicBezTo>
                    <a:cubicBezTo>
                      <a:pt x="54" y="1591"/>
                      <a:pt x="240" y="1008"/>
                      <a:pt x="584" y="636"/>
                    </a:cubicBezTo>
                    <a:cubicBezTo>
                      <a:pt x="930" y="240"/>
                      <a:pt x="1379" y="28"/>
                      <a:pt x="1937" y="28"/>
                    </a:cubicBezTo>
                    <a:close/>
                    <a:moveTo>
                      <a:pt x="1937" y="0"/>
                    </a:moveTo>
                    <a:cubicBezTo>
                      <a:pt x="1379" y="0"/>
                      <a:pt x="902" y="212"/>
                      <a:pt x="558" y="611"/>
                    </a:cubicBezTo>
                    <a:cubicBezTo>
                      <a:pt x="213" y="1008"/>
                      <a:pt x="1" y="1565"/>
                      <a:pt x="1" y="2307"/>
                    </a:cubicBezTo>
                    <a:cubicBezTo>
                      <a:pt x="1" y="3050"/>
                      <a:pt x="213" y="3605"/>
                      <a:pt x="558" y="4004"/>
                    </a:cubicBezTo>
                    <a:cubicBezTo>
                      <a:pt x="902" y="4401"/>
                      <a:pt x="1379" y="4613"/>
                      <a:pt x="1937" y="4613"/>
                    </a:cubicBezTo>
                    <a:cubicBezTo>
                      <a:pt x="2493" y="4613"/>
                      <a:pt x="2970" y="4401"/>
                      <a:pt x="3288" y="4004"/>
                    </a:cubicBezTo>
                    <a:cubicBezTo>
                      <a:pt x="3633" y="3605"/>
                      <a:pt x="3846" y="3050"/>
                      <a:pt x="3846" y="2307"/>
                    </a:cubicBezTo>
                    <a:cubicBezTo>
                      <a:pt x="3846" y="1565"/>
                      <a:pt x="3633" y="1008"/>
                      <a:pt x="3288" y="611"/>
                    </a:cubicBezTo>
                    <a:cubicBezTo>
                      <a:pt x="2970" y="212"/>
                      <a:pt x="2493" y="0"/>
                      <a:pt x="1937"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3"/>
              <p:cNvSpPr/>
              <p:nvPr/>
            </p:nvSpPr>
            <p:spPr>
              <a:xfrm>
                <a:off x="3910664" y="1062912"/>
                <a:ext cx="231555" cy="525501"/>
              </a:xfrm>
              <a:custGeom>
                <a:rect b="b" l="l" r="r" t="t"/>
                <a:pathLst>
                  <a:path extrusionOk="0" h="4455" w="1963">
                    <a:moveTo>
                      <a:pt x="1909" y="26"/>
                    </a:moveTo>
                    <a:lnTo>
                      <a:pt x="1909" y="4427"/>
                    </a:lnTo>
                    <a:lnTo>
                      <a:pt x="927" y="4427"/>
                    </a:lnTo>
                    <a:lnTo>
                      <a:pt x="927" y="821"/>
                    </a:lnTo>
                    <a:lnTo>
                      <a:pt x="26" y="821"/>
                    </a:lnTo>
                    <a:lnTo>
                      <a:pt x="26" y="26"/>
                    </a:lnTo>
                    <a:close/>
                    <a:moveTo>
                      <a:pt x="1" y="1"/>
                    </a:moveTo>
                    <a:lnTo>
                      <a:pt x="1" y="849"/>
                    </a:lnTo>
                    <a:lnTo>
                      <a:pt x="902" y="849"/>
                    </a:lnTo>
                    <a:lnTo>
                      <a:pt x="902" y="4454"/>
                    </a:lnTo>
                    <a:lnTo>
                      <a:pt x="1962" y="4454"/>
                    </a:lnTo>
                    <a:lnTo>
                      <a:pt x="1962" y="1"/>
                    </a:ln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63"/>
            <p:cNvSpPr/>
            <p:nvPr/>
          </p:nvSpPr>
          <p:spPr>
            <a:xfrm>
              <a:off x="2454196" y="1559088"/>
              <a:ext cx="2123278" cy="834892"/>
            </a:xfrm>
            <a:custGeom>
              <a:rect b="b" l="l" r="r" t="t"/>
              <a:pathLst>
                <a:path extrusionOk="0" h="6098" w="15508">
                  <a:moveTo>
                    <a:pt x="1750" y="1"/>
                  </a:moveTo>
                  <a:lnTo>
                    <a:pt x="1" y="3048"/>
                  </a:lnTo>
                  <a:lnTo>
                    <a:pt x="1750" y="6098"/>
                  </a:lnTo>
                  <a:lnTo>
                    <a:pt x="13758" y="6098"/>
                  </a:lnTo>
                  <a:lnTo>
                    <a:pt x="15507" y="3048"/>
                  </a:lnTo>
                  <a:lnTo>
                    <a:pt x="137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3"/>
            <p:cNvSpPr/>
            <p:nvPr/>
          </p:nvSpPr>
          <p:spPr>
            <a:xfrm>
              <a:off x="2566603" y="1598930"/>
              <a:ext cx="2170513" cy="875008"/>
            </a:xfrm>
            <a:custGeom>
              <a:rect b="b" l="l" r="r" t="t"/>
              <a:pathLst>
                <a:path extrusionOk="0" h="6391" w="15853">
                  <a:moveTo>
                    <a:pt x="13838" y="293"/>
                  </a:moveTo>
                  <a:lnTo>
                    <a:pt x="15509" y="3181"/>
                  </a:lnTo>
                  <a:lnTo>
                    <a:pt x="13838" y="6097"/>
                  </a:lnTo>
                  <a:lnTo>
                    <a:pt x="2015" y="6097"/>
                  </a:lnTo>
                  <a:lnTo>
                    <a:pt x="346" y="3181"/>
                  </a:lnTo>
                  <a:lnTo>
                    <a:pt x="2015" y="293"/>
                  </a:lnTo>
                  <a:close/>
                  <a:moveTo>
                    <a:pt x="1831" y="0"/>
                  </a:moveTo>
                  <a:lnTo>
                    <a:pt x="0" y="3181"/>
                  </a:lnTo>
                  <a:lnTo>
                    <a:pt x="1831" y="6390"/>
                  </a:lnTo>
                  <a:lnTo>
                    <a:pt x="14025" y="6390"/>
                  </a:lnTo>
                  <a:lnTo>
                    <a:pt x="15853" y="3181"/>
                  </a:lnTo>
                  <a:lnTo>
                    <a:pt x="14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3"/>
            <p:cNvSpPr/>
            <p:nvPr/>
          </p:nvSpPr>
          <p:spPr>
            <a:xfrm>
              <a:off x="1859029" y="1486523"/>
              <a:ext cx="1299460" cy="1128707"/>
            </a:xfrm>
            <a:custGeom>
              <a:rect b="b" l="l" r="r" t="t"/>
              <a:pathLst>
                <a:path extrusionOk="0" h="8244" w="9491">
                  <a:moveTo>
                    <a:pt x="2386" y="1"/>
                  </a:moveTo>
                  <a:lnTo>
                    <a:pt x="0" y="4109"/>
                  </a:lnTo>
                  <a:lnTo>
                    <a:pt x="2386" y="8244"/>
                  </a:lnTo>
                  <a:lnTo>
                    <a:pt x="7130" y="8244"/>
                  </a:lnTo>
                  <a:lnTo>
                    <a:pt x="9490" y="4109"/>
                  </a:lnTo>
                  <a:lnTo>
                    <a:pt x="7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3"/>
            <p:cNvSpPr/>
            <p:nvPr/>
          </p:nvSpPr>
          <p:spPr>
            <a:xfrm>
              <a:off x="1898734" y="1522805"/>
              <a:ext cx="1219639" cy="1056143"/>
            </a:xfrm>
            <a:custGeom>
              <a:rect b="b" l="l" r="r" t="t"/>
              <a:pathLst>
                <a:path extrusionOk="0" h="7714" w="8908">
                  <a:moveTo>
                    <a:pt x="2228" y="1"/>
                  </a:moveTo>
                  <a:lnTo>
                    <a:pt x="1" y="3844"/>
                  </a:lnTo>
                  <a:lnTo>
                    <a:pt x="2228" y="7714"/>
                  </a:lnTo>
                  <a:lnTo>
                    <a:pt x="6681" y="7714"/>
                  </a:lnTo>
                  <a:lnTo>
                    <a:pt x="8908" y="3844"/>
                  </a:lnTo>
                  <a:lnTo>
                    <a:pt x="6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3"/>
            <p:cNvSpPr/>
            <p:nvPr/>
          </p:nvSpPr>
          <p:spPr>
            <a:xfrm>
              <a:off x="2617399" y="1261572"/>
              <a:ext cx="515485" cy="511642"/>
            </a:xfrm>
            <a:custGeom>
              <a:rect b="b" l="l" r="r" t="t"/>
              <a:pathLst>
                <a:path extrusionOk="0" h="3737" w="3765">
                  <a:moveTo>
                    <a:pt x="1884" y="0"/>
                  </a:moveTo>
                  <a:cubicBezTo>
                    <a:pt x="849" y="0"/>
                    <a:pt x="1" y="821"/>
                    <a:pt x="1" y="1856"/>
                  </a:cubicBezTo>
                  <a:cubicBezTo>
                    <a:pt x="1" y="2889"/>
                    <a:pt x="849" y="3737"/>
                    <a:pt x="1884" y="3737"/>
                  </a:cubicBezTo>
                  <a:cubicBezTo>
                    <a:pt x="2916" y="3737"/>
                    <a:pt x="3765" y="2889"/>
                    <a:pt x="3765" y="1856"/>
                  </a:cubicBezTo>
                  <a:cubicBezTo>
                    <a:pt x="3765" y="821"/>
                    <a:pt x="2916" y="0"/>
                    <a:pt x="1884"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3"/>
            <p:cNvSpPr/>
            <p:nvPr/>
          </p:nvSpPr>
          <p:spPr>
            <a:xfrm>
              <a:off x="6577243" y="1613443"/>
              <a:ext cx="526301" cy="631577"/>
            </a:xfrm>
            <a:custGeom>
              <a:rect b="b" l="l" r="r" t="t"/>
              <a:pathLst>
                <a:path extrusionOk="0" h="4613" w="3844">
                  <a:moveTo>
                    <a:pt x="1935" y="902"/>
                  </a:moveTo>
                  <a:cubicBezTo>
                    <a:pt x="2174" y="902"/>
                    <a:pt x="2386" y="1008"/>
                    <a:pt x="2546" y="1220"/>
                  </a:cubicBezTo>
                  <a:cubicBezTo>
                    <a:pt x="2677" y="1460"/>
                    <a:pt x="2783" y="1803"/>
                    <a:pt x="2783" y="2308"/>
                  </a:cubicBezTo>
                  <a:cubicBezTo>
                    <a:pt x="2783" y="2810"/>
                    <a:pt x="2677" y="3156"/>
                    <a:pt x="2546" y="3394"/>
                  </a:cubicBezTo>
                  <a:cubicBezTo>
                    <a:pt x="2386" y="3606"/>
                    <a:pt x="2174" y="3712"/>
                    <a:pt x="1935" y="3712"/>
                  </a:cubicBezTo>
                  <a:cubicBezTo>
                    <a:pt x="1670" y="3712"/>
                    <a:pt x="1458" y="3606"/>
                    <a:pt x="1326" y="3394"/>
                  </a:cubicBezTo>
                  <a:cubicBezTo>
                    <a:pt x="1167" y="3156"/>
                    <a:pt x="1086" y="2810"/>
                    <a:pt x="1086" y="2308"/>
                  </a:cubicBezTo>
                  <a:cubicBezTo>
                    <a:pt x="1086" y="1803"/>
                    <a:pt x="1167" y="1460"/>
                    <a:pt x="1326" y="1220"/>
                  </a:cubicBezTo>
                  <a:cubicBezTo>
                    <a:pt x="1458" y="1008"/>
                    <a:pt x="1670" y="902"/>
                    <a:pt x="1935" y="902"/>
                  </a:cubicBezTo>
                  <a:close/>
                  <a:moveTo>
                    <a:pt x="1935" y="876"/>
                  </a:moveTo>
                  <a:cubicBezTo>
                    <a:pt x="1670" y="876"/>
                    <a:pt x="1458" y="982"/>
                    <a:pt x="1299" y="1220"/>
                  </a:cubicBezTo>
                  <a:cubicBezTo>
                    <a:pt x="1140" y="1460"/>
                    <a:pt x="1061" y="1803"/>
                    <a:pt x="1061" y="2308"/>
                  </a:cubicBezTo>
                  <a:cubicBezTo>
                    <a:pt x="1061" y="2810"/>
                    <a:pt x="1140" y="3182"/>
                    <a:pt x="1299" y="3421"/>
                  </a:cubicBezTo>
                  <a:cubicBezTo>
                    <a:pt x="1458" y="3633"/>
                    <a:pt x="1670" y="3739"/>
                    <a:pt x="1935" y="3739"/>
                  </a:cubicBezTo>
                  <a:cubicBezTo>
                    <a:pt x="2200" y="3739"/>
                    <a:pt x="2412" y="3633"/>
                    <a:pt x="2571" y="3421"/>
                  </a:cubicBezTo>
                  <a:cubicBezTo>
                    <a:pt x="2730" y="3182"/>
                    <a:pt x="2811" y="2810"/>
                    <a:pt x="2811" y="2308"/>
                  </a:cubicBezTo>
                  <a:cubicBezTo>
                    <a:pt x="2811" y="1803"/>
                    <a:pt x="2730" y="1460"/>
                    <a:pt x="2571" y="1220"/>
                  </a:cubicBezTo>
                  <a:cubicBezTo>
                    <a:pt x="2412" y="982"/>
                    <a:pt x="2200" y="876"/>
                    <a:pt x="1935" y="876"/>
                  </a:cubicBezTo>
                  <a:close/>
                  <a:moveTo>
                    <a:pt x="1935" y="28"/>
                  </a:moveTo>
                  <a:cubicBezTo>
                    <a:pt x="2465" y="28"/>
                    <a:pt x="2942" y="240"/>
                    <a:pt x="3260" y="637"/>
                  </a:cubicBezTo>
                  <a:cubicBezTo>
                    <a:pt x="3606" y="1008"/>
                    <a:pt x="3818" y="1591"/>
                    <a:pt x="3818" y="2308"/>
                  </a:cubicBezTo>
                  <a:cubicBezTo>
                    <a:pt x="3818" y="3050"/>
                    <a:pt x="3606" y="3606"/>
                    <a:pt x="3260" y="4004"/>
                  </a:cubicBezTo>
                  <a:cubicBezTo>
                    <a:pt x="2942" y="4375"/>
                    <a:pt x="2465" y="4588"/>
                    <a:pt x="1935" y="4588"/>
                  </a:cubicBezTo>
                  <a:cubicBezTo>
                    <a:pt x="1379" y="4588"/>
                    <a:pt x="927" y="4375"/>
                    <a:pt x="584" y="4004"/>
                  </a:cubicBezTo>
                  <a:cubicBezTo>
                    <a:pt x="238" y="3606"/>
                    <a:pt x="54" y="3050"/>
                    <a:pt x="54" y="2308"/>
                  </a:cubicBezTo>
                  <a:cubicBezTo>
                    <a:pt x="54" y="1591"/>
                    <a:pt x="238" y="1008"/>
                    <a:pt x="584" y="637"/>
                  </a:cubicBezTo>
                  <a:cubicBezTo>
                    <a:pt x="927" y="240"/>
                    <a:pt x="1379" y="28"/>
                    <a:pt x="1935" y="28"/>
                  </a:cubicBezTo>
                  <a:close/>
                  <a:moveTo>
                    <a:pt x="1935" y="0"/>
                  </a:moveTo>
                  <a:cubicBezTo>
                    <a:pt x="1379" y="0"/>
                    <a:pt x="902" y="213"/>
                    <a:pt x="556" y="611"/>
                  </a:cubicBezTo>
                  <a:cubicBezTo>
                    <a:pt x="213" y="1008"/>
                    <a:pt x="1" y="1566"/>
                    <a:pt x="1" y="2308"/>
                  </a:cubicBezTo>
                  <a:cubicBezTo>
                    <a:pt x="1" y="3050"/>
                    <a:pt x="213" y="3633"/>
                    <a:pt x="556" y="4004"/>
                  </a:cubicBezTo>
                  <a:cubicBezTo>
                    <a:pt x="902" y="4401"/>
                    <a:pt x="1379" y="4613"/>
                    <a:pt x="1935" y="4613"/>
                  </a:cubicBezTo>
                  <a:cubicBezTo>
                    <a:pt x="2465" y="4613"/>
                    <a:pt x="2970" y="4401"/>
                    <a:pt x="3288" y="4004"/>
                  </a:cubicBezTo>
                  <a:cubicBezTo>
                    <a:pt x="3631" y="3633"/>
                    <a:pt x="3843" y="3050"/>
                    <a:pt x="3843" y="2308"/>
                  </a:cubicBezTo>
                  <a:cubicBezTo>
                    <a:pt x="3843" y="1566"/>
                    <a:pt x="3631" y="1008"/>
                    <a:pt x="3288" y="611"/>
                  </a:cubicBezTo>
                  <a:cubicBezTo>
                    <a:pt x="2970" y="213"/>
                    <a:pt x="2465" y="0"/>
                    <a:pt x="1935" y="0"/>
                  </a:cubicBezTo>
                  <a:close/>
                </a:path>
              </a:pathLst>
            </a:custGeom>
            <a:solidFill>
              <a:srgbClr val="A0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3"/>
            <p:cNvSpPr/>
            <p:nvPr/>
          </p:nvSpPr>
          <p:spPr>
            <a:xfrm>
              <a:off x="7125175" y="1613443"/>
              <a:ext cx="493715" cy="620898"/>
            </a:xfrm>
            <a:custGeom>
              <a:rect b="b" l="l" r="r" t="t"/>
              <a:pathLst>
                <a:path extrusionOk="0" h="4535" w="3606">
                  <a:moveTo>
                    <a:pt x="1803" y="28"/>
                  </a:moveTo>
                  <a:cubicBezTo>
                    <a:pt x="2280" y="28"/>
                    <a:pt x="2704" y="160"/>
                    <a:pt x="2969" y="399"/>
                  </a:cubicBezTo>
                  <a:cubicBezTo>
                    <a:pt x="3262" y="611"/>
                    <a:pt x="3421" y="929"/>
                    <a:pt x="3421" y="1326"/>
                  </a:cubicBezTo>
                  <a:cubicBezTo>
                    <a:pt x="3421" y="1538"/>
                    <a:pt x="3394" y="1750"/>
                    <a:pt x="3288" y="1962"/>
                  </a:cubicBezTo>
                  <a:cubicBezTo>
                    <a:pt x="3182" y="2174"/>
                    <a:pt x="2997" y="2439"/>
                    <a:pt x="2679" y="2704"/>
                  </a:cubicBezTo>
                  <a:lnTo>
                    <a:pt x="1644" y="3712"/>
                  </a:lnTo>
                  <a:lnTo>
                    <a:pt x="3580" y="3712"/>
                  </a:lnTo>
                  <a:lnTo>
                    <a:pt x="3580" y="4507"/>
                  </a:lnTo>
                  <a:lnTo>
                    <a:pt x="266" y="4507"/>
                  </a:lnTo>
                  <a:lnTo>
                    <a:pt x="266" y="3871"/>
                  </a:lnTo>
                  <a:lnTo>
                    <a:pt x="1962" y="2255"/>
                  </a:lnTo>
                  <a:cubicBezTo>
                    <a:pt x="2149" y="2068"/>
                    <a:pt x="2280" y="1909"/>
                    <a:pt x="2333" y="1778"/>
                  </a:cubicBezTo>
                  <a:cubicBezTo>
                    <a:pt x="2414" y="1644"/>
                    <a:pt x="2439" y="1538"/>
                    <a:pt x="2439" y="1432"/>
                  </a:cubicBezTo>
                  <a:cubicBezTo>
                    <a:pt x="2439" y="1247"/>
                    <a:pt x="2361" y="1114"/>
                    <a:pt x="2255" y="1008"/>
                  </a:cubicBezTo>
                  <a:cubicBezTo>
                    <a:pt x="2121" y="902"/>
                    <a:pt x="1937" y="876"/>
                    <a:pt x="1697" y="876"/>
                  </a:cubicBezTo>
                  <a:cubicBezTo>
                    <a:pt x="1337" y="876"/>
                    <a:pt x="1004" y="1000"/>
                    <a:pt x="790" y="1297"/>
                  </a:cubicBezTo>
                  <a:lnTo>
                    <a:pt x="790" y="1297"/>
                  </a:lnTo>
                  <a:lnTo>
                    <a:pt x="66" y="831"/>
                  </a:lnTo>
                  <a:lnTo>
                    <a:pt x="66" y="831"/>
                  </a:lnTo>
                  <a:cubicBezTo>
                    <a:pt x="413" y="339"/>
                    <a:pt x="1017" y="28"/>
                    <a:pt x="1803" y="28"/>
                  </a:cubicBezTo>
                  <a:close/>
                  <a:moveTo>
                    <a:pt x="1803" y="0"/>
                  </a:moveTo>
                  <a:cubicBezTo>
                    <a:pt x="982" y="0"/>
                    <a:pt x="372" y="319"/>
                    <a:pt x="28" y="823"/>
                  </a:cubicBezTo>
                  <a:lnTo>
                    <a:pt x="0" y="849"/>
                  </a:lnTo>
                  <a:lnTo>
                    <a:pt x="796" y="1353"/>
                  </a:lnTo>
                  <a:lnTo>
                    <a:pt x="796" y="1326"/>
                  </a:lnTo>
                  <a:cubicBezTo>
                    <a:pt x="1008" y="1035"/>
                    <a:pt x="1326" y="902"/>
                    <a:pt x="1697" y="902"/>
                  </a:cubicBezTo>
                  <a:cubicBezTo>
                    <a:pt x="1937" y="902"/>
                    <a:pt x="2096" y="955"/>
                    <a:pt x="2227" y="1035"/>
                  </a:cubicBezTo>
                  <a:cubicBezTo>
                    <a:pt x="2333" y="1141"/>
                    <a:pt x="2386" y="1273"/>
                    <a:pt x="2386" y="1432"/>
                  </a:cubicBezTo>
                  <a:cubicBezTo>
                    <a:pt x="2386" y="1538"/>
                    <a:pt x="2386" y="1644"/>
                    <a:pt x="2308" y="1778"/>
                  </a:cubicBezTo>
                  <a:cubicBezTo>
                    <a:pt x="2255" y="1909"/>
                    <a:pt x="2121" y="2043"/>
                    <a:pt x="1937" y="2227"/>
                  </a:cubicBezTo>
                  <a:lnTo>
                    <a:pt x="213" y="3845"/>
                  </a:lnTo>
                  <a:lnTo>
                    <a:pt x="213" y="4535"/>
                  </a:lnTo>
                  <a:lnTo>
                    <a:pt x="3606" y="4535"/>
                  </a:lnTo>
                  <a:lnTo>
                    <a:pt x="3606" y="3659"/>
                  </a:lnTo>
                  <a:lnTo>
                    <a:pt x="1725" y="3659"/>
                  </a:lnTo>
                  <a:lnTo>
                    <a:pt x="2704" y="2732"/>
                  </a:lnTo>
                  <a:cubicBezTo>
                    <a:pt x="3022" y="2439"/>
                    <a:pt x="3209" y="2202"/>
                    <a:pt x="3315" y="1990"/>
                  </a:cubicBezTo>
                  <a:cubicBezTo>
                    <a:pt x="3421" y="1750"/>
                    <a:pt x="3447" y="1538"/>
                    <a:pt x="3447" y="1326"/>
                  </a:cubicBezTo>
                  <a:cubicBezTo>
                    <a:pt x="3447" y="929"/>
                    <a:pt x="3288" y="584"/>
                    <a:pt x="2997" y="372"/>
                  </a:cubicBezTo>
                  <a:cubicBezTo>
                    <a:pt x="2704" y="134"/>
                    <a:pt x="2280" y="0"/>
                    <a:pt x="1803" y="0"/>
                  </a:cubicBezTo>
                  <a:close/>
                </a:path>
              </a:pathLst>
            </a:custGeom>
            <a:solidFill>
              <a:srgbClr val="A0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63"/>
            <p:cNvGrpSpPr/>
            <p:nvPr/>
          </p:nvGrpSpPr>
          <p:grpSpPr>
            <a:xfrm>
              <a:off x="6577253" y="1613444"/>
              <a:ext cx="1041653" cy="631581"/>
              <a:chOff x="5724281" y="1516228"/>
              <a:chExt cx="897435" cy="544138"/>
            </a:xfrm>
          </p:grpSpPr>
          <p:sp>
            <p:nvSpPr>
              <p:cNvPr id="1199" name="Google Shape;1199;p63"/>
              <p:cNvSpPr/>
              <p:nvPr/>
            </p:nvSpPr>
            <p:spPr>
              <a:xfrm>
                <a:off x="5724281" y="1516228"/>
                <a:ext cx="453438" cy="544138"/>
              </a:xfrm>
              <a:custGeom>
                <a:rect b="b" l="l" r="r" t="t"/>
                <a:pathLst>
                  <a:path extrusionOk="0" h="4613" w="3844">
                    <a:moveTo>
                      <a:pt x="1935" y="902"/>
                    </a:moveTo>
                    <a:cubicBezTo>
                      <a:pt x="2174" y="902"/>
                      <a:pt x="2386" y="1008"/>
                      <a:pt x="2546" y="1220"/>
                    </a:cubicBezTo>
                    <a:cubicBezTo>
                      <a:pt x="2677" y="1460"/>
                      <a:pt x="2783" y="1803"/>
                      <a:pt x="2783" y="2308"/>
                    </a:cubicBezTo>
                    <a:cubicBezTo>
                      <a:pt x="2783" y="2810"/>
                      <a:pt x="2677" y="3156"/>
                      <a:pt x="2546" y="3394"/>
                    </a:cubicBezTo>
                    <a:cubicBezTo>
                      <a:pt x="2386" y="3606"/>
                      <a:pt x="2174" y="3712"/>
                      <a:pt x="1935" y="3712"/>
                    </a:cubicBezTo>
                    <a:cubicBezTo>
                      <a:pt x="1670" y="3712"/>
                      <a:pt x="1458" y="3606"/>
                      <a:pt x="1326" y="3394"/>
                    </a:cubicBezTo>
                    <a:cubicBezTo>
                      <a:pt x="1167" y="3156"/>
                      <a:pt x="1086" y="2810"/>
                      <a:pt x="1086" y="2308"/>
                    </a:cubicBezTo>
                    <a:cubicBezTo>
                      <a:pt x="1086" y="1803"/>
                      <a:pt x="1167" y="1460"/>
                      <a:pt x="1326" y="1220"/>
                    </a:cubicBezTo>
                    <a:cubicBezTo>
                      <a:pt x="1458" y="1008"/>
                      <a:pt x="1670" y="902"/>
                      <a:pt x="1935" y="902"/>
                    </a:cubicBezTo>
                    <a:close/>
                    <a:moveTo>
                      <a:pt x="1935" y="876"/>
                    </a:moveTo>
                    <a:cubicBezTo>
                      <a:pt x="1670" y="876"/>
                      <a:pt x="1458" y="982"/>
                      <a:pt x="1299" y="1220"/>
                    </a:cubicBezTo>
                    <a:cubicBezTo>
                      <a:pt x="1140" y="1460"/>
                      <a:pt x="1061" y="1803"/>
                      <a:pt x="1061" y="2308"/>
                    </a:cubicBezTo>
                    <a:cubicBezTo>
                      <a:pt x="1061" y="2810"/>
                      <a:pt x="1140" y="3182"/>
                      <a:pt x="1299" y="3421"/>
                    </a:cubicBezTo>
                    <a:cubicBezTo>
                      <a:pt x="1458" y="3633"/>
                      <a:pt x="1670" y="3739"/>
                      <a:pt x="1935" y="3739"/>
                    </a:cubicBezTo>
                    <a:cubicBezTo>
                      <a:pt x="2200" y="3739"/>
                      <a:pt x="2412" y="3633"/>
                      <a:pt x="2571" y="3421"/>
                    </a:cubicBezTo>
                    <a:cubicBezTo>
                      <a:pt x="2730" y="3182"/>
                      <a:pt x="2811" y="2810"/>
                      <a:pt x="2811" y="2308"/>
                    </a:cubicBezTo>
                    <a:cubicBezTo>
                      <a:pt x="2811" y="1803"/>
                      <a:pt x="2730" y="1460"/>
                      <a:pt x="2571" y="1220"/>
                    </a:cubicBezTo>
                    <a:cubicBezTo>
                      <a:pt x="2412" y="982"/>
                      <a:pt x="2200" y="876"/>
                      <a:pt x="1935" y="876"/>
                    </a:cubicBezTo>
                    <a:close/>
                    <a:moveTo>
                      <a:pt x="1935" y="28"/>
                    </a:moveTo>
                    <a:cubicBezTo>
                      <a:pt x="2465" y="28"/>
                      <a:pt x="2942" y="240"/>
                      <a:pt x="3260" y="637"/>
                    </a:cubicBezTo>
                    <a:cubicBezTo>
                      <a:pt x="3606" y="1008"/>
                      <a:pt x="3818" y="1591"/>
                      <a:pt x="3818" y="2308"/>
                    </a:cubicBezTo>
                    <a:cubicBezTo>
                      <a:pt x="3818" y="3050"/>
                      <a:pt x="3606" y="3606"/>
                      <a:pt x="3260" y="4004"/>
                    </a:cubicBezTo>
                    <a:cubicBezTo>
                      <a:pt x="2942" y="4375"/>
                      <a:pt x="2465" y="4588"/>
                      <a:pt x="1935" y="4588"/>
                    </a:cubicBezTo>
                    <a:cubicBezTo>
                      <a:pt x="1379" y="4588"/>
                      <a:pt x="927" y="4375"/>
                      <a:pt x="584" y="4004"/>
                    </a:cubicBezTo>
                    <a:cubicBezTo>
                      <a:pt x="238" y="3606"/>
                      <a:pt x="54" y="3050"/>
                      <a:pt x="54" y="2308"/>
                    </a:cubicBezTo>
                    <a:cubicBezTo>
                      <a:pt x="54" y="1591"/>
                      <a:pt x="238" y="1008"/>
                      <a:pt x="584" y="637"/>
                    </a:cubicBezTo>
                    <a:cubicBezTo>
                      <a:pt x="927" y="240"/>
                      <a:pt x="1379" y="28"/>
                      <a:pt x="1935" y="28"/>
                    </a:cubicBezTo>
                    <a:close/>
                    <a:moveTo>
                      <a:pt x="1935" y="0"/>
                    </a:moveTo>
                    <a:cubicBezTo>
                      <a:pt x="1379" y="0"/>
                      <a:pt x="902" y="213"/>
                      <a:pt x="556" y="611"/>
                    </a:cubicBezTo>
                    <a:cubicBezTo>
                      <a:pt x="213" y="1008"/>
                      <a:pt x="1" y="1566"/>
                      <a:pt x="1" y="2308"/>
                    </a:cubicBezTo>
                    <a:cubicBezTo>
                      <a:pt x="1" y="3050"/>
                      <a:pt x="213" y="3633"/>
                      <a:pt x="556" y="4004"/>
                    </a:cubicBezTo>
                    <a:cubicBezTo>
                      <a:pt x="902" y="4401"/>
                      <a:pt x="1379" y="4613"/>
                      <a:pt x="1935" y="4613"/>
                    </a:cubicBezTo>
                    <a:cubicBezTo>
                      <a:pt x="2465" y="4613"/>
                      <a:pt x="2970" y="4401"/>
                      <a:pt x="3288" y="4004"/>
                    </a:cubicBezTo>
                    <a:cubicBezTo>
                      <a:pt x="3631" y="3633"/>
                      <a:pt x="3843" y="3050"/>
                      <a:pt x="3843" y="2308"/>
                    </a:cubicBezTo>
                    <a:cubicBezTo>
                      <a:pt x="3843" y="1566"/>
                      <a:pt x="3631" y="1008"/>
                      <a:pt x="3288" y="611"/>
                    </a:cubicBezTo>
                    <a:cubicBezTo>
                      <a:pt x="2970" y="213"/>
                      <a:pt x="2465" y="0"/>
                      <a:pt x="1935"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3"/>
              <p:cNvSpPr/>
              <p:nvPr/>
            </p:nvSpPr>
            <p:spPr>
              <a:xfrm>
                <a:off x="6196352" y="1516228"/>
                <a:ext cx="425364" cy="534937"/>
              </a:xfrm>
              <a:custGeom>
                <a:rect b="b" l="l" r="r" t="t"/>
                <a:pathLst>
                  <a:path extrusionOk="0" h="4535" w="3606">
                    <a:moveTo>
                      <a:pt x="1803" y="28"/>
                    </a:moveTo>
                    <a:cubicBezTo>
                      <a:pt x="2280" y="28"/>
                      <a:pt x="2704" y="160"/>
                      <a:pt x="2969" y="399"/>
                    </a:cubicBezTo>
                    <a:cubicBezTo>
                      <a:pt x="3262" y="611"/>
                      <a:pt x="3421" y="929"/>
                      <a:pt x="3421" y="1326"/>
                    </a:cubicBezTo>
                    <a:cubicBezTo>
                      <a:pt x="3421" y="1538"/>
                      <a:pt x="3394" y="1750"/>
                      <a:pt x="3288" y="1962"/>
                    </a:cubicBezTo>
                    <a:cubicBezTo>
                      <a:pt x="3182" y="2174"/>
                      <a:pt x="2997" y="2439"/>
                      <a:pt x="2679" y="2704"/>
                    </a:cubicBezTo>
                    <a:lnTo>
                      <a:pt x="1644" y="3712"/>
                    </a:lnTo>
                    <a:lnTo>
                      <a:pt x="3580" y="3712"/>
                    </a:lnTo>
                    <a:lnTo>
                      <a:pt x="3580" y="4507"/>
                    </a:lnTo>
                    <a:lnTo>
                      <a:pt x="266" y="4507"/>
                    </a:lnTo>
                    <a:lnTo>
                      <a:pt x="266" y="3871"/>
                    </a:lnTo>
                    <a:lnTo>
                      <a:pt x="1962" y="2255"/>
                    </a:lnTo>
                    <a:cubicBezTo>
                      <a:pt x="2149" y="2068"/>
                      <a:pt x="2280" y="1909"/>
                      <a:pt x="2333" y="1778"/>
                    </a:cubicBezTo>
                    <a:cubicBezTo>
                      <a:pt x="2414" y="1644"/>
                      <a:pt x="2439" y="1538"/>
                      <a:pt x="2439" y="1432"/>
                    </a:cubicBezTo>
                    <a:cubicBezTo>
                      <a:pt x="2439" y="1247"/>
                      <a:pt x="2361" y="1114"/>
                      <a:pt x="2255" y="1008"/>
                    </a:cubicBezTo>
                    <a:cubicBezTo>
                      <a:pt x="2121" y="902"/>
                      <a:pt x="1937" y="876"/>
                      <a:pt x="1697" y="876"/>
                    </a:cubicBezTo>
                    <a:cubicBezTo>
                      <a:pt x="1337" y="876"/>
                      <a:pt x="1004" y="1000"/>
                      <a:pt x="790" y="1297"/>
                    </a:cubicBezTo>
                    <a:lnTo>
                      <a:pt x="790" y="1297"/>
                    </a:lnTo>
                    <a:lnTo>
                      <a:pt x="66" y="831"/>
                    </a:lnTo>
                    <a:lnTo>
                      <a:pt x="66" y="831"/>
                    </a:lnTo>
                    <a:cubicBezTo>
                      <a:pt x="413" y="339"/>
                      <a:pt x="1017" y="28"/>
                      <a:pt x="1803" y="28"/>
                    </a:cubicBezTo>
                    <a:close/>
                    <a:moveTo>
                      <a:pt x="1803" y="0"/>
                    </a:moveTo>
                    <a:cubicBezTo>
                      <a:pt x="982" y="0"/>
                      <a:pt x="372" y="319"/>
                      <a:pt x="28" y="823"/>
                    </a:cubicBezTo>
                    <a:lnTo>
                      <a:pt x="0" y="849"/>
                    </a:lnTo>
                    <a:lnTo>
                      <a:pt x="796" y="1353"/>
                    </a:lnTo>
                    <a:lnTo>
                      <a:pt x="796" y="1326"/>
                    </a:lnTo>
                    <a:cubicBezTo>
                      <a:pt x="1008" y="1035"/>
                      <a:pt x="1326" y="902"/>
                      <a:pt x="1697" y="902"/>
                    </a:cubicBezTo>
                    <a:cubicBezTo>
                      <a:pt x="1937" y="902"/>
                      <a:pt x="2096" y="955"/>
                      <a:pt x="2227" y="1035"/>
                    </a:cubicBezTo>
                    <a:cubicBezTo>
                      <a:pt x="2333" y="1141"/>
                      <a:pt x="2386" y="1273"/>
                      <a:pt x="2386" y="1432"/>
                    </a:cubicBezTo>
                    <a:cubicBezTo>
                      <a:pt x="2386" y="1538"/>
                      <a:pt x="2386" y="1644"/>
                      <a:pt x="2308" y="1778"/>
                    </a:cubicBezTo>
                    <a:cubicBezTo>
                      <a:pt x="2255" y="1909"/>
                      <a:pt x="2121" y="2043"/>
                      <a:pt x="1937" y="2227"/>
                    </a:cubicBezTo>
                    <a:lnTo>
                      <a:pt x="213" y="3845"/>
                    </a:lnTo>
                    <a:lnTo>
                      <a:pt x="213" y="4535"/>
                    </a:lnTo>
                    <a:lnTo>
                      <a:pt x="3606" y="4535"/>
                    </a:lnTo>
                    <a:lnTo>
                      <a:pt x="3606" y="3659"/>
                    </a:lnTo>
                    <a:lnTo>
                      <a:pt x="1725" y="3659"/>
                    </a:lnTo>
                    <a:lnTo>
                      <a:pt x="2704" y="2732"/>
                    </a:lnTo>
                    <a:cubicBezTo>
                      <a:pt x="3022" y="2439"/>
                      <a:pt x="3209" y="2202"/>
                      <a:pt x="3315" y="1990"/>
                    </a:cubicBezTo>
                    <a:cubicBezTo>
                      <a:pt x="3421" y="1750"/>
                      <a:pt x="3447" y="1538"/>
                      <a:pt x="3447" y="1326"/>
                    </a:cubicBezTo>
                    <a:cubicBezTo>
                      <a:pt x="3447" y="929"/>
                      <a:pt x="3288" y="584"/>
                      <a:pt x="2997" y="372"/>
                    </a:cubicBezTo>
                    <a:cubicBezTo>
                      <a:pt x="2704" y="134"/>
                      <a:pt x="2280" y="0"/>
                      <a:pt x="1803" y="0"/>
                    </a:cubicBez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63"/>
            <p:cNvSpPr/>
            <p:nvPr/>
          </p:nvSpPr>
          <p:spPr>
            <a:xfrm>
              <a:off x="5114447" y="2096341"/>
              <a:ext cx="2123552" cy="834892"/>
            </a:xfrm>
            <a:custGeom>
              <a:rect b="b" l="l" r="r" t="t"/>
              <a:pathLst>
                <a:path extrusionOk="0" h="6098" w="15510">
                  <a:moveTo>
                    <a:pt x="1750" y="0"/>
                  </a:moveTo>
                  <a:lnTo>
                    <a:pt x="1" y="3048"/>
                  </a:lnTo>
                  <a:lnTo>
                    <a:pt x="1750" y="6097"/>
                  </a:lnTo>
                  <a:lnTo>
                    <a:pt x="13760" y="6097"/>
                  </a:lnTo>
                  <a:lnTo>
                    <a:pt x="15509" y="3048"/>
                  </a:lnTo>
                  <a:lnTo>
                    <a:pt x="13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3"/>
            <p:cNvSpPr/>
            <p:nvPr/>
          </p:nvSpPr>
          <p:spPr>
            <a:xfrm>
              <a:off x="5227128" y="2136047"/>
              <a:ext cx="2170513" cy="875008"/>
            </a:xfrm>
            <a:custGeom>
              <a:rect b="b" l="l" r="r" t="t"/>
              <a:pathLst>
                <a:path extrusionOk="0" h="6391" w="15853">
                  <a:moveTo>
                    <a:pt x="13838" y="293"/>
                  </a:moveTo>
                  <a:lnTo>
                    <a:pt x="15507" y="3209"/>
                  </a:lnTo>
                  <a:lnTo>
                    <a:pt x="13838" y="6098"/>
                  </a:lnTo>
                  <a:lnTo>
                    <a:pt x="2015" y="6098"/>
                  </a:lnTo>
                  <a:lnTo>
                    <a:pt x="344" y="3209"/>
                  </a:lnTo>
                  <a:lnTo>
                    <a:pt x="2015" y="293"/>
                  </a:lnTo>
                  <a:close/>
                  <a:moveTo>
                    <a:pt x="1828" y="1"/>
                  </a:moveTo>
                  <a:lnTo>
                    <a:pt x="0" y="3209"/>
                  </a:lnTo>
                  <a:lnTo>
                    <a:pt x="1828" y="6390"/>
                  </a:lnTo>
                  <a:lnTo>
                    <a:pt x="14023" y="6390"/>
                  </a:lnTo>
                  <a:lnTo>
                    <a:pt x="15853" y="3209"/>
                  </a:lnTo>
                  <a:lnTo>
                    <a:pt x="140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3"/>
            <p:cNvSpPr/>
            <p:nvPr/>
          </p:nvSpPr>
          <p:spPr>
            <a:xfrm>
              <a:off x="4519279" y="2023777"/>
              <a:ext cx="1299460" cy="1128707"/>
            </a:xfrm>
            <a:custGeom>
              <a:rect b="b" l="l" r="r" t="t"/>
              <a:pathLst>
                <a:path extrusionOk="0" h="8244" w="9491">
                  <a:moveTo>
                    <a:pt x="2386" y="0"/>
                  </a:moveTo>
                  <a:lnTo>
                    <a:pt x="0" y="4135"/>
                  </a:lnTo>
                  <a:lnTo>
                    <a:pt x="2386" y="8243"/>
                  </a:lnTo>
                  <a:lnTo>
                    <a:pt x="7132" y="8243"/>
                  </a:lnTo>
                  <a:lnTo>
                    <a:pt x="9490" y="4135"/>
                  </a:lnTo>
                  <a:lnTo>
                    <a:pt x="71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3"/>
            <p:cNvSpPr/>
            <p:nvPr/>
          </p:nvSpPr>
          <p:spPr>
            <a:xfrm>
              <a:off x="4559259" y="2060059"/>
              <a:ext cx="1219639" cy="1056143"/>
            </a:xfrm>
            <a:custGeom>
              <a:rect b="b" l="l" r="r" t="t"/>
              <a:pathLst>
                <a:path extrusionOk="0" h="7714" w="8908">
                  <a:moveTo>
                    <a:pt x="2228" y="0"/>
                  </a:moveTo>
                  <a:lnTo>
                    <a:pt x="1" y="3870"/>
                  </a:lnTo>
                  <a:lnTo>
                    <a:pt x="2228" y="7713"/>
                  </a:lnTo>
                  <a:lnTo>
                    <a:pt x="6681" y="7713"/>
                  </a:lnTo>
                  <a:lnTo>
                    <a:pt x="8908" y="3870"/>
                  </a:lnTo>
                  <a:lnTo>
                    <a:pt x="66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3"/>
            <p:cNvSpPr/>
            <p:nvPr/>
          </p:nvSpPr>
          <p:spPr>
            <a:xfrm>
              <a:off x="5277923" y="1798689"/>
              <a:ext cx="515485" cy="511779"/>
            </a:xfrm>
            <a:custGeom>
              <a:rect b="b" l="l" r="r" t="t"/>
              <a:pathLst>
                <a:path extrusionOk="0" h="3738" w="3765">
                  <a:moveTo>
                    <a:pt x="1882" y="0"/>
                  </a:moveTo>
                  <a:cubicBezTo>
                    <a:pt x="849" y="0"/>
                    <a:pt x="1" y="821"/>
                    <a:pt x="1" y="1882"/>
                  </a:cubicBezTo>
                  <a:cubicBezTo>
                    <a:pt x="1" y="2916"/>
                    <a:pt x="849" y="3737"/>
                    <a:pt x="1882" y="3737"/>
                  </a:cubicBezTo>
                  <a:cubicBezTo>
                    <a:pt x="2917" y="3737"/>
                    <a:pt x="3765" y="2916"/>
                    <a:pt x="3765" y="1882"/>
                  </a:cubicBezTo>
                  <a:cubicBezTo>
                    <a:pt x="3765" y="821"/>
                    <a:pt x="2917" y="0"/>
                    <a:pt x="1882"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63"/>
            <p:cNvGrpSpPr/>
            <p:nvPr/>
          </p:nvGrpSpPr>
          <p:grpSpPr>
            <a:xfrm>
              <a:off x="3586623" y="2687815"/>
              <a:ext cx="1030837" cy="631581"/>
              <a:chOff x="3147706" y="2441851"/>
              <a:chExt cx="888116" cy="544138"/>
            </a:xfrm>
          </p:grpSpPr>
          <p:sp>
            <p:nvSpPr>
              <p:cNvPr id="1207" name="Google Shape;1207;p63"/>
              <p:cNvSpPr/>
              <p:nvPr/>
            </p:nvSpPr>
            <p:spPr>
              <a:xfrm>
                <a:off x="3147706" y="2441851"/>
                <a:ext cx="450371" cy="544138"/>
              </a:xfrm>
              <a:custGeom>
                <a:rect b="b" l="l" r="r" t="t"/>
                <a:pathLst>
                  <a:path extrusionOk="0" h="4613" w="3818">
                    <a:moveTo>
                      <a:pt x="1909" y="901"/>
                    </a:moveTo>
                    <a:cubicBezTo>
                      <a:pt x="2147" y="901"/>
                      <a:pt x="2359" y="1007"/>
                      <a:pt x="2518" y="1247"/>
                    </a:cubicBezTo>
                    <a:cubicBezTo>
                      <a:pt x="2651" y="1459"/>
                      <a:pt x="2757" y="1803"/>
                      <a:pt x="2757" y="2307"/>
                    </a:cubicBezTo>
                    <a:cubicBezTo>
                      <a:pt x="2757" y="2810"/>
                      <a:pt x="2651" y="3181"/>
                      <a:pt x="2518" y="3393"/>
                    </a:cubicBezTo>
                    <a:cubicBezTo>
                      <a:pt x="2359" y="3633"/>
                      <a:pt x="2147" y="3711"/>
                      <a:pt x="1909" y="3711"/>
                    </a:cubicBezTo>
                    <a:cubicBezTo>
                      <a:pt x="1644" y="3711"/>
                      <a:pt x="1457" y="3633"/>
                      <a:pt x="1298" y="3393"/>
                    </a:cubicBezTo>
                    <a:cubicBezTo>
                      <a:pt x="1139" y="3181"/>
                      <a:pt x="1061" y="2810"/>
                      <a:pt x="1061" y="2307"/>
                    </a:cubicBezTo>
                    <a:cubicBezTo>
                      <a:pt x="1061" y="1803"/>
                      <a:pt x="1139" y="1459"/>
                      <a:pt x="1298" y="1247"/>
                    </a:cubicBezTo>
                    <a:cubicBezTo>
                      <a:pt x="1457" y="1007"/>
                      <a:pt x="1644" y="901"/>
                      <a:pt x="1909" y="901"/>
                    </a:cubicBezTo>
                    <a:close/>
                    <a:moveTo>
                      <a:pt x="1909" y="876"/>
                    </a:moveTo>
                    <a:cubicBezTo>
                      <a:pt x="1644" y="876"/>
                      <a:pt x="1432" y="982"/>
                      <a:pt x="1273" y="1219"/>
                    </a:cubicBezTo>
                    <a:cubicBezTo>
                      <a:pt x="1114" y="1459"/>
                      <a:pt x="1033" y="1803"/>
                      <a:pt x="1033" y="2307"/>
                    </a:cubicBezTo>
                    <a:cubicBezTo>
                      <a:pt x="1033" y="2810"/>
                      <a:pt x="1114" y="3181"/>
                      <a:pt x="1273" y="3421"/>
                    </a:cubicBezTo>
                    <a:cubicBezTo>
                      <a:pt x="1432" y="3658"/>
                      <a:pt x="1644" y="3764"/>
                      <a:pt x="1909" y="3764"/>
                    </a:cubicBezTo>
                    <a:cubicBezTo>
                      <a:pt x="2174" y="3764"/>
                      <a:pt x="2386" y="3658"/>
                      <a:pt x="2545" y="3421"/>
                    </a:cubicBezTo>
                    <a:cubicBezTo>
                      <a:pt x="2704" y="3181"/>
                      <a:pt x="2783" y="2810"/>
                      <a:pt x="2783" y="2307"/>
                    </a:cubicBezTo>
                    <a:cubicBezTo>
                      <a:pt x="2783" y="1803"/>
                      <a:pt x="2704" y="1459"/>
                      <a:pt x="2545" y="1219"/>
                    </a:cubicBezTo>
                    <a:cubicBezTo>
                      <a:pt x="2386" y="982"/>
                      <a:pt x="2174" y="876"/>
                      <a:pt x="1909" y="876"/>
                    </a:cubicBezTo>
                    <a:close/>
                    <a:moveTo>
                      <a:pt x="1909" y="53"/>
                    </a:moveTo>
                    <a:cubicBezTo>
                      <a:pt x="2439" y="53"/>
                      <a:pt x="2916" y="240"/>
                      <a:pt x="3260" y="636"/>
                    </a:cubicBezTo>
                    <a:cubicBezTo>
                      <a:pt x="3578" y="1035"/>
                      <a:pt x="3790" y="1591"/>
                      <a:pt x="3790" y="2307"/>
                    </a:cubicBezTo>
                    <a:cubicBezTo>
                      <a:pt x="3790" y="3050"/>
                      <a:pt x="3578" y="3605"/>
                      <a:pt x="3260" y="4004"/>
                    </a:cubicBezTo>
                    <a:cubicBezTo>
                      <a:pt x="2916" y="4375"/>
                      <a:pt x="2439" y="4587"/>
                      <a:pt x="1909" y="4587"/>
                    </a:cubicBezTo>
                    <a:cubicBezTo>
                      <a:pt x="1351" y="4587"/>
                      <a:pt x="902" y="4375"/>
                      <a:pt x="556" y="4004"/>
                    </a:cubicBezTo>
                    <a:cubicBezTo>
                      <a:pt x="213" y="3605"/>
                      <a:pt x="26" y="3050"/>
                      <a:pt x="26" y="2307"/>
                    </a:cubicBezTo>
                    <a:cubicBezTo>
                      <a:pt x="26" y="1591"/>
                      <a:pt x="213" y="1035"/>
                      <a:pt x="556" y="636"/>
                    </a:cubicBezTo>
                    <a:cubicBezTo>
                      <a:pt x="902" y="240"/>
                      <a:pt x="1351" y="53"/>
                      <a:pt x="1909" y="53"/>
                    </a:cubicBezTo>
                    <a:close/>
                    <a:moveTo>
                      <a:pt x="1909" y="0"/>
                    </a:moveTo>
                    <a:cubicBezTo>
                      <a:pt x="1351" y="0"/>
                      <a:pt x="874" y="212"/>
                      <a:pt x="531" y="611"/>
                    </a:cubicBezTo>
                    <a:cubicBezTo>
                      <a:pt x="185" y="1007"/>
                      <a:pt x="0" y="1591"/>
                      <a:pt x="0" y="2307"/>
                    </a:cubicBezTo>
                    <a:cubicBezTo>
                      <a:pt x="0" y="3050"/>
                      <a:pt x="185" y="3633"/>
                      <a:pt x="531" y="4029"/>
                    </a:cubicBezTo>
                    <a:cubicBezTo>
                      <a:pt x="874" y="4428"/>
                      <a:pt x="1351" y="4613"/>
                      <a:pt x="1909" y="4613"/>
                    </a:cubicBezTo>
                    <a:cubicBezTo>
                      <a:pt x="2465" y="4613"/>
                      <a:pt x="2942" y="4428"/>
                      <a:pt x="3288" y="4029"/>
                    </a:cubicBezTo>
                    <a:cubicBezTo>
                      <a:pt x="3606" y="3633"/>
                      <a:pt x="3818" y="3050"/>
                      <a:pt x="3818" y="2307"/>
                    </a:cubicBezTo>
                    <a:cubicBezTo>
                      <a:pt x="3818" y="1591"/>
                      <a:pt x="3606" y="1007"/>
                      <a:pt x="3288" y="611"/>
                    </a:cubicBezTo>
                    <a:cubicBezTo>
                      <a:pt x="2942" y="212"/>
                      <a:pt x="2465" y="0"/>
                      <a:pt x="1909" y="0"/>
                    </a:cubicBez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3"/>
              <p:cNvSpPr/>
              <p:nvPr/>
            </p:nvSpPr>
            <p:spPr>
              <a:xfrm>
                <a:off x="3613526" y="2451288"/>
                <a:ext cx="422297" cy="534701"/>
              </a:xfrm>
              <a:custGeom>
                <a:rect b="b" l="l" r="r" t="t"/>
                <a:pathLst>
                  <a:path extrusionOk="0" h="4533" w="3580">
                    <a:moveTo>
                      <a:pt x="3340" y="54"/>
                    </a:moveTo>
                    <a:lnTo>
                      <a:pt x="3340" y="690"/>
                    </a:lnTo>
                    <a:lnTo>
                      <a:pt x="2308" y="1829"/>
                    </a:lnTo>
                    <a:lnTo>
                      <a:pt x="2333" y="1856"/>
                    </a:lnTo>
                    <a:cubicBezTo>
                      <a:pt x="2732" y="1909"/>
                      <a:pt x="3050" y="2068"/>
                      <a:pt x="3234" y="2280"/>
                    </a:cubicBezTo>
                    <a:cubicBezTo>
                      <a:pt x="3421" y="2492"/>
                      <a:pt x="3527" y="2783"/>
                      <a:pt x="3527" y="3101"/>
                    </a:cubicBezTo>
                    <a:cubicBezTo>
                      <a:pt x="3527" y="3472"/>
                      <a:pt x="3393" y="3818"/>
                      <a:pt x="3103" y="4083"/>
                    </a:cubicBezTo>
                    <a:cubicBezTo>
                      <a:pt x="2785" y="4348"/>
                      <a:pt x="2333" y="4507"/>
                      <a:pt x="1724" y="4507"/>
                    </a:cubicBezTo>
                    <a:cubicBezTo>
                      <a:pt x="1102" y="4507"/>
                      <a:pt x="480" y="4355"/>
                      <a:pt x="56" y="4050"/>
                    </a:cubicBezTo>
                    <a:lnTo>
                      <a:pt x="56" y="4050"/>
                    </a:lnTo>
                    <a:lnTo>
                      <a:pt x="444" y="3302"/>
                    </a:lnTo>
                    <a:lnTo>
                      <a:pt x="444" y="3302"/>
                    </a:lnTo>
                    <a:cubicBezTo>
                      <a:pt x="762" y="3532"/>
                      <a:pt x="1229" y="3684"/>
                      <a:pt x="1697" y="3684"/>
                    </a:cubicBezTo>
                    <a:cubicBezTo>
                      <a:pt x="1962" y="3684"/>
                      <a:pt x="2148" y="3631"/>
                      <a:pt x="2308" y="3525"/>
                    </a:cubicBezTo>
                    <a:cubicBezTo>
                      <a:pt x="2467" y="3419"/>
                      <a:pt x="2545" y="3288"/>
                      <a:pt x="2545" y="3101"/>
                    </a:cubicBezTo>
                    <a:cubicBezTo>
                      <a:pt x="2545" y="2917"/>
                      <a:pt x="2467" y="2783"/>
                      <a:pt x="2333" y="2677"/>
                    </a:cubicBezTo>
                    <a:cubicBezTo>
                      <a:pt x="2201" y="2598"/>
                      <a:pt x="1989" y="2545"/>
                      <a:pt x="1697" y="2545"/>
                    </a:cubicBezTo>
                    <a:lnTo>
                      <a:pt x="1247" y="2545"/>
                    </a:lnTo>
                    <a:lnTo>
                      <a:pt x="1247" y="1882"/>
                    </a:lnTo>
                    <a:lnTo>
                      <a:pt x="2174" y="821"/>
                    </a:lnTo>
                    <a:lnTo>
                      <a:pt x="265" y="821"/>
                    </a:lnTo>
                    <a:lnTo>
                      <a:pt x="265" y="54"/>
                    </a:lnTo>
                    <a:close/>
                    <a:moveTo>
                      <a:pt x="240" y="1"/>
                    </a:moveTo>
                    <a:lnTo>
                      <a:pt x="240" y="874"/>
                    </a:lnTo>
                    <a:lnTo>
                      <a:pt x="2095" y="874"/>
                    </a:lnTo>
                    <a:lnTo>
                      <a:pt x="1194" y="1882"/>
                    </a:lnTo>
                    <a:lnTo>
                      <a:pt x="1194" y="2571"/>
                    </a:lnTo>
                    <a:lnTo>
                      <a:pt x="1697" y="2571"/>
                    </a:lnTo>
                    <a:cubicBezTo>
                      <a:pt x="1989" y="2571"/>
                      <a:pt x="2174" y="2624"/>
                      <a:pt x="2308" y="2705"/>
                    </a:cubicBezTo>
                    <a:cubicBezTo>
                      <a:pt x="2439" y="2811"/>
                      <a:pt x="2492" y="2942"/>
                      <a:pt x="2492" y="3101"/>
                    </a:cubicBezTo>
                    <a:cubicBezTo>
                      <a:pt x="2492" y="3260"/>
                      <a:pt x="2439" y="3419"/>
                      <a:pt x="2280" y="3500"/>
                    </a:cubicBezTo>
                    <a:cubicBezTo>
                      <a:pt x="2148" y="3606"/>
                      <a:pt x="1936" y="3659"/>
                      <a:pt x="1697" y="3659"/>
                    </a:cubicBezTo>
                    <a:cubicBezTo>
                      <a:pt x="1220" y="3659"/>
                      <a:pt x="770" y="3500"/>
                      <a:pt x="424" y="3260"/>
                    </a:cubicBezTo>
                    <a:lnTo>
                      <a:pt x="424" y="3235"/>
                    </a:lnTo>
                    <a:lnTo>
                      <a:pt x="0" y="4055"/>
                    </a:lnTo>
                    <a:lnTo>
                      <a:pt x="28" y="4055"/>
                    </a:lnTo>
                    <a:cubicBezTo>
                      <a:pt x="452" y="4374"/>
                      <a:pt x="1088" y="4533"/>
                      <a:pt x="1724" y="4533"/>
                    </a:cubicBezTo>
                    <a:cubicBezTo>
                      <a:pt x="2361" y="4533"/>
                      <a:pt x="2810" y="4374"/>
                      <a:pt x="3128" y="4108"/>
                    </a:cubicBezTo>
                    <a:cubicBezTo>
                      <a:pt x="3421" y="3843"/>
                      <a:pt x="3580" y="3472"/>
                      <a:pt x="3580" y="3101"/>
                    </a:cubicBezTo>
                    <a:cubicBezTo>
                      <a:pt x="3580" y="2758"/>
                      <a:pt x="3474" y="2465"/>
                      <a:pt x="3262" y="2253"/>
                    </a:cubicBezTo>
                    <a:cubicBezTo>
                      <a:pt x="3053" y="2044"/>
                      <a:pt x="2767" y="1887"/>
                      <a:pt x="2380" y="1807"/>
                    </a:cubicBezTo>
                    <a:lnTo>
                      <a:pt x="2380" y="1807"/>
                    </a:lnTo>
                    <a:lnTo>
                      <a:pt x="3368" y="690"/>
                    </a:lnTo>
                    <a:lnTo>
                      <a:pt x="3368"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63"/>
            <p:cNvSpPr/>
            <p:nvPr/>
          </p:nvSpPr>
          <p:spPr>
            <a:xfrm>
              <a:off x="2120262" y="3170575"/>
              <a:ext cx="2123278" cy="834892"/>
            </a:xfrm>
            <a:custGeom>
              <a:rect b="b" l="l" r="r" t="t"/>
              <a:pathLst>
                <a:path extrusionOk="0" h="6098" w="15508">
                  <a:moveTo>
                    <a:pt x="1750" y="1"/>
                  </a:moveTo>
                  <a:lnTo>
                    <a:pt x="1" y="3048"/>
                  </a:lnTo>
                  <a:lnTo>
                    <a:pt x="1750" y="6098"/>
                  </a:lnTo>
                  <a:lnTo>
                    <a:pt x="13758" y="6098"/>
                  </a:lnTo>
                  <a:lnTo>
                    <a:pt x="15507" y="3048"/>
                  </a:lnTo>
                  <a:lnTo>
                    <a:pt x="137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3"/>
            <p:cNvSpPr/>
            <p:nvPr/>
          </p:nvSpPr>
          <p:spPr>
            <a:xfrm>
              <a:off x="2232669" y="3210417"/>
              <a:ext cx="2170513" cy="874871"/>
            </a:xfrm>
            <a:custGeom>
              <a:rect b="b" l="l" r="r" t="t"/>
              <a:pathLst>
                <a:path extrusionOk="0" h="6390" w="15853">
                  <a:moveTo>
                    <a:pt x="13838" y="318"/>
                  </a:moveTo>
                  <a:lnTo>
                    <a:pt x="15509" y="3209"/>
                  </a:lnTo>
                  <a:lnTo>
                    <a:pt x="13838" y="6097"/>
                  </a:lnTo>
                  <a:lnTo>
                    <a:pt x="2015" y="6097"/>
                  </a:lnTo>
                  <a:lnTo>
                    <a:pt x="346" y="3209"/>
                  </a:lnTo>
                  <a:lnTo>
                    <a:pt x="2015" y="318"/>
                  </a:lnTo>
                  <a:close/>
                  <a:moveTo>
                    <a:pt x="1831" y="0"/>
                  </a:moveTo>
                  <a:lnTo>
                    <a:pt x="1" y="3209"/>
                  </a:lnTo>
                  <a:lnTo>
                    <a:pt x="1831" y="6390"/>
                  </a:lnTo>
                  <a:lnTo>
                    <a:pt x="14025" y="6390"/>
                  </a:lnTo>
                  <a:lnTo>
                    <a:pt x="15853" y="3209"/>
                  </a:lnTo>
                  <a:lnTo>
                    <a:pt x="14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3"/>
            <p:cNvSpPr/>
            <p:nvPr/>
          </p:nvSpPr>
          <p:spPr>
            <a:xfrm>
              <a:off x="1525094" y="3101570"/>
              <a:ext cx="1299460" cy="1125147"/>
            </a:xfrm>
            <a:custGeom>
              <a:rect b="b" l="l" r="r" t="t"/>
              <a:pathLst>
                <a:path extrusionOk="0" h="8218" w="9491">
                  <a:moveTo>
                    <a:pt x="2386" y="0"/>
                  </a:moveTo>
                  <a:lnTo>
                    <a:pt x="0" y="4110"/>
                  </a:lnTo>
                  <a:lnTo>
                    <a:pt x="2386" y="8218"/>
                  </a:lnTo>
                  <a:lnTo>
                    <a:pt x="7130" y="8218"/>
                  </a:lnTo>
                  <a:lnTo>
                    <a:pt x="9491" y="4110"/>
                  </a:lnTo>
                  <a:lnTo>
                    <a:pt x="71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3"/>
            <p:cNvSpPr/>
            <p:nvPr/>
          </p:nvSpPr>
          <p:spPr>
            <a:xfrm>
              <a:off x="1564799" y="3134292"/>
              <a:ext cx="1219639" cy="1056143"/>
            </a:xfrm>
            <a:custGeom>
              <a:rect b="b" l="l" r="r" t="t"/>
              <a:pathLst>
                <a:path extrusionOk="0" h="7714" w="8908">
                  <a:moveTo>
                    <a:pt x="2228" y="1"/>
                  </a:moveTo>
                  <a:lnTo>
                    <a:pt x="1" y="3871"/>
                  </a:lnTo>
                  <a:lnTo>
                    <a:pt x="2228" y="7714"/>
                  </a:lnTo>
                  <a:lnTo>
                    <a:pt x="6681" y="7714"/>
                  </a:lnTo>
                  <a:lnTo>
                    <a:pt x="8908" y="3871"/>
                  </a:lnTo>
                  <a:lnTo>
                    <a:pt x="66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3"/>
            <p:cNvSpPr/>
            <p:nvPr/>
          </p:nvSpPr>
          <p:spPr>
            <a:xfrm>
              <a:off x="2283464" y="2873059"/>
              <a:ext cx="515485" cy="515476"/>
            </a:xfrm>
            <a:custGeom>
              <a:rect b="b" l="l" r="r" t="t"/>
              <a:pathLst>
                <a:path extrusionOk="0" h="3765" w="3765">
                  <a:moveTo>
                    <a:pt x="1884" y="0"/>
                  </a:moveTo>
                  <a:cubicBezTo>
                    <a:pt x="849" y="0"/>
                    <a:pt x="1" y="848"/>
                    <a:pt x="1" y="1881"/>
                  </a:cubicBezTo>
                  <a:cubicBezTo>
                    <a:pt x="1" y="2916"/>
                    <a:pt x="849" y="3764"/>
                    <a:pt x="1884" y="3764"/>
                  </a:cubicBezTo>
                  <a:cubicBezTo>
                    <a:pt x="2917" y="3764"/>
                    <a:pt x="3765" y="2916"/>
                    <a:pt x="3765" y="1881"/>
                  </a:cubicBezTo>
                  <a:cubicBezTo>
                    <a:pt x="3765" y="848"/>
                    <a:pt x="2917" y="0"/>
                    <a:pt x="1884" y="0"/>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63"/>
            <p:cNvGrpSpPr/>
            <p:nvPr/>
          </p:nvGrpSpPr>
          <p:grpSpPr>
            <a:xfrm>
              <a:off x="6243318" y="3224932"/>
              <a:ext cx="1150638" cy="635414"/>
              <a:chOff x="5436579" y="2904604"/>
              <a:chExt cx="991331" cy="547441"/>
            </a:xfrm>
          </p:grpSpPr>
          <p:sp>
            <p:nvSpPr>
              <p:cNvPr id="1215" name="Google Shape;1215;p63"/>
              <p:cNvSpPr/>
              <p:nvPr/>
            </p:nvSpPr>
            <p:spPr>
              <a:xfrm>
                <a:off x="5436579" y="2904604"/>
                <a:ext cx="453438" cy="547441"/>
              </a:xfrm>
              <a:custGeom>
                <a:rect b="b" l="l" r="r" t="t"/>
                <a:pathLst>
                  <a:path extrusionOk="0" h="4641" w="3844">
                    <a:moveTo>
                      <a:pt x="1935" y="902"/>
                    </a:moveTo>
                    <a:cubicBezTo>
                      <a:pt x="2175" y="902"/>
                      <a:pt x="2387" y="1008"/>
                      <a:pt x="2546" y="1247"/>
                    </a:cubicBezTo>
                    <a:cubicBezTo>
                      <a:pt x="2677" y="1459"/>
                      <a:pt x="2783" y="1830"/>
                      <a:pt x="2783" y="2308"/>
                    </a:cubicBezTo>
                    <a:cubicBezTo>
                      <a:pt x="2783" y="2810"/>
                      <a:pt x="2677" y="3181"/>
                      <a:pt x="2546" y="3393"/>
                    </a:cubicBezTo>
                    <a:cubicBezTo>
                      <a:pt x="2387" y="3633"/>
                      <a:pt x="2175" y="3739"/>
                      <a:pt x="1935" y="3739"/>
                    </a:cubicBezTo>
                    <a:cubicBezTo>
                      <a:pt x="1670" y="3739"/>
                      <a:pt x="1485" y="3633"/>
                      <a:pt x="1326" y="3393"/>
                    </a:cubicBezTo>
                    <a:cubicBezTo>
                      <a:pt x="1167" y="3181"/>
                      <a:pt x="1087" y="2810"/>
                      <a:pt x="1087" y="2308"/>
                    </a:cubicBezTo>
                    <a:cubicBezTo>
                      <a:pt x="1087" y="1830"/>
                      <a:pt x="1167" y="1459"/>
                      <a:pt x="1326" y="1247"/>
                    </a:cubicBezTo>
                    <a:cubicBezTo>
                      <a:pt x="1485" y="1008"/>
                      <a:pt x="1670" y="902"/>
                      <a:pt x="1935" y="902"/>
                    </a:cubicBezTo>
                    <a:close/>
                    <a:moveTo>
                      <a:pt x="1935" y="876"/>
                    </a:moveTo>
                    <a:cubicBezTo>
                      <a:pt x="1670" y="876"/>
                      <a:pt x="1458" y="982"/>
                      <a:pt x="1299" y="1220"/>
                    </a:cubicBezTo>
                    <a:cubicBezTo>
                      <a:pt x="1140" y="1459"/>
                      <a:pt x="1061" y="1803"/>
                      <a:pt x="1061" y="2308"/>
                    </a:cubicBezTo>
                    <a:cubicBezTo>
                      <a:pt x="1061" y="2838"/>
                      <a:pt x="1140" y="3181"/>
                      <a:pt x="1299" y="3421"/>
                    </a:cubicBezTo>
                    <a:cubicBezTo>
                      <a:pt x="1458" y="3659"/>
                      <a:pt x="1670" y="3765"/>
                      <a:pt x="1935" y="3765"/>
                    </a:cubicBezTo>
                    <a:cubicBezTo>
                      <a:pt x="2200" y="3765"/>
                      <a:pt x="2412" y="3659"/>
                      <a:pt x="2571" y="3421"/>
                    </a:cubicBezTo>
                    <a:cubicBezTo>
                      <a:pt x="2730" y="3181"/>
                      <a:pt x="2811" y="2838"/>
                      <a:pt x="2811" y="2308"/>
                    </a:cubicBezTo>
                    <a:cubicBezTo>
                      <a:pt x="2811" y="1803"/>
                      <a:pt x="2730" y="1459"/>
                      <a:pt x="2571" y="1220"/>
                    </a:cubicBezTo>
                    <a:cubicBezTo>
                      <a:pt x="2412" y="982"/>
                      <a:pt x="2200" y="876"/>
                      <a:pt x="1935" y="876"/>
                    </a:cubicBezTo>
                    <a:close/>
                    <a:moveTo>
                      <a:pt x="1935" y="53"/>
                    </a:moveTo>
                    <a:cubicBezTo>
                      <a:pt x="2465" y="53"/>
                      <a:pt x="2942" y="265"/>
                      <a:pt x="3260" y="637"/>
                    </a:cubicBezTo>
                    <a:cubicBezTo>
                      <a:pt x="3606" y="1035"/>
                      <a:pt x="3818" y="1591"/>
                      <a:pt x="3818" y="2308"/>
                    </a:cubicBezTo>
                    <a:cubicBezTo>
                      <a:pt x="3818" y="3050"/>
                      <a:pt x="3606" y="3606"/>
                      <a:pt x="3260" y="4004"/>
                    </a:cubicBezTo>
                    <a:cubicBezTo>
                      <a:pt x="2942" y="4375"/>
                      <a:pt x="2465" y="4587"/>
                      <a:pt x="1935" y="4587"/>
                    </a:cubicBezTo>
                    <a:cubicBezTo>
                      <a:pt x="1379" y="4587"/>
                      <a:pt x="928" y="4375"/>
                      <a:pt x="584" y="4004"/>
                    </a:cubicBezTo>
                    <a:cubicBezTo>
                      <a:pt x="238" y="3606"/>
                      <a:pt x="54" y="3050"/>
                      <a:pt x="54" y="2308"/>
                    </a:cubicBezTo>
                    <a:cubicBezTo>
                      <a:pt x="54" y="1591"/>
                      <a:pt x="238" y="1035"/>
                      <a:pt x="584" y="637"/>
                    </a:cubicBezTo>
                    <a:cubicBezTo>
                      <a:pt x="928" y="265"/>
                      <a:pt x="1379" y="53"/>
                      <a:pt x="1935" y="53"/>
                    </a:cubicBezTo>
                    <a:close/>
                    <a:moveTo>
                      <a:pt x="1935" y="0"/>
                    </a:moveTo>
                    <a:cubicBezTo>
                      <a:pt x="1379" y="0"/>
                      <a:pt x="902" y="212"/>
                      <a:pt x="556" y="611"/>
                    </a:cubicBezTo>
                    <a:cubicBezTo>
                      <a:pt x="213" y="1008"/>
                      <a:pt x="1" y="1591"/>
                      <a:pt x="1" y="2308"/>
                    </a:cubicBezTo>
                    <a:cubicBezTo>
                      <a:pt x="1" y="3050"/>
                      <a:pt x="213" y="3633"/>
                      <a:pt x="556" y="4030"/>
                    </a:cubicBezTo>
                    <a:cubicBezTo>
                      <a:pt x="902" y="4428"/>
                      <a:pt x="1379" y="4640"/>
                      <a:pt x="1935" y="4640"/>
                    </a:cubicBezTo>
                    <a:cubicBezTo>
                      <a:pt x="2493" y="4640"/>
                      <a:pt x="2970" y="4428"/>
                      <a:pt x="3288" y="4030"/>
                    </a:cubicBezTo>
                    <a:cubicBezTo>
                      <a:pt x="3632" y="3633"/>
                      <a:pt x="3844" y="3050"/>
                      <a:pt x="3844" y="2308"/>
                    </a:cubicBezTo>
                    <a:cubicBezTo>
                      <a:pt x="3844" y="1591"/>
                      <a:pt x="3632" y="1008"/>
                      <a:pt x="3288" y="611"/>
                    </a:cubicBezTo>
                    <a:cubicBezTo>
                      <a:pt x="2970" y="212"/>
                      <a:pt x="2493" y="0"/>
                      <a:pt x="1935" y="0"/>
                    </a:cubicBez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3"/>
              <p:cNvSpPr/>
              <p:nvPr/>
            </p:nvSpPr>
            <p:spPr>
              <a:xfrm>
                <a:off x="5936961" y="2914040"/>
                <a:ext cx="490950" cy="528450"/>
              </a:xfrm>
              <a:custGeom>
                <a:rect b="b" l="l" r="r" t="t"/>
                <a:pathLst>
                  <a:path extrusionOk="0" h="4480" w="4162">
                    <a:moveTo>
                      <a:pt x="3154" y="54"/>
                    </a:moveTo>
                    <a:lnTo>
                      <a:pt x="1220" y="2705"/>
                    </a:lnTo>
                    <a:lnTo>
                      <a:pt x="2465" y="2705"/>
                    </a:lnTo>
                    <a:lnTo>
                      <a:pt x="2465" y="1882"/>
                    </a:lnTo>
                    <a:lnTo>
                      <a:pt x="3393" y="1882"/>
                    </a:lnTo>
                    <a:lnTo>
                      <a:pt x="3393" y="2705"/>
                    </a:lnTo>
                    <a:lnTo>
                      <a:pt x="4108" y="2705"/>
                    </a:lnTo>
                    <a:lnTo>
                      <a:pt x="4108" y="3500"/>
                    </a:lnTo>
                    <a:lnTo>
                      <a:pt x="3393" y="3500"/>
                    </a:lnTo>
                    <a:lnTo>
                      <a:pt x="3393" y="4427"/>
                    </a:lnTo>
                    <a:lnTo>
                      <a:pt x="2439" y="4427"/>
                    </a:lnTo>
                    <a:lnTo>
                      <a:pt x="2439" y="3500"/>
                    </a:lnTo>
                    <a:lnTo>
                      <a:pt x="53" y="3500"/>
                    </a:lnTo>
                    <a:lnTo>
                      <a:pt x="53" y="2836"/>
                    </a:lnTo>
                    <a:lnTo>
                      <a:pt x="2121" y="54"/>
                    </a:lnTo>
                    <a:close/>
                    <a:moveTo>
                      <a:pt x="2093" y="1"/>
                    </a:moveTo>
                    <a:lnTo>
                      <a:pt x="0" y="2836"/>
                    </a:lnTo>
                    <a:lnTo>
                      <a:pt x="0" y="3553"/>
                    </a:lnTo>
                    <a:lnTo>
                      <a:pt x="2386" y="3553"/>
                    </a:lnTo>
                    <a:lnTo>
                      <a:pt x="2386" y="4480"/>
                    </a:lnTo>
                    <a:lnTo>
                      <a:pt x="3419" y="4480"/>
                    </a:lnTo>
                    <a:lnTo>
                      <a:pt x="3419" y="3553"/>
                    </a:lnTo>
                    <a:lnTo>
                      <a:pt x="4161" y="3553"/>
                    </a:lnTo>
                    <a:lnTo>
                      <a:pt x="4161" y="3526"/>
                    </a:lnTo>
                    <a:lnTo>
                      <a:pt x="4161" y="2677"/>
                    </a:lnTo>
                    <a:lnTo>
                      <a:pt x="3419" y="2677"/>
                    </a:lnTo>
                    <a:lnTo>
                      <a:pt x="3419" y="1857"/>
                    </a:lnTo>
                    <a:lnTo>
                      <a:pt x="2412" y="1857"/>
                    </a:lnTo>
                    <a:lnTo>
                      <a:pt x="2412" y="2677"/>
                    </a:lnTo>
                    <a:lnTo>
                      <a:pt x="1298" y="2677"/>
                    </a:lnTo>
                    <a:lnTo>
                      <a:pt x="3234" y="1"/>
                    </a:ln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63"/>
            <p:cNvSpPr/>
            <p:nvPr/>
          </p:nvSpPr>
          <p:spPr>
            <a:xfrm>
              <a:off x="4780513" y="3707828"/>
              <a:ext cx="2123552" cy="834892"/>
            </a:xfrm>
            <a:custGeom>
              <a:rect b="b" l="l" r="r" t="t"/>
              <a:pathLst>
                <a:path extrusionOk="0" h="6098" w="15510">
                  <a:moveTo>
                    <a:pt x="1750" y="0"/>
                  </a:moveTo>
                  <a:lnTo>
                    <a:pt x="1" y="3047"/>
                  </a:lnTo>
                  <a:lnTo>
                    <a:pt x="1750" y="6097"/>
                  </a:lnTo>
                  <a:lnTo>
                    <a:pt x="13760" y="6097"/>
                  </a:lnTo>
                  <a:lnTo>
                    <a:pt x="15509" y="3047"/>
                  </a:lnTo>
                  <a:lnTo>
                    <a:pt x="13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3"/>
            <p:cNvSpPr/>
            <p:nvPr/>
          </p:nvSpPr>
          <p:spPr>
            <a:xfrm>
              <a:off x="4893193" y="3747534"/>
              <a:ext cx="2170513" cy="878431"/>
            </a:xfrm>
            <a:custGeom>
              <a:rect b="b" l="l" r="r" t="t"/>
              <a:pathLst>
                <a:path extrusionOk="0" h="6416" w="15853">
                  <a:moveTo>
                    <a:pt x="13838" y="319"/>
                  </a:moveTo>
                  <a:lnTo>
                    <a:pt x="15507" y="3209"/>
                  </a:lnTo>
                  <a:lnTo>
                    <a:pt x="13838" y="6098"/>
                  </a:lnTo>
                  <a:lnTo>
                    <a:pt x="2015" y="6098"/>
                  </a:lnTo>
                  <a:lnTo>
                    <a:pt x="344" y="3209"/>
                  </a:lnTo>
                  <a:lnTo>
                    <a:pt x="2015" y="319"/>
                  </a:lnTo>
                  <a:close/>
                  <a:moveTo>
                    <a:pt x="1829" y="1"/>
                  </a:moveTo>
                  <a:lnTo>
                    <a:pt x="1" y="3209"/>
                  </a:lnTo>
                  <a:lnTo>
                    <a:pt x="1829" y="6416"/>
                  </a:lnTo>
                  <a:lnTo>
                    <a:pt x="14023" y="6416"/>
                  </a:lnTo>
                  <a:lnTo>
                    <a:pt x="15853" y="3209"/>
                  </a:lnTo>
                  <a:lnTo>
                    <a:pt x="140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3"/>
            <p:cNvSpPr/>
            <p:nvPr/>
          </p:nvSpPr>
          <p:spPr>
            <a:xfrm>
              <a:off x="4185345" y="3638686"/>
              <a:ext cx="1299460" cy="1125284"/>
            </a:xfrm>
            <a:custGeom>
              <a:rect b="b" l="l" r="r" t="t"/>
              <a:pathLst>
                <a:path extrusionOk="0" h="8219" w="9491">
                  <a:moveTo>
                    <a:pt x="2386" y="0"/>
                  </a:moveTo>
                  <a:lnTo>
                    <a:pt x="0" y="4110"/>
                  </a:lnTo>
                  <a:lnTo>
                    <a:pt x="2386" y="8218"/>
                  </a:lnTo>
                  <a:lnTo>
                    <a:pt x="7132" y="8218"/>
                  </a:lnTo>
                  <a:lnTo>
                    <a:pt x="9490" y="4110"/>
                  </a:lnTo>
                  <a:lnTo>
                    <a:pt x="71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3"/>
            <p:cNvSpPr/>
            <p:nvPr/>
          </p:nvSpPr>
          <p:spPr>
            <a:xfrm>
              <a:off x="4225324" y="3671409"/>
              <a:ext cx="1219639" cy="1059977"/>
            </a:xfrm>
            <a:custGeom>
              <a:rect b="b" l="l" r="r" t="t"/>
              <a:pathLst>
                <a:path extrusionOk="0" h="7742" w="8908">
                  <a:moveTo>
                    <a:pt x="2228" y="1"/>
                  </a:moveTo>
                  <a:lnTo>
                    <a:pt x="1" y="3871"/>
                  </a:lnTo>
                  <a:lnTo>
                    <a:pt x="2228" y="7742"/>
                  </a:lnTo>
                  <a:lnTo>
                    <a:pt x="6681" y="7742"/>
                  </a:lnTo>
                  <a:lnTo>
                    <a:pt x="8908" y="3871"/>
                  </a:lnTo>
                  <a:lnTo>
                    <a:pt x="66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3"/>
            <p:cNvSpPr/>
            <p:nvPr/>
          </p:nvSpPr>
          <p:spPr>
            <a:xfrm>
              <a:off x="4943989" y="3410176"/>
              <a:ext cx="515485" cy="515476"/>
            </a:xfrm>
            <a:custGeom>
              <a:rect b="b" l="l" r="r" t="t"/>
              <a:pathLst>
                <a:path extrusionOk="0" h="3765" w="3765">
                  <a:moveTo>
                    <a:pt x="1882" y="0"/>
                  </a:moveTo>
                  <a:cubicBezTo>
                    <a:pt x="849" y="0"/>
                    <a:pt x="1" y="849"/>
                    <a:pt x="1" y="1881"/>
                  </a:cubicBezTo>
                  <a:cubicBezTo>
                    <a:pt x="1" y="2916"/>
                    <a:pt x="849" y="3765"/>
                    <a:pt x="1882" y="3765"/>
                  </a:cubicBezTo>
                  <a:cubicBezTo>
                    <a:pt x="2917" y="3765"/>
                    <a:pt x="3765" y="2916"/>
                    <a:pt x="3765" y="1881"/>
                  </a:cubicBezTo>
                  <a:cubicBezTo>
                    <a:pt x="3765" y="849"/>
                    <a:pt x="2917" y="0"/>
                    <a:pt x="1882" y="0"/>
                  </a:cubicBezTo>
                  <a:close/>
                </a:path>
              </a:pathLst>
            </a:cu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2" name="Google Shape;1222;p63"/>
          <p:cNvSpPr/>
          <p:nvPr/>
        </p:nvSpPr>
        <p:spPr>
          <a:xfrm>
            <a:off x="5036411" y="3503066"/>
            <a:ext cx="330650" cy="329685"/>
          </a:xfrm>
          <a:custGeom>
            <a:rect b="b" l="l" r="r" t="t"/>
            <a:pathLst>
              <a:path extrusionOk="0" h="2408" w="2415">
                <a:moveTo>
                  <a:pt x="531" y="471"/>
                </a:moveTo>
                <a:lnTo>
                  <a:pt x="637" y="577"/>
                </a:lnTo>
                <a:lnTo>
                  <a:pt x="584" y="630"/>
                </a:lnTo>
                <a:lnTo>
                  <a:pt x="478" y="524"/>
                </a:lnTo>
                <a:lnTo>
                  <a:pt x="478" y="498"/>
                </a:lnTo>
                <a:lnTo>
                  <a:pt x="478" y="471"/>
                </a:lnTo>
                <a:close/>
                <a:moveTo>
                  <a:pt x="849" y="577"/>
                </a:moveTo>
                <a:cubicBezTo>
                  <a:pt x="877" y="577"/>
                  <a:pt x="902" y="577"/>
                  <a:pt x="930" y="604"/>
                </a:cubicBezTo>
                <a:lnTo>
                  <a:pt x="1831" y="1506"/>
                </a:lnTo>
                <a:lnTo>
                  <a:pt x="1513" y="1824"/>
                </a:lnTo>
                <a:lnTo>
                  <a:pt x="1407" y="1743"/>
                </a:lnTo>
                <a:lnTo>
                  <a:pt x="1513" y="1637"/>
                </a:lnTo>
                <a:cubicBezTo>
                  <a:pt x="1538" y="1612"/>
                  <a:pt x="1538" y="1584"/>
                  <a:pt x="1513" y="1559"/>
                </a:cubicBezTo>
                <a:cubicBezTo>
                  <a:pt x="1513" y="1545"/>
                  <a:pt x="1500" y="1538"/>
                  <a:pt x="1486" y="1538"/>
                </a:cubicBezTo>
                <a:cubicBezTo>
                  <a:pt x="1473" y="1538"/>
                  <a:pt x="1460" y="1545"/>
                  <a:pt x="1460" y="1559"/>
                </a:cubicBezTo>
                <a:lnTo>
                  <a:pt x="1354" y="1665"/>
                </a:lnTo>
                <a:lnTo>
                  <a:pt x="1195" y="1506"/>
                </a:lnTo>
                <a:lnTo>
                  <a:pt x="1301" y="1400"/>
                </a:lnTo>
                <a:cubicBezTo>
                  <a:pt x="1326" y="1400"/>
                  <a:pt x="1326" y="1347"/>
                  <a:pt x="1301" y="1347"/>
                </a:cubicBezTo>
                <a:cubicBezTo>
                  <a:pt x="1287" y="1333"/>
                  <a:pt x="1274" y="1326"/>
                  <a:pt x="1260" y="1326"/>
                </a:cubicBezTo>
                <a:cubicBezTo>
                  <a:pt x="1247" y="1326"/>
                  <a:pt x="1234" y="1333"/>
                  <a:pt x="1220" y="1347"/>
                </a:cubicBezTo>
                <a:lnTo>
                  <a:pt x="1114" y="1453"/>
                </a:lnTo>
                <a:lnTo>
                  <a:pt x="955" y="1294"/>
                </a:lnTo>
                <a:lnTo>
                  <a:pt x="1061" y="1188"/>
                </a:lnTo>
                <a:cubicBezTo>
                  <a:pt x="1089" y="1160"/>
                  <a:pt x="1089" y="1135"/>
                  <a:pt x="1061" y="1107"/>
                </a:cubicBezTo>
                <a:cubicBezTo>
                  <a:pt x="1061" y="1094"/>
                  <a:pt x="1048" y="1088"/>
                  <a:pt x="1035" y="1088"/>
                </a:cubicBezTo>
                <a:cubicBezTo>
                  <a:pt x="1021" y="1088"/>
                  <a:pt x="1008" y="1094"/>
                  <a:pt x="1008" y="1107"/>
                </a:cubicBezTo>
                <a:lnTo>
                  <a:pt x="902" y="1213"/>
                </a:lnTo>
                <a:lnTo>
                  <a:pt x="743" y="1054"/>
                </a:lnTo>
                <a:lnTo>
                  <a:pt x="849" y="948"/>
                </a:lnTo>
                <a:cubicBezTo>
                  <a:pt x="877" y="948"/>
                  <a:pt x="877" y="895"/>
                  <a:pt x="849" y="895"/>
                </a:cubicBezTo>
                <a:cubicBezTo>
                  <a:pt x="836" y="882"/>
                  <a:pt x="823" y="876"/>
                  <a:pt x="810" y="876"/>
                </a:cubicBezTo>
                <a:cubicBezTo>
                  <a:pt x="797" y="876"/>
                  <a:pt x="783" y="882"/>
                  <a:pt x="771" y="895"/>
                </a:cubicBezTo>
                <a:lnTo>
                  <a:pt x="665" y="1001"/>
                </a:lnTo>
                <a:lnTo>
                  <a:pt x="612" y="923"/>
                </a:lnTo>
                <a:cubicBezTo>
                  <a:pt x="559" y="870"/>
                  <a:pt x="559" y="817"/>
                  <a:pt x="612" y="763"/>
                </a:cubicBezTo>
                <a:lnTo>
                  <a:pt x="771" y="604"/>
                </a:lnTo>
                <a:cubicBezTo>
                  <a:pt x="796" y="577"/>
                  <a:pt x="824" y="577"/>
                  <a:pt x="849" y="577"/>
                </a:cubicBezTo>
                <a:close/>
                <a:moveTo>
                  <a:pt x="1990" y="1506"/>
                </a:moveTo>
                <a:cubicBezTo>
                  <a:pt x="2015" y="1506"/>
                  <a:pt x="2015" y="1531"/>
                  <a:pt x="2015" y="1531"/>
                </a:cubicBezTo>
                <a:cubicBezTo>
                  <a:pt x="2043" y="1531"/>
                  <a:pt x="2043" y="1559"/>
                  <a:pt x="2015" y="1584"/>
                </a:cubicBezTo>
                <a:lnTo>
                  <a:pt x="1591" y="2036"/>
                </a:lnTo>
                <a:lnTo>
                  <a:pt x="1513" y="2036"/>
                </a:lnTo>
                <a:lnTo>
                  <a:pt x="1513" y="2008"/>
                </a:lnTo>
                <a:lnTo>
                  <a:pt x="1513" y="1983"/>
                </a:lnTo>
                <a:lnTo>
                  <a:pt x="1962" y="1531"/>
                </a:lnTo>
                <a:lnTo>
                  <a:pt x="1990" y="1506"/>
                </a:lnTo>
                <a:close/>
                <a:moveTo>
                  <a:pt x="1990" y="1796"/>
                </a:moveTo>
                <a:lnTo>
                  <a:pt x="2096" y="1902"/>
                </a:lnTo>
                <a:lnTo>
                  <a:pt x="1884" y="2089"/>
                </a:lnTo>
                <a:lnTo>
                  <a:pt x="1778" y="1983"/>
                </a:lnTo>
                <a:lnTo>
                  <a:pt x="1990" y="1796"/>
                </a:lnTo>
                <a:close/>
                <a:moveTo>
                  <a:pt x="2255" y="1877"/>
                </a:moveTo>
                <a:cubicBezTo>
                  <a:pt x="2281" y="1877"/>
                  <a:pt x="2281" y="1902"/>
                  <a:pt x="2308" y="1902"/>
                </a:cubicBezTo>
                <a:lnTo>
                  <a:pt x="2308" y="1930"/>
                </a:lnTo>
                <a:lnTo>
                  <a:pt x="2308" y="1955"/>
                </a:lnTo>
                <a:lnTo>
                  <a:pt x="1962" y="2301"/>
                </a:lnTo>
                <a:cubicBezTo>
                  <a:pt x="1950" y="2314"/>
                  <a:pt x="1936" y="2320"/>
                  <a:pt x="1923" y="2320"/>
                </a:cubicBezTo>
                <a:cubicBezTo>
                  <a:pt x="1910" y="2320"/>
                  <a:pt x="1897" y="2314"/>
                  <a:pt x="1884" y="2301"/>
                </a:cubicBezTo>
                <a:lnTo>
                  <a:pt x="1884" y="2248"/>
                </a:lnTo>
                <a:lnTo>
                  <a:pt x="2228" y="1902"/>
                </a:lnTo>
                <a:cubicBezTo>
                  <a:pt x="2255" y="1902"/>
                  <a:pt x="2255" y="1877"/>
                  <a:pt x="2255" y="1877"/>
                </a:cubicBezTo>
                <a:close/>
                <a:moveTo>
                  <a:pt x="68" y="1"/>
                </a:moveTo>
                <a:cubicBezTo>
                  <a:pt x="54" y="1"/>
                  <a:pt x="41" y="7"/>
                  <a:pt x="28" y="21"/>
                </a:cubicBezTo>
                <a:cubicBezTo>
                  <a:pt x="1" y="47"/>
                  <a:pt x="1" y="74"/>
                  <a:pt x="28" y="100"/>
                </a:cubicBezTo>
                <a:lnTo>
                  <a:pt x="372" y="445"/>
                </a:lnTo>
                <a:lnTo>
                  <a:pt x="372" y="498"/>
                </a:lnTo>
                <a:cubicBezTo>
                  <a:pt x="372" y="524"/>
                  <a:pt x="372" y="577"/>
                  <a:pt x="399" y="604"/>
                </a:cubicBezTo>
                <a:lnTo>
                  <a:pt x="506" y="710"/>
                </a:lnTo>
                <a:cubicBezTo>
                  <a:pt x="453" y="789"/>
                  <a:pt x="453" y="923"/>
                  <a:pt x="531" y="1001"/>
                </a:cubicBezTo>
                <a:lnTo>
                  <a:pt x="1432" y="1902"/>
                </a:lnTo>
                <a:cubicBezTo>
                  <a:pt x="1407" y="1930"/>
                  <a:pt x="1407" y="1955"/>
                  <a:pt x="1407" y="2008"/>
                </a:cubicBezTo>
                <a:cubicBezTo>
                  <a:pt x="1407" y="2036"/>
                  <a:pt x="1407" y="2089"/>
                  <a:pt x="1460" y="2114"/>
                </a:cubicBezTo>
                <a:cubicBezTo>
                  <a:pt x="1485" y="2142"/>
                  <a:pt x="1513" y="2142"/>
                  <a:pt x="1538" y="2142"/>
                </a:cubicBezTo>
                <a:cubicBezTo>
                  <a:pt x="1591" y="2142"/>
                  <a:pt x="1619" y="2142"/>
                  <a:pt x="1644" y="2114"/>
                </a:cubicBezTo>
                <a:lnTo>
                  <a:pt x="1697" y="2061"/>
                </a:lnTo>
                <a:lnTo>
                  <a:pt x="1831" y="2167"/>
                </a:lnTo>
                <a:cubicBezTo>
                  <a:pt x="1750" y="2220"/>
                  <a:pt x="1750" y="2326"/>
                  <a:pt x="1831" y="2379"/>
                </a:cubicBezTo>
                <a:cubicBezTo>
                  <a:pt x="1856" y="2407"/>
                  <a:pt x="1884" y="2407"/>
                  <a:pt x="1937" y="2407"/>
                </a:cubicBezTo>
                <a:cubicBezTo>
                  <a:pt x="1962" y="2407"/>
                  <a:pt x="1990" y="2407"/>
                  <a:pt x="2015" y="2379"/>
                </a:cubicBezTo>
                <a:lnTo>
                  <a:pt x="2361" y="2036"/>
                </a:lnTo>
                <a:cubicBezTo>
                  <a:pt x="2387" y="2008"/>
                  <a:pt x="2414" y="1955"/>
                  <a:pt x="2414" y="1930"/>
                </a:cubicBezTo>
                <a:cubicBezTo>
                  <a:pt x="2414" y="1902"/>
                  <a:pt x="2387" y="1849"/>
                  <a:pt x="2361" y="1824"/>
                </a:cubicBezTo>
                <a:cubicBezTo>
                  <a:pt x="2334" y="1796"/>
                  <a:pt x="2308" y="1771"/>
                  <a:pt x="2255" y="1771"/>
                </a:cubicBezTo>
                <a:cubicBezTo>
                  <a:pt x="2228" y="1771"/>
                  <a:pt x="2202" y="1796"/>
                  <a:pt x="2175" y="1824"/>
                </a:cubicBezTo>
                <a:lnTo>
                  <a:pt x="2043" y="1718"/>
                </a:lnTo>
                <a:lnTo>
                  <a:pt x="2096" y="1665"/>
                </a:lnTo>
                <a:cubicBezTo>
                  <a:pt x="2149" y="1612"/>
                  <a:pt x="2149" y="1506"/>
                  <a:pt x="2096" y="1453"/>
                </a:cubicBezTo>
                <a:cubicBezTo>
                  <a:pt x="2068" y="1425"/>
                  <a:pt x="2043" y="1400"/>
                  <a:pt x="1990" y="1400"/>
                </a:cubicBezTo>
                <a:cubicBezTo>
                  <a:pt x="1962" y="1400"/>
                  <a:pt x="1937" y="1425"/>
                  <a:pt x="1909" y="1453"/>
                </a:cubicBezTo>
                <a:lnTo>
                  <a:pt x="983" y="524"/>
                </a:lnTo>
                <a:cubicBezTo>
                  <a:pt x="942" y="485"/>
                  <a:pt x="896" y="465"/>
                  <a:pt x="849" y="465"/>
                </a:cubicBezTo>
                <a:cubicBezTo>
                  <a:pt x="803" y="465"/>
                  <a:pt x="757" y="485"/>
                  <a:pt x="718" y="524"/>
                </a:cubicBezTo>
                <a:lnTo>
                  <a:pt x="584" y="392"/>
                </a:lnTo>
                <a:cubicBezTo>
                  <a:pt x="566" y="373"/>
                  <a:pt x="534" y="354"/>
                  <a:pt x="498" y="354"/>
                </a:cubicBezTo>
                <a:cubicBezTo>
                  <a:pt x="483" y="354"/>
                  <a:pt x="468" y="357"/>
                  <a:pt x="453" y="365"/>
                </a:cubicBezTo>
                <a:lnTo>
                  <a:pt x="107" y="21"/>
                </a:lnTo>
                <a:cubicBezTo>
                  <a:pt x="94" y="7"/>
                  <a:pt x="81" y="1"/>
                  <a:pt x="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63"/>
          <p:cNvGrpSpPr/>
          <p:nvPr/>
        </p:nvGrpSpPr>
        <p:grpSpPr>
          <a:xfrm>
            <a:off x="5404919" y="1898425"/>
            <a:ext cx="261510" cy="312299"/>
            <a:chOff x="7512891" y="3476940"/>
            <a:chExt cx="225304" cy="269061"/>
          </a:xfrm>
        </p:grpSpPr>
        <p:sp>
          <p:nvSpPr>
            <p:cNvPr id="1224" name="Google Shape;1224;p63"/>
            <p:cNvSpPr/>
            <p:nvPr/>
          </p:nvSpPr>
          <p:spPr>
            <a:xfrm>
              <a:off x="7512891" y="3476940"/>
              <a:ext cx="225304" cy="269061"/>
            </a:xfrm>
            <a:custGeom>
              <a:rect b="b" l="l" r="r" t="t"/>
              <a:pathLst>
                <a:path extrusionOk="0" h="2281" w="1910">
                  <a:moveTo>
                    <a:pt x="955" y="185"/>
                  </a:moveTo>
                  <a:cubicBezTo>
                    <a:pt x="1061" y="266"/>
                    <a:pt x="1326" y="503"/>
                    <a:pt x="1803" y="584"/>
                  </a:cubicBezTo>
                  <a:cubicBezTo>
                    <a:pt x="1750" y="796"/>
                    <a:pt x="1591" y="1697"/>
                    <a:pt x="955" y="2147"/>
                  </a:cubicBezTo>
                  <a:cubicBezTo>
                    <a:pt x="319" y="1697"/>
                    <a:pt x="160" y="796"/>
                    <a:pt x="132" y="584"/>
                  </a:cubicBezTo>
                  <a:cubicBezTo>
                    <a:pt x="584" y="503"/>
                    <a:pt x="849" y="266"/>
                    <a:pt x="955" y="185"/>
                  </a:cubicBezTo>
                  <a:close/>
                  <a:moveTo>
                    <a:pt x="955" y="0"/>
                  </a:moveTo>
                  <a:lnTo>
                    <a:pt x="902" y="54"/>
                  </a:lnTo>
                  <a:cubicBezTo>
                    <a:pt x="902" y="79"/>
                    <a:pt x="637" y="425"/>
                    <a:pt x="54" y="478"/>
                  </a:cubicBezTo>
                  <a:lnTo>
                    <a:pt x="1" y="503"/>
                  </a:lnTo>
                  <a:lnTo>
                    <a:pt x="1" y="556"/>
                  </a:lnTo>
                  <a:cubicBezTo>
                    <a:pt x="26" y="584"/>
                    <a:pt x="132" y="1722"/>
                    <a:pt x="927" y="2253"/>
                  </a:cubicBezTo>
                  <a:lnTo>
                    <a:pt x="955" y="2280"/>
                  </a:lnTo>
                  <a:lnTo>
                    <a:pt x="980" y="2253"/>
                  </a:lnTo>
                  <a:cubicBezTo>
                    <a:pt x="1776" y="1722"/>
                    <a:pt x="1909" y="584"/>
                    <a:pt x="1909" y="556"/>
                  </a:cubicBezTo>
                  <a:lnTo>
                    <a:pt x="1909" y="503"/>
                  </a:lnTo>
                  <a:lnTo>
                    <a:pt x="1856" y="478"/>
                  </a:lnTo>
                  <a:cubicBezTo>
                    <a:pt x="1273" y="425"/>
                    <a:pt x="1008" y="79"/>
                    <a:pt x="1008" y="54"/>
                  </a:cubicBezTo>
                  <a:lnTo>
                    <a:pt x="9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3"/>
            <p:cNvSpPr/>
            <p:nvPr/>
          </p:nvSpPr>
          <p:spPr>
            <a:xfrm>
              <a:off x="7572224" y="3551962"/>
              <a:ext cx="106400" cy="109465"/>
            </a:xfrm>
            <a:custGeom>
              <a:rect b="b" l="l" r="r" t="t"/>
              <a:pathLst>
                <a:path extrusionOk="0" h="928" w="902">
                  <a:moveTo>
                    <a:pt x="558" y="107"/>
                  </a:moveTo>
                  <a:lnTo>
                    <a:pt x="558" y="372"/>
                  </a:lnTo>
                  <a:lnTo>
                    <a:pt x="796" y="372"/>
                  </a:lnTo>
                  <a:lnTo>
                    <a:pt x="796" y="556"/>
                  </a:lnTo>
                  <a:lnTo>
                    <a:pt x="558" y="556"/>
                  </a:lnTo>
                  <a:lnTo>
                    <a:pt x="558" y="821"/>
                  </a:lnTo>
                  <a:lnTo>
                    <a:pt x="346" y="821"/>
                  </a:lnTo>
                  <a:lnTo>
                    <a:pt x="346" y="556"/>
                  </a:lnTo>
                  <a:lnTo>
                    <a:pt x="106" y="556"/>
                  </a:lnTo>
                  <a:lnTo>
                    <a:pt x="106" y="372"/>
                  </a:lnTo>
                  <a:lnTo>
                    <a:pt x="346" y="372"/>
                  </a:lnTo>
                  <a:lnTo>
                    <a:pt x="346" y="107"/>
                  </a:lnTo>
                  <a:close/>
                  <a:moveTo>
                    <a:pt x="240" y="1"/>
                  </a:moveTo>
                  <a:lnTo>
                    <a:pt x="240" y="266"/>
                  </a:lnTo>
                  <a:lnTo>
                    <a:pt x="0" y="266"/>
                  </a:lnTo>
                  <a:lnTo>
                    <a:pt x="0" y="662"/>
                  </a:lnTo>
                  <a:lnTo>
                    <a:pt x="240" y="662"/>
                  </a:lnTo>
                  <a:lnTo>
                    <a:pt x="240" y="927"/>
                  </a:lnTo>
                  <a:lnTo>
                    <a:pt x="664" y="927"/>
                  </a:lnTo>
                  <a:lnTo>
                    <a:pt x="664" y="662"/>
                  </a:lnTo>
                  <a:lnTo>
                    <a:pt x="902" y="662"/>
                  </a:lnTo>
                  <a:lnTo>
                    <a:pt x="902" y="266"/>
                  </a:lnTo>
                  <a:lnTo>
                    <a:pt x="664" y="266"/>
                  </a:lnTo>
                  <a:lnTo>
                    <a:pt x="6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63"/>
          <p:cNvSpPr/>
          <p:nvPr/>
        </p:nvSpPr>
        <p:spPr>
          <a:xfrm>
            <a:off x="2403201" y="3018320"/>
            <a:ext cx="276021" cy="224947"/>
          </a:xfrm>
          <a:custGeom>
            <a:rect b="b" l="l" r="r" t="t"/>
            <a:pathLst>
              <a:path extrusionOk="0" h="1643" w="2016">
                <a:moveTo>
                  <a:pt x="1600" y="92"/>
                </a:moveTo>
                <a:cubicBezTo>
                  <a:pt x="1643" y="92"/>
                  <a:pt x="1676" y="98"/>
                  <a:pt x="1697" y="105"/>
                </a:cubicBezTo>
                <a:cubicBezTo>
                  <a:pt x="1803" y="158"/>
                  <a:pt x="1882" y="292"/>
                  <a:pt x="1882" y="423"/>
                </a:cubicBezTo>
                <a:cubicBezTo>
                  <a:pt x="1882" y="504"/>
                  <a:pt x="1882" y="582"/>
                  <a:pt x="1856" y="635"/>
                </a:cubicBezTo>
                <a:lnTo>
                  <a:pt x="902" y="635"/>
                </a:lnTo>
                <a:lnTo>
                  <a:pt x="874" y="769"/>
                </a:lnTo>
                <a:lnTo>
                  <a:pt x="768" y="317"/>
                </a:lnTo>
                <a:lnTo>
                  <a:pt x="584" y="716"/>
                </a:lnTo>
                <a:lnTo>
                  <a:pt x="160" y="716"/>
                </a:lnTo>
                <a:cubicBezTo>
                  <a:pt x="132" y="610"/>
                  <a:pt x="132" y="504"/>
                  <a:pt x="132" y="423"/>
                </a:cubicBezTo>
                <a:cubicBezTo>
                  <a:pt x="132" y="292"/>
                  <a:pt x="213" y="158"/>
                  <a:pt x="319" y="105"/>
                </a:cubicBezTo>
                <a:lnTo>
                  <a:pt x="425" y="105"/>
                </a:lnTo>
                <a:cubicBezTo>
                  <a:pt x="556" y="105"/>
                  <a:pt x="743" y="158"/>
                  <a:pt x="980" y="398"/>
                </a:cubicBezTo>
                <a:lnTo>
                  <a:pt x="1008" y="451"/>
                </a:lnTo>
                <a:lnTo>
                  <a:pt x="1033" y="398"/>
                </a:lnTo>
                <a:cubicBezTo>
                  <a:pt x="1287" y="144"/>
                  <a:pt x="1483" y="92"/>
                  <a:pt x="1600" y="92"/>
                </a:cubicBezTo>
                <a:close/>
                <a:moveTo>
                  <a:pt x="743" y="635"/>
                </a:moveTo>
                <a:lnTo>
                  <a:pt x="874" y="1272"/>
                </a:lnTo>
                <a:lnTo>
                  <a:pt x="980" y="741"/>
                </a:lnTo>
                <a:lnTo>
                  <a:pt x="1829" y="741"/>
                </a:lnTo>
                <a:cubicBezTo>
                  <a:pt x="1697" y="1087"/>
                  <a:pt x="1326" y="1378"/>
                  <a:pt x="1008" y="1537"/>
                </a:cubicBezTo>
                <a:cubicBezTo>
                  <a:pt x="584" y="1325"/>
                  <a:pt x="344" y="1060"/>
                  <a:pt x="213" y="822"/>
                </a:cubicBezTo>
                <a:lnTo>
                  <a:pt x="637" y="822"/>
                </a:lnTo>
                <a:lnTo>
                  <a:pt x="743" y="635"/>
                </a:lnTo>
                <a:close/>
                <a:moveTo>
                  <a:pt x="437" y="0"/>
                </a:moveTo>
                <a:cubicBezTo>
                  <a:pt x="387" y="0"/>
                  <a:pt x="338" y="9"/>
                  <a:pt x="291" y="27"/>
                </a:cubicBezTo>
                <a:cubicBezTo>
                  <a:pt x="132" y="80"/>
                  <a:pt x="26" y="239"/>
                  <a:pt x="26" y="423"/>
                </a:cubicBezTo>
                <a:cubicBezTo>
                  <a:pt x="1" y="635"/>
                  <a:pt x="79" y="847"/>
                  <a:pt x="238" y="1034"/>
                </a:cubicBezTo>
                <a:cubicBezTo>
                  <a:pt x="397" y="1272"/>
                  <a:pt x="637" y="1458"/>
                  <a:pt x="955" y="1617"/>
                </a:cubicBezTo>
                <a:cubicBezTo>
                  <a:pt x="980" y="1643"/>
                  <a:pt x="980" y="1643"/>
                  <a:pt x="1008" y="1643"/>
                </a:cubicBezTo>
                <a:cubicBezTo>
                  <a:pt x="1033" y="1643"/>
                  <a:pt x="1033" y="1643"/>
                  <a:pt x="1061" y="1617"/>
                </a:cubicBezTo>
                <a:cubicBezTo>
                  <a:pt x="1379" y="1458"/>
                  <a:pt x="1617" y="1272"/>
                  <a:pt x="1776" y="1034"/>
                </a:cubicBezTo>
                <a:cubicBezTo>
                  <a:pt x="1935" y="847"/>
                  <a:pt x="2015" y="635"/>
                  <a:pt x="1988" y="423"/>
                </a:cubicBezTo>
                <a:cubicBezTo>
                  <a:pt x="1988" y="239"/>
                  <a:pt x="1882" y="80"/>
                  <a:pt x="1723" y="27"/>
                </a:cubicBezTo>
                <a:cubicBezTo>
                  <a:pt x="1675" y="9"/>
                  <a:pt x="1627" y="0"/>
                  <a:pt x="1577" y="0"/>
                </a:cubicBezTo>
                <a:cubicBezTo>
                  <a:pt x="1403" y="0"/>
                  <a:pt x="1214" y="106"/>
                  <a:pt x="1008" y="292"/>
                </a:cubicBezTo>
                <a:cubicBezTo>
                  <a:pt x="802" y="106"/>
                  <a:pt x="611"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7" name="Google Shape;1227;p63"/>
          <p:cNvGrpSpPr/>
          <p:nvPr/>
        </p:nvGrpSpPr>
        <p:grpSpPr>
          <a:xfrm>
            <a:off x="2764470" y="1372204"/>
            <a:ext cx="221393" cy="290393"/>
            <a:chOff x="7581661" y="3014187"/>
            <a:chExt cx="190741" cy="250188"/>
          </a:xfrm>
        </p:grpSpPr>
        <p:sp>
          <p:nvSpPr>
            <p:cNvPr id="1228" name="Google Shape;1228;p63"/>
            <p:cNvSpPr/>
            <p:nvPr/>
          </p:nvSpPr>
          <p:spPr>
            <a:xfrm>
              <a:off x="7606668" y="3060899"/>
              <a:ext cx="140726" cy="181537"/>
            </a:xfrm>
            <a:custGeom>
              <a:rect b="b" l="l" r="r" t="t"/>
              <a:pathLst>
                <a:path extrusionOk="0" h="1539" w="1193">
                  <a:moveTo>
                    <a:pt x="1087" y="107"/>
                  </a:moveTo>
                  <a:lnTo>
                    <a:pt x="1087" y="1432"/>
                  </a:lnTo>
                  <a:lnTo>
                    <a:pt x="107" y="1432"/>
                  </a:lnTo>
                  <a:lnTo>
                    <a:pt x="107" y="107"/>
                  </a:lnTo>
                  <a:close/>
                  <a:moveTo>
                    <a:pt x="1" y="1"/>
                  </a:moveTo>
                  <a:lnTo>
                    <a:pt x="1" y="1538"/>
                  </a:lnTo>
                  <a:lnTo>
                    <a:pt x="1193" y="1538"/>
                  </a:lnTo>
                  <a:lnTo>
                    <a:pt x="1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3"/>
            <p:cNvSpPr/>
            <p:nvPr/>
          </p:nvSpPr>
          <p:spPr>
            <a:xfrm>
              <a:off x="7581661" y="3014187"/>
              <a:ext cx="190741" cy="250188"/>
            </a:xfrm>
            <a:custGeom>
              <a:rect b="b" l="l" r="r" t="t"/>
              <a:pathLst>
                <a:path extrusionOk="0" h="2121" w="1617">
                  <a:moveTo>
                    <a:pt x="1167" y="106"/>
                  </a:moveTo>
                  <a:lnTo>
                    <a:pt x="1167" y="238"/>
                  </a:lnTo>
                  <a:lnTo>
                    <a:pt x="478" y="238"/>
                  </a:lnTo>
                  <a:lnTo>
                    <a:pt x="478" y="106"/>
                  </a:lnTo>
                  <a:close/>
                  <a:moveTo>
                    <a:pt x="1511" y="212"/>
                  </a:moveTo>
                  <a:lnTo>
                    <a:pt x="1511" y="2015"/>
                  </a:lnTo>
                  <a:lnTo>
                    <a:pt x="107" y="2015"/>
                  </a:lnTo>
                  <a:lnTo>
                    <a:pt x="107" y="212"/>
                  </a:lnTo>
                  <a:lnTo>
                    <a:pt x="372" y="212"/>
                  </a:lnTo>
                  <a:lnTo>
                    <a:pt x="372" y="344"/>
                  </a:lnTo>
                  <a:lnTo>
                    <a:pt x="1273" y="344"/>
                  </a:lnTo>
                  <a:lnTo>
                    <a:pt x="1273" y="212"/>
                  </a:lnTo>
                  <a:close/>
                  <a:moveTo>
                    <a:pt x="372" y="0"/>
                  </a:moveTo>
                  <a:lnTo>
                    <a:pt x="372" y="106"/>
                  </a:lnTo>
                  <a:lnTo>
                    <a:pt x="1" y="106"/>
                  </a:lnTo>
                  <a:lnTo>
                    <a:pt x="1" y="2121"/>
                  </a:lnTo>
                  <a:lnTo>
                    <a:pt x="1617" y="2121"/>
                  </a:lnTo>
                  <a:lnTo>
                    <a:pt x="1617" y="106"/>
                  </a:lnTo>
                  <a:lnTo>
                    <a:pt x="1273" y="106"/>
                  </a:lnTo>
                  <a:lnTo>
                    <a:pt x="1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3"/>
            <p:cNvSpPr/>
            <p:nvPr/>
          </p:nvSpPr>
          <p:spPr>
            <a:xfrm>
              <a:off x="7625541" y="3089209"/>
              <a:ext cx="106400" cy="12621"/>
            </a:xfrm>
            <a:custGeom>
              <a:rect b="b" l="l" r="r" t="t"/>
              <a:pathLst>
                <a:path extrusionOk="0" h="107" w="902">
                  <a:moveTo>
                    <a:pt x="25" y="0"/>
                  </a:moveTo>
                  <a:cubicBezTo>
                    <a:pt x="0" y="0"/>
                    <a:pt x="0" y="26"/>
                    <a:pt x="0" y="53"/>
                  </a:cubicBezTo>
                  <a:cubicBezTo>
                    <a:pt x="0" y="79"/>
                    <a:pt x="0" y="106"/>
                    <a:pt x="25" y="106"/>
                  </a:cubicBezTo>
                  <a:lnTo>
                    <a:pt x="848" y="106"/>
                  </a:lnTo>
                  <a:cubicBezTo>
                    <a:pt x="874" y="106"/>
                    <a:pt x="901" y="79"/>
                    <a:pt x="901" y="53"/>
                  </a:cubicBezTo>
                  <a:cubicBezTo>
                    <a:pt x="901" y="26"/>
                    <a:pt x="874"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3"/>
            <p:cNvSpPr/>
            <p:nvPr/>
          </p:nvSpPr>
          <p:spPr>
            <a:xfrm>
              <a:off x="7625541" y="3117165"/>
              <a:ext cx="106400" cy="12621"/>
            </a:xfrm>
            <a:custGeom>
              <a:rect b="b" l="l" r="r" t="t"/>
              <a:pathLst>
                <a:path extrusionOk="0" h="107" w="902">
                  <a:moveTo>
                    <a:pt x="25" y="1"/>
                  </a:moveTo>
                  <a:cubicBezTo>
                    <a:pt x="0" y="1"/>
                    <a:pt x="0" y="28"/>
                    <a:pt x="0" y="54"/>
                  </a:cubicBezTo>
                  <a:cubicBezTo>
                    <a:pt x="0" y="82"/>
                    <a:pt x="0" y="107"/>
                    <a:pt x="25" y="107"/>
                  </a:cubicBezTo>
                  <a:lnTo>
                    <a:pt x="848" y="107"/>
                  </a:lnTo>
                  <a:cubicBezTo>
                    <a:pt x="874" y="107"/>
                    <a:pt x="901" y="82"/>
                    <a:pt x="901" y="54"/>
                  </a:cubicBezTo>
                  <a:cubicBezTo>
                    <a:pt x="901" y="28"/>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3"/>
            <p:cNvSpPr/>
            <p:nvPr/>
          </p:nvSpPr>
          <p:spPr>
            <a:xfrm>
              <a:off x="7625541" y="3142173"/>
              <a:ext cx="106400" cy="12739"/>
            </a:xfrm>
            <a:custGeom>
              <a:rect b="b" l="l" r="r" t="t"/>
              <a:pathLst>
                <a:path extrusionOk="0" h="108" w="902">
                  <a:moveTo>
                    <a:pt x="25" y="1"/>
                  </a:moveTo>
                  <a:cubicBezTo>
                    <a:pt x="0" y="1"/>
                    <a:pt x="0" y="29"/>
                    <a:pt x="0" y="54"/>
                  </a:cubicBezTo>
                  <a:cubicBezTo>
                    <a:pt x="0" y="82"/>
                    <a:pt x="0" y="107"/>
                    <a:pt x="25" y="107"/>
                  </a:cubicBezTo>
                  <a:lnTo>
                    <a:pt x="848" y="107"/>
                  </a:lnTo>
                  <a:cubicBezTo>
                    <a:pt x="874" y="107"/>
                    <a:pt x="901" y="82"/>
                    <a:pt x="901" y="54"/>
                  </a:cubicBezTo>
                  <a:cubicBezTo>
                    <a:pt x="901" y="29"/>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3"/>
            <p:cNvSpPr/>
            <p:nvPr/>
          </p:nvSpPr>
          <p:spPr>
            <a:xfrm>
              <a:off x="7625541" y="3170483"/>
              <a:ext cx="106400" cy="12621"/>
            </a:xfrm>
            <a:custGeom>
              <a:rect b="b" l="l" r="r" t="t"/>
              <a:pathLst>
                <a:path extrusionOk="0" h="107" w="902">
                  <a:moveTo>
                    <a:pt x="25" y="1"/>
                  </a:moveTo>
                  <a:cubicBezTo>
                    <a:pt x="0" y="1"/>
                    <a:pt x="0" y="26"/>
                    <a:pt x="0" y="54"/>
                  </a:cubicBezTo>
                  <a:cubicBezTo>
                    <a:pt x="0" y="79"/>
                    <a:pt x="0" y="107"/>
                    <a:pt x="25" y="107"/>
                  </a:cubicBezTo>
                  <a:lnTo>
                    <a:pt x="848" y="107"/>
                  </a:lnTo>
                  <a:cubicBezTo>
                    <a:pt x="874" y="107"/>
                    <a:pt x="901" y="79"/>
                    <a:pt x="901" y="54"/>
                  </a:cubicBezTo>
                  <a:cubicBezTo>
                    <a:pt x="901" y="26"/>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3"/>
            <p:cNvSpPr/>
            <p:nvPr/>
          </p:nvSpPr>
          <p:spPr>
            <a:xfrm>
              <a:off x="7625541" y="3198557"/>
              <a:ext cx="106400" cy="12621"/>
            </a:xfrm>
            <a:custGeom>
              <a:rect b="b" l="l" r="r" t="t"/>
              <a:pathLst>
                <a:path extrusionOk="0" h="107" w="902">
                  <a:moveTo>
                    <a:pt x="25" y="0"/>
                  </a:moveTo>
                  <a:cubicBezTo>
                    <a:pt x="0" y="0"/>
                    <a:pt x="0" y="0"/>
                    <a:pt x="0" y="53"/>
                  </a:cubicBezTo>
                  <a:cubicBezTo>
                    <a:pt x="0" y="81"/>
                    <a:pt x="0" y="106"/>
                    <a:pt x="25" y="106"/>
                  </a:cubicBezTo>
                  <a:lnTo>
                    <a:pt x="848" y="106"/>
                  </a:lnTo>
                  <a:cubicBezTo>
                    <a:pt x="874" y="106"/>
                    <a:pt x="901" y="81"/>
                    <a:pt x="901" y="53"/>
                  </a:cubicBezTo>
                  <a:cubicBezTo>
                    <a:pt x="901" y="0"/>
                    <a:pt x="874"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63"/>
          <p:cNvSpPr txBox="1"/>
          <p:nvPr/>
        </p:nvSpPr>
        <p:spPr>
          <a:xfrm>
            <a:off x="5862468" y="2382860"/>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Neptune is very far away</a:t>
            </a:r>
            <a:endParaRPr sz="1200">
              <a:solidFill>
                <a:schemeClr val="dk2"/>
              </a:solidFill>
              <a:latin typeface="Roboto"/>
              <a:ea typeface="Roboto"/>
              <a:cs typeface="Roboto"/>
              <a:sym typeface="Roboto"/>
            </a:endParaRPr>
          </a:p>
        </p:txBody>
      </p:sp>
      <p:sp>
        <p:nvSpPr>
          <p:cNvPr id="1236" name="Google Shape;1236;p63"/>
          <p:cNvSpPr txBox="1"/>
          <p:nvPr/>
        </p:nvSpPr>
        <p:spPr>
          <a:xfrm>
            <a:off x="3200832" y="1840312"/>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Venus has a beautiful name</a:t>
            </a:r>
            <a:endParaRPr sz="1200">
              <a:solidFill>
                <a:schemeClr val="dk2"/>
              </a:solidFill>
              <a:latin typeface="Roboto"/>
              <a:ea typeface="Roboto"/>
              <a:cs typeface="Roboto"/>
              <a:sym typeface="Roboto"/>
            </a:endParaRPr>
          </a:p>
        </p:txBody>
      </p:sp>
      <p:sp>
        <p:nvSpPr>
          <p:cNvPr id="1237" name="Google Shape;1237;p63"/>
          <p:cNvSpPr txBox="1"/>
          <p:nvPr/>
        </p:nvSpPr>
        <p:spPr>
          <a:xfrm>
            <a:off x="2881269" y="3479874"/>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Mars is actually a cold place</a:t>
            </a:r>
            <a:endParaRPr sz="1200">
              <a:solidFill>
                <a:schemeClr val="dk2"/>
              </a:solidFill>
              <a:latin typeface="Roboto"/>
              <a:ea typeface="Roboto"/>
              <a:cs typeface="Roboto"/>
              <a:sym typeface="Roboto"/>
            </a:endParaRPr>
          </a:p>
        </p:txBody>
      </p:sp>
      <p:sp>
        <p:nvSpPr>
          <p:cNvPr id="1238" name="Google Shape;1238;p63"/>
          <p:cNvSpPr txBox="1"/>
          <p:nvPr/>
        </p:nvSpPr>
        <p:spPr>
          <a:xfrm>
            <a:off x="5528760" y="4001310"/>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Mercury is the smallest planet</a:t>
            </a:r>
            <a:endParaRPr sz="1200">
              <a:solidFill>
                <a:schemeClr val="dk2"/>
              </a:solidFill>
              <a:latin typeface="Roboto"/>
              <a:ea typeface="Roboto"/>
              <a:cs typeface="Roboto"/>
              <a:sym typeface="Roboto"/>
            </a:endParaRPr>
          </a:p>
        </p:txBody>
      </p:sp>
      <p:sp>
        <p:nvSpPr>
          <p:cNvPr id="1239" name="Google Shape;1239;p63"/>
          <p:cNvSpPr txBox="1"/>
          <p:nvPr/>
        </p:nvSpPr>
        <p:spPr>
          <a:xfrm>
            <a:off x="1920642" y="1859600"/>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Venus</a:t>
            </a:r>
            <a:endParaRPr b="1" sz="1800">
              <a:solidFill>
                <a:schemeClr val="lt1"/>
              </a:solidFill>
              <a:latin typeface="Roboto"/>
              <a:ea typeface="Roboto"/>
              <a:cs typeface="Roboto"/>
              <a:sym typeface="Roboto"/>
            </a:endParaRPr>
          </a:p>
        </p:txBody>
      </p:sp>
      <p:sp>
        <p:nvSpPr>
          <p:cNvPr id="1240" name="Google Shape;1240;p63"/>
          <p:cNvSpPr txBox="1"/>
          <p:nvPr/>
        </p:nvSpPr>
        <p:spPr>
          <a:xfrm>
            <a:off x="1596792" y="3469325"/>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Mars</a:t>
            </a:r>
            <a:endParaRPr b="1" sz="1800">
              <a:solidFill>
                <a:schemeClr val="lt1"/>
              </a:solidFill>
              <a:latin typeface="Roboto"/>
              <a:ea typeface="Roboto"/>
              <a:cs typeface="Roboto"/>
              <a:sym typeface="Roboto"/>
            </a:endParaRPr>
          </a:p>
        </p:txBody>
      </p:sp>
      <p:sp>
        <p:nvSpPr>
          <p:cNvPr id="1241" name="Google Shape;1241;p63"/>
          <p:cNvSpPr txBox="1"/>
          <p:nvPr/>
        </p:nvSpPr>
        <p:spPr>
          <a:xfrm>
            <a:off x="4587642" y="2393000"/>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Neptune</a:t>
            </a:r>
            <a:endParaRPr b="1" sz="1800">
              <a:solidFill>
                <a:schemeClr val="lt1"/>
              </a:solidFill>
              <a:latin typeface="Roboto"/>
              <a:ea typeface="Roboto"/>
              <a:cs typeface="Roboto"/>
              <a:sym typeface="Roboto"/>
            </a:endParaRPr>
          </a:p>
        </p:txBody>
      </p:sp>
      <p:sp>
        <p:nvSpPr>
          <p:cNvPr id="1242" name="Google Shape;1242;p63"/>
          <p:cNvSpPr txBox="1"/>
          <p:nvPr/>
        </p:nvSpPr>
        <p:spPr>
          <a:xfrm>
            <a:off x="4263792" y="4002725"/>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Earth</a:t>
            </a:r>
            <a:endParaRPr b="1" sz="18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2756500" y="105875"/>
            <a:ext cx="3493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Incremental </a:t>
            </a:r>
            <a:r>
              <a:rPr lang="en"/>
              <a:t>Methodology</a:t>
            </a:r>
            <a:endParaRPr/>
          </a:p>
        </p:txBody>
      </p:sp>
      <p:sp>
        <p:nvSpPr>
          <p:cNvPr id="139" name="Google Shape;139;p19"/>
          <p:cNvSpPr txBox="1"/>
          <p:nvPr>
            <p:ph idx="1" type="body"/>
          </p:nvPr>
        </p:nvSpPr>
        <p:spPr>
          <a:xfrm>
            <a:off x="457200" y="1288300"/>
            <a:ext cx="3553500" cy="240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Incremental Model is a process of software development where requirements divided into multiple standalone modules of the software development cycle.</a:t>
            </a:r>
            <a:endParaRPr sz="1400">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3868875" y="817825"/>
            <a:ext cx="5162125" cy="3423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grpSp>
        <p:nvGrpSpPr>
          <p:cNvPr id="1247" name="Google Shape;1247;p64"/>
          <p:cNvGrpSpPr/>
          <p:nvPr/>
        </p:nvGrpSpPr>
        <p:grpSpPr>
          <a:xfrm>
            <a:off x="352645" y="1279831"/>
            <a:ext cx="8428299" cy="3357782"/>
            <a:chOff x="352645" y="1279831"/>
            <a:chExt cx="8428299" cy="3357782"/>
          </a:xfrm>
        </p:grpSpPr>
        <p:sp>
          <p:nvSpPr>
            <p:cNvPr id="1248" name="Google Shape;1248;p64"/>
            <p:cNvSpPr/>
            <p:nvPr/>
          </p:nvSpPr>
          <p:spPr>
            <a:xfrm>
              <a:off x="1297528" y="1628661"/>
              <a:ext cx="2170513" cy="875008"/>
            </a:xfrm>
            <a:custGeom>
              <a:rect b="b" l="l" r="r" t="t"/>
              <a:pathLst>
                <a:path extrusionOk="0" h="6391" w="15853">
                  <a:moveTo>
                    <a:pt x="13838" y="293"/>
                  </a:moveTo>
                  <a:lnTo>
                    <a:pt x="15509" y="3181"/>
                  </a:lnTo>
                  <a:lnTo>
                    <a:pt x="13838" y="6097"/>
                  </a:lnTo>
                  <a:lnTo>
                    <a:pt x="2015" y="6097"/>
                  </a:lnTo>
                  <a:lnTo>
                    <a:pt x="346" y="3181"/>
                  </a:lnTo>
                  <a:lnTo>
                    <a:pt x="2015" y="293"/>
                  </a:lnTo>
                  <a:close/>
                  <a:moveTo>
                    <a:pt x="1831" y="0"/>
                  </a:moveTo>
                  <a:lnTo>
                    <a:pt x="0" y="3181"/>
                  </a:lnTo>
                  <a:lnTo>
                    <a:pt x="1831" y="6390"/>
                  </a:lnTo>
                  <a:lnTo>
                    <a:pt x="14025" y="6390"/>
                  </a:lnTo>
                  <a:lnTo>
                    <a:pt x="15853" y="3181"/>
                  </a:lnTo>
                  <a:lnTo>
                    <a:pt x="14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4"/>
            <p:cNvSpPr/>
            <p:nvPr/>
          </p:nvSpPr>
          <p:spPr>
            <a:xfrm>
              <a:off x="589954" y="1516254"/>
              <a:ext cx="1299460" cy="1128707"/>
            </a:xfrm>
            <a:custGeom>
              <a:rect b="b" l="l" r="r" t="t"/>
              <a:pathLst>
                <a:path extrusionOk="0" h="8244" w="9491">
                  <a:moveTo>
                    <a:pt x="2386" y="1"/>
                  </a:moveTo>
                  <a:lnTo>
                    <a:pt x="0" y="4109"/>
                  </a:lnTo>
                  <a:lnTo>
                    <a:pt x="2386" y="8244"/>
                  </a:lnTo>
                  <a:lnTo>
                    <a:pt x="7130" y="8244"/>
                  </a:lnTo>
                  <a:lnTo>
                    <a:pt x="9490" y="4109"/>
                  </a:lnTo>
                  <a:lnTo>
                    <a:pt x="7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4"/>
            <p:cNvSpPr/>
            <p:nvPr/>
          </p:nvSpPr>
          <p:spPr>
            <a:xfrm>
              <a:off x="629659" y="1552536"/>
              <a:ext cx="1219639" cy="1056143"/>
            </a:xfrm>
            <a:custGeom>
              <a:rect b="b" l="l" r="r" t="t"/>
              <a:pathLst>
                <a:path extrusionOk="0" h="7714" w="8908">
                  <a:moveTo>
                    <a:pt x="2228" y="1"/>
                  </a:moveTo>
                  <a:lnTo>
                    <a:pt x="1" y="3844"/>
                  </a:lnTo>
                  <a:lnTo>
                    <a:pt x="2228" y="7714"/>
                  </a:lnTo>
                  <a:lnTo>
                    <a:pt x="6681" y="7714"/>
                  </a:lnTo>
                  <a:lnTo>
                    <a:pt x="8908" y="3844"/>
                  </a:lnTo>
                  <a:lnTo>
                    <a:pt x="6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4"/>
            <p:cNvSpPr/>
            <p:nvPr/>
          </p:nvSpPr>
          <p:spPr>
            <a:xfrm>
              <a:off x="1357628" y="1291303"/>
              <a:ext cx="515485" cy="511642"/>
            </a:xfrm>
            <a:custGeom>
              <a:rect b="b" l="l" r="r" t="t"/>
              <a:pathLst>
                <a:path extrusionOk="0" h="3737" w="3765">
                  <a:moveTo>
                    <a:pt x="1884" y="0"/>
                  </a:moveTo>
                  <a:cubicBezTo>
                    <a:pt x="849" y="0"/>
                    <a:pt x="1" y="821"/>
                    <a:pt x="1" y="1856"/>
                  </a:cubicBezTo>
                  <a:cubicBezTo>
                    <a:pt x="1" y="2889"/>
                    <a:pt x="849" y="3737"/>
                    <a:pt x="1884" y="3737"/>
                  </a:cubicBezTo>
                  <a:cubicBezTo>
                    <a:pt x="2916" y="3737"/>
                    <a:pt x="3765" y="2889"/>
                    <a:pt x="3765" y="1856"/>
                  </a:cubicBezTo>
                  <a:cubicBezTo>
                    <a:pt x="3765" y="821"/>
                    <a:pt x="2916" y="0"/>
                    <a:pt x="1884"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4"/>
            <p:cNvSpPr/>
            <p:nvPr/>
          </p:nvSpPr>
          <p:spPr>
            <a:xfrm>
              <a:off x="3950620" y="2039420"/>
              <a:ext cx="2170513" cy="875008"/>
            </a:xfrm>
            <a:custGeom>
              <a:rect b="b" l="l" r="r" t="t"/>
              <a:pathLst>
                <a:path extrusionOk="0" h="6391" w="15853">
                  <a:moveTo>
                    <a:pt x="13838" y="293"/>
                  </a:moveTo>
                  <a:lnTo>
                    <a:pt x="15507" y="3209"/>
                  </a:lnTo>
                  <a:lnTo>
                    <a:pt x="13838" y="6098"/>
                  </a:lnTo>
                  <a:lnTo>
                    <a:pt x="2015" y="6098"/>
                  </a:lnTo>
                  <a:lnTo>
                    <a:pt x="344" y="3209"/>
                  </a:lnTo>
                  <a:lnTo>
                    <a:pt x="2015" y="293"/>
                  </a:lnTo>
                  <a:close/>
                  <a:moveTo>
                    <a:pt x="1828" y="1"/>
                  </a:moveTo>
                  <a:lnTo>
                    <a:pt x="0" y="3209"/>
                  </a:lnTo>
                  <a:lnTo>
                    <a:pt x="1828" y="6390"/>
                  </a:lnTo>
                  <a:lnTo>
                    <a:pt x="14023" y="6390"/>
                  </a:lnTo>
                  <a:lnTo>
                    <a:pt x="15853" y="3209"/>
                  </a:lnTo>
                  <a:lnTo>
                    <a:pt x="140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4"/>
            <p:cNvSpPr/>
            <p:nvPr/>
          </p:nvSpPr>
          <p:spPr>
            <a:xfrm>
              <a:off x="3242771" y="1927150"/>
              <a:ext cx="1299460" cy="1128707"/>
            </a:xfrm>
            <a:custGeom>
              <a:rect b="b" l="l" r="r" t="t"/>
              <a:pathLst>
                <a:path extrusionOk="0" h="8244" w="9491">
                  <a:moveTo>
                    <a:pt x="2386" y="0"/>
                  </a:moveTo>
                  <a:lnTo>
                    <a:pt x="0" y="4135"/>
                  </a:lnTo>
                  <a:lnTo>
                    <a:pt x="2386" y="8243"/>
                  </a:lnTo>
                  <a:lnTo>
                    <a:pt x="7132" y="8243"/>
                  </a:lnTo>
                  <a:lnTo>
                    <a:pt x="9490" y="4135"/>
                  </a:lnTo>
                  <a:lnTo>
                    <a:pt x="71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4"/>
            <p:cNvSpPr/>
            <p:nvPr/>
          </p:nvSpPr>
          <p:spPr>
            <a:xfrm>
              <a:off x="3282750" y="1963432"/>
              <a:ext cx="1219639" cy="1056143"/>
            </a:xfrm>
            <a:custGeom>
              <a:rect b="b" l="l" r="r" t="t"/>
              <a:pathLst>
                <a:path extrusionOk="0" h="7714" w="8908">
                  <a:moveTo>
                    <a:pt x="2228" y="0"/>
                  </a:moveTo>
                  <a:lnTo>
                    <a:pt x="1" y="3870"/>
                  </a:lnTo>
                  <a:lnTo>
                    <a:pt x="2228" y="7713"/>
                  </a:lnTo>
                  <a:lnTo>
                    <a:pt x="6681" y="7713"/>
                  </a:lnTo>
                  <a:lnTo>
                    <a:pt x="8908" y="3870"/>
                  </a:lnTo>
                  <a:lnTo>
                    <a:pt x="66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4"/>
            <p:cNvSpPr/>
            <p:nvPr/>
          </p:nvSpPr>
          <p:spPr>
            <a:xfrm>
              <a:off x="4001415" y="1702062"/>
              <a:ext cx="515485" cy="511779"/>
            </a:xfrm>
            <a:custGeom>
              <a:rect b="b" l="l" r="r" t="t"/>
              <a:pathLst>
                <a:path extrusionOk="0" h="3738" w="3765">
                  <a:moveTo>
                    <a:pt x="1882" y="0"/>
                  </a:moveTo>
                  <a:cubicBezTo>
                    <a:pt x="849" y="0"/>
                    <a:pt x="1" y="821"/>
                    <a:pt x="1" y="1882"/>
                  </a:cubicBezTo>
                  <a:cubicBezTo>
                    <a:pt x="1" y="2916"/>
                    <a:pt x="849" y="3737"/>
                    <a:pt x="1882" y="3737"/>
                  </a:cubicBezTo>
                  <a:cubicBezTo>
                    <a:pt x="2917" y="3737"/>
                    <a:pt x="3765" y="2916"/>
                    <a:pt x="3765" y="1882"/>
                  </a:cubicBezTo>
                  <a:cubicBezTo>
                    <a:pt x="3765" y="821"/>
                    <a:pt x="2917" y="0"/>
                    <a:pt x="1882"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4"/>
            <p:cNvSpPr/>
            <p:nvPr/>
          </p:nvSpPr>
          <p:spPr>
            <a:xfrm>
              <a:off x="1060220" y="3210417"/>
              <a:ext cx="2170513" cy="874871"/>
            </a:xfrm>
            <a:custGeom>
              <a:rect b="b" l="l" r="r" t="t"/>
              <a:pathLst>
                <a:path extrusionOk="0" h="6390" w="15853">
                  <a:moveTo>
                    <a:pt x="13838" y="318"/>
                  </a:moveTo>
                  <a:lnTo>
                    <a:pt x="15509" y="3209"/>
                  </a:lnTo>
                  <a:lnTo>
                    <a:pt x="13838" y="6097"/>
                  </a:lnTo>
                  <a:lnTo>
                    <a:pt x="2015" y="6097"/>
                  </a:lnTo>
                  <a:lnTo>
                    <a:pt x="346" y="3209"/>
                  </a:lnTo>
                  <a:lnTo>
                    <a:pt x="2015" y="318"/>
                  </a:lnTo>
                  <a:close/>
                  <a:moveTo>
                    <a:pt x="1831" y="0"/>
                  </a:moveTo>
                  <a:lnTo>
                    <a:pt x="1" y="3209"/>
                  </a:lnTo>
                  <a:lnTo>
                    <a:pt x="1831" y="6390"/>
                  </a:lnTo>
                  <a:lnTo>
                    <a:pt x="14025" y="6390"/>
                  </a:lnTo>
                  <a:lnTo>
                    <a:pt x="15853" y="3209"/>
                  </a:lnTo>
                  <a:lnTo>
                    <a:pt x="14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4"/>
            <p:cNvSpPr/>
            <p:nvPr/>
          </p:nvSpPr>
          <p:spPr>
            <a:xfrm>
              <a:off x="352645" y="3101570"/>
              <a:ext cx="1299460" cy="1125147"/>
            </a:xfrm>
            <a:custGeom>
              <a:rect b="b" l="l" r="r" t="t"/>
              <a:pathLst>
                <a:path extrusionOk="0" h="8218" w="9491">
                  <a:moveTo>
                    <a:pt x="2386" y="0"/>
                  </a:moveTo>
                  <a:lnTo>
                    <a:pt x="0" y="4110"/>
                  </a:lnTo>
                  <a:lnTo>
                    <a:pt x="2386" y="8218"/>
                  </a:lnTo>
                  <a:lnTo>
                    <a:pt x="7130" y="8218"/>
                  </a:lnTo>
                  <a:lnTo>
                    <a:pt x="9491" y="4110"/>
                  </a:lnTo>
                  <a:lnTo>
                    <a:pt x="71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4"/>
            <p:cNvSpPr/>
            <p:nvPr/>
          </p:nvSpPr>
          <p:spPr>
            <a:xfrm>
              <a:off x="392350" y="3134292"/>
              <a:ext cx="1219639" cy="1056143"/>
            </a:xfrm>
            <a:custGeom>
              <a:rect b="b" l="l" r="r" t="t"/>
              <a:pathLst>
                <a:path extrusionOk="0" h="7714" w="8908">
                  <a:moveTo>
                    <a:pt x="2228" y="1"/>
                  </a:moveTo>
                  <a:lnTo>
                    <a:pt x="1" y="3871"/>
                  </a:lnTo>
                  <a:lnTo>
                    <a:pt x="2228" y="7714"/>
                  </a:lnTo>
                  <a:lnTo>
                    <a:pt x="6681" y="7714"/>
                  </a:lnTo>
                  <a:lnTo>
                    <a:pt x="8908" y="3871"/>
                  </a:lnTo>
                  <a:lnTo>
                    <a:pt x="66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4"/>
            <p:cNvSpPr/>
            <p:nvPr/>
          </p:nvSpPr>
          <p:spPr>
            <a:xfrm>
              <a:off x="1111015" y="2873059"/>
              <a:ext cx="515485" cy="515476"/>
            </a:xfrm>
            <a:custGeom>
              <a:rect b="b" l="l" r="r" t="t"/>
              <a:pathLst>
                <a:path extrusionOk="0" h="3765" w="3765">
                  <a:moveTo>
                    <a:pt x="1884" y="0"/>
                  </a:moveTo>
                  <a:cubicBezTo>
                    <a:pt x="849" y="0"/>
                    <a:pt x="1" y="848"/>
                    <a:pt x="1" y="1881"/>
                  </a:cubicBezTo>
                  <a:cubicBezTo>
                    <a:pt x="1" y="2916"/>
                    <a:pt x="849" y="3764"/>
                    <a:pt x="1884" y="3764"/>
                  </a:cubicBezTo>
                  <a:cubicBezTo>
                    <a:pt x="2917" y="3764"/>
                    <a:pt x="3765" y="2916"/>
                    <a:pt x="3765" y="1881"/>
                  </a:cubicBezTo>
                  <a:cubicBezTo>
                    <a:pt x="3765" y="848"/>
                    <a:pt x="2917" y="0"/>
                    <a:pt x="1884" y="0"/>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4"/>
            <p:cNvSpPr/>
            <p:nvPr/>
          </p:nvSpPr>
          <p:spPr>
            <a:xfrm>
              <a:off x="3713312" y="3621176"/>
              <a:ext cx="2170513" cy="878431"/>
            </a:xfrm>
            <a:custGeom>
              <a:rect b="b" l="l" r="r" t="t"/>
              <a:pathLst>
                <a:path extrusionOk="0" h="6416" w="15853">
                  <a:moveTo>
                    <a:pt x="13838" y="319"/>
                  </a:moveTo>
                  <a:lnTo>
                    <a:pt x="15507" y="3209"/>
                  </a:lnTo>
                  <a:lnTo>
                    <a:pt x="13838" y="6098"/>
                  </a:lnTo>
                  <a:lnTo>
                    <a:pt x="2015" y="6098"/>
                  </a:lnTo>
                  <a:lnTo>
                    <a:pt x="344" y="3209"/>
                  </a:lnTo>
                  <a:lnTo>
                    <a:pt x="2015" y="319"/>
                  </a:lnTo>
                  <a:close/>
                  <a:moveTo>
                    <a:pt x="1829" y="1"/>
                  </a:moveTo>
                  <a:lnTo>
                    <a:pt x="1" y="3209"/>
                  </a:lnTo>
                  <a:lnTo>
                    <a:pt x="1829" y="6416"/>
                  </a:lnTo>
                  <a:lnTo>
                    <a:pt x="14023" y="6416"/>
                  </a:lnTo>
                  <a:lnTo>
                    <a:pt x="15853" y="3209"/>
                  </a:lnTo>
                  <a:lnTo>
                    <a:pt x="140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4"/>
            <p:cNvSpPr/>
            <p:nvPr/>
          </p:nvSpPr>
          <p:spPr>
            <a:xfrm>
              <a:off x="3005463" y="3512329"/>
              <a:ext cx="1299460" cy="1125284"/>
            </a:xfrm>
            <a:custGeom>
              <a:rect b="b" l="l" r="r" t="t"/>
              <a:pathLst>
                <a:path extrusionOk="0" h="8219" w="9491">
                  <a:moveTo>
                    <a:pt x="2386" y="0"/>
                  </a:moveTo>
                  <a:lnTo>
                    <a:pt x="0" y="4110"/>
                  </a:lnTo>
                  <a:lnTo>
                    <a:pt x="2386" y="8218"/>
                  </a:lnTo>
                  <a:lnTo>
                    <a:pt x="7132" y="8218"/>
                  </a:lnTo>
                  <a:lnTo>
                    <a:pt x="9490" y="4110"/>
                  </a:lnTo>
                  <a:lnTo>
                    <a:pt x="71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4"/>
            <p:cNvSpPr/>
            <p:nvPr/>
          </p:nvSpPr>
          <p:spPr>
            <a:xfrm>
              <a:off x="3045442" y="3545051"/>
              <a:ext cx="1219639" cy="1059977"/>
            </a:xfrm>
            <a:custGeom>
              <a:rect b="b" l="l" r="r" t="t"/>
              <a:pathLst>
                <a:path extrusionOk="0" h="7742" w="8908">
                  <a:moveTo>
                    <a:pt x="2228" y="1"/>
                  </a:moveTo>
                  <a:lnTo>
                    <a:pt x="1" y="3871"/>
                  </a:lnTo>
                  <a:lnTo>
                    <a:pt x="2228" y="7742"/>
                  </a:lnTo>
                  <a:lnTo>
                    <a:pt x="6681" y="7742"/>
                  </a:lnTo>
                  <a:lnTo>
                    <a:pt x="8908" y="3871"/>
                  </a:lnTo>
                  <a:lnTo>
                    <a:pt x="66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4"/>
            <p:cNvSpPr/>
            <p:nvPr/>
          </p:nvSpPr>
          <p:spPr>
            <a:xfrm>
              <a:off x="3764107" y="3283818"/>
              <a:ext cx="515485" cy="515476"/>
            </a:xfrm>
            <a:custGeom>
              <a:rect b="b" l="l" r="r" t="t"/>
              <a:pathLst>
                <a:path extrusionOk="0" h="3765" w="3765">
                  <a:moveTo>
                    <a:pt x="1882" y="0"/>
                  </a:moveTo>
                  <a:cubicBezTo>
                    <a:pt x="849" y="0"/>
                    <a:pt x="1" y="849"/>
                    <a:pt x="1" y="1881"/>
                  </a:cubicBezTo>
                  <a:cubicBezTo>
                    <a:pt x="1" y="2916"/>
                    <a:pt x="849" y="3765"/>
                    <a:pt x="1882" y="3765"/>
                  </a:cubicBezTo>
                  <a:cubicBezTo>
                    <a:pt x="2917" y="3765"/>
                    <a:pt x="3765" y="2916"/>
                    <a:pt x="3765" y="1881"/>
                  </a:cubicBezTo>
                  <a:cubicBezTo>
                    <a:pt x="3765" y="849"/>
                    <a:pt x="2917" y="0"/>
                    <a:pt x="1882" y="0"/>
                  </a:cubicBezTo>
                  <a:close/>
                </a:path>
              </a:pathLst>
            </a:cu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4"/>
            <p:cNvSpPr/>
            <p:nvPr/>
          </p:nvSpPr>
          <p:spPr>
            <a:xfrm>
              <a:off x="6610431" y="1617189"/>
              <a:ext cx="2170513" cy="875008"/>
            </a:xfrm>
            <a:custGeom>
              <a:rect b="b" l="l" r="r" t="t"/>
              <a:pathLst>
                <a:path extrusionOk="0" h="6391" w="15853">
                  <a:moveTo>
                    <a:pt x="13838" y="293"/>
                  </a:moveTo>
                  <a:lnTo>
                    <a:pt x="15509" y="3181"/>
                  </a:lnTo>
                  <a:lnTo>
                    <a:pt x="13838" y="6097"/>
                  </a:lnTo>
                  <a:lnTo>
                    <a:pt x="2015" y="6097"/>
                  </a:lnTo>
                  <a:lnTo>
                    <a:pt x="346" y="3181"/>
                  </a:lnTo>
                  <a:lnTo>
                    <a:pt x="2015" y="293"/>
                  </a:lnTo>
                  <a:close/>
                  <a:moveTo>
                    <a:pt x="1831" y="0"/>
                  </a:moveTo>
                  <a:lnTo>
                    <a:pt x="0" y="3181"/>
                  </a:lnTo>
                  <a:lnTo>
                    <a:pt x="1831" y="6390"/>
                  </a:lnTo>
                  <a:lnTo>
                    <a:pt x="14025" y="6390"/>
                  </a:lnTo>
                  <a:lnTo>
                    <a:pt x="15853" y="3181"/>
                  </a:lnTo>
                  <a:lnTo>
                    <a:pt x="140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4"/>
            <p:cNvSpPr/>
            <p:nvPr/>
          </p:nvSpPr>
          <p:spPr>
            <a:xfrm>
              <a:off x="5902857" y="1504782"/>
              <a:ext cx="1299460" cy="1128707"/>
            </a:xfrm>
            <a:custGeom>
              <a:rect b="b" l="l" r="r" t="t"/>
              <a:pathLst>
                <a:path extrusionOk="0" h="8244" w="9491">
                  <a:moveTo>
                    <a:pt x="2386" y="1"/>
                  </a:moveTo>
                  <a:lnTo>
                    <a:pt x="0" y="4109"/>
                  </a:lnTo>
                  <a:lnTo>
                    <a:pt x="2386" y="8244"/>
                  </a:lnTo>
                  <a:lnTo>
                    <a:pt x="7130" y="8244"/>
                  </a:lnTo>
                  <a:lnTo>
                    <a:pt x="9490" y="4109"/>
                  </a:lnTo>
                  <a:lnTo>
                    <a:pt x="7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4"/>
            <p:cNvSpPr/>
            <p:nvPr/>
          </p:nvSpPr>
          <p:spPr>
            <a:xfrm>
              <a:off x="5942562" y="1541065"/>
              <a:ext cx="1219639" cy="1056143"/>
            </a:xfrm>
            <a:custGeom>
              <a:rect b="b" l="l" r="r" t="t"/>
              <a:pathLst>
                <a:path extrusionOk="0" h="7714" w="8908">
                  <a:moveTo>
                    <a:pt x="2228" y="1"/>
                  </a:moveTo>
                  <a:lnTo>
                    <a:pt x="1" y="3844"/>
                  </a:lnTo>
                  <a:lnTo>
                    <a:pt x="2228" y="7714"/>
                  </a:lnTo>
                  <a:lnTo>
                    <a:pt x="6681" y="7714"/>
                  </a:lnTo>
                  <a:lnTo>
                    <a:pt x="8908" y="3844"/>
                  </a:lnTo>
                  <a:lnTo>
                    <a:pt x="66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4"/>
            <p:cNvSpPr/>
            <p:nvPr/>
          </p:nvSpPr>
          <p:spPr>
            <a:xfrm>
              <a:off x="6670531" y="1279831"/>
              <a:ext cx="515485" cy="511642"/>
            </a:xfrm>
            <a:custGeom>
              <a:rect b="b" l="l" r="r" t="t"/>
              <a:pathLst>
                <a:path extrusionOk="0" h="3737" w="3765">
                  <a:moveTo>
                    <a:pt x="1884" y="0"/>
                  </a:moveTo>
                  <a:cubicBezTo>
                    <a:pt x="849" y="0"/>
                    <a:pt x="1" y="821"/>
                    <a:pt x="1" y="1856"/>
                  </a:cubicBezTo>
                  <a:cubicBezTo>
                    <a:pt x="1" y="2889"/>
                    <a:pt x="849" y="3737"/>
                    <a:pt x="1884" y="3737"/>
                  </a:cubicBezTo>
                  <a:cubicBezTo>
                    <a:pt x="2916" y="3737"/>
                    <a:pt x="3765" y="2889"/>
                    <a:pt x="3765" y="1856"/>
                  </a:cubicBezTo>
                  <a:cubicBezTo>
                    <a:pt x="3765" y="821"/>
                    <a:pt x="2916" y="0"/>
                    <a:pt x="1884"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4"/>
            <p:cNvSpPr/>
            <p:nvPr/>
          </p:nvSpPr>
          <p:spPr>
            <a:xfrm>
              <a:off x="6358257" y="3169214"/>
              <a:ext cx="2170513" cy="874871"/>
            </a:xfrm>
            <a:custGeom>
              <a:rect b="b" l="l" r="r" t="t"/>
              <a:pathLst>
                <a:path extrusionOk="0" h="6390" w="15853">
                  <a:moveTo>
                    <a:pt x="13838" y="318"/>
                  </a:moveTo>
                  <a:lnTo>
                    <a:pt x="15509" y="3209"/>
                  </a:lnTo>
                  <a:lnTo>
                    <a:pt x="13838" y="6097"/>
                  </a:lnTo>
                  <a:lnTo>
                    <a:pt x="2015" y="6097"/>
                  </a:lnTo>
                  <a:lnTo>
                    <a:pt x="346" y="3209"/>
                  </a:lnTo>
                  <a:lnTo>
                    <a:pt x="2015" y="318"/>
                  </a:lnTo>
                  <a:close/>
                  <a:moveTo>
                    <a:pt x="1831" y="0"/>
                  </a:moveTo>
                  <a:lnTo>
                    <a:pt x="1" y="3209"/>
                  </a:lnTo>
                  <a:lnTo>
                    <a:pt x="1831" y="6390"/>
                  </a:lnTo>
                  <a:lnTo>
                    <a:pt x="14025" y="6390"/>
                  </a:lnTo>
                  <a:lnTo>
                    <a:pt x="15853" y="3209"/>
                  </a:lnTo>
                  <a:lnTo>
                    <a:pt x="14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4"/>
            <p:cNvSpPr/>
            <p:nvPr/>
          </p:nvSpPr>
          <p:spPr>
            <a:xfrm>
              <a:off x="5650683" y="3060367"/>
              <a:ext cx="1299460" cy="1125147"/>
            </a:xfrm>
            <a:custGeom>
              <a:rect b="b" l="l" r="r" t="t"/>
              <a:pathLst>
                <a:path extrusionOk="0" h="8218" w="9491">
                  <a:moveTo>
                    <a:pt x="2386" y="0"/>
                  </a:moveTo>
                  <a:lnTo>
                    <a:pt x="0" y="4110"/>
                  </a:lnTo>
                  <a:lnTo>
                    <a:pt x="2386" y="8218"/>
                  </a:lnTo>
                  <a:lnTo>
                    <a:pt x="7130" y="8218"/>
                  </a:lnTo>
                  <a:lnTo>
                    <a:pt x="9491" y="4110"/>
                  </a:lnTo>
                  <a:lnTo>
                    <a:pt x="71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4"/>
            <p:cNvSpPr/>
            <p:nvPr/>
          </p:nvSpPr>
          <p:spPr>
            <a:xfrm>
              <a:off x="5690388" y="3093089"/>
              <a:ext cx="1219639" cy="1056143"/>
            </a:xfrm>
            <a:custGeom>
              <a:rect b="b" l="l" r="r" t="t"/>
              <a:pathLst>
                <a:path extrusionOk="0" h="7714" w="8908">
                  <a:moveTo>
                    <a:pt x="2228" y="1"/>
                  </a:moveTo>
                  <a:lnTo>
                    <a:pt x="1" y="3871"/>
                  </a:lnTo>
                  <a:lnTo>
                    <a:pt x="2228" y="7714"/>
                  </a:lnTo>
                  <a:lnTo>
                    <a:pt x="6681" y="7714"/>
                  </a:lnTo>
                  <a:lnTo>
                    <a:pt x="8908" y="3871"/>
                  </a:lnTo>
                  <a:lnTo>
                    <a:pt x="66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4"/>
            <p:cNvSpPr/>
            <p:nvPr/>
          </p:nvSpPr>
          <p:spPr>
            <a:xfrm>
              <a:off x="6409053" y="2831856"/>
              <a:ext cx="515485" cy="515476"/>
            </a:xfrm>
            <a:custGeom>
              <a:rect b="b" l="l" r="r" t="t"/>
              <a:pathLst>
                <a:path extrusionOk="0" h="3765" w="3765">
                  <a:moveTo>
                    <a:pt x="1884" y="0"/>
                  </a:moveTo>
                  <a:cubicBezTo>
                    <a:pt x="849" y="0"/>
                    <a:pt x="1" y="848"/>
                    <a:pt x="1" y="1881"/>
                  </a:cubicBezTo>
                  <a:cubicBezTo>
                    <a:pt x="1" y="2916"/>
                    <a:pt x="849" y="3764"/>
                    <a:pt x="1884" y="3764"/>
                  </a:cubicBezTo>
                  <a:cubicBezTo>
                    <a:pt x="2917" y="3764"/>
                    <a:pt x="3765" y="2916"/>
                    <a:pt x="3765" y="1881"/>
                  </a:cubicBezTo>
                  <a:cubicBezTo>
                    <a:pt x="3765" y="848"/>
                    <a:pt x="2917" y="0"/>
                    <a:pt x="1884" y="0"/>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64"/>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sp>
        <p:nvSpPr>
          <p:cNvPr id="1273" name="Google Shape;1273;p64"/>
          <p:cNvSpPr/>
          <p:nvPr/>
        </p:nvSpPr>
        <p:spPr>
          <a:xfrm>
            <a:off x="3856529" y="3376708"/>
            <a:ext cx="330650" cy="329685"/>
          </a:xfrm>
          <a:custGeom>
            <a:rect b="b" l="l" r="r" t="t"/>
            <a:pathLst>
              <a:path extrusionOk="0" h="2408" w="2415">
                <a:moveTo>
                  <a:pt x="531" y="471"/>
                </a:moveTo>
                <a:lnTo>
                  <a:pt x="637" y="577"/>
                </a:lnTo>
                <a:lnTo>
                  <a:pt x="584" y="630"/>
                </a:lnTo>
                <a:lnTo>
                  <a:pt x="478" y="524"/>
                </a:lnTo>
                <a:lnTo>
                  <a:pt x="478" y="498"/>
                </a:lnTo>
                <a:lnTo>
                  <a:pt x="478" y="471"/>
                </a:lnTo>
                <a:close/>
                <a:moveTo>
                  <a:pt x="849" y="577"/>
                </a:moveTo>
                <a:cubicBezTo>
                  <a:pt x="877" y="577"/>
                  <a:pt x="902" y="577"/>
                  <a:pt x="930" y="604"/>
                </a:cubicBezTo>
                <a:lnTo>
                  <a:pt x="1831" y="1506"/>
                </a:lnTo>
                <a:lnTo>
                  <a:pt x="1513" y="1824"/>
                </a:lnTo>
                <a:lnTo>
                  <a:pt x="1407" y="1743"/>
                </a:lnTo>
                <a:lnTo>
                  <a:pt x="1513" y="1637"/>
                </a:lnTo>
                <a:cubicBezTo>
                  <a:pt x="1538" y="1612"/>
                  <a:pt x="1538" y="1584"/>
                  <a:pt x="1513" y="1559"/>
                </a:cubicBezTo>
                <a:cubicBezTo>
                  <a:pt x="1513" y="1545"/>
                  <a:pt x="1500" y="1538"/>
                  <a:pt x="1486" y="1538"/>
                </a:cubicBezTo>
                <a:cubicBezTo>
                  <a:pt x="1473" y="1538"/>
                  <a:pt x="1460" y="1545"/>
                  <a:pt x="1460" y="1559"/>
                </a:cubicBezTo>
                <a:lnTo>
                  <a:pt x="1354" y="1665"/>
                </a:lnTo>
                <a:lnTo>
                  <a:pt x="1195" y="1506"/>
                </a:lnTo>
                <a:lnTo>
                  <a:pt x="1301" y="1400"/>
                </a:lnTo>
                <a:cubicBezTo>
                  <a:pt x="1326" y="1400"/>
                  <a:pt x="1326" y="1347"/>
                  <a:pt x="1301" y="1347"/>
                </a:cubicBezTo>
                <a:cubicBezTo>
                  <a:pt x="1287" y="1333"/>
                  <a:pt x="1274" y="1326"/>
                  <a:pt x="1260" y="1326"/>
                </a:cubicBezTo>
                <a:cubicBezTo>
                  <a:pt x="1247" y="1326"/>
                  <a:pt x="1234" y="1333"/>
                  <a:pt x="1220" y="1347"/>
                </a:cubicBezTo>
                <a:lnTo>
                  <a:pt x="1114" y="1453"/>
                </a:lnTo>
                <a:lnTo>
                  <a:pt x="955" y="1294"/>
                </a:lnTo>
                <a:lnTo>
                  <a:pt x="1061" y="1188"/>
                </a:lnTo>
                <a:cubicBezTo>
                  <a:pt x="1089" y="1160"/>
                  <a:pt x="1089" y="1135"/>
                  <a:pt x="1061" y="1107"/>
                </a:cubicBezTo>
                <a:cubicBezTo>
                  <a:pt x="1061" y="1094"/>
                  <a:pt x="1048" y="1088"/>
                  <a:pt x="1035" y="1088"/>
                </a:cubicBezTo>
                <a:cubicBezTo>
                  <a:pt x="1021" y="1088"/>
                  <a:pt x="1008" y="1094"/>
                  <a:pt x="1008" y="1107"/>
                </a:cubicBezTo>
                <a:lnTo>
                  <a:pt x="902" y="1213"/>
                </a:lnTo>
                <a:lnTo>
                  <a:pt x="743" y="1054"/>
                </a:lnTo>
                <a:lnTo>
                  <a:pt x="849" y="948"/>
                </a:lnTo>
                <a:cubicBezTo>
                  <a:pt x="877" y="948"/>
                  <a:pt x="877" y="895"/>
                  <a:pt x="849" y="895"/>
                </a:cubicBezTo>
                <a:cubicBezTo>
                  <a:pt x="836" y="882"/>
                  <a:pt x="823" y="876"/>
                  <a:pt x="810" y="876"/>
                </a:cubicBezTo>
                <a:cubicBezTo>
                  <a:pt x="797" y="876"/>
                  <a:pt x="783" y="882"/>
                  <a:pt x="771" y="895"/>
                </a:cubicBezTo>
                <a:lnTo>
                  <a:pt x="665" y="1001"/>
                </a:lnTo>
                <a:lnTo>
                  <a:pt x="612" y="923"/>
                </a:lnTo>
                <a:cubicBezTo>
                  <a:pt x="559" y="870"/>
                  <a:pt x="559" y="817"/>
                  <a:pt x="612" y="763"/>
                </a:cubicBezTo>
                <a:lnTo>
                  <a:pt x="771" y="604"/>
                </a:lnTo>
                <a:cubicBezTo>
                  <a:pt x="796" y="577"/>
                  <a:pt x="824" y="577"/>
                  <a:pt x="849" y="577"/>
                </a:cubicBezTo>
                <a:close/>
                <a:moveTo>
                  <a:pt x="1990" y="1506"/>
                </a:moveTo>
                <a:cubicBezTo>
                  <a:pt x="2015" y="1506"/>
                  <a:pt x="2015" y="1531"/>
                  <a:pt x="2015" y="1531"/>
                </a:cubicBezTo>
                <a:cubicBezTo>
                  <a:pt x="2043" y="1531"/>
                  <a:pt x="2043" y="1559"/>
                  <a:pt x="2015" y="1584"/>
                </a:cubicBezTo>
                <a:lnTo>
                  <a:pt x="1591" y="2036"/>
                </a:lnTo>
                <a:lnTo>
                  <a:pt x="1513" y="2036"/>
                </a:lnTo>
                <a:lnTo>
                  <a:pt x="1513" y="2008"/>
                </a:lnTo>
                <a:lnTo>
                  <a:pt x="1513" y="1983"/>
                </a:lnTo>
                <a:lnTo>
                  <a:pt x="1962" y="1531"/>
                </a:lnTo>
                <a:lnTo>
                  <a:pt x="1990" y="1506"/>
                </a:lnTo>
                <a:close/>
                <a:moveTo>
                  <a:pt x="1990" y="1796"/>
                </a:moveTo>
                <a:lnTo>
                  <a:pt x="2096" y="1902"/>
                </a:lnTo>
                <a:lnTo>
                  <a:pt x="1884" y="2089"/>
                </a:lnTo>
                <a:lnTo>
                  <a:pt x="1778" y="1983"/>
                </a:lnTo>
                <a:lnTo>
                  <a:pt x="1990" y="1796"/>
                </a:lnTo>
                <a:close/>
                <a:moveTo>
                  <a:pt x="2255" y="1877"/>
                </a:moveTo>
                <a:cubicBezTo>
                  <a:pt x="2281" y="1877"/>
                  <a:pt x="2281" y="1902"/>
                  <a:pt x="2308" y="1902"/>
                </a:cubicBezTo>
                <a:lnTo>
                  <a:pt x="2308" y="1930"/>
                </a:lnTo>
                <a:lnTo>
                  <a:pt x="2308" y="1955"/>
                </a:lnTo>
                <a:lnTo>
                  <a:pt x="1962" y="2301"/>
                </a:lnTo>
                <a:cubicBezTo>
                  <a:pt x="1950" y="2314"/>
                  <a:pt x="1936" y="2320"/>
                  <a:pt x="1923" y="2320"/>
                </a:cubicBezTo>
                <a:cubicBezTo>
                  <a:pt x="1910" y="2320"/>
                  <a:pt x="1897" y="2314"/>
                  <a:pt x="1884" y="2301"/>
                </a:cubicBezTo>
                <a:lnTo>
                  <a:pt x="1884" y="2248"/>
                </a:lnTo>
                <a:lnTo>
                  <a:pt x="2228" y="1902"/>
                </a:lnTo>
                <a:cubicBezTo>
                  <a:pt x="2255" y="1902"/>
                  <a:pt x="2255" y="1877"/>
                  <a:pt x="2255" y="1877"/>
                </a:cubicBezTo>
                <a:close/>
                <a:moveTo>
                  <a:pt x="68" y="1"/>
                </a:moveTo>
                <a:cubicBezTo>
                  <a:pt x="54" y="1"/>
                  <a:pt x="41" y="7"/>
                  <a:pt x="28" y="21"/>
                </a:cubicBezTo>
                <a:cubicBezTo>
                  <a:pt x="1" y="47"/>
                  <a:pt x="1" y="74"/>
                  <a:pt x="28" y="100"/>
                </a:cubicBezTo>
                <a:lnTo>
                  <a:pt x="372" y="445"/>
                </a:lnTo>
                <a:lnTo>
                  <a:pt x="372" y="498"/>
                </a:lnTo>
                <a:cubicBezTo>
                  <a:pt x="372" y="524"/>
                  <a:pt x="372" y="577"/>
                  <a:pt x="399" y="604"/>
                </a:cubicBezTo>
                <a:lnTo>
                  <a:pt x="506" y="710"/>
                </a:lnTo>
                <a:cubicBezTo>
                  <a:pt x="453" y="789"/>
                  <a:pt x="453" y="923"/>
                  <a:pt x="531" y="1001"/>
                </a:cubicBezTo>
                <a:lnTo>
                  <a:pt x="1432" y="1902"/>
                </a:lnTo>
                <a:cubicBezTo>
                  <a:pt x="1407" y="1930"/>
                  <a:pt x="1407" y="1955"/>
                  <a:pt x="1407" y="2008"/>
                </a:cubicBezTo>
                <a:cubicBezTo>
                  <a:pt x="1407" y="2036"/>
                  <a:pt x="1407" y="2089"/>
                  <a:pt x="1460" y="2114"/>
                </a:cubicBezTo>
                <a:cubicBezTo>
                  <a:pt x="1485" y="2142"/>
                  <a:pt x="1513" y="2142"/>
                  <a:pt x="1538" y="2142"/>
                </a:cubicBezTo>
                <a:cubicBezTo>
                  <a:pt x="1591" y="2142"/>
                  <a:pt x="1619" y="2142"/>
                  <a:pt x="1644" y="2114"/>
                </a:cubicBezTo>
                <a:lnTo>
                  <a:pt x="1697" y="2061"/>
                </a:lnTo>
                <a:lnTo>
                  <a:pt x="1831" y="2167"/>
                </a:lnTo>
                <a:cubicBezTo>
                  <a:pt x="1750" y="2220"/>
                  <a:pt x="1750" y="2326"/>
                  <a:pt x="1831" y="2379"/>
                </a:cubicBezTo>
                <a:cubicBezTo>
                  <a:pt x="1856" y="2407"/>
                  <a:pt x="1884" y="2407"/>
                  <a:pt x="1937" y="2407"/>
                </a:cubicBezTo>
                <a:cubicBezTo>
                  <a:pt x="1962" y="2407"/>
                  <a:pt x="1990" y="2407"/>
                  <a:pt x="2015" y="2379"/>
                </a:cubicBezTo>
                <a:lnTo>
                  <a:pt x="2361" y="2036"/>
                </a:lnTo>
                <a:cubicBezTo>
                  <a:pt x="2387" y="2008"/>
                  <a:pt x="2414" y="1955"/>
                  <a:pt x="2414" y="1930"/>
                </a:cubicBezTo>
                <a:cubicBezTo>
                  <a:pt x="2414" y="1902"/>
                  <a:pt x="2387" y="1849"/>
                  <a:pt x="2361" y="1824"/>
                </a:cubicBezTo>
                <a:cubicBezTo>
                  <a:pt x="2334" y="1796"/>
                  <a:pt x="2308" y="1771"/>
                  <a:pt x="2255" y="1771"/>
                </a:cubicBezTo>
                <a:cubicBezTo>
                  <a:pt x="2228" y="1771"/>
                  <a:pt x="2202" y="1796"/>
                  <a:pt x="2175" y="1824"/>
                </a:cubicBezTo>
                <a:lnTo>
                  <a:pt x="2043" y="1718"/>
                </a:lnTo>
                <a:lnTo>
                  <a:pt x="2096" y="1665"/>
                </a:lnTo>
                <a:cubicBezTo>
                  <a:pt x="2149" y="1612"/>
                  <a:pt x="2149" y="1506"/>
                  <a:pt x="2096" y="1453"/>
                </a:cubicBezTo>
                <a:cubicBezTo>
                  <a:pt x="2068" y="1425"/>
                  <a:pt x="2043" y="1400"/>
                  <a:pt x="1990" y="1400"/>
                </a:cubicBezTo>
                <a:cubicBezTo>
                  <a:pt x="1962" y="1400"/>
                  <a:pt x="1937" y="1425"/>
                  <a:pt x="1909" y="1453"/>
                </a:cubicBezTo>
                <a:lnTo>
                  <a:pt x="983" y="524"/>
                </a:lnTo>
                <a:cubicBezTo>
                  <a:pt x="942" y="485"/>
                  <a:pt x="896" y="465"/>
                  <a:pt x="849" y="465"/>
                </a:cubicBezTo>
                <a:cubicBezTo>
                  <a:pt x="803" y="465"/>
                  <a:pt x="757" y="485"/>
                  <a:pt x="718" y="524"/>
                </a:cubicBezTo>
                <a:lnTo>
                  <a:pt x="584" y="392"/>
                </a:lnTo>
                <a:cubicBezTo>
                  <a:pt x="566" y="373"/>
                  <a:pt x="534" y="354"/>
                  <a:pt x="498" y="354"/>
                </a:cubicBezTo>
                <a:cubicBezTo>
                  <a:pt x="483" y="354"/>
                  <a:pt x="468" y="357"/>
                  <a:pt x="453" y="365"/>
                </a:cubicBezTo>
                <a:lnTo>
                  <a:pt x="107" y="21"/>
                </a:lnTo>
                <a:cubicBezTo>
                  <a:pt x="94" y="7"/>
                  <a:pt x="81" y="1"/>
                  <a:pt x="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4" name="Google Shape;1274;p64"/>
          <p:cNvGrpSpPr/>
          <p:nvPr/>
        </p:nvGrpSpPr>
        <p:grpSpPr>
          <a:xfrm>
            <a:off x="4128411" y="1801799"/>
            <a:ext cx="261510" cy="312299"/>
            <a:chOff x="7512891" y="3476940"/>
            <a:chExt cx="225304" cy="269061"/>
          </a:xfrm>
        </p:grpSpPr>
        <p:sp>
          <p:nvSpPr>
            <p:cNvPr id="1275" name="Google Shape;1275;p64"/>
            <p:cNvSpPr/>
            <p:nvPr/>
          </p:nvSpPr>
          <p:spPr>
            <a:xfrm>
              <a:off x="7512891" y="3476940"/>
              <a:ext cx="225304" cy="269061"/>
            </a:xfrm>
            <a:custGeom>
              <a:rect b="b" l="l" r="r" t="t"/>
              <a:pathLst>
                <a:path extrusionOk="0" h="2281" w="1910">
                  <a:moveTo>
                    <a:pt x="955" y="185"/>
                  </a:moveTo>
                  <a:cubicBezTo>
                    <a:pt x="1061" y="266"/>
                    <a:pt x="1326" y="503"/>
                    <a:pt x="1803" y="584"/>
                  </a:cubicBezTo>
                  <a:cubicBezTo>
                    <a:pt x="1750" y="796"/>
                    <a:pt x="1591" y="1697"/>
                    <a:pt x="955" y="2147"/>
                  </a:cubicBezTo>
                  <a:cubicBezTo>
                    <a:pt x="319" y="1697"/>
                    <a:pt x="160" y="796"/>
                    <a:pt x="132" y="584"/>
                  </a:cubicBezTo>
                  <a:cubicBezTo>
                    <a:pt x="584" y="503"/>
                    <a:pt x="849" y="266"/>
                    <a:pt x="955" y="185"/>
                  </a:cubicBezTo>
                  <a:close/>
                  <a:moveTo>
                    <a:pt x="955" y="0"/>
                  </a:moveTo>
                  <a:lnTo>
                    <a:pt x="902" y="54"/>
                  </a:lnTo>
                  <a:cubicBezTo>
                    <a:pt x="902" y="79"/>
                    <a:pt x="637" y="425"/>
                    <a:pt x="54" y="478"/>
                  </a:cubicBezTo>
                  <a:lnTo>
                    <a:pt x="1" y="503"/>
                  </a:lnTo>
                  <a:lnTo>
                    <a:pt x="1" y="556"/>
                  </a:lnTo>
                  <a:cubicBezTo>
                    <a:pt x="26" y="584"/>
                    <a:pt x="132" y="1722"/>
                    <a:pt x="927" y="2253"/>
                  </a:cubicBezTo>
                  <a:lnTo>
                    <a:pt x="955" y="2280"/>
                  </a:lnTo>
                  <a:lnTo>
                    <a:pt x="980" y="2253"/>
                  </a:lnTo>
                  <a:cubicBezTo>
                    <a:pt x="1776" y="1722"/>
                    <a:pt x="1909" y="584"/>
                    <a:pt x="1909" y="556"/>
                  </a:cubicBezTo>
                  <a:lnTo>
                    <a:pt x="1909" y="503"/>
                  </a:lnTo>
                  <a:lnTo>
                    <a:pt x="1856" y="478"/>
                  </a:lnTo>
                  <a:cubicBezTo>
                    <a:pt x="1273" y="425"/>
                    <a:pt x="1008" y="79"/>
                    <a:pt x="1008" y="54"/>
                  </a:cubicBezTo>
                  <a:lnTo>
                    <a:pt x="9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4"/>
            <p:cNvSpPr/>
            <p:nvPr/>
          </p:nvSpPr>
          <p:spPr>
            <a:xfrm>
              <a:off x="7572224" y="3551962"/>
              <a:ext cx="106400" cy="109465"/>
            </a:xfrm>
            <a:custGeom>
              <a:rect b="b" l="l" r="r" t="t"/>
              <a:pathLst>
                <a:path extrusionOk="0" h="928" w="902">
                  <a:moveTo>
                    <a:pt x="558" y="107"/>
                  </a:moveTo>
                  <a:lnTo>
                    <a:pt x="558" y="372"/>
                  </a:lnTo>
                  <a:lnTo>
                    <a:pt x="796" y="372"/>
                  </a:lnTo>
                  <a:lnTo>
                    <a:pt x="796" y="556"/>
                  </a:lnTo>
                  <a:lnTo>
                    <a:pt x="558" y="556"/>
                  </a:lnTo>
                  <a:lnTo>
                    <a:pt x="558" y="821"/>
                  </a:lnTo>
                  <a:lnTo>
                    <a:pt x="346" y="821"/>
                  </a:lnTo>
                  <a:lnTo>
                    <a:pt x="346" y="556"/>
                  </a:lnTo>
                  <a:lnTo>
                    <a:pt x="106" y="556"/>
                  </a:lnTo>
                  <a:lnTo>
                    <a:pt x="106" y="372"/>
                  </a:lnTo>
                  <a:lnTo>
                    <a:pt x="346" y="372"/>
                  </a:lnTo>
                  <a:lnTo>
                    <a:pt x="346" y="107"/>
                  </a:lnTo>
                  <a:close/>
                  <a:moveTo>
                    <a:pt x="240" y="1"/>
                  </a:moveTo>
                  <a:lnTo>
                    <a:pt x="240" y="266"/>
                  </a:lnTo>
                  <a:lnTo>
                    <a:pt x="0" y="266"/>
                  </a:lnTo>
                  <a:lnTo>
                    <a:pt x="0" y="662"/>
                  </a:lnTo>
                  <a:lnTo>
                    <a:pt x="240" y="662"/>
                  </a:lnTo>
                  <a:lnTo>
                    <a:pt x="240" y="927"/>
                  </a:lnTo>
                  <a:lnTo>
                    <a:pt x="664" y="927"/>
                  </a:lnTo>
                  <a:lnTo>
                    <a:pt x="664" y="662"/>
                  </a:lnTo>
                  <a:lnTo>
                    <a:pt x="902" y="662"/>
                  </a:lnTo>
                  <a:lnTo>
                    <a:pt x="902" y="266"/>
                  </a:lnTo>
                  <a:lnTo>
                    <a:pt x="664" y="266"/>
                  </a:lnTo>
                  <a:lnTo>
                    <a:pt x="6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7" name="Google Shape;1277;p64"/>
          <p:cNvSpPr/>
          <p:nvPr/>
        </p:nvSpPr>
        <p:spPr>
          <a:xfrm>
            <a:off x="1230752" y="3018320"/>
            <a:ext cx="276021" cy="224947"/>
          </a:xfrm>
          <a:custGeom>
            <a:rect b="b" l="l" r="r" t="t"/>
            <a:pathLst>
              <a:path extrusionOk="0" h="1643" w="2016">
                <a:moveTo>
                  <a:pt x="1600" y="92"/>
                </a:moveTo>
                <a:cubicBezTo>
                  <a:pt x="1643" y="92"/>
                  <a:pt x="1676" y="98"/>
                  <a:pt x="1697" y="105"/>
                </a:cubicBezTo>
                <a:cubicBezTo>
                  <a:pt x="1803" y="158"/>
                  <a:pt x="1882" y="292"/>
                  <a:pt x="1882" y="423"/>
                </a:cubicBezTo>
                <a:cubicBezTo>
                  <a:pt x="1882" y="504"/>
                  <a:pt x="1882" y="582"/>
                  <a:pt x="1856" y="635"/>
                </a:cubicBezTo>
                <a:lnTo>
                  <a:pt x="902" y="635"/>
                </a:lnTo>
                <a:lnTo>
                  <a:pt x="874" y="769"/>
                </a:lnTo>
                <a:lnTo>
                  <a:pt x="768" y="317"/>
                </a:lnTo>
                <a:lnTo>
                  <a:pt x="584" y="716"/>
                </a:lnTo>
                <a:lnTo>
                  <a:pt x="160" y="716"/>
                </a:lnTo>
                <a:cubicBezTo>
                  <a:pt x="132" y="610"/>
                  <a:pt x="132" y="504"/>
                  <a:pt x="132" y="423"/>
                </a:cubicBezTo>
                <a:cubicBezTo>
                  <a:pt x="132" y="292"/>
                  <a:pt x="213" y="158"/>
                  <a:pt x="319" y="105"/>
                </a:cubicBezTo>
                <a:lnTo>
                  <a:pt x="425" y="105"/>
                </a:lnTo>
                <a:cubicBezTo>
                  <a:pt x="556" y="105"/>
                  <a:pt x="743" y="158"/>
                  <a:pt x="980" y="398"/>
                </a:cubicBezTo>
                <a:lnTo>
                  <a:pt x="1008" y="451"/>
                </a:lnTo>
                <a:lnTo>
                  <a:pt x="1033" y="398"/>
                </a:lnTo>
                <a:cubicBezTo>
                  <a:pt x="1287" y="144"/>
                  <a:pt x="1483" y="92"/>
                  <a:pt x="1600" y="92"/>
                </a:cubicBezTo>
                <a:close/>
                <a:moveTo>
                  <a:pt x="743" y="635"/>
                </a:moveTo>
                <a:lnTo>
                  <a:pt x="874" y="1272"/>
                </a:lnTo>
                <a:lnTo>
                  <a:pt x="980" y="741"/>
                </a:lnTo>
                <a:lnTo>
                  <a:pt x="1829" y="741"/>
                </a:lnTo>
                <a:cubicBezTo>
                  <a:pt x="1697" y="1087"/>
                  <a:pt x="1326" y="1378"/>
                  <a:pt x="1008" y="1537"/>
                </a:cubicBezTo>
                <a:cubicBezTo>
                  <a:pt x="584" y="1325"/>
                  <a:pt x="344" y="1060"/>
                  <a:pt x="213" y="822"/>
                </a:cubicBezTo>
                <a:lnTo>
                  <a:pt x="637" y="822"/>
                </a:lnTo>
                <a:lnTo>
                  <a:pt x="743" y="635"/>
                </a:lnTo>
                <a:close/>
                <a:moveTo>
                  <a:pt x="437" y="0"/>
                </a:moveTo>
                <a:cubicBezTo>
                  <a:pt x="387" y="0"/>
                  <a:pt x="338" y="9"/>
                  <a:pt x="291" y="27"/>
                </a:cubicBezTo>
                <a:cubicBezTo>
                  <a:pt x="132" y="80"/>
                  <a:pt x="26" y="239"/>
                  <a:pt x="26" y="423"/>
                </a:cubicBezTo>
                <a:cubicBezTo>
                  <a:pt x="1" y="635"/>
                  <a:pt x="79" y="847"/>
                  <a:pt x="238" y="1034"/>
                </a:cubicBezTo>
                <a:cubicBezTo>
                  <a:pt x="397" y="1272"/>
                  <a:pt x="637" y="1458"/>
                  <a:pt x="955" y="1617"/>
                </a:cubicBezTo>
                <a:cubicBezTo>
                  <a:pt x="980" y="1643"/>
                  <a:pt x="980" y="1643"/>
                  <a:pt x="1008" y="1643"/>
                </a:cubicBezTo>
                <a:cubicBezTo>
                  <a:pt x="1033" y="1643"/>
                  <a:pt x="1033" y="1643"/>
                  <a:pt x="1061" y="1617"/>
                </a:cubicBezTo>
                <a:cubicBezTo>
                  <a:pt x="1379" y="1458"/>
                  <a:pt x="1617" y="1272"/>
                  <a:pt x="1776" y="1034"/>
                </a:cubicBezTo>
                <a:cubicBezTo>
                  <a:pt x="1935" y="847"/>
                  <a:pt x="2015" y="635"/>
                  <a:pt x="1988" y="423"/>
                </a:cubicBezTo>
                <a:cubicBezTo>
                  <a:pt x="1988" y="239"/>
                  <a:pt x="1882" y="80"/>
                  <a:pt x="1723" y="27"/>
                </a:cubicBezTo>
                <a:cubicBezTo>
                  <a:pt x="1675" y="9"/>
                  <a:pt x="1627" y="0"/>
                  <a:pt x="1577" y="0"/>
                </a:cubicBezTo>
                <a:cubicBezTo>
                  <a:pt x="1403" y="0"/>
                  <a:pt x="1214" y="106"/>
                  <a:pt x="1008" y="292"/>
                </a:cubicBezTo>
                <a:cubicBezTo>
                  <a:pt x="802" y="106"/>
                  <a:pt x="611"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8" name="Google Shape;1278;p64"/>
          <p:cNvGrpSpPr/>
          <p:nvPr/>
        </p:nvGrpSpPr>
        <p:grpSpPr>
          <a:xfrm>
            <a:off x="1504700" y="1401936"/>
            <a:ext cx="221393" cy="290393"/>
            <a:chOff x="7581661" y="3014187"/>
            <a:chExt cx="190741" cy="250188"/>
          </a:xfrm>
        </p:grpSpPr>
        <p:sp>
          <p:nvSpPr>
            <p:cNvPr id="1279" name="Google Shape;1279;p64"/>
            <p:cNvSpPr/>
            <p:nvPr/>
          </p:nvSpPr>
          <p:spPr>
            <a:xfrm>
              <a:off x="7606668" y="3060899"/>
              <a:ext cx="140726" cy="181537"/>
            </a:xfrm>
            <a:custGeom>
              <a:rect b="b" l="l" r="r" t="t"/>
              <a:pathLst>
                <a:path extrusionOk="0" h="1539" w="1193">
                  <a:moveTo>
                    <a:pt x="1087" y="107"/>
                  </a:moveTo>
                  <a:lnTo>
                    <a:pt x="1087" y="1432"/>
                  </a:lnTo>
                  <a:lnTo>
                    <a:pt x="107" y="1432"/>
                  </a:lnTo>
                  <a:lnTo>
                    <a:pt x="107" y="107"/>
                  </a:lnTo>
                  <a:close/>
                  <a:moveTo>
                    <a:pt x="1" y="1"/>
                  </a:moveTo>
                  <a:lnTo>
                    <a:pt x="1" y="1538"/>
                  </a:lnTo>
                  <a:lnTo>
                    <a:pt x="1193" y="1538"/>
                  </a:lnTo>
                  <a:lnTo>
                    <a:pt x="11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4"/>
            <p:cNvSpPr/>
            <p:nvPr/>
          </p:nvSpPr>
          <p:spPr>
            <a:xfrm>
              <a:off x="7581661" y="3014187"/>
              <a:ext cx="190741" cy="250188"/>
            </a:xfrm>
            <a:custGeom>
              <a:rect b="b" l="l" r="r" t="t"/>
              <a:pathLst>
                <a:path extrusionOk="0" h="2121" w="1617">
                  <a:moveTo>
                    <a:pt x="1167" y="106"/>
                  </a:moveTo>
                  <a:lnTo>
                    <a:pt x="1167" y="238"/>
                  </a:lnTo>
                  <a:lnTo>
                    <a:pt x="478" y="238"/>
                  </a:lnTo>
                  <a:lnTo>
                    <a:pt x="478" y="106"/>
                  </a:lnTo>
                  <a:close/>
                  <a:moveTo>
                    <a:pt x="1511" y="212"/>
                  </a:moveTo>
                  <a:lnTo>
                    <a:pt x="1511" y="2015"/>
                  </a:lnTo>
                  <a:lnTo>
                    <a:pt x="107" y="2015"/>
                  </a:lnTo>
                  <a:lnTo>
                    <a:pt x="107" y="212"/>
                  </a:lnTo>
                  <a:lnTo>
                    <a:pt x="372" y="212"/>
                  </a:lnTo>
                  <a:lnTo>
                    <a:pt x="372" y="344"/>
                  </a:lnTo>
                  <a:lnTo>
                    <a:pt x="1273" y="344"/>
                  </a:lnTo>
                  <a:lnTo>
                    <a:pt x="1273" y="212"/>
                  </a:lnTo>
                  <a:close/>
                  <a:moveTo>
                    <a:pt x="372" y="0"/>
                  </a:moveTo>
                  <a:lnTo>
                    <a:pt x="372" y="106"/>
                  </a:lnTo>
                  <a:lnTo>
                    <a:pt x="1" y="106"/>
                  </a:lnTo>
                  <a:lnTo>
                    <a:pt x="1" y="2121"/>
                  </a:lnTo>
                  <a:lnTo>
                    <a:pt x="1617" y="2121"/>
                  </a:lnTo>
                  <a:lnTo>
                    <a:pt x="1617" y="106"/>
                  </a:lnTo>
                  <a:lnTo>
                    <a:pt x="1273" y="106"/>
                  </a:lnTo>
                  <a:lnTo>
                    <a:pt x="1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4"/>
            <p:cNvSpPr/>
            <p:nvPr/>
          </p:nvSpPr>
          <p:spPr>
            <a:xfrm>
              <a:off x="7625541" y="3089209"/>
              <a:ext cx="106400" cy="12621"/>
            </a:xfrm>
            <a:custGeom>
              <a:rect b="b" l="l" r="r" t="t"/>
              <a:pathLst>
                <a:path extrusionOk="0" h="107" w="902">
                  <a:moveTo>
                    <a:pt x="25" y="0"/>
                  </a:moveTo>
                  <a:cubicBezTo>
                    <a:pt x="0" y="0"/>
                    <a:pt x="0" y="26"/>
                    <a:pt x="0" y="53"/>
                  </a:cubicBezTo>
                  <a:cubicBezTo>
                    <a:pt x="0" y="79"/>
                    <a:pt x="0" y="106"/>
                    <a:pt x="25" y="106"/>
                  </a:cubicBezTo>
                  <a:lnTo>
                    <a:pt x="848" y="106"/>
                  </a:lnTo>
                  <a:cubicBezTo>
                    <a:pt x="874" y="106"/>
                    <a:pt x="901" y="79"/>
                    <a:pt x="901" y="53"/>
                  </a:cubicBezTo>
                  <a:cubicBezTo>
                    <a:pt x="901" y="26"/>
                    <a:pt x="874"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4"/>
            <p:cNvSpPr/>
            <p:nvPr/>
          </p:nvSpPr>
          <p:spPr>
            <a:xfrm>
              <a:off x="7625541" y="3117165"/>
              <a:ext cx="106400" cy="12621"/>
            </a:xfrm>
            <a:custGeom>
              <a:rect b="b" l="l" r="r" t="t"/>
              <a:pathLst>
                <a:path extrusionOk="0" h="107" w="902">
                  <a:moveTo>
                    <a:pt x="25" y="1"/>
                  </a:moveTo>
                  <a:cubicBezTo>
                    <a:pt x="0" y="1"/>
                    <a:pt x="0" y="28"/>
                    <a:pt x="0" y="54"/>
                  </a:cubicBezTo>
                  <a:cubicBezTo>
                    <a:pt x="0" y="82"/>
                    <a:pt x="0" y="107"/>
                    <a:pt x="25" y="107"/>
                  </a:cubicBezTo>
                  <a:lnTo>
                    <a:pt x="848" y="107"/>
                  </a:lnTo>
                  <a:cubicBezTo>
                    <a:pt x="874" y="107"/>
                    <a:pt x="901" y="82"/>
                    <a:pt x="901" y="54"/>
                  </a:cubicBezTo>
                  <a:cubicBezTo>
                    <a:pt x="901" y="28"/>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4"/>
            <p:cNvSpPr/>
            <p:nvPr/>
          </p:nvSpPr>
          <p:spPr>
            <a:xfrm>
              <a:off x="7625541" y="3142173"/>
              <a:ext cx="106400" cy="12739"/>
            </a:xfrm>
            <a:custGeom>
              <a:rect b="b" l="l" r="r" t="t"/>
              <a:pathLst>
                <a:path extrusionOk="0" h="108" w="902">
                  <a:moveTo>
                    <a:pt x="25" y="1"/>
                  </a:moveTo>
                  <a:cubicBezTo>
                    <a:pt x="0" y="1"/>
                    <a:pt x="0" y="29"/>
                    <a:pt x="0" y="54"/>
                  </a:cubicBezTo>
                  <a:cubicBezTo>
                    <a:pt x="0" y="82"/>
                    <a:pt x="0" y="107"/>
                    <a:pt x="25" y="107"/>
                  </a:cubicBezTo>
                  <a:lnTo>
                    <a:pt x="848" y="107"/>
                  </a:lnTo>
                  <a:cubicBezTo>
                    <a:pt x="874" y="107"/>
                    <a:pt x="901" y="82"/>
                    <a:pt x="901" y="54"/>
                  </a:cubicBezTo>
                  <a:cubicBezTo>
                    <a:pt x="901" y="29"/>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4"/>
            <p:cNvSpPr/>
            <p:nvPr/>
          </p:nvSpPr>
          <p:spPr>
            <a:xfrm>
              <a:off x="7625541" y="3170483"/>
              <a:ext cx="106400" cy="12621"/>
            </a:xfrm>
            <a:custGeom>
              <a:rect b="b" l="l" r="r" t="t"/>
              <a:pathLst>
                <a:path extrusionOk="0" h="107" w="902">
                  <a:moveTo>
                    <a:pt x="25" y="1"/>
                  </a:moveTo>
                  <a:cubicBezTo>
                    <a:pt x="0" y="1"/>
                    <a:pt x="0" y="26"/>
                    <a:pt x="0" y="54"/>
                  </a:cubicBezTo>
                  <a:cubicBezTo>
                    <a:pt x="0" y="79"/>
                    <a:pt x="0" y="107"/>
                    <a:pt x="25" y="107"/>
                  </a:cubicBezTo>
                  <a:lnTo>
                    <a:pt x="848" y="107"/>
                  </a:lnTo>
                  <a:cubicBezTo>
                    <a:pt x="874" y="107"/>
                    <a:pt x="901" y="79"/>
                    <a:pt x="901" y="54"/>
                  </a:cubicBezTo>
                  <a:cubicBezTo>
                    <a:pt x="901" y="26"/>
                    <a:pt x="874" y="1"/>
                    <a:pt x="8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4"/>
            <p:cNvSpPr/>
            <p:nvPr/>
          </p:nvSpPr>
          <p:spPr>
            <a:xfrm>
              <a:off x="7625541" y="3198557"/>
              <a:ext cx="106400" cy="12621"/>
            </a:xfrm>
            <a:custGeom>
              <a:rect b="b" l="l" r="r" t="t"/>
              <a:pathLst>
                <a:path extrusionOk="0" h="107" w="902">
                  <a:moveTo>
                    <a:pt x="25" y="0"/>
                  </a:moveTo>
                  <a:cubicBezTo>
                    <a:pt x="0" y="0"/>
                    <a:pt x="0" y="0"/>
                    <a:pt x="0" y="53"/>
                  </a:cubicBezTo>
                  <a:cubicBezTo>
                    <a:pt x="0" y="81"/>
                    <a:pt x="0" y="106"/>
                    <a:pt x="25" y="106"/>
                  </a:cubicBezTo>
                  <a:lnTo>
                    <a:pt x="848" y="106"/>
                  </a:lnTo>
                  <a:cubicBezTo>
                    <a:pt x="874" y="106"/>
                    <a:pt x="901" y="81"/>
                    <a:pt x="901" y="53"/>
                  </a:cubicBezTo>
                  <a:cubicBezTo>
                    <a:pt x="901" y="0"/>
                    <a:pt x="874" y="0"/>
                    <a:pt x="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64"/>
          <p:cNvSpPr txBox="1"/>
          <p:nvPr/>
        </p:nvSpPr>
        <p:spPr>
          <a:xfrm>
            <a:off x="4585960" y="228623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Neptune is very far away</a:t>
            </a:r>
            <a:endParaRPr sz="1200">
              <a:solidFill>
                <a:schemeClr val="dk2"/>
              </a:solidFill>
              <a:latin typeface="Roboto"/>
              <a:ea typeface="Roboto"/>
              <a:cs typeface="Roboto"/>
              <a:sym typeface="Roboto"/>
            </a:endParaRPr>
          </a:p>
        </p:txBody>
      </p:sp>
      <p:sp>
        <p:nvSpPr>
          <p:cNvPr id="1287" name="Google Shape;1287;p64"/>
          <p:cNvSpPr txBox="1"/>
          <p:nvPr/>
        </p:nvSpPr>
        <p:spPr>
          <a:xfrm>
            <a:off x="1931756" y="187004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Venus has a beautiful name</a:t>
            </a:r>
            <a:endParaRPr sz="1200">
              <a:solidFill>
                <a:schemeClr val="dk2"/>
              </a:solidFill>
              <a:latin typeface="Roboto"/>
              <a:ea typeface="Roboto"/>
              <a:cs typeface="Roboto"/>
              <a:sym typeface="Roboto"/>
            </a:endParaRPr>
          </a:p>
        </p:txBody>
      </p:sp>
      <p:sp>
        <p:nvSpPr>
          <p:cNvPr id="1288" name="Google Shape;1288;p64"/>
          <p:cNvSpPr txBox="1"/>
          <p:nvPr/>
        </p:nvSpPr>
        <p:spPr>
          <a:xfrm>
            <a:off x="1708820" y="3479874"/>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Mars is actually a cold place</a:t>
            </a:r>
            <a:endParaRPr sz="1200">
              <a:solidFill>
                <a:schemeClr val="dk2"/>
              </a:solidFill>
              <a:latin typeface="Roboto"/>
              <a:ea typeface="Roboto"/>
              <a:cs typeface="Roboto"/>
              <a:sym typeface="Roboto"/>
            </a:endParaRPr>
          </a:p>
        </p:txBody>
      </p:sp>
      <p:sp>
        <p:nvSpPr>
          <p:cNvPr id="1289" name="Google Shape;1289;p64"/>
          <p:cNvSpPr txBox="1"/>
          <p:nvPr/>
        </p:nvSpPr>
        <p:spPr>
          <a:xfrm>
            <a:off x="4348878" y="387495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Mercury is the smallest planet</a:t>
            </a:r>
            <a:endParaRPr sz="1200">
              <a:solidFill>
                <a:schemeClr val="dk2"/>
              </a:solidFill>
              <a:latin typeface="Roboto"/>
              <a:ea typeface="Roboto"/>
              <a:cs typeface="Roboto"/>
              <a:sym typeface="Roboto"/>
            </a:endParaRPr>
          </a:p>
        </p:txBody>
      </p:sp>
      <p:sp>
        <p:nvSpPr>
          <p:cNvPr id="1290" name="Google Shape;1290;p64"/>
          <p:cNvSpPr txBox="1"/>
          <p:nvPr/>
        </p:nvSpPr>
        <p:spPr>
          <a:xfrm>
            <a:off x="651567" y="1889331"/>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Venus</a:t>
            </a:r>
            <a:endParaRPr b="1" sz="1800">
              <a:solidFill>
                <a:schemeClr val="lt1"/>
              </a:solidFill>
              <a:latin typeface="Roboto"/>
              <a:ea typeface="Roboto"/>
              <a:cs typeface="Roboto"/>
              <a:sym typeface="Roboto"/>
            </a:endParaRPr>
          </a:p>
        </p:txBody>
      </p:sp>
      <p:sp>
        <p:nvSpPr>
          <p:cNvPr id="1291" name="Google Shape;1291;p64"/>
          <p:cNvSpPr txBox="1"/>
          <p:nvPr/>
        </p:nvSpPr>
        <p:spPr>
          <a:xfrm>
            <a:off x="424344" y="3469325"/>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Mars</a:t>
            </a:r>
            <a:endParaRPr b="1" sz="1800">
              <a:solidFill>
                <a:schemeClr val="lt1"/>
              </a:solidFill>
              <a:latin typeface="Roboto"/>
              <a:ea typeface="Roboto"/>
              <a:cs typeface="Roboto"/>
              <a:sym typeface="Roboto"/>
            </a:endParaRPr>
          </a:p>
        </p:txBody>
      </p:sp>
      <p:sp>
        <p:nvSpPr>
          <p:cNvPr id="1292" name="Google Shape;1292;p64"/>
          <p:cNvSpPr txBox="1"/>
          <p:nvPr/>
        </p:nvSpPr>
        <p:spPr>
          <a:xfrm>
            <a:off x="3311134" y="2296374"/>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Neptune</a:t>
            </a:r>
            <a:endParaRPr b="1" sz="1800">
              <a:solidFill>
                <a:schemeClr val="lt1"/>
              </a:solidFill>
              <a:latin typeface="Roboto"/>
              <a:ea typeface="Roboto"/>
              <a:cs typeface="Roboto"/>
              <a:sym typeface="Roboto"/>
            </a:endParaRPr>
          </a:p>
        </p:txBody>
      </p:sp>
      <p:sp>
        <p:nvSpPr>
          <p:cNvPr id="1293" name="Google Shape;1293;p64"/>
          <p:cNvSpPr txBox="1"/>
          <p:nvPr/>
        </p:nvSpPr>
        <p:spPr>
          <a:xfrm>
            <a:off x="3083911" y="3876367"/>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Earth</a:t>
            </a:r>
            <a:endParaRPr b="1" sz="1800">
              <a:solidFill>
                <a:schemeClr val="lt1"/>
              </a:solidFill>
              <a:latin typeface="Roboto"/>
              <a:ea typeface="Roboto"/>
              <a:cs typeface="Roboto"/>
              <a:sym typeface="Roboto"/>
            </a:endParaRPr>
          </a:p>
        </p:txBody>
      </p:sp>
      <p:sp>
        <p:nvSpPr>
          <p:cNvPr id="1294" name="Google Shape;1294;p64"/>
          <p:cNvSpPr txBox="1"/>
          <p:nvPr/>
        </p:nvSpPr>
        <p:spPr>
          <a:xfrm>
            <a:off x="7168459" y="1858571"/>
            <a:ext cx="1289400" cy="37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2"/>
                </a:solidFill>
                <a:latin typeface="Roboto"/>
                <a:ea typeface="Roboto"/>
                <a:cs typeface="Roboto"/>
                <a:sym typeface="Roboto"/>
              </a:rPr>
              <a:t>Jupiter is the biggest planet</a:t>
            </a:r>
            <a:endParaRPr sz="1200">
              <a:solidFill>
                <a:schemeClr val="dk2"/>
              </a:solidFill>
              <a:latin typeface="Roboto"/>
              <a:ea typeface="Roboto"/>
              <a:cs typeface="Roboto"/>
              <a:sym typeface="Roboto"/>
            </a:endParaRPr>
          </a:p>
        </p:txBody>
      </p:sp>
      <p:sp>
        <p:nvSpPr>
          <p:cNvPr id="1295" name="Google Shape;1295;p64"/>
          <p:cNvSpPr txBox="1"/>
          <p:nvPr/>
        </p:nvSpPr>
        <p:spPr>
          <a:xfrm>
            <a:off x="7006858" y="3438671"/>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It has several rings</a:t>
            </a:r>
            <a:endParaRPr sz="1200">
              <a:solidFill>
                <a:schemeClr val="dk2"/>
              </a:solidFill>
              <a:latin typeface="Roboto"/>
              <a:ea typeface="Roboto"/>
              <a:cs typeface="Roboto"/>
              <a:sym typeface="Roboto"/>
            </a:endParaRPr>
          </a:p>
        </p:txBody>
      </p:sp>
      <p:sp>
        <p:nvSpPr>
          <p:cNvPr id="1296" name="Google Shape;1296;p64"/>
          <p:cNvSpPr txBox="1"/>
          <p:nvPr/>
        </p:nvSpPr>
        <p:spPr>
          <a:xfrm>
            <a:off x="5964470" y="1877859"/>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Jupiter</a:t>
            </a:r>
            <a:endParaRPr b="1" sz="1800">
              <a:solidFill>
                <a:schemeClr val="lt1"/>
              </a:solidFill>
              <a:latin typeface="Roboto"/>
              <a:ea typeface="Roboto"/>
              <a:cs typeface="Roboto"/>
              <a:sym typeface="Roboto"/>
            </a:endParaRPr>
          </a:p>
        </p:txBody>
      </p:sp>
      <p:sp>
        <p:nvSpPr>
          <p:cNvPr id="1297" name="Google Shape;1297;p64"/>
          <p:cNvSpPr txBox="1"/>
          <p:nvPr/>
        </p:nvSpPr>
        <p:spPr>
          <a:xfrm>
            <a:off x="5722381" y="3428122"/>
            <a:ext cx="11505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Saturn</a:t>
            </a:r>
            <a:endParaRPr b="1" sz="1800">
              <a:solidFill>
                <a:schemeClr val="lt1"/>
              </a:solidFill>
              <a:latin typeface="Roboto"/>
              <a:ea typeface="Roboto"/>
              <a:cs typeface="Roboto"/>
              <a:sym typeface="Roboto"/>
            </a:endParaRPr>
          </a:p>
        </p:txBody>
      </p:sp>
      <p:grpSp>
        <p:nvGrpSpPr>
          <p:cNvPr id="1298" name="Google Shape;1298;p64"/>
          <p:cNvGrpSpPr/>
          <p:nvPr/>
        </p:nvGrpSpPr>
        <p:grpSpPr>
          <a:xfrm>
            <a:off x="6783025" y="1403395"/>
            <a:ext cx="290482" cy="287450"/>
            <a:chOff x="1135575" y="1861720"/>
            <a:chExt cx="290482" cy="287450"/>
          </a:xfrm>
        </p:grpSpPr>
        <p:sp>
          <p:nvSpPr>
            <p:cNvPr id="1299" name="Google Shape;1299;p64"/>
            <p:cNvSpPr/>
            <p:nvPr/>
          </p:nvSpPr>
          <p:spPr>
            <a:xfrm>
              <a:off x="1197331" y="1920562"/>
              <a:ext cx="166970" cy="228607"/>
            </a:xfrm>
            <a:custGeom>
              <a:rect b="b" l="l" r="r" t="t"/>
              <a:pathLst>
                <a:path extrusionOk="0" h="1962" w="1433">
                  <a:moveTo>
                    <a:pt x="716" y="106"/>
                  </a:moveTo>
                  <a:cubicBezTo>
                    <a:pt x="875" y="106"/>
                    <a:pt x="1034" y="159"/>
                    <a:pt x="1140" y="291"/>
                  </a:cubicBezTo>
                  <a:cubicBezTo>
                    <a:pt x="1273" y="397"/>
                    <a:pt x="1326" y="556"/>
                    <a:pt x="1326" y="715"/>
                  </a:cubicBezTo>
                  <a:cubicBezTo>
                    <a:pt x="1326" y="902"/>
                    <a:pt x="1246" y="1086"/>
                    <a:pt x="1114" y="1192"/>
                  </a:cubicBezTo>
                  <a:cubicBezTo>
                    <a:pt x="1008" y="1298"/>
                    <a:pt x="928" y="1432"/>
                    <a:pt x="928" y="1563"/>
                  </a:cubicBezTo>
                  <a:lnTo>
                    <a:pt x="503" y="1563"/>
                  </a:lnTo>
                  <a:cubicBezTo>
                    <a:pt x="503" y="1432"/>
                    <a:pt x="450" y="1298"/>
                    <a:pt x="319" y="1220"/>
                  </a:cubicBezTo>
                  <a:cubicBezTo>
                    <a:pt x="185" y="1086"/>
                    <a:pt x="79" y="902"/>
                    <a:pt x="79" y="715"/>
                  </a:cubicBezTo>
                  <a:cubicBezTo>
                    <a:pt x="107" y="397"/>
                    <a:pt x="372" y="106"/>
                    <a:pt x="716" y="106"/>
                  </a:cubicBezTo>
                  <a:close/>
                  <a:moveTo>
                    <a:pt x="928" y="1644"/>
                  </a:moveTo>
                  <a:lnTo>
                    <a:pt x="928" y="1803"/>
                  </a:lnTo>
                  <a:cubicBezTo>
                    <a:pt x="928" y="1856"/>
                    <a:pt x="902" y="1856"/>
                    <a:pt x="875" y="1856"/>
                  </a:cubicBezTo>
                  <a:lnTo>
                    <a:pt x="556" y="1856"/>
                  </a:lnTo>
                  <a:cubicBezTo>
                    <a:pt x="503" y="1856"/>
                    <a:pt x="503" y="1803"/>
                    <a:pt x="503" y="1775"/>
                  </a:cubicBezTo>
                  <a:lnTo>
                    <a:pt x="503" y="1644"/>
                  </a:lnTo>
                  <a:close/>
                  <a:moveTo>
                    <a:pt x="690" y="0"/>
                  </a:moveTo>
                  <a:cubicBezTo>
                    <a:pt x="319" y="26"/>
                    <a:pt x="1" y="318"/>
                    <a:pt x="1" y="715"/>
                  </a:cubicBezTo>
                  <a:cubicBezTo>
                    <a:pt x="1" y="955"/>
                    <a:pt x="79" y="1139"/>
                    <a:pt x="266" y="1298"/>
                  </a:cubicBezTo>
                  <a:cubicBezTo>
                    <a:pt x="344" y="1379"/>
                    <a:pt x="397" y="1457"/>
                    <a:pt x="397" y="1563"/>
                  </a:cubicBezTo>
                  <a:lnTo>
                    <a:pt x="397" y="1775"/>
                  </a:lnTo>
                  <a:cubicBezTo>
                    <a:pt x="397" y="1909"/>
                    <a:pt x="478" y="1962"/>
                    <a:pt x="556" y="1962"/>
                  </a:cubicBezTo>
                  <a:lnTo>
                    <a:pt x="875" y="1962"/>
                  </a:lnTo>
                  <a:cubicBezTo>
                    <a:pt x="955" y="1962"/>
                    <a:pt x="1034" y="1881"/>
                    <a:pt x="1034" y="1803"/>
                  </a:cubicBezTo>
                  <a:lnTo>
                    <a:pt x="1034" y="1563"/>
                  </a:lnTo>
                  <a:cubicBezTo>
                    <a:pt x="1034" y="1457"/>
                    <a:pt x="1087" y="1351"/>
                    <a:pt x="1167" y="1273"/>
                  </a:cubicBezTo>
                  <a:cubicBezTo>
                    <a:pt x="1352" y="1139"/>
                    <a:pt x="1432" y="955"/>
                    <a:pt x="1432" y="715"/>
                  </a:cubicBezTo>
                  <a:cubicBezTo>
                    <a:pt x="1432" y="530"/>
                    <a:pt x="1352" y="344"/>
                    <a:pt x="1220" y="212"/>
                  </a:cubicBezTo>
                  <a:cubicBezTo>
                    <a:pt x="1087" y="79"/>
                    <a:pt x="902" y="0"/>
                    <a:pt x="6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4"/>
            <p:cNvSpPr/>
            <p:nvPr/>
          </p:nvSpPr>
          <p:spPr>
            <a:xfrm>
              <a:off x="1274466" y="1861720"/>
              <a:ext cx="12467" cy="34256"/>
            </a:xfrm>
            <a:custGeom>
              <a:rect b="b" l="l" r="r" t="t"/>
              <a:pathLst>
                <a:path extrusionOk="0" h="294" w="107">
                  <a:moveTo>
                    <a:pt x="54" y="1"/>
                  </a:moveTo>
                  <a:cubicBezTo>
                    <a:pt x="28" y="1"/>
                    <a:pt x="1" y="1"/>
                    <a:pt x="1" y="54"/>
                  </a:cubicBezTo>
                  <a:lnTo>
                    <a:pt x="1" y="240"/>
                  </a:lnTo>
                  <a:cubicBezTo>
                    <a:pt x="1" y="293"/>
                    <a:pt x="28" y="293"/>
                    <a:pt x="54" y="293"/>
                  </a:cubicBezTo>
                  <a:cubicBezTo>
                    <a:pt x="81" y="293"/>
                    <a:pt x="107" y="293"/>
                    <a:pt x="107" y="240"/>
                  </a:cubicBezTo>
                  <a:lnTo>
                    <a:pt x="107" y="54"/>
                  </a:lnTo>
                  <a:cubicBezTo>
                    <a:pt x="107" y="1"/>
                    <a:pt x="81" y="1"/>
                    <a:pt x="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4"/>
            <p:cNvSpPr/>
            <p:nvPr/>
          </p:nvSpPr>
          <p:spPr>
            <a:xfrm>
              <a:off x="1354748" y="1902735"/>
              <a:ext cx="28081" cy="27032"/>
            </a:xfrm>
            <a:custGeom>
              <a:rect b="b" l="l" r="r" t="t"/>
              <a:pathLst>
                <a:path extrusionOk="0" h="232" w="241">
                  <a:moveTo>
                    <a:pt x="200" y="1"/>
                  </a:moveTo>
                  <a:cubicBezTo>
                    <a:pt x="187" y="1"/>
                    <a:pt x="174" y="7"/>
                    <a:pt x="160" y="20"/>
                  </a:cubicBezTo>
                  <a:lnTo>
                    <a:pt x="1" y="153"/>
                  </a:lnTo>
                  <a:lnTo>
                    <a:pt x="1" y="232"/>
                  </a:lnTo>
                  <a:lnTo>
                    <a:pt x="81" y="232"/>
                  </a:lnTo>
                  <a:lnTo>
                    <a:pt x="240" y="73"/>
                  </a:lnTo>
                  <a:lnTo>
                    <a:pt x="240" y="20"/>
                  </a:lnTo>
                  <a:cubicBezTo>
                    <a:pt x="227" y="7"/>
                    <a:pt x="213" y="1"/>
                    <a:pt x="2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4"/>
            <p:cNvSpPr/>
            <p:nvPr/>
          </p:nvSpPr>
          <p:spPr>
            <a:xfrm>
              <a:off x="1388888" y="1997582"/>
              <a:ext cx="37169" cy="12467"/>
            </a:xfrm>
            <a:custGeom>
              <a:rect b="b" l="l" r="r" t="t"/>
              <a:pathLst>
                <a:path extrusionOk="0" h="107" w="319">
                  <a:moveTo>
                    <a:pt x="53" y="1"/>
                  </a:moveTo>
                  <a:cubicBezTo>
                    <a:pt x="26" y="1"/>
                    <a:pt x="0" y="29"/>
                    <a:pt x="0" y="54"/>
                  </a:cubicBezTo>
                  <a:cubicBezTo>
                    <a:pt x="0" y="107"/>
                    <a:pt x="26" y="107"/>
                    <a:pt x="53" y="107"/>
                  </a:cubicBezTo>
                  <a:lnTo>
                    <a:pt x="266" y="107"/>
                  </a:lnTo>
                  <a:cubicBezTo>
                    <a:pt x="291" y="107"/>
                    <a:pt x="319" y="107"/>
                    <a:pt x="319" y="54"/>
                  </a:cubicBezTo>
                  <a:cubicBezTo>
                    <a:pt x="319" y="29"/>
                    <a:pt x="291"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4"/>
            <p:cNvSpPr/>
            <p:nvPr/>
          </p:nvSpPr>
          <p:spPr>
            <a:xfrm>
              <a:off x="1354748" y="2081126"/>
              <a:ext cx="28081" cy="27848"/>
            </a:xfrm>
            <a:custGeom>
              <a:rect b="b" l="l" r="r" t="t"/>
              <a:pathLst>
                <a:path extrusionOk="0" h="239" w="241">
                  <a:moveTo>
                    <a:pt x="1" y="1"/>
                  </a:moveTo>
                  <a:lnTo>
                    <a:pt x="1" y="79"/>
                  </a:lnTo>
                  <a:lnTo>
                    <a:pt x="160" y="238"/>
                  </a:lnTo>
                  <a:lnTo>
                    <a:pt x="240" y="238"/>
                  </a:lnTo>
                  <a:lnTo>
                    <a:pt x="240" y="160"/>
                  </a:lnTo>
                  <a:lnTo>
                    <a:pt x="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4"/>
            <p:cNvSpPr/>
            <p:nvPr/>
          </p:nvSpPr>
          <p:spPr>
            <a:xfrm>
              <a:off x="1175658" y="2081126"/>
              <a:ext cx="30994" cy="27848"/>
            </a:xfrm>
            <a:custGeom>
              <a:rect b="b" l="l" r="r" t="t"/>
              <a:pathLst>
                <a:path extrusionOk="0" h="239" w="266">
                  <a:moveTo>
                    <a:pt x="159" y="1"/>
                  </a:moveTo>
                  <a:lnTo>
                    <a:pt x="28" y="160"/>
                  </a:lnTo>
                  <a:cubicBezTo>
                    <a:pt x="0" y="185"/>
                    <a:pt x="0" y="213"/>
                    <a:pt x="28" y="238"/>
                  </a:cubicBezTo>
                  <a:lnTo>
                    <a:pt x="81" y="238"/>
                  </a:lnTo>
                  <a:lnTo>
                    <a:pt x="240" y="79"/>
                  </a:lnTo>
                  <a:cubicBezTo>
                    <a:pt x="265" y="54"/>
                    <a:pt x="265" y="26"/>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4"/>
            <p:cNvSpPr/>
            <p:nvPr/>
          </p:nvSpPr>
          <p:spPr>
            <a:xfrm>
              <a:off x="1135575" y="1997582"/>
              <a:ext cx="37169" cy="12467"/>
            </a:xfrm>
            <a:custGeom>
              <a:rect b="b" l="l" r="r" t="t"/>
              <a:pathLst>
                <a:path extrusionOk="0" h="107" w="319">
                  <a:moveTo>
                    <a:pt x="54" y="1"/>
                  </a:moveTo>
                  <a:cubicBezTo>
                    <a:pt x="26" y="1"/>
                    <a:pt x="1" y="29"/>
                    <a:pt x="1" y="54"/>
                  </a:cubicBezTo>
                  <a:cubicBezTo>
                    <a:pt x="1" y="107"/>
                    <a:pt x="26" y="107"/>
                    <a:pt x="54" y="107"/>
                  </a:cubicBezTo>
                  <a:lnTo>
                    <a:pt x="266" y="107"/>
                  </a:lnTo>
                  <a:cubicBezTo>
                    <a:pt x="291" y="107"/>
                    <a:pt x="319" y="107"/>
                    <a:pt x="319" y="54"/>
                  </a:cubicBezTo>
                  <a:cubicBezTo>
                    <a:pt x="319" y="29"/>
                    <a:pt x="291" y="1"/>
                    <a:pt x="2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4"/>
            <p:cNvSpPr/>
            <p:nvPr/>
          </p:nvSpPr>
          <p:spPr>
            <a:xfrm>
              <a:off x="1175658" y="1902036"/>
              <a:ext cx="30994" cy="27731"/>
            </a:xfrm>
            <a:custGeom>
              <a:rect b="b" l="l" r="r" t="t"/>
              <a:pathLst>
                <a:path extrusionOk="0" h="238" w="266">
                  <a:moveTo>
                    <a:pt x="28" y="0"/>
                  </a:moveTo>
                  <a:cubicBezTo>
                    <a:pt x="0" y="26"/>
                    <a:pt x="0" y="53"/>
                    <a:pt x="28" y="79"/>
                  </a:cubicBezTo>
                  <a:lnTo>
                    <a:pt x="159" y="238"/>
                  </a:lnTo>
                  <a:lnTo>
                    <a:pt x="240" y="238"/>
                  </a:lnTo>
                  <a:cubicBezTo>
                    <a:pt x="265" y="212"/>
                    <a:pt x="265" y="185"/>
                    <a:pt x="240" y="159"/>
                  </a:cubicBezTo>
                  <a:lnTo>
                    <a:pt x="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4"/>
            <p:cNvSpPr/>
            <p:nvPr/>
          </p:nvSpPr>
          <p:spPr>
            <a:xfrm>
              <a:off x="1274466" y="1951440"/>
              <a:ext cx="58958" cy="58608"/>
            </a:xfrm>
            <a:custGeom>
              <a:rect b="b" l="l" r="r" t="t"/>
              <a:pathLst>
                <a:path extrusionOk="0" h="503" w="506">
                  <a:moveTo>
                    <a:pt x="54" y="0"/>
                  </a:moveTo>
                  <a:cubicBezTo>
                    <a:pt x="28" y="0"/>
                    <a:pt x="1" y="26"/>
                    <a:pt x="1" y="53"/>
                  </a:cubicBezTo>
                  <a:cubicBezTo>
                    <a:pt x="1" y="79"/>
                    <a:pt x="28" y="106"/>
                    <a:pt x="54" y="106"/>
                  </a:cubicBezTo>
                  <a:cubicBezTo>
                    <a:pt x="240" y="106"/>
                    <a:pt x="425" y="265"/>
                    <a:pt x="425" y="450"/>
                  </a:cubicBezTo>
                  <a:cubicBezTo>
                    <a:pt x="425" y="503"/>
                    <a:pt x="425" y="503"/>
                    <a:pt x="452" y="503"/>
                  </a:cubicBezTo>
                  <a:cubicBezTo>
                    <a:pt x="505" y="503"/>
                    <a:pt x="505" y="503"/>
                    <a:pt x="505" y="450"/>
                  </a:cubicBezTo>
                  <a:cubicBezTo>
                    <a:pt x="505" y="212"/>
                    <a:pt x="319" y="0"/>
                    <a:pt x="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64"/>
          <p:cNvGrpSpPr/>
          <p:nvPr/>
        </p:nvGrpSpPr>
        <p:grpSpPr>
          <a:xfrm>
            <a:off x="6523199" y="2950875"/>
            <a:ext cx="287216" cy="302714"/>
            <a:chOff x="1117049" y="2417750"/>
            <a:chExt cx="287216" cy="302714"/>
          </a:xfrm>
        </p:grpSpPr>
        <p:sp>
          <p:nvSpPr>
            <p:cNvPr id="1309" name="Google Shape;1309;p64"/>
            <p:cNvSpPr/>
            <p:nvPr/>
          </p:nvSpPr>
          <p:spPr>
            <a:xfrm>
              <a:off x="1117049" y="2504207"/>
              <a:ext cx="287216" cy="216256"/>
            </a:xfrm>
            <a:custGeom>
              <a:rect b="b" l="l" r="r" t="t"/>
              <a:pathLst>
                <a:path extrusionOk="0" h="1856" w="2465">
                  <a:moveTo>
                    <a:pt x="556" y="1273"/>
                  </a:moveTo>
                  <a:cubicBezTo>
                    <a:pt x="556" y="1273"/>
                    <a:pt x="584" y="1273"/>
                    <a:pt x="584" y="1300"/>
                  </a:cubicBezTo>
                  <a:lnTo>
                    <a:pt x="584" y="1750"/>
                  </a:lnTo>
                  <a:lnTo>
                    <a:pt x="266" y="1750"/>
                  </a:lnTo>
                  <a:lnTo>
                    <a:pt x="266" y="1300"/>
                  </a:lnTo>
                  <a:cubicBezTo>
                    <a:pt x="266" y="1273"/>
                    <a:pt x="266" y="1273"/>
                    <a:pt x="291" y="1273"/>
                  </a:cubicBezTo>
                  <a:close/>
                  <a:moveTo>
                    <a:pt x="1352" y="849"/>
                  </a:moveTo>
                  <a:cubicBezTo>
                    <a:pt x="1379" y="849"/>
                    <a:pt x="1379" y="849"/>
                    <a:pt x="1379" y="876"/>
                  </a:cubicBezTo>
                  <a:lnTo>
                    <a:pt x="1379" y="1750"/>
                  </a:lnTo>
                  <a:lnTo>
                    <a:pt x="1061" y="1750"/>
                  </a:lnTo>
                  <a:lnTo>
                    <a:pt x="1061" y="876"/>
                  </a:lnTo>
                  <a:cubicBezTo>
                    <a:pt x="1061" y="849"/>
                    <a:pt x="1086" y="849"/>
                    <a:pt x="1114" y="849"/>
                  </a:cubicBezTo>
                  <a:close/>
                  <a:moveTo>
                    <a:pt x="2147" y="106"/>
                  </a:moveTo>
                  <a:cubicBezTo>
                    <a:pt x="2174" y="106"/>
                    <a:pt x="2200" y="134"/>
                    <a:pt x="2200" y="134"/>
                  </a:cubicBezTo>
                  <a:lnTo>
                    <a:pt x="2200" y="1750"/>
                  </a:lnTo>
                  <a:lnTo>
                    <a:pt x="1882" y="1750"/>
                  </a:lnTo>
                  <a:lnTo>
                    <a:pt x="1882" y="134"/>
                  </a:lnTo>
                  <a:cubicBezTo>
                    <a:pt x="1882" y="134"/>
                    <a:pt x="1882" y="106"/>
                    <a:pt x="1909" y="106"/>
                  </a:cubicBezTo>
                  <a:close/>
                  <a:moveTo>
                    <a:pt x="1909" y="0"/>
                  </a:moveTo>
                  <a:cubicBezTo>
                    <a:pt x="1829" y="0"/>
                    <a:pt x="1776" y="53"/>
                    <a:pt x="1776" y="134"/>
                  </a:cubicBezTo>
                  <a:lnTo>
                    <a:pt x="1776" y="1750"/>
                  </a:lnTo>
                  <a:lnTo>
                    <a:pt x="1485" y="1750"/>
                  </a:lnTo>
                  <a:lnTo>
                    <a:pt x="1485" y="876"/>
                  </a:lnTo>
                  <a:cubicBezTo>
                    <a:pt x="1485" y="796"/>
                    <a:pt x="1432" y="743"/>
                    <a:pt x="1352" y="743"/>
                  </a:cubicBezTo>
                  <a:lnTo>
                    <a:pt x="1114" y="743"/>
                  </a:lnTo>
                  <a:cubicBezTo>
                    <a:pt x="1033" y="743"/>
                    <a:pt x="955" y="796"/>
                    <a:pt x="955" y="876"/>
                  </a:cubicBezTo>
                  <a:lnTo>
                    <a:pt x="955" y="1750"/>
                  </a:lnTo>
                  <a:lnTo>
                    <a:pt x="690" y="1750"/>
                  </a:lnTo>
                  <a:lnTo>
                    <a:pt x="690" y="1300"/>
                  </a:lnTo>
                  <a:cubicBezTo>
                    <a:pt x="690" y="1220"/>
                    <a:pt x="609" y="1167"/>
                    <a:pt x="556" y="1167"/>
                  </a:cubicBezTo>
                  <a:lnTo>
                    <a:pt x="291" y="1167"/>
                  </a:lnTo>
                  <a:cubicBezTo>
                    <a:pt x="213" y="1167"/>
                    <a:pt x="160" y="1220"/>
                    <a:pt x="160" y="1300"/>
                  </a:cubicBezTo>
                  <a:lnTo>
                    <a:pt x="160" y="1750"/>
                  </a:lnTo>
                  <a:lnTo>
                    <a:pt x="54" y="1750"/>
                  </a:lnTo>
                  <a:cubicBezTo>
                    <a:pt x="26" y="1750"/>
                    <a:pt x="1" y="1778"/>
                    <a:pt x="1" y="1803"/>
                  </a:cubicBezTo>
                  <a:cubicBezTo>
                    <a:pt x="1" y="1831"/>
                    <a:pt x="26" y="1856"/>
                    <a:pt x="54" y="1856"/>
                  </a:cubicBezTo>
                  <a:lnTo>
                    <a:pt x="2412" y="1856"/>
                  </a:lnTo>
                  <a:cubicBezTo>
                    <a:pt x="2439" y="1856"/>
                    <a:pt x="2465" y="1831"/>
                    <a:pt x="2465" y="1803"/>
                  </a:cubicBezTo>
                  <a:cubicBezTo>
                    <a:pt x="2465" y="1778"/>
                    <a:pt x="2439" y="1750"/>
                    <a:pt x="2412" y="1750"/>
                  </a:cubicBezTo>
                  <a:lnTo>
                    <a:pt x="2306" y="1750"/>
                  </a:lnTo>
                  <a:lnTo>
                    <a:pt x="2306" y="134"/>
                  </a:lnTo>
                  <a:cubicBezTo>
                    <a:pt x="2306" y="53"/>
                    <a:pt x="2227" y="0"/>
                    <a:pt x="2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4"/>
            <p:cNvSpPr/>
            <p:nvPr/>
          </p:nvSpPr>
          <p:spPr>
            <a:xfrm>
              <a:off x="1166453" y="2417750"/>
              <a:ext cx="219286" cy="163940"/>
            </a:xfrm>
            <a:custGeom>
              <a:rect b="b" l="l" r="r" t="t"/>
              <a:pathLst>
                <a:path extrusionOk="0" h="1407" w="1882">
                  <a:moveTo>
                    <a:pt x="1511" y="0"/>
                  </a:moveTo>
                  <a:cubicBezTo>
                    <a:pt x="1485" y="0"/>
                    <a:pt x="1458" y="28"/>
                    <a:pt x="1458" y="53"/>
                  </a:cubicBezTo>
                  <a:cubicBezTo>
                    <a:pt x="1458" y="81"/>
                    <a:pt x="1485" y="106"/>
                    <a:pt x="1511" y="106"/>
                  </a:cubicBezTo>
                  <a:lnTo>
                    <a:pt x="1697" y="106"/>
                  </a:lnTo>
                  <a:lnTo>
                    <a:pt x="1193" y="611"/>
                  </a:lnTo>
                  <a:lnTo>
                    <a:pt x="1008" y="424"/>
                  </a:lnTo>
                  <a:cubicBezTo>
                    <a:pt x="1008" y="399"/>
                    <a:pt x="981" y="399"/>
                    <a:pt x="981" y="399"/>
                  </a:cubicBezTo>
                  <a:cubicBezTo>
                    <a:pt x="955" y="399"/>
                    <a:pt x="955" y="399"/>
                    <a:pt x="928" y="424"/>
                  </a:cubicBezTo>
                  <a:lnTo>
                    <a:pt x="26" y="1326"/>
                  </a:lnTo>
                  <a:cubicBezTo>
                    <a:pt x="1" y="1353"/>
                    <a:pt x="1" y="1379"/>
                    <a:pt x="26" y="1406"/>
                  </a:cubicBezTo>
                  <a:lnTo>
                    <a:pt x="79" y="1406"/>
                  </a:lnTo>
                  <a:lnTo>
                    <a:pt x="981" y="530"/>
                  </a:lnTo>
                  <a:lnTo>
                    <a:pt x="1167" y="717"/>
                  </a:lnTo>
                  <a:cubicBezTo>
                    <a:pt x="1167" y="730"/>
                    <a:pt x="1180" y="736"/>
                    <a:pt x="1194" y="736"/>
                  </a:cubicBezTo>
                  <a:cubicBezTo>
                    <a:pt x="1207" y="736"/>
                    <a:pt x="1220" y="730"/>
                    <a:pt x="1220" y="717"/>
                  </a:cubicBezTo>
                  <a:lnTo>
                    <a:pt x="1776" y="159"/>
                  </a:lnTo>
                  <a:lnTo>
                    <a:pt x="1776" y="346"/>
                  </a:lnTo>
                  <a:cubicBezTo>
                    <a:pt x="1776" y="371"/>
                    <a:pt x="1803" y="399"/>
                    <a:pt x="1829" y="399"/>
                  </a:cubicBezTo>
                  <a:cubicBezTo>
                    <a:pt x="1856" y="399"/>
                    <a:pt x="1882" y="371"/>
                    <a:pt x="1882" y="346"/>
                  </a:cubicBezTo>
                  <a:lnTo>
                    <a:pt x="1882" y="53"/>
                  </a:lnTo>
                  <a:cubicBezTo>
                    <a:pt x="1882" y="28"/>
                    <a:pt x="1856" y="28"/>
                    <a:pt x="1856" y="28"/>
                  </a:cubicBezTo>
                  <a:cubicBezTo>
                    <a:pt x="1856" y="0"/>
                    <a:pt x="1829" y="0"/>
                    <a:pt x="1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65"/>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316" name="Google Shape;1316;p65"/>
          <p:cNvGrpSpPr/>
          <p:nvPr/>
        </p:nvGrpSpPr>
        <p:grpSpPr>
          <a:xfrm>
            <a:off x="640142" y="1171650"/>
            <a:ext cx="7863715" cy="3971961"/>
            <a:chOff x="640142" y="1171650"/>
            <a:chExt cx="7863715" cy="3971961"/>
          </a:xfrm>
        </p:grpSpPr>
        <p:sp>
          <p:nvSpPr>
            <p:cNvPr id="1317" name="Google Shape;1317;p65"/>
            <p:cNvSpPr/>
            <p:nvPr/>
          </p:nvSpPr>
          <p:spPr>
            <a:xfrm>
              <a:off x="3038691" y="3017280"/>
              <a:ext cx="1499375" cy="988102"/>
            </a:xfrm>
            <a:custGeom>
              <a:rect b="b" l="l" r="r" t="t"/>
              <a:pathLst>
                <a:path extrusionOk="0" h="3844" w="5833">
                  <a:moveTo>
                    <a:pt x="5833" y="1"/>
                  </a:moveTo>
                  <a:cubicBezTo>
                    <a:pt x="3631" y="1"/>
                    <a:pt x="1538" y="849"/>
                    <a:pt x="1" y="2412"/>
                  </a:cubicBezTo>
                  <a:lnTo>
                    <a:pt x="1405" y="3844"/>
                  </a:lnTo>
                  <a:cubicBezTo>
                    <a:pt x="2599" y="2652"/>
                    <a:pt x="4162" y="2016"/>
                    <a:pt x="5833" y="2016"/>
                  </a:cubicBezTo>
                  <a:lnTo>
                    <a:pt x="58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5"/>
            <p:cNvSpPr/>
            <p:nvPr/>
          </p:nvSpPr>
          <p:spPr>
            <a:xfrm>
              <a:off x="4537816" y="3017280"/>
              <a:ext cx="1506059" cy="988102"/>
            </a:xfrm>
            <a:custGeom>
              <a:rect b="b" l="l" r="r" t="t"/>
              <a:pathLst>
                <a:path extrusionOk="0" h="3844" w="5859">
                  <a:moveTo>
                    <a:pt x="1" y="1"/>
                  </a:moveTo>
                  <a:lnTo>
                    <a:pt x="1" y="2016"/>
                  </a:lnTo>
                  <a:cubicBezTo>
                    <a:pt x="1697" y="2016"/>
                    <a:pt x="3260" y="2652"/>
                    <a:pt x="4454" y="3844"/>
                  </a:cubicBezTo>
                  <a:lnTo>
                    <a:pt x="5858" y="2412"/>
                  </a:lnTo>
                  <a:cubicBezTo>
                    <a:pt x="4295" y="849"/>
                    <a:pt x="2227"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5"/>
            <p:cNvSpPr/>
            <p:nvPr/>
          </p:nvSpPr>
          <p:spPr>
            <a:xfrm>
              <a:off x="2411742" y="3637289"/>
              <a:ext cx="988102" cy="1506316"/>
            </a:xfrm>
            <a:custGeom>
              <a:rect b="b" l="l" r="r" t="t"/>
              <a:pathLst>
                <a:path extrusionOk="0" h="5860" w="3844">
                  <a:moveTo>
                    <a:pt x="2440" y="0"/>
                  </a:moveTo>
                  <a:cubicBezTo>
                    <a:pt x="875" y="1565"/>
                    <a:pt x="1" y="3658"/>
                    <a:pt x="1" y="5860"/>
                  </a:cubicBezTo>
                  <a:lnTo>
                    <a:pt x="2016" y="5860"/>
                  </a:lnTo>
                  <a:cubicBezTo>
                    <a:pt x="2016" y="4189"/>
                    <a:pt x="2652" y="2626"/>
                    <a:pt x="3844" y="1432"/>
                  </a:cubicBezTo>
                  <a:lnTo>
                    <a:pt x="24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5"/>
            <p:cNvSpPr/>
            <p:nvPr/>
          </p:nvSpPr>
          <p:spPr>
            <a:xfrm>
              <a:off x="5682724" y="3637289"/>
              <a:ext cx="987845" cy="1506316"/>
            </a:xfrm>
            <a:custGeom>
              <a:rect b="b" l="l" r="r" t="t"/>
              <a:pathLst>
                <a:path extrusionOk="0" h="5860" w="3843">
                  <a:moveTo>
                    <a:pt x="1404" y="0"/>
                  </a:moveTo>
                  <a:lnTo>
                    <a:pt x="0" y="1432"/>
                  </a:lnTo>
                  <a:cubicBezTo>
                    <a:pt x="1167" y="2626"/>
                    <a:pt x="1828" y="4189"/>
                    <a:pt x="1828" y="5860"/>
                  </a:cubicBezTo>
                  <a:lnTo>
                    <a:pt x="3843" y="5860"/>
                  </a:lnTo>
                  <a:cubicBezTo>
                    <a:pt x="3843" y="3658"/>
                    <a:pt x="2969" y="1565"/>
                    <a:pt x="1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5"/>
            <p:cNvSpPr/>
            <p:nvPr/>
          </p:nvSpPr>
          <p:spPr>
            <a:xfrm>
              <a:off x="4074609" y="1845639"/>
              <a:ext cx="995042" cy="74802"/>
            </a:xfrm>
            <a:custGeom>
              <a:rect b="b" l="l" r="r" t="t"/>
              <a:pathLst>
                <a:path extrusionOk="0" h="291" w="3871">
                  <a:moveTo>
                    <a:pt x="1723" y="1"/>
                  </a:moveTo>
                  <a:cubicBezTo>
                    <a:pt x="1171" y="1"/>
                    <a:pt x="619" y="35"/>
                    <a:pt x="79" y="106"/>
                  </a:cubicBezTo>
                  <a:cubicBezTo>
                    <a:pt x="26" y="131"/>
                    <a:pt x="0" y="159"/>
                    <a:pt x="26" y="184"/>
                  </a:cubicBezTo>
                  <a:cubicBezTo>
                    <a:pt x="26" y="223"/>
                    <a:pt x="40" y="248"/>
                    <a:pt x="58" y="248"/>
                  </a:cubicBezTo>
                  <a:cubicBezTo>
                    <a:pt x="65" y="248"/>
                    <a:pt x="72" y="244"/>
                    <a:pt x="79" y="237"/>
                  </a:cubicBezTo>
                  <a:cubicBezTo>
                    <a:pt x="617" y="167"/>
                    <a:pt x="1166" y="133"/>
                    <a:pt x="1716" y="133"/>
                  </a:cubicBezTo>
                  <a:cubicBezTo>
                    <a:pt x="2412" y="133"/>
                    <a:pt x="3109" y="187"/>
                    <a:pt x="3790" y="290"/>
                  </a:cubicBezTo>
                  <a:cubicBezTo>
                    <a:pt x="3817" y="290"/>
                    <a:pt x="3843" y="265"/>
                    <a:pt x="3870" y="237"/>
                  </a:cubicBezTo>
                  <a:cubicBezTo>
                    <a:pt x="3870" y="184"/>
                    <a:pt x="3843" y="159"/>
                    <a:pt x="3790" y="159"/>
                  </a:cubicBezTo>
                  <a:cubicBezTo>
                    <a:pt x="3111" y="55"/>
                    <a:pt x="2416" y="1"/>
                    <a:pt x="1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5"/>
            <p:cNvSpPr/>
            <p:nvPr/>
          </p:nvSpPr>
          <p:spPr>
            <a:xfrm>
              <a:off x="4974033" y="1837413"/>
              <a:ext cx="142920" cy="130839"/>
            </a:xfrm>
            <a:custGeom>
              <a:rect b="b" l="l" r="r" t="t"/>
              <a:pathLst>
                <a:path extrusionOk="0" h="509" w="556">
                  <a:moveTo>
                    <a:pt x="278" y="0"/>
                  </a:moveTo>
                  <a:cubicBezTo>
                    <a:pt x="159" y="0"/>
                    <a:pt x="51" y="98"/>
                    <a:pt x="26" y="216"/>
                  </a:cubicBezTo>
                  <a:cubicBezTo>
                    <a:pt x="0" y="350"/>
                    <a:pt x="106" y="481"/>
                    <a:pt x="238" y="509"/>
                  </a:cubicBezTo>
                  <a:cubicBezTo>
                    <a:pt x="371" y="509"/>
                    <a:pt x="503" y="428"/>
                    <a:pt x="530" y="297"/>
                  </a:cubicBezTo>
                  <a:cubicBezTo>
                    <a:pt x="556" y="163"/>
                    <a:pt x="450" y="31"/>
                    <a:pt x="318" y="4"/>
                  </a:cubicBezTo>
                  <a:cubicBezTo>
                    <a:pt x="305" y="1"/>
                    <a:pt x="291" y="0"/>
                    <a:pt x="2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5"/>
            <p:cNvSpPr/>
            <p:nvPr/>
          </p:nvSpPr>
          <p:spPr>
            <a:xfrm>
              <a:off x="4026541" y="1830730"/>
              <a:ext cx="143691" cy="124927"/>
            </a:xfrm>
            <a:custGeom>
              <a:rect b="b" l="l" r="r" t="t"/>
              <a:pathLst>
                <a:path extrusionOk="0" h="486" w="559">
                  <a:moveTo>
                    <a:pt x="283" y="0"/>
                  </a:moveTo>
                  <a:cubicBezTo>
                    <a:pt x="269" y="0"/>
                    <a:pt x="254" y="2"/>
                    <a:pt x="240" y="4"/>
                  </a:cubicBezTo>
                  <a:cubicBezTo>
                    <a:pt x="107" y="4"/>
                    <a:pt x="1" y="136"/>
                    <a:pt x="28" y="270"/>
                  </a:cubicBezTo>
                  <a:cubicBezTo>
                    <a:pt x="51" y="388"/>
                    <a:pt x="161" y="485"/>
                    <a:pt x="279" y="485"/>
                  </a:cubicBezTo>
                  <a:cubicBezTo>
                    <a:pt x="292" y="485"/>
                    <a:pt x="305" y="484"/>
                    <a:pt x="319" y="482"/>
                  </a:cubicBezTo>
                  <a:cubicBezTo>
                    <a:pt x="452" y="482"/>
                    <a:pt x="558" y="348"/>
                    <a:pt x="531" y="217"/>
                  </a:cubicBezTo>
                  <a:cubicBezTo>
                    <a:pt x="508" y="97"/>
                    <a:pt x="399" y="0"/>
                    <a:pt x="2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5"/>
            <p:cNvSpPr/>
            <p:nvPr/>
          </p:nvSpPr>
          <p:spPr>
            <a:xfrm>
              <a:off x="1239844" y="4645702"/>
              <a:ext cx="68375" cy="457036"/>
            </a:xfrm>
            <a:custGeom>
              <a:rect b="b" l="l" r="r" t="t"/>
              <a:pathLst>
                <a:path extrusionOk="0" h="1778" w="266">
                  <a:moveTo>
                    <a:pt x="213" y="1"/>
                  </a:moveTo>
                  <a:cubicBezTo>
                    <a:pt x="185" y="1"/>
                    <a:pt x="132" y="28"/>
                    <a:pt x="132" y="54"/>
                  </a:cubicBezTo>
                  <a:cubicBezTo>
                    <a:pt x="54" y="611"/>
                    <a:pt x="26" y="1167"/>
                    <a:pt x="0" y="1697"/>
                  </a:cubicBezTo>
                  <a:cubicBezTo>
                    <a:pt x="0" y="1750"/>
                    <a:pt x="26" y="1778"/>
                    <a:pt x="79" y="1778"/>
                  </a:cubicBezTo>
                  <a:cubicBezTo>
                    <a:pt x="107" y="1778"/>
                    <a:pt x="132" y="1750"/>
                    <a:pt x="132" y="1697"/>
                  </a:cubicBezTo>
                  <a:cubicBezTo>
                    <a:pt x="160" y="1167"/>
                    <a:pt x="185" y="611"/>
                    <a:pt x="266" y="81"/>
                  </a:cubicBezTo>
                  <a:cubicBezTo>
                    <a:pt x="266" y="54"/>
                    <a:pt x="266" y="1"/>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5"/>
            <p:cNvSpPr/>
            <p:nvPr/>
          </p:nvSpPr>
          <p:spPr>
            <a:xfrm>
              <a:off x="1226220" y="4603803"/>
              <a:ext cx="136494" cy="125184"/>
            </a:xfrm>
            <a:custGeom>
              <a:rect b="b" l="l" r="r" t="t"/>
              <a:pathLst>
                <a:path extrusionOk="0" h="487" w="531">
                  <a:moveTo>
                    <a:pt x="251" y="1"/>
                  </a:moveTo>
                  <a:cubicBezTo>
                    <a:pt x="134" y="1"/>
                    <a:pt x="23" y="98"/>
                    <a:pt x="0" y="217"/>
                  </a:cubicBezTo>
                  <a:cubicBezTo>
                    <a:pt x="0" y="350"/>
                    <a:pt x="79" y="482"/>
                    <a:pt x="213" y="482"/>
                  </a:cubicBezTo>
                  <a:cubicBezTo>
                    <a:pt x="233" y="485"/>
                    <a:pt x="253" y="487"/>
                    <a:pt x="272" y="487"/>
                  </a:cubicBezTo>
                  <a:cubicBezTo>
                    <a:pt x="398" y="487"/>
                    <a:pt x="481" y="408"/>
                    <a:pt x="503" y="270"/>
                  </a:cubicBezTo>
                  <a:cubicBezTo>
                    <a:pt x="531" y="138"/>
                    <a:pt x="425" y="4"/>
                    <a:pt x="291" y="4"/>
                  </a:cubicBezTo>
                  <a:cubicBezTo>
                    <a:pt x="278" y="2"/>
                    <a:pt x="264"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5"/>
            <p:cNvSpPr/>
            <p:nvPr/>
          </p:nvSpPr>
          <p:spPr>
            <a:xfrm>
              <a:off x="1191775" y="5013543"/>
              <a:ext cx="130068" cy="130068"/>
            </a:xfrm>
            <a:custGeom>
              <a:rect b="b" l="l" r="r" t="t"/>
              <a:pathLst>
                <a:path extrusionOk="0" h="506" w="506">
                  <a:moveTo>
                    <a:pt x="266" y="1"/>
                  </a:moveTo>
                  <a:cubicBezTo>
                    <a:pt x="134" y="1"/>
                    <a:pt x="1" y="107"/>
                    <a:pt x="1" y="266"/>
                  </a:cubicBezTo>
                  <a:cubicBezTo>
                    <a:pt x="1" y="400"/>
                    <a:pt x="107" y="506"/>
                    <a:pt x="266" y="506"/>
                  </a:cubicBezTo>
                  <a:cubicBezTo>
                    <a:pt x="400" y="506"/>
                    <a:pt x="506" y="400"/>
                    <a:pt x="506" y="266"/>
                  </a:cubicBezTo>
                  <a:cubicBezTo>
                    <a:pt x="506" y="135"/>
                    <a:pt x="400" y="1"/>
                    <a:pt x="2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5"/>
            <p:cNvSpPr/>
            <p:nvPr/>
          </p:nvSpPr>
          <p:spPr>
            <a:xfrm>
              <a:off x="2003030" y="2570010"/>
              <a:ext cx="497393" cy="488653"/>
            </a:xfrm>
            <a:custGeom>
              <a:rect b="b" l="l" r="r" t="t"/>
              <a:pathLst>
                <a:path extrusionOk="0" h="1901" w="1935">
                  <a:moveTo>
                    <a:pt x="1845" y="0"/>
                  </a:moveTo>
                  <a:cubicBezTo>
                    <a:pt x="1829" y="0"/>
                    <a:pt x="1813" y="6"/>
                    <a:pt x="1803" y="17"/>
                  </a:cubicBezTo>
                  <a:cubicBezTo>
                    <a:pt x="1457" y="310"/>
                    <a:pt x="1114" y="628"/>
                    <a:pt x="796" y="946"/>
                  </a:cubicBezTo>
                  <a:cubicBezTo>
                    <a:pt x="531" y="1211"/>
                    <a:pt x="266" y="1476"/>
                    <a:pt x="26" y="1766"/>
                  </a:cubicBezTo>
                  <a:cubicBezTo>
                    <a:pt x="0" y="1794"/>
                    <a:pt x="0" y="1847"/>
                    <a:pt x="26" y="1872"/>
                  </a:cubicBezTo>
                  <a:cubicBezTo>
                    <a:pt x="53" y="1872"/>
                    <a:pt x="53" y="1900"/>
                    <a:pt x="79" y="1900"/>
                  </a:cubicBezTo>
                  <a:cubicBezTo>
                    <a:pt x="107" y="1900"/>
                    <a:pt x="107" y="1872"/>
                    <a:pt x="132" y="1872"/>
                  </a:cubicBezTo>
                  <a:cubicBezTo>
                    <a:pt x="372" y="1582"/>
                    <a:pt x="637" y="1289"/>
                    <a:pt x="874" y="1024"/>
                  </a:cubicBezTo>
                  <a:cubicBezTo>
                    <a:pt x="1220" y="706"/>
                    <a:pt x="1538" y="416"/>
                    <a:pt x="1909" y="123"/>
                  </a:cubicBezTo>
                  <a:cubicBezTo>
                    <a:pt x="1935" y="97"/>
                    <a:pt x="1935" y="70"/>
                    <a:pt x="1909" y="44"/>
                  </a:cubicBezTo>
                  <a:cubicBezTo>
                    <a:pt x="1893" y="13"/>
                    <a:pt x="1868" y="0"/>
                    <a:pt x="18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5"/>
            <p:cNvSpPr/>
            <p:nvPr/>
          </p:nvSpPr>
          <p:spPr>
            <a:xfrm>
              <a:off x="1954961" y="2972810"/>
              <a:ext cx="143691" cy="127240"/>
            </a:xfrm>
            <a:custGeom>
              <a:rect b="b" l="l" r="r" t="t"/>
              <a:pathLst>
                <a:path extrusionOk="0" h="495" w="559">
                  <a:moveTo>
                    <a:pt x="265" y="0"/>
                  </a:moveTo>
                  <a:cubicBezTo>
                    <a:pt x="194" y="0"/>
                    <a:pt x="125" y="34"/>
                    <a:pt x="81" y="93"/>
                  </a:cubicBezTo>
                  <a:cubicBezTo>
                    <a:pt x="1" y="199"/>
                    <a:pt x="1" y="358"/>
                    <a:pt x="107" y="439"/>
                  </a:cubicBezTo>
                  <a:cubicBezTo>
                    <a:pt x="156" y="475"/>
                    <a:pt x="216" y="495"/>
                    <a:pt x="278" y="495"/>
                  </a:cubicBezTo>
                  <a:cubicBezTo>
                    <a:pt x="349" y="495"/>
                    <a:pt x="421" y="469"/>
                    <a:pt x="478" y="412"/>
                  </a:cubicBezTo>
                  <a:cubicBezTo>
                    <a:pt x="559" y="305"/>
                    <a:pt x="531" y="146"/>
                    <a:pt x="425" y="68"/>
                  </a:cubicBezTo>
                  <a:cubicBezTo>
                    <a:pt x="378" y="21"/>
                    <a:pt x="321" y="0"/>
                    <a:pt x="2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5"/>
            <p:cNvSpPr/>
            <p:nvPr/>
          </p:nvSpPr>
          <p:spPr>
            <a:xfrm>
              <a:off x="2404802" y="2528368"/>
              <a:ext cx="143691" cy="129039"/>
            </a:xfrm>
            <a:custGeom>
              <a:rect b="b" l="l" r="r" t="t"/>
              <a:pathLst>
                <a:path extrusionOk="0" h="502" w="559">
                  <a:moveTo>
                    <a:pt x="276" y="1"/>
                  </a:moveTo>
                  <a:cubicBezTo>
                    <a:pt x="226" y="1"/>
                    <a:pt x="176" y="16"/>
                    <a:pt x="134" y="47"/>
                  </a:cubicBezTo>
                  <a:cubicBezTo>
                    <a:pt x="28" y="153"/>
                    <a:pt x="0" y="312"/>
                    <a:pt x="81" y="419"/>
                  </a:cubicBezTo>
                  <a:cubicBezTo>
                    <a:pt x="138" y="475"/>
                    <a:pt x="209" y="502"/>
                    <a:pt x="280" y="502"/>
                  </a:cubicBezTo>
                  <a:cubicBezTo>
                    <a:pt x="342" y="502"/>
                    <a:pt x="403" y="481"/>
                    <a:pt x="452" y="444"/>
                  </a:cubicBezTo>
                  <a:cubicBezTo>
                    <a:pt x="558" y="365"/>
                    <a:pt x="558" y="206"/>
                    <a:pt x="478" y="100"/>
                  </a:cubicBezTo>
                  <a:cubicBezTo>
                    <a:pt x="430" y="36"/>
                    <a:pt x="353" y="1"/>
                    <a:pt x="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5"/>
            <p:cNvSpPr/>
            <p:nvPr/>
          </p:nvSpPr>
          <p:spPr>
            <a:xfrm>
              <a:off x="6623019" y="2603170"/>
              <a:ext cx="477343" cy="482741"/>
            </a:xfrm>
            <a:custGeom>
              <a:rect b="b" l="l" r="r" t="t"/>
              <a:pathLst>
                <a:path extrusionOk="0" h="1878" w="1857">
                  <a:moveTo>
                    <a:pt x="66" y="1"/>
                  </a:moveTo>
                  <a:cubicBezTo>
                    <a:pt x="53" y="1"/>
                    <a:pt x="40" y="8"/>
                    <a:pt x="26" y="21"/>
                  </a:cubicBezTo>
                  <a:cubicBezTo>
                    <a:pt x="0" y="47"/>
                    <a:pt x="0" y="100"/>
                    <a:pt x="26" y="128"/>
                  </a:cubicBezTo>
                  <a:cubicBezTo>
                    <a:pt x="319" y="365"/>
                    <a:pt x="609" y="630"/>
                    <a:pt x="874" y="895"/>
                  </a:cubicBezTo>
                  <a:cubicBezTo>
                    <a:pt x="1192" y="1213"/>
                    <a:pt x="1457" y="1531"/>
                    <a:pt x="1750" y="1850"/>
                  </a:cubicBezTo>
                  <a:lnTo>
                    <a:pt x="1775" y="1877"/>
                  </a:lnTo>
                  <a:cubicBezTo>
                    <a:pt x="1803" y="1877"/>
                    <a:pt x="1828" y="1877"/>
                    <a:pt x="1828" y="1850"/>
                  </a:cubicBezTo>
                  <a:cubicBezTo>
                    <a:pt x="1856" y="1824"/>
                    <a:pt x="1856" y="1796"/>
                    <a:pt x="1828" y="1771"/>
                  </a:cubicBezTo>
                  <a:cubicBezTo>
                    <a:pt x="1563" y="1425"/>
                    <a:pt x="1273" y="1107"/>
                    <a:pt x="980" y="817"/>
                  </a:cubicBezTo>
                  <a:cubicBezTo>
                    <a:pt x="690" y="524"/>
                    <a:pt x="397" y="259"/>
                    <a:pt x="106" y="21"/>
                  </a:cubicBezTo>
                  <a:cubicBezTo>
                    <a:pt x="93" y="8"/>
                    <a:pt x="79" y="1"/>
                    <a:pt x="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5"/>
            <p:cNvSpPr/>
            <p:nvPr/>
          </p:nvSpPr>
          <p:spPr>
            <a:xfrm>
              <a:off x="7004484" y="3000058"/>
              <a:ext cx="150375" cy="130325"/>
            </a:xfrm>
            <a:custGeom>
              <a:rect b="b" l="l" r="r" t="t"/>
              <a:pathLst>
                <a:path extrusionOk="0" h="507" w="585">
                  <a:moveTo>
                    <a:pt x="292" y="0"/>
                  </a:moveTo>
                  <a:cubicBezTo>
                    <a:pt x="236" y="0"/>
                    <a:pt x="179" y="21"/>
                    <a:pt x="132" y="68"/>
                  </a:cubicBezTo>
                  <a:cubicBezTo>
                    <a:pt x="26" y="146"/>
                    <a:pt x="1" y="306"/>
                    <a:pt x="107" y="412"/>
                  </a:cubicBezTo>
                  <a:cubicBezTo>
                    <a:pt x="151" y="471"/>
                    <a:pt x="221" y="506"/>
                    <a:pt x="293" y="506"/>
                  </a:cubicBezTo>
                  <a:cubicBezTo>
                    <a:pt x="348" y="506"/>
                    <a:pt x="404" y="485"/>
                    <a:pt x="451" y="439"/>
                  </a:cubicBezTo>
                  <a:cubicBezTo>
                    <a:pt x="557" y="359"/>
                    <a:pt x="584" y="199"/>
                    <a:pt x="478" y="93"/>
                  </a:cubicBezTo>
                  <a:cubicBezTo>
                    <a:pt x="433" y="34"/>
                    <a:pt x="363" y="0"/>
                    <a:pt x="2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5"/>
            <p:cNvSpPr/>
            <p:nvPr/>
          </p:nvSpPr>
          <p:spPr>
            <a:xfrm>
              <a:off x="6568524" y="2559985"/>
              <a:ext cx="142920" cy="128782"/>
            </a:xfrm>
            <a:custGeom>
              <a:rect b="b" l="l" r="r" t="t"/>
              <a:pathLst>
                <a:path extrusionOk="0" h="501" w="556">
                  <a:moveTo>
                    <a:pt x="282" y="0"/>
                  </a:moveTo>
                  <a:cubicBezTo>
                    <a:pt x="214" y="0"/>
                    <a:pt x="149" y="26"/>
                    <a:pt x="106" y="83"/>
                  </a:cubicBezTo>
                  <a:cubicBezTo>
                    <a:pt x="0" y="189"/>
                    <a:pt x="26" y="349"/>
                    <a:pt x="132" y="455"/>
                  </a:cubicBezTo>
                  <a:cubicBezTo>
                    <a:pt x="174" y="486"/>
                    <a:pt x="224" y="500"/>
                    <a:pt x="274" y="500"/>
                  </a:cubicBezTo>
                  <a:cubicBezTo>
                    <a:pt x="351" y="500"/>
                    <a:pt x="429" y="466"/>
                    <a:pt x="478" y="402"/>
                  </a:cubicBezTo>
                  <a:cubicBezTo>
                    <a:pt x="556" y="296"/>
                    <a:pt x="556" y="136"/>
                    <a:pt x="450" y="56"/>
                  </a:cubicBezTo>
                  <a:cubicBezTo>
                    <a:pt x="401" y="20"/>
                    <a:pt x="341" y="0"/>
                    <a:pt x="2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5"/>
            <p:cNvSpPr/>
            <p:nvPr/>
          </p:nvSpPr>
          <p:spPr>
            <a:xfrm>
              <a:off x="7774353" y="4659326"/>
              <a:ext cx="68375" cy="443412"/>
            </a:xfrm>
            <a:custGeom>
              <a:rect b="b" l="l" r="r" t="t"/>
              <a:pathLst>
                <a:path extrusionOk="0" h="1725" w="266">
                  <a:moveTo>
                    <a:pt x="53" y="1"/>
                  </a:moveTo>
                  <a:cubicBezTo>
                    <a:pt x="28" y="1"/>
                    <a:pt x="0" y="54"/>
                    <a:pt x="0" y="81"/>
                  </a:cubicBezTo>
                  <a:cubicBezTo>
                    <a:pt x="81" y="584"/>
                    <a:pt x="106" y="1114"/>
                    <a:pt x="134" y="1644"/>
                  </a:cubicBezTo>
                  <a:cubicBezTo>
                    <a:pt x="134" y="1697"/>
                    <a:pt x="159" y="1725"/>
                    <a:pt x="187" y="1725"/>
                  </a:cubicBezTo>
                  <a:cubicBezTo>
                    <a:pt x="240" y="1725"/>
                    <a:pt x="265" y="1697"/>
                    <a:pt x="265" y="1644"/>
                  </a:cubicBezTo>
                  <a:cubicBezTo>
                    <a:pt x="240" y="1114"/>
                    <a:pt x="212" y="584"/>
                    <a:pt x="134" y="54"/>
                  </a:cubicBezTo>
                  <a:cubicBezTo>
                    <a:pt x="134" y="28"/>
                    <a:pt x="81" y="1"/>
                    <a:pt x="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5"/>
            <p:cNvSpPr/>
            <p:nvPr/>
          </p:nvSpPr>
          <p:spPr>
            <a:xfrm>
              <a:off x="7754046" y="5013543"/>
              <a:ext cx="136751" cy="130068"/>
            </a:xfrm>
            <a:custGeom>
              <a:rect b="b" l="l" r="r" t="t"/>
              <a:pathLst>
                <a:path extrusionOk="0" h="506" w="532">
                  <a:moveTo>
                    <a:pt x="266" y="1"/>
                  </a:moveTo>
                  <a:cubicBezTo>
                    <a:pt x="132" y="1"/>
                    <a:pt x="1" y="135"/>
                    <a:pt x="26" y="266"/>
                  </a:cubicBezTo>
                  <a:cubicBezTo>
                    <a:pt x="26" y="400"/>
                    <a:pt x="132" y="506"/>
                    <a:pt x="266" y="506"/>
                  </a:cubicBezTo>
                  <a:cubicBezTo>
                    <a:pt x="397" y="506"/>
                    <a:pt x="531" y="400"/>
                    <a:pt x="504" y="266"/>
                  </a:cubicBezTo>
                  <a:cubicBezTo>
                    <a:pt x="504" y="107"/>
                    <a:pt x="397" y="1"/>
                    <a:pt x="2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5"/>
            <p:cNvSpPr/>
            <p:nvPr/>
          </p:nvSpPr>
          <p:spPr>
            <a:xfrm>
              <a:off x="7719858" y="4617427"/>
              <a:ext cx="136494" cy="125184"/>
            </a:xfrm>
            <a:custGeom>
              <a:rect b="b" l="l" r="r" t="t"/>
              <a:pathLst>
                <a:path extrusionOk="0" h="487" w="531">
                  <a:moveTo>
                    <a:pt x="280" y="1"/>
                  </a:moveTo>
                  <a:cubicBezTo>
                    <a:pt x="266" y="1"/>
                    <a:pt x="253" y="2"/>
                    <a:pt x="240" y="4"/>
                  </a:cubicBezTo>
                  <a:cubicBezTo>
                    <a:pt x="106" y="4"/>
                    <a:pt x="0" y="138"/>
                    <a:pt x="28" y="270"/>
                  </a:cubicBezTo>
                  <a:cubicBezTo>
                    <a:pt x="50" y="408"/>
                    <a:pt x="133" y="487"/>
                    <a:pt x="259" y="487"/>
                  </a:cubicBezTo>
                  <a:cubicBezTo>
                    <a:pt x="278" y="487"/>
                    <a:pt x="298" y="485"/>
                    <a:pt x="318" y="482"/>
                  </a:cubicBezTo>
                  <a:cubicBezTo>
                    <a:pt x="452" y="482"/>
                    <a:pt x="530" y="350"/>
                    <a:pt x="530" y="217"/>
                  </a:cubicBezTo>
                  <a:cubicBezTo>
                    <a:pt x="508" y="98"/>
                    <a:pt x="397"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5"/>
            <p:cNvSpPr/>
            <p:nvPr/>
          </p:nvSpPr>
          <p:spPr>
            <a:xfrm>
              <a:off x="667390" y="2942221"/>
              <a:ext cx="1751282" cy="1690104"/>
            </a:xfrm>
            <a:custGeom>
              <a:rect b="b" l="l" r="r" t="t"/>
              <a:pathLst>
                <a:path extrusionOk="0" h="6575" w="6813">
                  <a:moveTo>
                    <a:pt x="3288" y="0"/>
                  </a:moveTo>
                  <a:cubicBezTo>
                    <a:pt x="1458" y="0"/>
                    <a:pt x="1" y="1459"/>
                    <a:pt x="1" y="3287"/>
                  </a:cubicBezTo>
                  <a:cubicBezTo>
                    <a:pt x="1" y="5090"/>
                    <a:pt x="1458" y="6574"/>
                    <a:pt x="3288" y="6574"/>
                  </a:cubicBezTo>
                  <a:cubicBezTo>
                    <a:pt x="4374" y="6574"/>
                    <a:pt x="5356" y="6019"/>
                    <a:pt x="5939" y="5196"/>
                  </a:cubicBezTo>
                  <a:lnTo>
                    <a:pt x="6812" y="5118"/>
                  </a:lnTo>
                  <a:lnTo>
                    <a:pt x="6416" y="4269"/>
                  </a:lnTo>
                  <a:cubicBezTo>
                    <a:pt x="6522" y="3951"/>
                    <a:pt x="6575" y="3633"/>
                    <a:pt x="6575" y="3287"/>
                  </a:cubicBezTo>
                  <a:cubicBezTo>
                    <a:pt x="6575" y="1459"/>
                    <a:pt x="5090" y="0"/>
                    <a:pt x="32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5"/>
            <p:cNvSpPr/>
            <p:nvPr/>
          </p:nvSpPr>
          <p:spPr>
            <a:xfrm>
              <a:off x="640142" y="2914974"/>
              <a:ext cx="1812977" cy="1738175"/>
            </a:xfrm>
            <a:custGeom>
              <a:rect b="b" l="l" r="r" t="t"/>
              <a:pathLst>
                <a:path extrusionOk="0" h="6762" w="7053">
                  <a:moveTo>
                    <a:pt x="3394" y="212"/>
                  </a:moveTo>
                  <a:cubicBezTo>
                    <a:pt x="5143" y="212"/>
                    <a:pt x="6575" y="1618"/>
                    <a:pt x="6575" y="3393"/>
                  </a:cubicBezTo>
                  <a:cubicBezTo>
                    <a:pt x="6575" y="3712"/>
                    <a:pt x="6522" y="4030"/>
                    <a:pt x="6416" y="4348"/>
                  </a:cubicBezTo>
                  <a:lnTo>
                    <a:pt x="6416" y="4375"/>
                  </a:lnTo>
                  <a:lnTo>
                    <a:pt x="6759" y="5143"/>
                  </a:lnTo>
                  <a:lnTo>
                    <a:pt x="5992" y="5224"/>
                  </a:lnTo>
                  <a:lnTo>
                    <a:pt x="5964" y="5249"/>
                  </a:lnTo>
                  <a:cubicBezTo>
                    <a:pt x="5355" y="6072"/>
                    <a:pt x="4401" y="6574"/>
                    <a:pt x="3394" y="6574"/>
                  </a:cubicBezTo>
                  <a:cubicBezTo>
                    <a:pt x="1644" y="6574"/>
                    <a:pt x="213" y="5143"/>
                    <a:pt x="213" y="3393"/>
                  </a:cubicBezTo>
                  <a:cubicBezTo>
                    <a:pt x="213" y="1618"/>
                    <a:pt x="1644" y="212"/>
                    <a:pt x="3394" y="212"/>
                  </a:cubicBezTo>
                  <a:close/>
                  <a:moveTo>
                    <a:pt x="3394" y="0"/>
                  </a:moveTo>
                  <a:cubicBezTo>
                    <a:pt x="1511" y="0"/>
                    <a:pt x="1" y="1512"/>
                    <a:pt x="1" y="3393"/>
                  </a:cubicBezTo>
                  <a:cubicBezTo>
                    <a:pt x="1" y="5249"/>
                    <a:pt x="1511" y="6761"/>
                    <a:pt x="3394" y="6761"/>
                  </a:cubicBezTo>
                  <a:cubicBezTo>
                    <a:pt x="4454" y="6761"/>
                    <a:pt x="5462" y="6256"/>
                    <a:pt x="6098" y="5408"/>
                  </a:cubicBezTo>
                  <a:lnTo>
                    <a:pt x="7052" y="5302"/>
                  </a:lnTo>
                  <a:lnTo>
                    <a:pt x="6628" y="4375"/>
                  </a:lnTo>
                  <a:cubicBezTo>
                    <a:pt x="6734" y="4057"/>
                    <a:pt x="6759" y="3712"/>
                    <a:pt x="6759" y="3393"/>
                  </a:cubicBezTo>
                  <a:cubicBezTo>
                    <a:pt x="6759" y="1512"/>
                    <a:pt x="5249" y="0"/>
                    <a:pt x="3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5"/>
            <p:cNvSpPr/>
            <p:nvPr/>
          </p:nvSpPr>
          <p:spPr>
            <a:xfrm>
              <a:off x="2241317" y="1196584"/>
              <a:ext cx="1921706" cy="1759507"/>
            </a:xfrm>
            <a:custGeom>
              <a:rect b="b" l="l" r="r" t="t"/>
              <a:pathLst>
                <a:path extrusionOk="0" h="6845" w="7476">
                  <a:moveTo>
                    <a:pt x="3748" y="0"/>
                  </a:moveTo>
                  <a:cubicBezTo>
                    <a:pt x="2722" y="0"/>
                    <a:pt x="1705" y="481"/>
                    <a:pt x="1061" y="1384"/>
                  </a:cubicBezTo>
                  <a:cubicBezTo>
                    <a:pt x="0" y="2843"/>
                    <a:pt x="346" y="4910"/>
                    <a:pt x="1830" y="5971"/>
                  </a:cubicBezTo>
                  <a:cubicBezTo>
                    <a:pt x="2401" y="6386"/>
                    <a:pt x="3075" y="6587"/>
                    <a:pt x="3739" y="6587"/>
                  </a:cubicBezTo>
                  <a:cubicBezTo>
                    <a:pt x="4092" y="6587"/>
                    <a:pt x="4441" y="6530"/>
                    <a:pt x="4772" y="6420"/>
                  </a:cubicBezTo>
                  <a:lnTo>
                    <a:pt x="5542" y="6844"/>
                  </a:lnTo>
                  <a:lnTo>
                    <a:pt x="5701" y="5918"/>
                  </a:lnTo>
                  <a:cubicBezTo>
                    <a:pt x="5966" y="5731"/>
                    <a:pt x="6203" y="5493"/>
                    <a:pt x="6415" y="5201"/>
                  </a:cubicBezTo>
                  <a:cubicBezTo>
                    <a:pt x="7476" y="3744"/>
                    <a:pt x="7132" y="1676"/>
                    <a:pt x="5648" y="616"/>
                  </a:cubicBezTo>
                  <a:cubicBezTo>
                    <a:pt x="5076" y="200"/>
                    <a:pt x="4410" y="0"/>
                    <a:pt x="37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5"/>
            <p:cNvSpPr/>
            <p:nvPr/>
          </p:nvSpPr>
          <p:spPr>
            <a:xfrm>
              <a:off x="2214070" y="1171650"/>
              <a:ext cx="1976204" cy="1825315"/>
            </a:xfrm>
            <a:custGeom>
              <a:rect b="b" l="l" r="r" t="t"/>
              <a:pathLst>
                <a:path extrusionOk="0" h="7101" w="7688">
                  <a:moveTo>
                    <a:pt x="3850" y="205"/>
                  </a:moveTo>
                  <a:cubicBezTo>
                    <a:pt x="4492" y="205"/>
                    <a:pt x="5139" y="396"/>
                    <a:pt x="5701" y="791"/>
                  </a:cubicBezTo>
                  <a:cubicBezTo>
                    <a:pt x="7132" y="1826"/>
                    <a:pt x="7450" y="3813"/>
                    <a:pt x="6443" y="5245"/>
                  </a:cubicBezTo>
                  <a:cubicBezTo>
                    <a:pt x="6231" y="5510"/>
                    <a:pt x="6019" y="5750"/>
                    <a:pt x="5754" y="5934"/>
                  </a:cubicBezTo>
                  <a:lnTo>
                    <a:pt x="5726" y="5962"/>
                  </a:lnTo>
                  <a:lnTo>
                    <a:pt x="5567" y="6782"/>
                  </a:lnTo>
                  <a:lnTo>
                    <a:pt x="4878" y="6386"/>
                  </a:lnTo>
                  <a:lnTo>
                    <a:pt x="4852" y="6411"/>
                  </a:lnTo>
                  <a:cubicBezTo>
                    <a:pt x="4519" y="6519"/>
                    <a:pt x="4176" y="6572"/>
                    <a:pt x="3837" y="6572"/>
                  </a:cubicBezTo>
                  <a:cubicBezTo>
                    <a:pt x="3178" y="6572"/>
                    <a:pt x="2531" y="6372"/>
                    <a:pt x="1989" y="5987"/>
                  </a:cubicBezTo>
                  <a:cubicBezTo>
                    <a:pt x="558" y="4954"/>
                    <a:pt x="240" y="2965"/>
                    <a:pt x="1247" y="1534"/>
                  </a:cubicBezTo>
                  <a:cubicBezTo>
                    <a:pt x="1875" y="664"/>
                    <a:pt x="2856" y="205"/>
                    <a:pt x="3850" y="205"/>
                  </a:cubicBezTo>
                  <a:close/>
                  <a:moveTo>
                    <a:pt x="3844" y="0"/>
                  </a:moveTo>
                  <a:cubicBezTo>
                    <a:pt x="2789" y="0"/>
                    <a:pt x="1748" y="494"/>
                    <a:pt x="1088" y="1428"/>
                  </a:cubicBezTo>
                  <a:cubicBezTo>
                    <a:pt x="0" y="2940"/>
                    <a:pt x="346" y="5060"/>
                    <a:pt x="1883" y="6146"/>
                  </a:cubicBezTo>
                  <a:cubicBezTo>
                    <a:pt x="2456" y="6559"/>
                    <a:pt x="3150" y="6777"/>
                    <a:pt x="3859" y="6777"/>
                  </a:cubicBezTo>
                  <a:cubicBezTo>
                    <a:pt x="4199" y="6777"/>
                    <a:pt x="4543" y="6726"/>
                    <a:pt x="4878" y="6623"/>
                  </a:cubicBezTo>
                  <a:lnTo>
                    <a:pt x="5701" y="7100"/>
                  </a:lnTo>
                  <a:lnTo>
                    <a:pt x="5913" y="6068"/>
                  </a:lnTo>
                  <a:cubicBezTo>
                    <a:pt x="6178" y="5881"/>
                    <a:pt x="6390" y="5643"/>
                    <a:pt x="6602" y="5351"/>
                  </a:cubicBezTo>
                  <a:cubicBezTo>
                    <a:pt x="7688" y="3841"/>
                    <a:pt x="7344" y="1720"/>
                    <a:pt x="5807" y="632"/>
                  </a:cubicBezTo>
                  <a:cubicBezTo>
                    <a:pt x="5213" y="206"/>
                    <a:pt x="4526" y="0"/>
                    <a:pt x="3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5"/>
            <p:cNvSpPr/>
            <p:nvPr/>
          </p:nvSpPr>
          <p:spPr>
            <a:xfrm>
              <a:off x="6732009" y="2942221"/>
              <a:ext cx="1744598" cy="1690104"/>
            </a:xfrm>
            <a:custGeom>
              <a:rect b="b" l="l" r="r" t="t"/>
              <a:pathLst>
                <a:path extrusionOk="0" h="6575" w="6787">
                  <a:moveTo>
                    <a:pt x="3500" y="0"/>
                  </a:moveTo>
                  <a:cubicBezTo>
                    <a:pt x="1697" y="0"/>
                    <a:pt x="238" y="1459"/>
                    <a:pt x="238" y="3287"/>
                  </a:cubicBezTo>
                  <a:cubicBezTo>
                    <a:pt x="238" y="3633"/>
                    <a:pt x="291" y="3951"/>
                    <a:pt x="372" y="4269"/>
                  </a:cubicBezTo>
                  <a:lnTo>
                    <a:pt x="1" y="5118"/>
                  </a:lnTo>
                  <a:lnTo>
                    <a:pt x="849" y="5196"/>
                  </a:lnTo>
                  <a:cubicBezTo>
                    <a:pt x="1458" y="6019"/>
                    <a:pt x="2412" y="6574"/>
                    <a:pt x="3500" y="6574"/>
                  </a:cubicBezTo>
                  <a:cubicBezTo>
                    <a:pt x="5328" y="6574"/>
                    <a:pt x="6787" y="5090"/>
                    <a:pt x="6787" y="3287"/>
                  </a:cubicBezTo>
                  <a:cubicBezTo>
                    <a:pt x="6787" y="1459"/>
                    <a:pt x="5328" y="0"/>
                    <a:pt x="35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5"/>
            <p:cNvSpPr/>
            <p:nvPr/>
          </p:nvSpPr>
          <p:spPr>
            <a:xfrm>
              <a:off x="6691138" y="2914974"/>
              <a:ext cx="1812720" cy="1738175"/>
            </a:xfrm>
            <a:custGeom>
              <a:rect b="b" l="l" r="r" t="t"/>
              <a:pathLst>
                <a:path extrusionOk="0" h="6762" w="7052">
                  <a:moveTo>
                    <a:pt x="3659" y="212"/>
                  </a:moveTo>
                  <a:cubicBezTo>
                    <a:pt x="5434" y="212"/>
                    <a:pt x="6865" y="1618"/>
                    <a:pt x="6865" y="3393"/>
                  </a:cubicBezTo>
                  <a:cubicBezTo>
                    <a:pt x="6865" y="5143"/>
                    <a:pt x="5434" y="6574"/>
                    <a:pt x="3659" y="6574"/>
                  </a:cubicBezTo>
                  <a:cubicBezTo>
                    <a:pt x="2651" y="6574"/>
                    <a:pt x="1697" y="6072"/>
                    <a:pt x="1086" y="5249"/>
                  </a:cubicBezTo>
                  <a:lnTo>
                    <a:pt x="1061" y="5224"/>
                  </a:lnTo>
                  <a:lnTo>
                    <a:pt x="291" y="5143"/>
                  </a:lnTo>
                  <a:lnTo>
                    <a:pt x="637" y="4375"/>
                  </a:lnTo>
                  <a:lnTo>
                    <a:pt x="637" y="4348"/>
                  </a:lnTo>
                  <a:cubicBezTo>
                    <a:pt x="531" y="4030"/>
                    <a:pt x="478" y="3712"/>
                    <a:pt x="478" y="3393"/>
                  </a:cubicBezTo>
                  <a:cubicBezTo>
                    <a:pt x="478" y="1618"/>
                    <a:pt x="1909" y="212"/>
                    <a:pt x="3659" y="212"/>
                  </a:cubicBezTo>
                  <a:close/>
                  <a:moveTo>
                    <a:pt x="3659" y="0"/>
                  </a:moveTo>
                  <a:cubicBezTo>
                    <a:pt x="1803" y="0"/>
                    <a:pt x="291" y="1512"/>
                    <a:pt x="291" y="3393"/>
                  </a:cubicBezTo>
                  <a:cubicBezTo>
                    <a:pt x="291" y="3712"/>
                    <a:pt x="344" y="4057"/>
                    <a:pt x="425" y="4375"/>
                  </a:cubicBezTo>
                  <a:lnTo>
                    <a:pt x="1" y="5302"/>
                  </a:lnTo>
                  <a:lnTo>
                    <a:pt x="955" y="5408"/>
                  </a:lnTo>
                  <a:cubicBezTo>
                    <a:pt x="1591" y="6256"/>
                    <a:pt x="2598" y="6761"/>
                    <a:pt x="3659" y="6761"/>
                  </a:cubicBezTo>
                  <a:cubicBezTo>
                    <a:pt x="5540" y="6761"/>
                    <a:pt x="7052" y="5249"/>
                    <a:pt x="7052" y="3393"/>
                  </a:cubicBezTo>
                  <a:cubicBezTo>
                    <a:pt x="7052" y="1512"/>
                    <a:pt x="5540" y="0"/>
                    <a:pt x="36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5"/>
            <p:cNvSpPr/>
            <p:nvPr/>
          </p:nvSpPr>
          <p:spPr>
            <a:xfrm>
              <a:off x="4987657" y="1196584"/>
              <a:ext cx="1914765" cy="1759507"/>
            </a:xfrm>
            <a:custGeom>
              <a:rect b="b" l="l" r="r" t="t"/>
              <a:pathLst>
                <a:path extrusionOk="0" h="6845" w="7449">
                  <a:moveTo>
                    <a:pt x="3713" y="0"/>
                  </a:moveTo>
                  <a:cubicBezTo>
                    <a:pt x="3052" y="0"/>
                    <a:pt x="2385" y="200"/>
                    <a:pt x="1803" y="616"/>
                  </a:cubicBezTo>
                  <a:cubicBezTo>
                    <a:pt x="318" y="1676"/>
                    <a:pt x="0" y="3744"/>
                    <a:pt x="1061" y="5201"/>
                  </a:cubicBezTo>
                  <a:cubicBezTo>
                    <a:pt x="1245" y="5493"/>
                    <a:pt x="1485" y="5731"/>
                    <a:pt x="1750" y="5918"/>
                  </a:cubicBezTo>
                  <a:lnTo>
                    <a:pt x="1934" y="6844"/>
                  </a:lnTo>
                  <a:lnTo>
                    <a:pt x="2677" y="6420"/>
                  </a:lnTo>
                  <a:cubicBezTo>
                    <a:pt x="3017" y="6530"/>
                    <a:pt x="3369" y="6587"/>
                    <a:pt x="3722" y="6587"/>
                  </a:cubicBezTo>
                  <a:cubicBezTo>
                    <a:pt x="4389" y="6587"/>
                    <a:pt x="5057" y="6386"/>
                    <a:pt x="5646" y="5971"/>
                  </a:cubicBezTo>
                  <a:cubicBezTo>
                    <a:pt x="7105" y="4910"/>
                    <a:pt x="7448" y="2843"/>
                    <a:pt x="6388" y="1384"/>
                  </a:cubicBezTo>
                  <a:cubicBezTo>
                    <a:pt x="5743" y="481"/>
                    <a:pt x="4736" y="0"/>
                    <a:pt x="37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5"/>
            <p:cNvSpPr/>
            <p:nvPr/>
          </p:nvSpPr>
          <p:spPr>
            <a:xfrm>
              <a:off x="4960409" y="1171650"/>
              <a:ext cx="1969260" cy="1825312"/>
            </a:xfrm>
            <a:custGeom>
              <a:rect b="b" l="l" r="r" t="t"/>
              <a:pathLst>
                <a:path extrusionOk="0" h="7101" w="7661">
                  <a:moveTo>
                    <a:pt x="3818" y="208"/>
                  </a:moveTo>
                  <a:cubicBezTo>
                    <a:pt x="4825" y="208"/>
                    <a:pt x="5779" y="660"/>
                    <a:pt x="6415" y="1534"/>
                  </a:cubicBezTo>
                  <a:cubicBezTo>
                    <a:pt x="7448" y="2965"/>
                    <a:pt x="7105" y="4954"/>
                    <a:pt x="5673" y="5987"/>
                  </a:cubicBezTo>
                  <a:cubicBezTo>
                    <a:pt x="5130" y="6372"/>
                    <a:pt x="4483" y="6572"/>
                    <a:pt x="3824" y="6572"/>
                  </a:cubicBezTo>
                  <a:cubicBezTo>
                    <a:pt x="3485" y="6572"/>
                    <a:pt x="3143" y="6519"/>
                    <a:pt x="2810" y="6411"/>
                  </a:cubicBezTo>
                  <a:lnTo>
                    <a:pt x="2783" y="6386"/>
                  </a:lnTo>
                  <a:lnTo>
                    <a:pt x="2093" y="6782"/>
                  </a:lnTo>
                  <a:lnTo>
                    <a:pt x="1962" y="5962"/>
                  </a:lnTo>
                  <a:lnTo>
                    <a:pt x="1909" y="5934"/>
                  </a:lnTo>
                  <a:cubicBezTo>
                    <a:pt x="1669" y="5750"/>
                    <a:pt x="1432" y="5510"/>
                    <a:pt x="1245" y="5245"/>
                  </a:cubicBezTo>
                  <a:cubicBezTo>
                    <a:pt x="212" y="3813"/>
                    <a:pt x="530" y="1826"/>
                    <a:pt x="1962" y="791"/>
                  </a:cubicBezTo>
                  <a:cubicBezTo>
                    <a:pt x="2518" y="395"/>
                    <a:pt x="3181" y="208"/>
                    <a:pt x="3818" y="208"/>
                  </a:cubicBezTo>
                  <a:close/>
                  <a:moveTo>
                    <a:pt x="3817" y="0"/>
                  </a:moveTo>
                  <a:cubicBezTo>
                    <a:pt x="3135" y="0"/>
                    <a:pt x="2449" y="206"/>
                    <a:pt x="1856" y="632"/>
                  </a:cubicBezTo>
                  <a:cubicBezTo>
                    <a:pt x="344" y="1720"/>
                    <a:pt x="0" y="3841"/>
                    <a:pt x="1086" y="5351"/>
                  </a:cubicBezTo>
                  <a:cubicBezTo>
                    <a:pt x="1273" y="5643"/>
                    <a:pt x="1510" y="5881"/>
                    <a:pt x="1775" y="6068"/>
                  </a:cubicBezTo>
                  <a:lnTo>
                    <a:pt x="1962" y="7100"/>
                  </a:lnTo>
                  <a:lnTo>
                    <a:pt x="2810" y="6623"/>
                  </a:lnTo>
                  <a:cubicBezTo>
                    <a:pt x="3137" y="6726"/>
                    <a:pt x="3475" y="6777"/>
                    <a:pt x="3812" y="6777"/>
                  </a:cubicBezTo>
                  <a:cubicBezTo>
                    <a:pt x="4515" y="6777"/>
                    <a:pt x="5214" y="6559"/>
                    <a:pt x="5805" y="6146"/>
                  </a:cubicBezTo>
                  <a:cubicBezTo>
                    <a:pt x="7317" y="5060"/>
                    <a:pt x="7660" y="2940"/>
                    <a:pt x="6574" y="1428"/>
                  </a:cubicBezTo>
                  <a:cubicBezTo>
                    <a:pt x="5914" y="494"/>
                    <a:pt x="4872" y="0"/>
                    <a:pt x="38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65"/>
          <p:cNvSpPr txBox="1"/>
          <p:nvPr/>
        </p:nvSpPr>
        <p:spPr>
          <a:xfrm>
            <a:off x="5300341" y="1963387"/>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planet of them all</a:t>
            </a:r>
            <a:endParaRPr sz="1200">
              <a:solidFill>
                <a:schemeClr val="lt1"/>
              </a:solidFill>
              <a:latin typeface="Roboto"/>
              <a:ea typeface="Roboto"/>
              <a:cs typeface="Roboto"/>
              <a:sym typeface="Roboto"/>
            </a:endParaRPr>
          </a:p>
        </p:txBody>
      </p:sp>
      <p:sp>
        <p:nvSpPr>
          <p:cNvPr id="1345" name="Google Shape;1345;p65"/>
          <p:cNvSpPr txBox="1"/>
          <p:nvPr/>
        </p:nvSpPr>
        <p:spPr>
          <a:xfrm>
            <a:off x="2557472" y="1963387"/>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is the second planet from the Sun</a:t>
            </a:r>
            <a:endParaRPr sz="1200">
              <a:solidFill>
                <a:schemeClr val="lt1"/>
              </a:solidFill>
              <a:latin typeface="Roboto"/>
              <a:ea typeface="Roboto"/>
              <a:cs typeface="Roboto"/>
              <a:sym typeface="Roboto"/>
            </a:endParaRPr>
          </a:p>
        </p:txBody>
      </p:sp>
      <p:sp>
        <p:nvSpPr>
          <p:cNvPr id="1346" name="Google Shape;1346;p65"/>
          <p:cNvSpPr txBox="1"/>
          <p:nvPr/>
        </p:nvSpPr>
        <p:spPr>
          <a:xfrm>
            <a:off x="898332" y="37505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Saturn is a gas giant and has several rings</a:t>
            </a:r>
            <a:endParaRPr sz="1200">
              <a:solidFill>
                <a:schemeClr val="lt1"/>
              </a:solidFill>
              <a:latin typeface="Roboto"/>
              <a:ea typeface="Roboto"/>
              <a:cs typeface="Roboto"/>
              <a:sym typeface="Roboto"/>
            </a:endParaRPr>
          </a:p>
        </p:txBody>
      </p:sp>
      <p:sp>
        <p:nvSpPr>
          <p:cNvPr id="1347" name="Google Shape;1347;p65"/>
          <p:cNvSpPr txBox="1"/>
          <p:nvPr/>
        </p:nvSpPr>
        <p:spPr>
          <a:xfrm>
            <a:off x="6959608" y="37505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closest planet to the Sun </a:t>
            </a:r>
            <a:endParaRPr sz="1200">
              <a:solidFill>
                <a:schemeClr val="lt1"/>
              </a:solidFill>
              <a:latin typeface="Roboto"/>
              <a:ea typeface="Roboto"/>
              <a:cs typeface="Roboto"/>
              <a:sym typeface="Roboto"/>
            </a:endParaRPr>
          </a:p>
        </p:txBody>
      </p:sp>
      <p:sp>
        <p:nvSpPr>
          <p:cNvPr id="1348" name="Google Shape;1348;p65"/>
          <p:cNvSpPr txBox="1"/>
          <p:nvPr/>
        </p:nvSpPr>
        <p:spPr>
          <a:xfrm>
            <a:off x="2533000" y="4260975"/>
            <a:ext cx="5487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1</a:t>
            </a:r>
            <a:endParaRPr b="1" sz="2000">
              <a:solidFill>
                <a:schemeClr val="lt1"/>
              </a:solidFill>
              <a:latin typeface="Roboto"/>
              <a:ea typeface="Roboto"/>
              <a:cs typeface="Roboto"/>
              <a:sym typeface="Roboto"/>
            </a:endParaRPr>
          </a:p>
        </p:txBody>
      </p:sp>
      <p:sp>
        <p:nvSpPr>
          <p:cNvPr id="1349" name="Google Shape;1349;p65"/>
          <p:cNvSpPr txBox="1"/>
          <p:nvPr/>
        </p:nvSpPr>
        <p:spPr>
          <a:xfrm>
            <a:off x="3666475" y="3244500"/>
            <a:ext cx="5487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2</a:t>
            </a:r>
            <a:endParaRPr b="1" sz="2000">
              <a:solidFill>
                <a:schemeClr val="lt1"/>
              </a:solidFill>
              <a:latin typeface="Roboto"/>
              <a:ea typeface="Roboto"/>
              <a:cs typeface="Roboto"/>
              <a:sym typeface="Roboto"/>
            </a:endParaRPr>
          </a:p>
        </p:txBody>
      </p:sp>
      <p:sp>
        <p:nvSpPr>
          <p:cNvPr id="1350" name="Google Shape;1350;p65"/>
          <p:cNvSpPr txBox="1"/>
          <p:nvPr/>
        </p:nvSpPr>
        <p:spPr>
          <a:xfrm>
            <a:off x="4990450" y="3244500"/>
            <a:ext cx="5487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3</a:t>
            </a:r>
            <a:endParaRPr b="1" sz="2000">
              <a:solidFill>
                <a:schemeClr val="lt1"/>
              </a:solidFill>
              <a:latin typeface="Roboto"/>
              <a:ea typeface="Roboto"/>
              <a:cs typeface="Roboto"/>
              <a:sym typeface="Roboto"/>
            </a:endParaRPr>
          </a:p>
        </p:txBody>
      </p:sp>
      <p:sp>
        <p:nvSpPr>
          <p:cNvPr id="1351" name="Google Shape;1351;p65"/>
          <p:cNvSpPr txBox="1"/>
          <p:nvPr/>
        </p:nvSpPr>
        <p:spPr>
          <a:xfrm>
            <a:off x="6068675" y="4374600"/>
            <a:ext cx="5487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4</a:t>
            </a:r>
            <a:endParaRPr b="1" sz="2000">
              <a:solidFill>
                <a:schemeClr val="lt1"/>
              </a:solidFill>
              <a:latin typeface="Roboto"/>
              <a:ea typeface="Roboto"/>
              <a:cs typeface="Roboto"/>
              <a:sym typeface="Roboto"/>
            </a:endParaRPr>
          </a:p>
        </p:txBody>
      </p:sp>
      <p:sp>
        <p:nvSpPr>
          <p:cNvPr id="1352" name="Google Shape;1352;p65"/>
          <p:cNvSpPr txBox="1"/>
          <p:nvPr/>
        </p:nvSpPr>
        <p:spPr>
          <a:xfrm>
            <a:off x="5300341" y="1506187"/>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Jupiter</a:t>
            </a:r>
            <a:endParaRPr b="1">
              <a:solidFill>
                <a:schemeClr val="lt1"/>
              </a:solidFill>
              <a:latin typeface="Roboto"/>
              <a:ea typeface="Roboto"/>
              <a:cs typeface="Roboto"/>
              <a:sym typeface="Roboto"/>
            </a:endParaRPr>
          </a:p>
        </p:txBody>
      </p:sp>
      <p:sp>
        <p:nvSpPr>
          <p:cNvPr id="1353" name="Google Shape;1353;p65"/>
          <p:cNvSpPr txBox="1"/>
          <p:nvPr/>
        </p:nvSpPr>
        <p:spPr>
          <a:xfrm>
            <a:off x="2557472" y="1506187"/>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Venus</a:t>
            </a:r>
            <a:endParaRPr b="1">
              <a:solidFill>
                <a:schemeClr val="lt1"/>
              </a:solidFill>
              <a:latin typeface="Roboto"/>
              <a:ea typeface="Roboto"/>
              <a:cs typeface="Roboto"/>
              <a:sym typeface="Roboto"/>
            </a:endParaRPr>
          </a:p>
        </p:txBody>
      </p:sp>
      <p:sp>
        <p:nvSpPr>
          <p:cNvPr id="1354" name="Google Shape;1354;p65"/>
          <p:cNvSpPr txBox="1"/>
          <p:nvPr/>
        </p:nvSpPr>
        <p:spPr>
          <a:xfrm>
            <a:off x="898332" y="32933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Saturn</a:t>
            </a:r>
            <a:endParaRPr b="1">
              <a:solidFill>
                <a:schemeClr val="lt1"/>
              </a:solidFill>
              <a:latin typeface="Roboto"/>
              <a:ea typeface="Roboto"/>
              <a:cs typeface="Roboto"/>
              <a:sym typeface="Roboto"/>
            </a:endParaRPr>
          </a:p>
        </p:txBody>
      </p:sp>
      <p:sp>
        <p:nvSpPr>
          <p:cNvPr id="1355" name="Google Shape;1355;p65"/>
          <p:cNvSpPr txBox="1"/>
          <p:nvPr/>
        </p:nvSpPr>
        <p:spPr>
          <a:xfrm>
            <a:off x="6959608" y="3293323"/>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Mercury</a:t>
            </a:r>
            <a:endParaRPr b="1">
              <a:solidFill>
                <a:schemeClr val="lt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grpSp>
        <p:nvGrpSpPr>
          <p:cNvPr id="1360" name="Google Shape;1360;p66"/>
          <p:cNvGrpSpPr/>
          <p:nvPr/>
        </p:nvGrpSpPr>
        <p:grpSpPr>
          <a:xfrm>
            <a:off x="466704" y="1192250"/>
            <a:ext cx="8212671" cy="3557100"/>
            <a:chOff x="466704" y="1192250"/>
            <a:chExt cx="8212671" cy="3557100"/>
          </a:xfrm>
        </p:grpSpPr>
        <p:sp>
          <p:nvSpPr>
            <p:cNvPr id="1361" name="Google Shape;1361;p66"/>
            <p:cNvSpPr/>
            <p:nvPr/>
          </p:nvSpPr>
          <p:spPr>
            <a:xfrm>
              <a:off x="1289687" y="1573432"/>
              <a:ext cx="1390584" cy="2784172"/>
            </a:xfrm>
            <a:custGeom>
              <a:rect b="b" l="l" r="r" t="t"/>
              <a:pathLst>
                <a:path extrusionOk="0" h="22240" w="11108">
                  <a:moveTo>
                    <a:pt x="1" y="0"/>
                  </a:moveTo>
                  <a:lnTo>
                    <a:pt x="1" y="53"/>
                  </a:lnTo>
                  <a:cubicBezTo>
                    <a:pt x="3048" y="53"/>
                    <a:pt x="5805" y="1298"/>
                    <a:pt x="7820" y="3313"/>
                  </a:cubicBezTo>
                  <a:cubicBezTo>
                    <a:pt x="9809" y="5302"/>
                    <a:pt x="11054" y="8059"/>
                    <a:pt x="11054" y="11106"/>
                  </a:cubicBezTo>
                  <a:cubicBezTo>
                    <a:pt x="11054" y="14181"/>
                    <a:pt x="9809" y="16938"/>
                    <a:pt x="7820" y="18927"/>
                  </a:cubicBezTo>
                  <a:cubicBezTo>
                    <a:pt x="5805" y="20942"/>
                    <a:pt x="3048" y="22161"/>
                    <a:pt x="1" y="22161"/>
                  </a:cubicBezTo>
                  <a:lnTo>
                    <a:pt x="1" y="22240"/>
                  </a:lnTo>
                  <a:cubicBezTo>
                    <a:pt x="6151" y="22240"/>
                    <a:pt x="11107" y="17256"/>
                    <a:pt x="11107" y="11106"/>
                  </a:cubicBezTo>
                  <a:cubicBezTo>
                    <a:pt x="11107" y="4984"/>
                    <a:pt x="6151" y="0"/>
                    <a:pt x="1" y="0"/>
                  </a:cubicBez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6"/>
            <p:cNvSpPr/>
            <p:nvPr/>
          </p:nvSpPr>
          <p:spPr>
            <a:xfrm>
              <a:off x="1256512" y="1530117"/>
              <a:ext cx="93140" cy="93014"/>
            </a:xfrm>
            <a:custGeom>
              <a:rect b="b" l="l" r="r" t="t"/>
              <a:pathLst>
                <a:path extrusionOk="0" h="743" w="744">
                  <a:moveTo>
                    <a:pt x="372" y="0"/>
                  </a:moveTo>
                  <a:cubicBezTo>
                    <a:pt x="160" y="0"/>
                    <a:pt x="1" y="159"/>
                    <a:pt x="1" y="372"/>
                  </a:cubicBezTo>
                  <a:cubicBezTo>
                    <a:pt x="1" y="584"/>
                    <a:pt x="160" y="743"/>
                    <a:pt x="372" y="743"/>
                  </a:cubicBezTo>
                  <a:cubicBezTo>
                    <a:pt x="556" y="743"/>
                    <a:pt x="743" y="584"/>
                    <a:pt x="743" y="372"/>
                  </a:cubicBezTo>
                  <a:cubicBezTo>
                    <a:pt x="743" y="159"/>
                    <a:pt x="556"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6"/>
            <p:cNvSpPr/>
            <p:nvPr/>
          </p:nvSpPr>
          <p:spPr>
            <a:xfrm>
              <a:off x="1256512" y="4294633"/>
              <a:ext cx="93140" cy="93014"/>
            </a:xfrm>
            <a:custGeom>
              <a:rect b="b" l="l" r="r" t="t"/>
              <a:pathLst>
                <a:path extrusionOk="0" h="743" w="744">
                  <a:moveTo>
                    <a:pt x="372" y="0"/>
                  </a:moveTo>
                  <a:cubicBezTo>
                    <a:pt x="160" y="0"/>
                    <a:pt x="1" y="185"/>
                    <a:pt x="1" y="371"/>
                  </a:cubicBezTo>
                  <a:cubicBezTo>
                    <a:pt x="1" y="583"/>
                    <a:pt x="160" y="742"/>
                    <a:pt x="372" y="742"/>
                  </a:cubicBezTo>
                  <a:cubicBezTo>
                    <a:pt x="556" y="742"/>
                    <a:pt x="743" y="583"/>
                    <a:pt x="743" y="371"/>
                  </a:cubicBezTo>
                  <a:cubicBezTo>
                    <a:pt x="743" y="185"/>
                    <a:pt x="556"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6"/>
            <p:cNvSpPr/>
            <p:nvPr/>
          </p:nvSpPr>
          <p:spPr>
            <a:xfrm>
              <a:off x="1312847" y="2147417"/>
              <a:ext cx="833248" cy="869553"/>
            </a:xfrm>
            <a:custGeom>
              <a:rect b="b" l="l" r="r" t="t"/>
              <a:pathLst>
                <a:path extrusionOk="0" h="6946" w="6656">
                  <a:moveTo>
                    <a:pt x="2944" y="0"/>
                  </a:moveTo>
                  <a:lnTo>
                    <a:pt x="0" y="6945"/>
                  </a:lnTo>
                  <a:lnTo>
                    <a:pt x="0" y="6945"/>
                  </a:lnTo>
                  <a:lnTo>
                    <a:pt x="6655" y="4241"/>
                  </a:lnTo>
                  <a:cubicBezTo>
                    <a:pt x="6628" y="4110"/>
                    <a:pt x="6575" y="3951"/>
                    <a:pt x="6496" y="3792"/>
                  </a:cubicBezTo>
                  <a:cubicBezTo>
                    <a:pt x="5807" y="2068"/>
                    <a:pt x="4507" y="770"/>
                    <a:pt x="2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6"/>
            <p:cNvSpPr/>
            <p:nvPr/>
          </p:nvSpPr>
          <p:spPr>
            <a:xfrm>
              <a:off x="1312847" y="2678337"/>
              <a:ext cx="909363" cy="673885"/>
            </a:xfrm>
            <a:custGeom>
              <a:rect b="b" l="l" r="r" t="t"/>
              <a:pathLst>
                <a:path extrusionOk="0" h="5383" w="7264">
                  <a:moveTo>
                    <a:pt x="6655" y="0"/>
                  </a:moveTo>
                  <a:lnTo>
                    <a:pt x="0" y="2704"/>
                  </a:lnTo>
                  <a:lnTo>
                    <a:pt x="6337" y="5383"/>
                  </a:lnTo>
                  <a:cubicBezTo>
                    <a:pt x="7105" y="3765"/>
                    <a:pt x="7264" y="1831"/>
                    <a:pt x="66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6"/>
            <p:cNvSpPr/>
            <p:nvPr/>
          </p:nvSpPr>
          <p:spPr>
            <a:xfrm>
              <a:off x="951305" y="2057908"/>
              <a:ext cx="730094" cy="959062"/>
            </a:xfrm>
            <a:custGeom>
              <a:rect b="b" l="l" r="r" t="t"/>
              <a:pathLst>
                <a:path extrusionOk="0" h="7661" w="5832">
                  <a:moveTo>
                    <a:pt x="2689" y="1"/>
                  </a:moveTo>
                  <a:cubicBezTo>
                    <a:pt x="1788" y="1"/>
                    <a:pt x="875" y="171"/>
                    <a:pt x="0" y="531"/>
                  </a:cubicBezTo>
                  <a:lnTo>
                    <a:pt x="2888" y="7660"/>
                  </a:lnTo>
                  <a:lnTo>
                    <a:pt x="5832" y="715"/>
                  </a:lnTo>
                  <a:cubicBezTo>
                    <a:pt x="4859" y="250"/>
                    <a:pt x="3782" y="1"/>
                    <a:pt x="26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6"/>
            <p:cNvSpPr/>
            <p:nvPr/>
          </p:nvSpPr>
          <p:spPr>
            <a:xfrm>
              <a:off x="974339" y="3016844"/>
              <a:ext cx="657235" cy="852778"/>
            </a:xfrm>
            <a:custGeom>
              <a:rect b="b" l="l" r="r" t="t"/>
              <a:pathLst>
                <a:path extrusionOk="0" h="6812" w="5250">
                  <a:moveTo>
                    <a:pt x="2704" y="0"/>
                  </a:moveTo>
                  <a:lnTo>
                    <a:pt x="1" y="6362"/>
                  </a:lnTo>
                  <a:cubicBezTo>
                    <a:pt x="798" y="6659"/>
                    <a:pt x="1644" y="6811"/>
                    <a:pt x="2502" y="6811"/>
                  </a:cubicBezTo>
                  <a:cubicBezTo>
                    <a:pt x="3413" y="6811"/>
                    <a:pt x="4336" y="6639"/>
                    <a:pt x="5224" y="6284"/>
                  </a:cubicBezTo>
                  <a:lnTo>
                    <a:pt x="5249" y="6284"/>
                  </a:lnTo>
                  <a:lnTo>
                    <a:pt x="27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6"/>
            <p:cNvSpPr/>
            <p:nvPr/>
          </p:nvSpPr>
          <p:spPr>
            <a:xfrm>
              <a:off x="1312847" y="3016844"/>
              <a:ext cx="793439" cy="786679"/>
            </a:xfrm>
            <a:custGeom>
              <a:rect b="b" l="l" r="r" t="t"/>
              <a:pathLst>
                <a:path extrusionOk="0" h="6284" w="6338">
                  <a:moveTo>
                    <a:pt x="0" y="0"/>
                  </a:moveTo>
                  <a:lnTo>
                    <a:pt x="2545" y="6284"/>
                  </a:lnTo>
                  <a:cubicBezTo>
                    <a:pt x="4269" y="5567"/>
                    <a:pt x="5567" y="4269"/>
                    <a:pt x="6337" y="2679"/>
                  </a:cubicBez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6"/>
            <p:cNvSpPr/>
            <p:nvPr/>
          </p:nvSpPr>
          <p:spPr>
            <a:xfrm>
              <a:off x="466704" y="2150797"/>
              <a:ext cx="1622806" cy="1622806"/>
            </a:xfrm>
            <a:custGeom>
              <a:rect b="b" l="l" r="r" t="t"/>
              <a:pathLst>
                <a:path extrusionOk="0" h="12963" w="12963">
                  <a:moveTo>
                    <a:pt x="6494" y="1"/>
                  </a:moveTo>
                  <a:cubicBezTo>
                    <a:pt x="2889" y="1"/>
                    <a:pt x="1" y="2889"/>
                    <a:pt x="1" y="6469"/>
                  </a:cubicBezTo>
                  <a:cubicBezTo>
                    <a:pt x="1" y="10074"/>
                    <a:pt x="2889" y="12962"/>
                    <a:pt x="6494" y="12962"/>
                  </a:cubicBezTo>
                  <a:cubicBezTo>
                    <a:pt x="10074" y="12962"/>
                    <a:pt x="12963" y="10074"/>
                    <a:pt x="12963" y="6469"/>
                  </a:cubicBezTo>
                  <a:cubicBezTo>
                    <a:pt x="12963" y="2889"/>
                    <a:pt x="10074" y="1"/>
                    <a:pt x="64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6"/>
            <p:cNvSpPr/>
            <p:nvPr/>
          </p:nvSpPr>
          <p:spPr>
            <a:xfrm>
              <a:off x="2129203" y="1579126"/>
              <a:ext cx="501375" cy="293002"/>
            </a:xfrm>
            <a:custGeom>
              <a:rect b="b" l="l" r="r" t="t"/>
              <a:pathLst>
                <a:path extrusionOk="0" h="3050" w="2387">
                  <a:moveTo>
                    <a:pt x="2333" y="0"/>
                  </a:moveTo>
                  <a:lnTo>
                    <a:pt x="1" y="2997"/>
                  </a:lnTo>
                  <a:lnTo>
                    <a:pt x="54" y="3050"/>
                  </a:lnTo>
                  <a:lnTo>
                    <a:pt x="2386" y="28"/>
                  </a:lnTo>
                  <a:lnTo>
                    <a:pt x="2333" y="0"/>
                  </a:ln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6"/>
            <p:cNvSpPr/>
            <p:nvPr/>
          </p:nvSpPr>
          <p:spPr>
            <a:xfrm>
              <a:off x="2046320" y="1785750"/>
              <a:ext cx="162619" cy="159489"/>
            </a:xfrm>
            <a:custGeom>
              <a:rect b="b" l="l" r="r" t="t"/>
              <a:pathLst>
                <a:path extrusionOk="0" h="1274" w="1299">
                  <a:moveTo>
                    <a:pt x="637" y="1"/>
                  </a:moveTo>
                  <a:cubicBezTo>
                    <a:pt x="292" y="1"/>
                    <a:pt x="1" y="291"/>
                    <a:pt x="1" y="637"/>
                  </a:cubicBezTo>
                  <a:cubicBezTo>
                    <a:pt x="1" y="980"/>
                    <a:pt x="292" y="1273"/>
                    <a:pt x="637" y="1273"/>
                  </a:cubicBezTo>
                  <a:cubicBezTo>
                    <a:pt x="1008" y="1273"/>
                    <a:pt x="1299" y="980"/>
                    <a:pt x="1299" y="637"/>
                  </a:cubicBezTo>
                  <a:cubicBezTo>
                    <a:pt x="1299" y="291"/>
                    <a:pt x="1008" y="1"/>
                    <a:pt x="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6"/>
            <p:cNvSpPr/>
            <p:nvPr/>
          </p:nvSpPr>
          <p:spPr>
            <a:xfrm>
              <a:off x="2079620" y="1818925"/>
              <a:ext cx="93014" cy="93014"/>
            </a:xfrm>
            <a:custGeom>
              <a:rect b="b" l="l" r="r" t="t"/>
              <a:pathLst>
                <a:path extrusionOk="0" h="743" w="743">
                  <a:moveTo>
                    <a:pt x="371" y="1"/>
                  </a:moveTo>
                  <a:cubicBezTo>
                    <a:pt x="185" y="1"/>
                    <a:pt x="0" y="160"/>
                    <a:pt x="0" y="372"/>
                  </a:cubicBezTo>
                  <a:cubicBezTo>
                    <a:pt x="0" y="584"/>
                    <a:pt x="185" y="743"/>
                    <a:pt x="371" y="743"/>
                  </a:cubicBezTo>
                  <a:cubicBezTo>
                    <a:pt x="583" y="743"/>
                    <a:pt x="742" y="584"/>
                    <a:pt x="742" y="372"/>
                  </a:cubicBezTo>
                  <a:cubicBezTo>
                    <a:pt x="742" y="160"/>
                    <a:pt x="583" y="1"/>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6"/>
            <p:cNvSpPr/>
            <p:nvPr/>
          </p:nvSpPr>
          <p:spPr>
            <a:xfrm>
              <a:off x="2553956" y="2223781"/>
              <a:ext cx="501376" cy="215698"/>
            </a:xfrm>
            <a:custGeom>
              <a:rect b="b" l="l" r="r" t="t"/>
              <a:pathLst>
                <a:path extrusionOk="0" h="1723" w="4005">
                  <a:moveTo>
                    <a:pt x="3977" y="1"/>
                  </a:moveTo>
                  <a:lnTo>
                    <a:pt x="1" y="1670"/>
                  </a:lnTo>
                  <a:lnTo>
                    <a:pt x="28" y="1723"/>
                  </a:lnTo>
                  <a:lnTo>
                    <a:pt x="4005" y="54"/>
                  </a:lnTo>
                  <a:lnTo>
                    <a:pt x="3977" y="1"/>
                  </a:ln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6"/>
            <p:cNvSpPr/>
            <p:nvPr/>
          </p:nvSpPr>
          <p:spPr>
            <a:xfrm>
              <a:off x="2487607" y="2353100"/>
              <a:ext cx="162869" cy="159489"/>
            </a:xfrm>
            <a:custGeom>
              <a:rect b="b" l="l" r="r" t="t"/>
              <a:pathLst>
                <a:path extrusionOk="0" h="1274" w="1301">
                  <a:moveTo>
                    <a:pt x="637" y="1"/>
                  </a:moveTo>
                  <a:cubicBezTo>
                    <a:pt x="293" y="1"/>
                    <a:pt x="1" y="293"/>
                    <a:pt x="1" y="637"/>
                  </a:cubicBezTo>
                  <a:cubicBezTo>
                    <a:pt x="1" y="1008"/>
                    <a:pt x="293" y="1273"/>
                    <a:pt x="637" y="1273"/>
                  </a:cubicBezTo>
                  <a:cubicBezTo>
                    <a:pt x="1008" y="1273"/>
                    <a:pt x="1301" y="1008"/>
                    <a:pt x="1301" y="637"/>
                  </a:cubicBezTo>
                  <a:cubicBezTo>
                    <a:pt x="1301" y="293"/>
                    <a:pt x="1008" y="1"/>
                    <a:pt x="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6"/>
            <p:cNvSpPr/>
            <p:nvPr/>
          </p:nvSpPr>
          <p:spPr>
            <a:xfrm>
              <a:off x="2520781" y="2386274"/>
              <a:ext cx="93014" cy="93014"/>
            </a:xfrm>
            <a:custGeom>
              <a:rect b="b" l="l" r="r" t="t"/>
              <a:pathLst>
                <a:path extrusionOk="0" h="743" w="743">
                  <a:moveTo>
                    <a:pt x="372" y="1"/>
                  </a:moveTo>
                  <a:cubicBezTo>
                    <a:pt x="187" y="1"/>
                    <a:pt x="1" y="160"/>
                    <a:pt x="1" y="372"/>
                  </a:cubicBezTo>
                  <a:cubicBezTo>
                    <a:pt x="1" y="584"/>
                    <a:pt x="187" y="743"/>
                    <a:pt x="372" y="743"/>
                  </a:cubicBezTo>
                  <a:cubicBezTo>
                    <a:pt x="584" y="743"/>
                    <a:pt x="743" y="584"/>
                    <a:pt x="743" y="372"/>
                  </a:cubicBezTo>
                  <a:cubicBezTo>
                    <a:pt x="743" y="160"/>
                    <a:pt x="584" y="1"/>
                    <a:pt x="3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6"/>
            <p:cNvSpPr/>
            <p:nvPr/>
          </p:nvSpPr>
          <p:spPr>
            <a:xfrm>
              <a:off x="2650351" y="2963764"/>
              <a:ext cx="511141" cy="10140"/>
            </a:xfrm>
            <a:custGeom>
              <a:rect b="b" l="l" r="r" t="t"/>
              <a:pathLst>
                <a:path extrusionOk="0" h="81" w="4083">
                  <a:moveTo>
                    <a:pt x="1" y="0"/>
                  </a:moveTo>
                  <a:lnTo>
                    <a:pt x="1" y="81"/>
                  </a:lnTo>
                  <a:lnTo>
                    <a:pt x="4083" y="81"/>
                  </a:lnTo>
                  <a:lnTo>
                    <a:pt x="4083" y="0"/>
                  </a:ln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2593766" y="2890780"/>
              <a:ext cx="162869" cy="159364"/>
            </a:xfrm>
            <a:custGeom>
              <a:rect b="b" l="l" r="r" t="t"/>
              <a:pathLst>
                <a:path extrusionOk="0" h="1273" w="1301">
                  <a:moveTo>
                    <a:pt x="665" y="0"/>
                  </a:moveTo>
                  <a:cubicBezTo>
                    <a:pt x="294" y="0"/>
                    <a:pt x="1" y="265"/>
                    <a:pt x="1" y="636"/>
                  </a:cubicBezTo>
                  <a:cubicBezTo>
                    <a:pt x="1" y="982"/>
                    <a:pt x="294" y="1272"/>
                    <a:pt x="665" y="1272"/>
                  </a:cubicBezTo>
                  <a:cubicBezTo>
                    <a:pt x="1008" y="1272"/>
                    <a:pt x="1301" y="982"/>
                    <a:pt x="1301" y="636"/>
                  </a:cubicBezTo>
                  <a:cubicBezTo>
                    <a:pt x="1301" y="265"/>
                    <a:pt x="1008" y="0"/>
                    <a:pt x="6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2630446" y="2923955"/>
              <a:ext cx="93014" cy="93014"/>
            </a:xfrm>
            <a:custGeom>
              <a:rect b="b" l="l" r="r" t="t"/>
              <a:pathLst>
                <a:path extrusionOk="0" h="743" w="743">
                  <a:moveTo>
                    <a:pt x="372" y="0"/>
                  </a:moveTo>
                  <a:cubicBezTo>
                    <a:pt x="160" y="0"/>
                    <a:pt x="1" y="159"/>
                    <a:pt x="1" y="371"/>
                  </a:cubicBezTo>
                  <a:cubicBezTo>
                    <a:pt x="1" y="558"/>
                    <a:pt x="160" y="742"/>
                    <a:pt x="372" y="742"/>
                  </a:cubicBezTo>
                  <a:cubicBezTo>
                    <a:pt x="556" y="742"/>
                    <a:pt x="743" y="558"/>
                    <a:pt x="743" y="371"/>
                  </a:cubicBezTo>
                  <a:cubicBezTo>
                    <a:pt x="743" y="159"/>
                    <a:pt x="556" y="0"/>
                    <a:pt x="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6"/>
            <p:cNvSpPr/>
            <p:nvPr/>
          </p:nvSpPr>
          <p:spPr>
            <a:xfrm>
              <a:off x="2537557" y="3494685"/>
              <a:ext cx="517776" cy="225838"/>
            </a:xfrm>
            <a:custGeom>
              <a:rect b="b" l="l" r="r" t="t"/>
              <a:pathLst>
                <a:path extrusionOk="0" h="1804" w="4136">
                  <a:moveTo>
                    <a:pt x="26" y="1"/>
                  </a:moveTo>
                  <a:lnTo>
                    <a:pt x="0" y="81"/>
                  </a:lnTo>
                  <a:lnTo>
                    <a:pt x="4108" y="1803"/>
                  </a:lnTo>
                  <a:lnTo>
                    <a:pt x="4136" y="1725"/>
                  </a:lnTo>
                  <a:lnTo>
                    <a:pt x="26" y="1"/>
                  </a:ln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6"/>
            <p:cNvSpPr/>
            <p:nvPr/>
          </p:nvSpPr>
          <p:spPr>
            <a:xfrm>
              <a:off x="2484477" y="3434970"/>
              <a:ext cx="162493" cy="159364"/>
            </a:xfrm>
            <a:custGeom>
              <a:rect b="b" l="l" r="r" t="t"/>
              <a:pathLst>
                <a:path extrusionOk="0" h="1273" w="1298">
                  <a:moveTo>
                    <a:pt x="636" y="0"/>
                  </a:moveTo>
                  <a:cubicBezTo>
                    <a:pt x="291" y="0"/>
                    <a:pt x="0" y="266"/>
                    <a:pt x="0" y="637"/>
                  </a:cubicBezTo>
                  <a:cubicBezTo>
                    <a:pt x="0" y="982"/>
                    <a:pt x="291" y="1273"/>
                    <a:pt x="636" y="1273"/>
                  </a:cubicBezTo>
                  <a:cubicBezTo>
                    <a:pt x="1007" y="1273"/>
                    <a:pt x="1298" y="982"/>
                    <a:pt x="1298" y="637"/>
                  </a:cubicBezTo>
                  <a:cubicBezTo>
                    <a:pt x="1298" y="266"/>
                    <a:pt x="1007" y="0"/>
                    <a:pt x="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6"/>
            <p:cNvSpPr/>
            <p:nvPr/>
          </p:nvSpPr>
          <p:spPr>
            <a:xfrm>
              <a:off x="2517652" y="3468145"/>
              <a:ext cx="96144" cy="93014"/>
            </a:xfrm>
            <a:custGeom>
              <a:rect b="b" l="l" r="r" t="t"/>
              <a:pathLst>
                <a:path extrusionOk="0" h="743" w="768">
                  <a:moveTo>
                    <a:pt x="371" y="1"/>
                  </a:moveTo>
                  <a:cubicBezTo>
                    <a:pt x="185" y="1"/>
                    <a:pt x="0" y="160"/>
                    <a:pt x="0" y="372"/>
                  </a:cubicBezTo>
                  <a:cubicBezTo>
                    <a:pt x="0" y="584"/>
                    <a:pt x="185" y="743"/>
                    <a:pt x="371" y="743"/>
                  </a:cubicBezTo>
                  <a:cubicBezTo>
                    <a:pt x="583" y="743"/>
                    <a:pt x="768" y="584"/>
                    <a:pt x="768" y="372"/>
                  </a:cubicBezTo>
                  <a:cubicBezTo>
                    <a:pt x="768" y="160"/>
                    <a:pt x="583" y="1"/>
                    <a:pt x="3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6"/>
            <p:cNvSpPr/>
            <p:nvPr/>
          </p:nvSpPr>
          <p:spPr>
            <a:xfrm>
              <a:off x="2109306" y="4052275"/>
              <a:ext cx="501375" cy="404975"/>
            </a:xfrm>
            <a:custGeom>
              <a:rect b="b" l="l" r="r" t="t"/>
              <a:pathLst>
                <a:path extrusionOk="0" h="3235" w="2546">
                  <a:moveTo>
                    <a:pt x="54" y="0"/>
                  </a:moveTo>
                  <a:lnTo>
                    <a:pt x="1" y="28"/>
                  </a:lnTo>
                  <a:lnTo>
                    <a:pt x="2492" y="3234"/>
                  </a:lnTo>
                  <a:lnTo>
                    <a:pt x="2545" y="3209"/>
                  </a:lnTo>
                  <a:lnTo>
                    <a:pt x="54" y="0"/>
                  </a:ln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6"/>
            <p:cNvSpPr/>
            <p:nvPr/>
          </p:nvSpPr>
          <p:spPr>
            <a:xfrm>
              <a:off x="2046320" y="3995936"/>
              <a:ext cx="159489" cy="159364"/>
            </a:xfrm>
            <a:custGeom>
              <a:rect b="b" l="l" r="r" t="t"/>
              <a:pathLst>
                <a:path extrusionOk="0" h="1273" w="1274">
                  <a:moveTo>
                    <a:pt x="637" y="0"/>
                  </a:moveTo>
                  <a:cubicBezTo>
                    <a:pt x="292" y="0"/>
                    <a:pt x="1" y="291"/>
                    <a:pt x="1" y="637"/>
                  </a:cubicBezTo>
                  <a:cubicBezTo>
                    <a:pt x="1" y="980"/>
                    <a:pt x="292" y="1273"/>
                    <a:pt x="637" y="1273"/>
                  </a:cubicBezTo>
                  <a:cubicBezTo>
                    <a:pt x="981" y="1273"/>
                    <a:pt x="1273" y="980"/>
                    <a:pt x="1273" y="637"/>
                  </a:cubicBezTo>
                  <a:cubicBezTo>
                    <a:pt x="1273" y="291"/>
                    <a:pt x="981" y="0"/>
                    <a:pt x="6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6"/>
            <p:cNvSpPr/>
            <p:nvPr/>
          </p:nvSpPr>
          <p:spPr>
            <a:xfrm>
              <a:off x="2079620" y="4029110"/>
              <a:ext cx="93014" cy="93014"/>
            </a:xfrm>
            <a:custGeom>
              <a:rect b="b" l="l" r="r" t="t"/>
              <a:pathLst>
                <a:path extrusionOk="0" h="743" w="743">
                  <a:moveTo>
                    <a:pt x="371" y="1"/>
                  </a:moveTo>
                  <a:cubicBezTo>
                    <a:pt x="159" y="1"/>
                    <a:pt x="0" y="160"/>
                    <a:pt x="0" y="372"/>
                  </a:cubicBezTo>
                  <a:cubicBezTo>
                    <a:pt x="0" y="584"/>
                    <a:pt x="159" y="743"/>
                    <a:pt x="371" y="743"/>
                  </a:cubicBezTo>
                  <a:cubicBezTo>
                    <a:pt x="583" y="743"/>
                    <a:pt x="742" y="584"/>
                    <a:pt x="742" y="372"/>
                  </a:cubicBezTo>
                  <a:cubicBezTo>
                    <a:pt x="742" y="160"/>
                    <a:pt x="583" y="1"/>
                    <a:pt x="3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6"/>
            <p:cNvSpPr/>
            <p:nvPr/>
          </p:nvSpPr>
          <p:spPr>
            <a:xfrm>
              <a:off x="2809875" y="4164050"/>
              <a:ext cx="5869500" cy="5853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6"/>
            <p:cNvSpPr/>
            <p:nvPr/>
          </p:nvSpPr>
          <p:spPr>
            <a:xfrm>
              <a:off x="2588137" y="4205900"/>
              <a:ext cx="501600" cy="50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6"/>
            <p:cNvSpPr/>
            <p:nvPr/>
          </p:nvSpPr>
          <p:spPr>
            <a:xfrm>
              <a:off x="3286275" y="3421100"/>
              <a:ext cx="5393100" cy="585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6"/>
            <p:cNvSpPr/>
            <p:nvPr/>
          </p:nvSpPr>
          <p:spPr>
            <a:xfrm>
              <a:off x="3089737" y="3462950"/>
              <a:ext cx="501600" cy="50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6"/>
            <p:cNvSpPr/>
            <p:nvPr/>
          </p:nvSpPr>
          <p:spPr>
            <a:xfrm>
              <a:off x="3286275" y="2678150"/>
              <a:ext cx="5393100" cy="585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6"/>
            <p:cNvSpPr/>
            <p:nvPr/>
          </p:nvSpPr>
          <p:spPr>
            <a:xfrm>
              <a:off x="3089737" y="2720000"/>
              <a:ext cx="501600" cy="50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6"/>
            <p:cNvSpPr/>
            <p:nvPr/>
          </p:nvSpPr>
          <p:spPr>
            <a:xfrm>
              <a:off x="3286275" y="1935200"/>
              <a:ext cx="5393100" cy="585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6"/>
            <p:cNvSpPr/>
            <p:nvPr/>
          </p:nvSpPr>
          <p:spPr>
            <a:xfrm>
              <a:off x="3089737" y="1977050"/>
              <a:ext cx="501600" cy="50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6"/>
            <p:cNvSpPr/>
            <p:nvPr/>
          </p:nvSpPr>
          <p:spPr>
            <a:xfrm>
              <a:off x="2809875" y="1192250"/>
              <a:ext cx="5869500" cy="5853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6"/>
            <p:cNvSpPr/>
            <p:nvPr/>
          </p:nvSpPr>
          <p:spPr>
            <a:xfrm>
              <a:off x="2588137" y="1234100"/>
              <a:ext cx="501600" cy="50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5" name="Google Shape;1395;p66"/>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396" name="Google Shape;1396;p66"/>
          <p:cNvGrpSpPr/>
          <p:nvPr/>
        </p:nvGrpSpPr>
        <p:grpSpPr>
          <a:xfrm>
            <a:off x="2693480" y="4333193"/>
            <a:ext cx="290914" cy="247013"/>
            <a:chOff x="6786399" y="4373571"/>
            <a:chExt cx="290914" cy="247013"/>
          </a:xfrm>
        </p:grpSpPr>
        <p:sp>
          <p:nvSpPr>
            <p:cNvPr id="1397" name="Google Shape;1397;p66"/>
            <p:cNvSpPr/>
            <p:nvPr/>
          </p:nvSpPr>
          <p:spPr>
            <a:xfrm>
              <a:off x="6808488" y="4532087"/>
              <a:ext cx="47930" cy="88497"/>
            </a:xfrm>
            <a:custGeom>
              <a:rect b="b" l="l" r="r" t="t"/>
              <a:pathLst>
                <a:path extrusionOk="0" h="637" w="345">
                  <a:moveTo>
                    <a:pt x="344" y="0"/>
                  </a:moveTo>
                  <a:lnTo>
                    <a:pt x="132" y="185"/>
                  </a:lnTo>
                  <a:cubicBezTo>
                    <a:pt x="107" y="238"/>
                    <a:pt x="54" y="265"/>
                    <a:pt x="1" y="265"/>
                  </a:cubicBezTo>
                  <a:lnTo>
                    <a:pt x="1" y="583"/>
                  </a:lnTo>
                  <a:cubicBezTo>
                    <a:pt x="1" y="609"/>
                    <a:pt x="1" y="636"/>
                    <a:pt x="26" y="636"/>
                  </a:cubicBezTo>
                  <a:lnTo>
                    <a:pt x="291" y="636"/>
                  </a:lnTo>
                  <a:cubicBezTo>
                    <a:pt x="319" y="636"/>
                    <a:pt x="344" y="609"/>
                    <a:pt x="344" y="583"/>
                  </a:cubicBezTo>
                  <a:lnTo>
                    <a:pt x="3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6"/>
            <p:cNvSpPr/>
            <p:nvPr/>
          </p:nvSpPr>
          <p:spPr>
            <a:xfrm>
              <a:off x="6871006" y="4532087"/>
              <a:ext cx="48208" cy="88497"/>
            </a:xfrm>
            <a:custGeom>
              <a:rect b="b" l="l" r="r" t="t"/>
              <a:pathLst>
                <a:path extrusionOk="0" h="637" w="347">
                  <a:moveTo>
                    <a:pt x="1" y="0"/>
                  </a:moveTo>
                  <a:lnTo>
                    <a:pt x="1" y="583"/>
                  </a:lnTo>
                  <a:cubicBezTo>
                    <a:pt x="1" y="609"/>
                    <a:pt x="28" y="636"/>
                    <a:pt x="54" y="636"/>
                  </a:cubicBezTo>
                  <a:lnTo>
                    <a:pt x="319" y="636"/>
                  </a:lnTo>
                  <a:cubicBezTo>
                    <a:pt x="319" y="636"/>
                    <a:pt x="346" y="609"/>
                    <a:pt x="346" y="583"/>
                  </a:cubicBezTo>
                  <a:lnTo>
                    <a:pt x="346" y="238"/>
                  </a:lnTo>
                  <a:cubicBezTo>
                    <a:pt x="293" y="238"/>
                    <a:pt x="240" y="212"/>
                    <a:pt x="187" y="185"/>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6"/>
            <p:cNvSpPr/>
            <p:nvPr/>
          </p:nvSpPr>
          <p:spPr>
            <a:xfrm>
              <a:off x="6937274" y="4513471"/>
              <a:ext cx="48208" cy="107113"/>
            </a:xfrm>
            <a:custGeom>
              <a:rect b="b" l="l" r="r" t="t"/>
              <a:pathLst>
                <a:path extrusionOk="0" h="771" w="347">
                  <a:moveTo>
                    <a:pt x="346" y="0"/>
                  </a:moveTo>
                  <a:lnTo>
                    <a:pt x="28" y="319"/>
                  </a:lnTo>
                  <a:cubicBezTo>
                    <a:pt x="28" y="319"/>
                    <a:pt x="1" y="319"/>
                    <a:pt x="1" y="346"/>
                  </a:cubicBezTo>
                  <a:lnTo>
                    <a:pt x="1" y="717"/>
                  </a:lnTo>
                  <a:cubicBezTo>
                    <a:pt x="1" y="743"/>
                    <a:pt x="28" y="770"/>
                    <a:pt x="28" y="770"/>
                  </a:cubicBezTo>
                  <a:lnTo>
                    <a:pt x="293" y="770"/>
                  </a:lnTo>
                  <a:cubicBezTo>
                    <a:pt x="319" y="770"/>
                    <a:pt x="346" y="743"/>
                    <a:pt x="346" y="717"/>
                  </a:cubicBezTo>
                  <a:lnTo>
                    <a:pt x="3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6"/>
            <p:cNvSpPr/>
            <p:nvPr/>
          </p:nvSpPr>
          <p:spPr>
            <a:xfrm>
              <a:off x="7003543" y="4454565"/>
              <a:ext cx="44318" cy="166018"/>
            </a:xfrm>
            <a:custGeom>
              <a:rect b="b" l="l" r="r" t="t"/>
              <a:pathLst>
                <a:path extrusionOk="0" h="1195" w="319">
                  <a:moveTo>
                    <a:pt x="293" y="0"/>
                  </a:moveTo>
                  <a:lnTo>
                    <a:pt x="1" y="293"/>
                  </a:lnTo>
                  <a:lnTo>
                    <a:pt x="1" y="1141"/>
                  </a:lnTo>
                  <a:cubicBezTo>
                    <a:pt x="1" y="1167"/>
                    <a:pt x="1" y="1194"/>
                    <a:pt x="28" y="1194"/>
                  </a:cubicBezTo>
                  <a:lnTo>
                    <a:pt x="293" y="1194"/>
                  </a:lnTo>
                  <a:cubicBezTo>
                    <a:pt x="319" y="1194"/>
                    <a:pt x="319" y="1167"/>
                    <a:pt x="319" y="1141"/>
                  </a:cubicBezTo>
                  <a:lnTo>
                    <a:pt x="319" y="28"/>
                  </a:lnTo>
                  <a:cubicBezTo>
                    <a:pt x="319" y="0"/>
                    <a:pt x="319"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6"/>
            <p:cNvSpPr/>
            <p:nvPr/>
          </p:nvSpPr>
          <p:spPr>
            <a:xfrm>
              <a:off x="6786399" y="4373571"/>
              <a:ext cx="290914" cy="176855"/>
            </a:xfrm>
            <a:custGeom>
              <a:rect b="b" l="l" r="r" t="t"/>
              <a:pathLst>
                <a:path extrusionOk="0" h="1273" w="2094">
                  <a:moveTo>
                    <a:pt x="2016" y="0"/>
                  </a:moveTo>
                  <a:cubicBezTo>
                    <a:pt x="1882" y="0"/>
                    <a:pt x="1776" y="28"/>
                    <a:pt x="1644" y="28"/>
                  </a:cubicBezTo>
                  <a:cubicBezTo>
                    <a:pt x="1644" y="28"/>
                    <a:pt x="1617" y="28"/>
                    <a:pt x="1591" y="53"/>
                  </a:cubicBezTo>
                  <a:cubicBezTo>
                    <a:pt x="1564" y="106"/>
                    <a:pt x="1591" y="134"/>
                    <a:pt x="1591" y="134"/>
                  </a:cubicBezTo>
                  <a:lnTo>
                    <a:pt x="1644" y="159"/>
                  </a:lnTo>
                  <a:cubicBezTo>
                    <a:pt x="1644" y="187"/>
                    <a:pt x="1670" y="212"/>
                    <a:pt x="1697" y="240"/>
                  </a:cubicBezTo>
                  <a:lnTo>
                    <a:pt x="955" y="954"/>
                  </a:lnTo>
                  <a:lnTo>
                    <a:pt x="637" y="636"/>
                  </a:lnTo>
                  <a:cubicBezTo>
                    <a:pt x="610" y="611"/>
                    <a:pt x="584" y="611"/>
                    <a:pt x="557" y="611"/>
                  </a:cubicBezTo>
                  <a:cubicBezTo>
                    <a:pt x="531" y="611"/>
                    <a:pt x="503" y="611"/>
                    <a:pt x="478" y="636"/>
                  </a:cubicBezTo>
                  <a:lnTo>
                    <a:pt x="54" y="1088"/>
                  </a:lnTo>
                  <a:cubicBezTo>
                    <a:pt x="1" y="1113"/>
                    <a:pt x="1" y="1194"/>
                    <a:pt x="54" y="1219"/>
                  </a:cubicBezTo>
                  <a:lnTo>
                    <a:pt x="54" y="1247"/>
                  </a:lnTo>
                  <a:cubicBezTo>
                    <a:pt x="79" y="1272"/>
                    <a:pt x="107" y="1272"/>
                    <a:pt x="132" y="1272"/>
                  </a:cubicBezTo>
                  <a:cubicBezTo>
                    <a:pt x="160" y="1272"/>
                    <a:pt x="185" y="1272"/>
                    <a:pt x="213" y="1247"/>
                  </a:cubicBezTo>
                  <a:lnTo>
                    <a:pt x="557" y="901"/>
                  </a:lnTo>
                  <a:lnTo>
                    <a:pt x="875" y="1219"/>
                  </a:lnTo>
                  <a:cubicBezTo>
                    <a:pt x="902" y="1247"/>
                    <a:pt x="928" y="1247"/>
                    <a:pt x="955" y="1247"/>
                  </a:cubicBezTo>
                  <a:cubicBezTo>
                    <a:pt x="981" y="1247"/>
                    <a:pt x="1008" y="1247"/>
                    <a:pt x="1034" y="1219"/>
                  </a:cubicBezTo>
                  <a:lnTo>
                    <a:pt x="1856" y="399"/>
                  </a:lnTo>
                  <a:lnTo>
                    <a:pt x="1963" y="505"/>
                  </a:lnTo>
                  <a:cubicBezTo>
                    <a:pt x="1963" y="505"/>
                    <a:pt x="1988" y="530"/>
                    <a:pt x="2016" y="530"/>
                  </a:cubicBezTo>
                  <a:lnTo>
                    <a:pt x="2041" y="505"/>
                  </a:lnTo>
                  <a:cubicBezTo>
                    <a:pt x="2069" y="477"/>
                    <a:pt x="2069" y="452"/>
                    <a:pt x="2069" y="452"/>
                  </a:cubicBezTo>
                  <a:cubicBezTo>
                    <a:pt x="2069" y="371"/>
                    <a:pt x="2094" y="293"/>
                    <a:pt x="2094" y="212"/>
                  </a:cubicBezTo>
                  <a:lnTo>
                    <a:pt x="2094" y="81"/>
                  </a:lnTo>
                  <a:cubicBezTo>
                    <a:pt x="2094" y="53"/>
                    <a:pt x="2094" y="53"/>
                    <a:pt x="2069" y="28"/>
                  </a:cubicBezTo>
                  <a:cubicBezTo>
                    <a:pt x="2069" y="28"/>
                    <a:pt x="2041" y="0"/>
                    <a:pt x="2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2" name="Google Shape;1402;p66"/>
          <p:cNvSpPr/>
          <p:nvPr/>
        </p:nvSpPr>
        <p:spPr>
          <a:xfrm>
            <a:off x="3209668" y="3581074"/>
            <a:ext cx="261739" cy="265352"/>
          </a:xfrm>
          <a:custGeom>
            <a:rect b="b" l="l" r="r" t="t"/>
            <a:pathLst>
              <a:path extrusionOk="0" h="1910" w="1884">
                <a:moveTo>
                  <a:pt x="955" y="319"/>
                </a:moveTo>
                <a:cubicBezTo>
                  <a:pt x="1035" y="319"/>
                  <a:pt x="1035" y="319"/>
                  <a:pt x="1035" y="399"/>
                </a:cubicBezTo>
                <a:cubicBezTo>
                  <a:pt x="1035" y="452"/>
                  <a:pt x="1035" y="452"/>
                  <a:pt x="1088" y="452"/>
                </a:cubicBezTo>
                <a:cubicBezTo>
                  <a:pt x="1141" y="452"/>
                  <a:pt x="1167" y="478"/>
                  <a:pt x="1220" y="505"/>
                </a:cubicBezTo>
                <a:cubicBezTo>
                  <a:pt x="1247" y="505"/>
                  <a:pt x="1247" y="531"/>
                  <a:pt x="1247" y="531"/>
                </a:cubicBezTo>
                <a:cubicBezTo>
                  <a:pt x="1220" y="584"/>
                  <a:pt x="1220" y="612"/>
                  <a:pt x="1194" y="637"/>
                </a:cubicBezTo>
                <a:cubicBezTo>
                  <a:pt x="1194" y="665"/>
                  <a:pt x="1194" y="690"/>
                  <a:pt x="1167" y="690"/>
                </a:cubicBezTo>
                <a:cubicBezTo>
                  <a:pt x="1167" y="690"/>
                  <a:pt x="1167" y="665"/>
                  <a:pt x="1141" y="665"/>
                </a:cubicBezTo>
                <a:cubicBezTo>
                  <a:pt x="1088" y="637"/>
                  <a:pt x="1035" y="637"/>
                  <a:pt x="982" y="637"/>
                </a:cubicBezTo>
                <a:lnTo>
                  <a:pt x="902" y="637"/>
                </a:lnTo>
                <a:cubicBezTo>
                  <a:pt x="823" y="665"/>
                  <a:pt x="823" y="743"/>
                  <a:pt x="876" y="771"/>
                </a:cubicBezTo>
                <a:cubicBezTo>
                  <a:pt x="902" y="796"/>
                  <a:pt x="929" y="824"/>
                  <a:pt x="955" y="824"/>
                </a:cubicBezTo>
                <a:lnTo>
                  <a:pt x="1114" y="902"/>
                </a:lnTo>
                <a:cubicBezTo>
                  <a:pt x="1300" y="983"/>
                  <a:pt x="1326" y="1195"/>
                  <a:pt x="1220" y="1326"/>
                </a:cubicBezTo>
                <a:cubicBezTo>
                  <a:pt x="1167" y="1379"/>
                  <a:pt x="1114" y="1407"/>
                  <a:pt x="1061" y="1432"/>
                </a:cubicBezTo>
                <a:cubicBezTo>
                  <a:pt x="1035" y="1432"/>
                  <a:pt x="1008" y="1460"/>
                  <a:pt x="1008" y="1485"/>
                </a:cubicBezTo>
                <a:lnTo>
                  <a:pt x="1008" y="1566"/>
                </a:lnTo>
                <a:cubicBezTo>
                  <a:pt x="1008" y="1591"/>
                  <a:pt x="1008" y="1619"/>
                  <a:pt x="982" y="1619"/>
                </a:cubicBezTo>
                <a:lnTo>
                  <a:pt x="902" y="1619"/>
                </a:lnTo>
                <a:cubicBezTo>
                  <a:pt x="876" y="1619"/>
                  <a:pt x="849" y="1591"/>
                  <a:pt x="849" y="1566"/>
                </a:cubicBezTo>
                <a:lnTo>
                  <a:pt x="849" y="1513"/>
                </a:lnTo>
                <a:cubicBezTo>
                  <a:pt x="849" y="1460"/>
                  <a:pt x="849" y="1460"/>
                  <a:pt x="796" y="1460"/>
                </a:cubicBezTo>
                <a:cubicBezTo>
                  <a:pt x="743" y="1432"/>
                  <a:pt x="690" y="1432"/>
                  <a:pt x="637" y="1407"/>
                </a:cubicBezTo>
                <a:cubicBezTo>
                  <a:pt x="611" y="1379"/>
                  <a:pt x="611" y="1379"/>
                  <a:pt x="611" y="1326"/>
                </a:cubicBezTo>
                <a:cubicBezTo>
                  <a:pt x="611" y="1301"/>
                  <a:pt x="637" y="1273"/>
                  <a:pt x="637" y="1248"/>
                </a:cubicBezTo>
                <a:cubicBezTo>
                  <a:pt x="637" y="1220"/>
                  <a:pt x="664" y="1220"/>
                  <a:pt x="664" y="1220"/>
                </a:cubicBezTo>
                <a:lnTo>
                  <a:pt x="690" y="1220"/>
                </a:lnTo>
                <a:cubicBezTo>
                  <a:pt x="743" y="1248"/>
                  <a:pt x="796" y="1273"/>
                  <a:pt x="876" y="1273"/>
                </a:cubicBezTo>
                <a:lnTo>
                  <a:pt x="902" y="1273"/>
                </a:lnTo>
                <a:cubicBezTo>
                  <a:pt x="929" y="1273"/>
                  <a:pt x="955" y="1273"/>
                  <a:pt x="982" y="1248"/>
                </a:cubicBezTo>
                <a:cubicBezTo>
                  <a:pt x="1061" y="1220"/>
                  <a:pt x="1061" y="1142"/>
                  <a:pt x="1008" y="1089"/>
                </a:cubicBezTo>
                <a:cubicBezTo>
                  <a:pt x="982" y="1089"/>
                  <a:pt x="955" y="1061"/>
                  <a:pt x="955" y="1061"/>
                </a:cubicBezTo>
                <a:cubicBezTo>
                  <a:pt x="876" y="1036"/>
                  <a:pt x="823" y="1008"/>
                  <a:pt x="770" y="983"/>
                </a:cubicBezTo>
                <a:cubicBezTo>
                  <a:pt x="664" y="930"/>
                  <a:pt x="611" y="849"/>
                  <a:pt x="611" y="718"/>
                </a:cubicBezTo>
                <a:cubicBezTo>
                  <a:pt x="611" y="584"/>
                  <a:pt x="690" y="505"/>
                  <a:pt x="823" y="478"/>
                </a:cubicBezTo>
                <a:cubicBezTo>
                  <a:pt x="849" y="452"/>
                  <a:pt x="876" y="452"/>
                  <a:pt x="876" y="399"/>
                </a:cubicBezTo>
                <a:lnTo>
                  <a:pt x="876" y="346"/>
                </a:lnTo>
                <a:cubicBezTo>
                  <a:pt x="876" y="319"/>
                  <a:pt x="876" y="319"/>
                  <a:pt x="902" y="319"/>
                </a:cubicBezTo>
                <a:close/>
                <a:moveTo>
                  <a:pt x="929" y="1"/>
                </a:moveTo>
                <a:cubicBezTo>
                  <a:pt x="424" y="1"/>
                  <a:pt x="0" y="425"/>
                  <a:pt x="0" y="955"/>
                </a:cubicBezTo>
                <a:cubicBezTo>
                  <a:pt x="0" y="1485"/>
                  <a:pt x="424" y="1909"/>
                  <a:pt x="929" y="1909"/>
                </a:cubicBezTo>
                <a:cubicBezTo>
                  <a:pt x="1459" y="1909"/>
                  <a:pt x="1884" y="1485"/>
                  <a:pt x="1884" y="955"/>
                </a:cubicBezTo>
                <a:cubicBezTo>
                  <a:pt x="1884" y="425"/>
                  <a:pt x="1459" y="1"/>
                  <a:pt x="9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66"/>
          <p:cNvGrpSpPr/>
          <p:nvPr/>
        </p:nvGrpSpPr>
        <p:grpSpPr>
          <a:xfrm>
            <a:off x="3187578" y="2824301"/>
            <a:ext cx="305918" cy="292998"/>
            <a:chOff x="6775285" y="3180323"/>
            <a:chExt cx="305918" cy="292998"/>
          </a:xfrm>
        </p:grpSpPr>
        <p:sp>
          <p:nvSpPr>
            <p:cNvPr id="1404" name="Google Shape;1404;p66"/>
            <p:cNvSpPr/>
            <p:nvPr/>
          </p:nvSpPr>
          <p:spPr>
            <a:xfrm>
              <a:off x="6775285" y="3180323"/>
              <a:ext cx="184218" cy="184218"/>
            </a:xfrm>
            <a:custGeom>
              <a:rect b="b" l="l" r="r" t="t"/>
              <a:pathLst>
                <a:path extrusionOk="0" h="1326" w="1326">
                  <a:moveTo>
                    <a:pt x="240" y="0"/>
                  </a:moveTo>
                  <a:lnTo>
                    <a:pt x="212" y="212"/>
                  </a:lnTo>
                  <a:lnTo>
                    <a:pt x="0" y="240"/>
                  </a:lnTo>
                  <a:lnTo>
                    <a:pt x="293" y="530"/>
                  </a:lnTo>
                  <a:lnTo>
                    <a:pt x="371" y="505"/>
                  </a:lnTo>
                  <a:lnTo>
                    <a:pt x="929" y="1061"/>
                  </a:lnTo>
                  <a:lnTo>
                    <a:pt x="929" y="1141"/>
                  </a:lnTo>
                  <a:cubicBezTo>
                    <a:pt x="929" y="1247"/>
                    <a:pt x="1008" y="1326"/>
                    <a:pt x="1141" y="1326"/>
                  </a:cubicBezTo>
                  <a:cubicBezTo>
                    <a:pt x="1247" y="1326"/>
                    <a:pt x="1326" y="1247"/>
                    <a:pt x="1326" y="1141"/>
                  </a:cubicBezTo>
                  <a:cubicBezTo>
                    <a:pt x="1326" y="1008"/>
                    <a:pt x="1247" y="929"/>
                    <a:pt x="1141" y="929"/>
                  </a:cubicBezTo>
                  <a:lnTo>
                    <a:pt x="1088" y="929"/>
                  </a:lnTo>
                  <a:lnTo>
                    <a:pt x="505" y="371"/>
                  </a:lnTo>
                  <a:lnTo>
                    <a:pt x="530" y="293"/>
                  </a:lnTo>
                  <a:lnTo>
                    <a:pt x="2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6"/>
            <p:cNvSpPr/>
            <p:nvPr/>
          </p:nvSpPr>
          <p:spPr>
            <a:xfrm>
              <a:off x="6845443" y="3256316"/>
              <a:ext cx="176855" cy="162684"/>
            </a:xfrm>
            <a:custGeom>
              <a:rect b="b" l="l" r="r" t="t"/>
              <a:pathLst>
                <a:path extrusionOk="0" h="1171" w="1273">
                  <a:moveTo>
                    <a:pt x="632" y="1"/>
                  </a:moveTo>
                  <a:cubicBezTo>
                    <a:pt x="569" y="1"/>
                    <a:pt x="507" y="12"/>
                    <a:pt x="450" y="36"/>
                  </a:cubicBezTo>
                  <a:lnTo>
                    <a:pt x="609" y="195"/>
                  </a:lnTo>
                  <a:cubicBezTo>
                    <a:pt x="715" y="195"/>
                    <a:pt x="821" y="223"/>
                    <a:pt x="901" y="302"/>
                  </a:cubicBezTo>
                  <a:cubicBezTo>
                    <a:pt x="1060" y="461"/>
                    <a:pt x="1060" y="700"/>
                    <a:pt x="901" y="859"/>
                  </a:cubicBezTo>
                  <a:cubicBezTo>
                    <a:pt x="822" y="939"/>
                    <a:pt x="722" y="979"/>
                    <a:pt x="622" y="979"/>
                  </a:cubicBezTo>
                  <a:cubicBezTo>
                    <a:pt x="523" y="979"/>
                    <a:pt x="423" y="939"/>
                    <a:pt x="344" y="859"/>
                  </a:cubicBezTo>
                  <a:cubicBezTo>
                    <a:pt x="265" y="779"/>
                    <a:pt x="238" y="673"/>
                    <a:pt x="238" y="567"/>
                  </a:cubicBezTo>
                  <a:lnTo>
                    <a:pt x="78" y="382"/>
                  </a:lnTo>
                  <a:lnTo>
                    <a:pt x="78" y="382"/>
                  </a:lnTo>
                  <a:cubicBezTo>
                    <a:pt x="0" y="594"/>
                    <a:pt x="53" y="832"/>
                    <a:pt x="212" y="991"/>
                  </a:cubicBezTo>
                  <a:cubicBezTo>
                    <a:pt x="331" y="1111"/>
                    <a:pt x="483" y="1170"/>
                    <a:pt x="632" y="1170"/>
                  </a:cubicBezTo>
                  <a:cubicBezTo>
                    <a:pt x="781" y="1170"/>
                    <a:pt x="927" y="1111"/>
                    <a:pt x="1033" y="991"/>
                  </a:cubicBezTo>
                  <a:cubicBezTo>
                    <a:pt x="1272" y="753"/>
                    <a:pt x="1272" y="408"/>
                    <a:pt x="1033" y="170"/>
                  </a:cubicBezTo>
                  <a:cubicBezTo>
                    <a:pt x="923" y="60"/>
                    <a:pt x="775" y="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6"/>
            <p:cNvSpPr/>
            <p:nvPr/>
          </p:nvSpPr>
          <p:spPr>
            <a:xfrm>
              <a:off x="6782648" y="3199495"/>
              <a:ext cx="298555" cy="273826"/>
            </a:xfrm>
            <a:custGeom>
              <a:rect b="b" l="l" r="r" t="t"/>
              <a:pathLst>
                <a:path extrusionOk="0" h="1971" w="2149">
                  <a:moveTo>
                    <a:pt x="1072" y="0"/>
                  </a:moveTo>
                  <a:cubicBezTo>
                    <a:pt x="902" y="0"/>
                    <a:pt x="732" y="43"/>
                    <a:pt x="584" y="127"/>
                  </a:cubicBezTo>
                  <a:lnTo>
                    <a:pt x="743" y="286"/>
                  </a:lnTo>
                  <a:cubicBezTo>
                    <a:pt x="847" y="240"/>
                    <a:pt x="958" y="216"/>
                    <a:pt x="1068" y="216"/>
                  </a:cubicBezTo>
                  <a:cubicBezTo>
                    <a:pt x="1267" y="216"/>
                    <a:pt x="1464" y="293"/>
                    <a:pt x="1618" y="445"/>
                  </a:cubicBezTo>
                  <a:cubicBezTo>
                    <a:pt x="1937" y="738"/>
                    <a:pt x="1937" y="1241"/>
                    <a:pt x="1618" y="1533"/>
                  </a:cubicBezTo>
                  <a:cubicBezTo>
                    <a:pt x="1472" y="1679"/>
                    <a:pt x="1273" y="1751"/>
                    <a:pt x="1074" y="1751"/>
                  </a:cubicBezTo>
                  <a:cubicBezTo>
                    <a:pt x="876" y="1751"/>
                    <a:pt x="677" y="1679"/>
                    <a:pt x="530" y="1533"/>
                  </a:cubicBezTo>
                  <a:cubicBezTo>
                    <a:pt x="293" y="1294"/>
                    <a:pt x="240" y="950"/>
                    <a:pt x="371" y="658"/>
                  </a:cubicBezTo>
                  <a:lnTo>
                    <a:pt x="212" y="498"/>
                  </a:lnTo>
                  <a:lnTo>
                    <a:pt x="212" y="498"/>
                  </a:lnTo>
                  <a:cubicBezTo>
                    <a:pt x="0" y="870"/>
                    <a:pt x="53" y="1374"/>
                    <a:pt x="371" y="1692"/>
                  </a:cubicBezTo>
                  <a:cubicBezTo>
                    <a:pt x="571" y="1878"/>
                    <a:pt x="823" y="1971"/>
                    <a:pt x="1074" y="1971"/>
                  </a:cubicBezTo>
                  <a:cubicBezTo>
                    <a:pt x="1326" y="1971"/>
                    <a:pt x="1578" y="1878"/>
                    <a:pt x="1777" y="1692"/>
                  </a:cubicBezTo>
                  <a:cubicBezTo>
                    <a:pt x="2149" y="1294"/>
                    <a:pt x="2149" y="685"/>
                    <a:pt x="1777" y="286"/>
                  </a:cubicBezTo>
                  <a:cubicBezTo>
                    <a:pt x="1587" y="96"/>
                    <a:pt x="1329" y="0"/>
                    <a:pt x="10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7" name="Google Shape;1407;p66"/>
          <p:cNvSpPr/>
          <p:nvPr/>
        </p:nvSpPr>
        <p:spPr>
          <a:xfrm>
            <a:off x="3222588" y="2109901"/>
            <a:ext cx="235899" cy="235899"/>
          </a:xfrm>
          <a:custGeom>
            <a:rect b="b" l="l" r="r" t="t"/>
            <a:pathLst>
              <a:path extrusionOk="0" h="1698" w="1698">
                <a:moveTo>
                  <a:pt x="849" y="531"/>
                </a:moveTo>
                <a:cubicBezTo>
                  <a:pt x="1034" y="531"/>
                  <a:pt x="1167" y="662"/>
                  <a:pt x="1167" y="849"/>
                </a:cubicBezTo>
                <a:cubicBezTo>
                  <a:pt x="1167" y="1033"/>
                  <a:pt x="1034" y="1167"/>
                  <a:pt x="849" y="1167"/>
                </a:cubicBezTo>
                <a:cubicBezTo>
                  <a:pt x="663" y="1167"/>
                  <a:pt x="531" y="1033"/>
                  <a:pt x="531" y="849"/>
                </a:cubicBezTo>
                <a:cubicBezTo>
                  <a:pt x="531" y="662"/>
                  <a:pt x="663" y="531"/>
                  <a:pt x="849" y="531"/>
                </a:cubicBezTo>
                <a:close/>
                <a:moveTo>
                  <a:pt x="769" y="1"/>
                </a:moveTo>
                <a:cubicBezTo>
                  <a:pt x="743" y="1"/>
                  <a:pt x="716" y="26"/>
                  <a:pt x="716" y="54"/>
                </a:cubicBezTo>
                <a:lnTo>
                  <a:pt x="716" y="160"/>
                </a:lnTo>
                <a:cubicBezTo>
                  <a:pt x="637" y="185"/>
                  <a:pt x="531" y="213"/>
                  <a:pt x="451" y="266"/>
                </a:cubicBezTo>
                <a:lnTo>
                  <a:pt x="397" y="185"/>
                </a:lnTo>
                <a:cubicBezTo>
                  <a:pt x="371" y="172"/>
                  <a:pt x="351" y="166"/>
                  <a:pt x="335" y="166"/>
                </a:cubicBezTo>
                <a:cubicBezTo>
                  <a:pt x="318" y="166"/>
                  <a:pt x="305" y="172"/>
                  <a:pt x="291" y="185"/>
                </a:cubicBezTo>
                <a:lnTo>
                  <a:pt x="213" y="266"/>
                </a:lnTo>
                <a:lnTo>
                  <a:pt x="185" y="291"/>
                </a:lnTo>
                <a:cubicBezTo>
                  <a:pt x="185" y="319"/>
                  <a:pt x="185" y="372"/>
                  <a:pt x="213" y="397"/>
                </a:cubicBezTo>
                <a:lnTo>
                  <a:pt x="266" y="450"/>
                </a:lnTo>
                <a:cubicBezTo>
                  <a:pt x="238" y="531"/>
                  <a:pt x="185" y="609"/>
                  <a:pt x="185" y="690"/>
                </a:cubicBezTo>
                <a:lnTo>
                  <a:pt x="185" y="715"/>
                </a:lnTo>
                <a:lnTo>
                  <a:pt x="54" y="715"/>
                </a:lnTo>
                <a:cubicBezTo>
                  <a:pt x="26" y="715"/>
                  <a:pt x="1" y="743"/>
                  <a:pt x="1" y="768"/>
                </a:cubicBezTo>
                <a:lnTo>
                  <a:pt x="1" y="796"/>
                </a:lnTo>
                <a:lnTo>
                  <a:pt x="1" y="849"/>
                </a:lnTo>
                <a:lnTo>
                  <a:pt x="1" y="902"/>
                </a:lnTo>
                <a:lnTo>
                  <a:pt x="1" y="927"/>
                </a:lnTo>
                <a:cubicBezTo>
                  <a:pt x="1" y="955"/>
                  <a:pt x="26" y="980"/>
                  <a:pt x="54" y="980"/>
                </a:cubicBezTo>
                <a:lnTo>
                  <a:pt x="185" y="980"/>
                </a:lnTo>
                <a:lnTo>
                  <a:pt x="185" y="1008"/>
                </a:lnTo>
                <a:cubicBezTo>
                  <a:pt x="185" y="1086"/>
                  <a:pt x="238" y="1167"/>
                  <a:pt x="266" y="1245"/>
                </a:cubicBezTo>
                <a:lnTo>
                  <a:pt x="213" y="1298"/>
                </a:lnTo>
                <a:cubicBezTo>
                  <a:pt x="185" y="1326"/>
                  <a:pt x="185" y="1351"/>
                  <a:pt x="185" y="1379"/>
                </a:cubicBezTo>
                <a:cubicBezTo>
                  <a:pt x="185" y="1404"/>
                  <a:pt x="185" y="1404"/>
                  <a:pt x="213" y="1404"/>
                </a:cubicBezTo>
                <a:lnTo>
                  <a:pt x="291" y="1485"/>
                </a:lnTo>
                <a:cubicBezTo>
                  <a:pt x="305" y="1498"/>
                  <a:pt x="318" y="1504"/>
                  <a:pt x="335" y="1504"/>
                </a:cubicBezTo>
                <a:cubicBezTo>
                  <a:pt x="351" y="1504"/>
                  <a:pt x="371" y="1498"/>
                  <a:pt x="397" y="1485"/>
                </a:cubicBezTo>
                <a:lnTo>
                  <a:pt x="451" y="1432"/>
                </a:lnTo>
                <a:cubicBezTo>
                  <a:pt x="531" y="1457"/>
                  <a:pt x="637" y="1510"/>
                  <a:pt x="716" y="1510"/>
                </a:cubicBezTo>
                <a:lnTo>
                  <a:pt x="716" y="1617"/>
                </a:lnTo>
                <a:cubicBezTo>
                  <a:pt x="716" y="1670"/>
                  <a:pt x="743" y="1697"/>
                  <a:pt x="769" y="1697"/>
                </a:cubicBezTo>
                <a:lnTo>
                  <a:pt x="902" y="1697"/>
                </a:lnTo>
                <a:cubicBezTo>
                  <a:pt x="955" y="1697"/>
                  <a:pt x="981" y="1670"/>
                  <a:pt x="981" y="1644"/>
                </a:cubicBezTo>
                <a:lnTo>
                  <a:pt x="981" y="1510"/>
                </a:lnTo>
                <a:cubicBezTo>
                  <a:pt x="1061" y="1510"/>
                  <a:pt x="1167" y="1457"/>
                  <a:pt x="1220" y="1404"/>
                </a:cubicBezTo>
                <a:lnTo>
                  <a:pt x="1299" y="1485"/>
                </a:lnTo>
                <a:cubicBezTo>
                  <a:pt x="1326" y="1510"/>
                  <a:pt x="1352" y="1510"/>
                  <a:pt x="1352" y="1510"/>
                </a:cubicBezTo>
                <a:lnTo>
                  <a:pt x="1379" y="1510"/>
                </a:lnTo>
                <a:cubicBezTo>
                  <a:pt x="1405" y="1510"/>
                  <a:pt x="1405" y="1510"/>
                  <a:pt x="1405" y="1485"/>
                </a:cubicBezTo>
                <a:lnTo>
                  <a:pt x="1485" y="1404"/>
                </a:lnTo>
                <a:cubicBezTo>
                  <a:pt x="1511" y="1379"/>
                  <a:pt x="1511" y="1351"/>
                  <a:pt x="1485" y="1298"/>
                </a:cubicBezTo>
                <a:lnTo>
                  <a:pt x="1405" y="1245"/>
                </a:lnTo>
                <a:cubicBezTo>
                  <a:pt x="1458" y="1167"/>
                  <a:pt x="1511" y="1086"/>
                  <a:pt x="1511" y="1008"/>
                </a:cubicBezTo>
                <a:lnTo>
                  <a:pt x="1511" y="980"/>
                </a:lnTo>
                <a:lnTo>
                  <a:pt x="1644" y="980"/>
                </a:lnTo>
                <a:cubicBezTo>
                  <a:pt x="1670" y="980"/>
                  <a:pt x="1697" y="955"/>
                  <a:pt x="1697" y="902"/>
                </a:cubicBezTo>
                <a:lnTo>
                  <a:pt x="1697" y="849"/>
                </a:lnTo>
                <a:lnTo>
                  <a:pt x="1697" y="796"/>
                </a:lnTo>
                <a:cubicBezTo>
                  <a:pt x="1697" y="743"/>
                  <a:pt x="1670" y="715"/>
                  <a:pt x="1644" y="715"/>
                </a:cubicBezTo>
                <a:lnTo>
                  <a:pt x="1511" y="715"/>
                </a:lnTo>
                <a:lnTo>
                  <a:pt x="1511" y="690"/>
                </a:lnTo>
                <a:cubicBezTo>
                  <a:pt x="1511" y="609"/>
                  <a:pt x="1458" y="531"/>
                  <a:pt x="1405" y="450"/>
                </a:cubicBezTo>
                <a:lnTo>
                  <a:pt x="1485" y="397"/>
                </a:lnTo>
                <a:lnTo>
                  <a:pt x="1485" y="372"/>
                </a:lnTo>
                <a:cubicBezTo>
                  <a:pt x="1511" y="344"/>
                  <a:pt x="1511" y="319"/>
                  <a:pt x="1485" y="291"/>
                </a:cubicBezTo>
                <a:lnTo>
                  <a:pt x="1405" y="213"/>
                </a:lnTo>
                <a:cubicBezTo>
                  <a:pt x="1405" y="185"/>
                  <a:pt x="1405" y="185"/>
                  <a:pt x="1379" y="185"/>
                </a:cubicBezTo>
                <a:lnTo>
                  <a:pt x="1352" y="185"/>
                </a:lnTo>
                <a:cubicBezTo>
                  <a:pt x="1352" y="185"/>
                  <a:pt x="1326" y="185"/>
                  <a:pt x="1299" y="213"/>
                </a:cubicBezTo>
                <a:lnTo>
                  <a:pt x="1220" y="266"/>
                </a:lnTo>
                <a:cubicBezTo>
                  <a:pt x="1167" y="213"/>
                  <a:pt x="1061" y="185"/>
                  <a:pt x="981" y="160"/>
                </a:cubicBezTo>
                <a:lnTo>
                  <a:pt x="981" y="54"/>
                </a:lnTo>
                <a:cubicBezTo>
                  <a:pt x="981" y="26"/>
                  <a:pt x="955" y="1"/>
                  <a:pt x="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8" name="Google Shape;1408;p66"/>
          <p:cNvGrpSpPr/>
          <p:nvPr/>
        </p:nvGrpSpPr>
        <p:grpSpPr>
          <a:xfrm>
            <a:off x="2743147" y="1350488"/>
            <a:ext cx="191581" cy="268825"/>
            <a:chOff x="6753195" y="2233949"/>
            <a:chExt cx="191581" cy="268825"/>
          </a:xfrm>
        </p:grpSpPr>
        <p:sp>
          <p:nvSpPr>
            <p:cNvPr id="1409" name="Google Shape;1409;p66"/>
            <p:cNvSpPr/>
            <p:nvPr/>
          </p:nvSpPr>
          <p:spPr>
            <a:xfrm>
              <a:off x="6804737" y="2462346"/>
              <a:ext cx="88497" cy="40428"/>
            </a:xfrm>
            <a:custGeom>
              <a:rect b="b" l="l" r="r" t="t"/>
              <a:pathLst>
                <a:path extrusionOk="0" h="291" w="637">
                  <a:moveTo>
                    <a:pt x="0" y="0"/>
                  </a:moveTo>
                  <a:lnTo>
                    <a:pt x="0" y="79"/>
                  </a:lnTo>
                  <a:cubicBezTo>
                    <a:pt x="0" y="106"/>
                    <a:pt x="28" y="185"/>
                    <a:pt x="159" y="212"/>
                  </a:cubicBezTo>
                  <a:cubicBezTo>
                    <a:pt x="159" y="238"/>
                    <a:pt x="187" y="265"/>
                    <a:pt x="212" y="265"/>
                  </a:cubicBezTo>
                  <a:cubicBezTo>
                    <a:pt x="212" y="291"/>
                    <a:pt x="240" y="291"/>
                    <a:pt x="265" y="291"/>
                  </a:cubicBezTo>
                  <a:lnTo>
                    <a:pt x="399" y="291"/>
                  </a:lnTo>
                  <a:cubicBezTo>
                    <a:pt x="399" y="291"/>
                    <a:pt x="425" y="291"/>
                    <a:pt x="425" y="265"/>
                  </a:cubicBezTo>
                  <a:cubicBezTo>
                    <a:pt x="452" y="265"/>
                    <a:pt x="478" y="238"/>
                    <a:pt x="505" y="212"/>
                  </a:cubicBezTo>
                  <a:cubicBezTo>
                    <a:pt x="611" y="185"/>
                    <a:pt x="637" y="106"/>
                    <a:pt x="637" y="79"/>
                  </a:cubicBezTo>
                  <a:lnTo>
                    <a:pt x="6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6"/>
            <p:cNvSpPr/>
            <p:nvPr/>
          </p:nvSpPr>
          <p:spPr>
            <a:xfrm>
              <a:off x="6753195" y="2233949"/>
              <a:ext cx="191581" cy="206446"/>
            </a:xfrm>
            <a:custGeom>
              <a:rect b="b" l="l" r="r" t="t"/>
              <a:pathLst>
                <a:path extrusionOk="0" h="1486" w="1379">
                  <a:moveTo>
                    <a:pt x="689" y="291"/>
                  </a:moveTo>
                  <a:cubicBezTo>
                    <a:pt x="770" y="291"/>
                    <a:pt x="796" y="319"/>
                    <a:pt x="796" y="397"/>
                  </a:cubicBezTo>
                  <a:lnTo>
                    <a:pt x="796" y="556"/>
                  </a:lnTo>
                  <a:lnTo>
                    <a:pt x="796" y="609"/>
                  </a:lnTo>
                  <a:lnTo>
                    <a:pt x="742" y="927"/>
                  </a:lnTo>
                  <a:cubicBezTo>
                    <a:pt x="742" y="955"/>
                    <a:pt x="717" y="955"/>
                    <a:pt x="689" y="955"/>
                  </a:cubicBezTo>
                  <a:cubicBezTo>
                    <a:pt x="664" y="955"/>
                    <a:pt x="636" y="955"/>
                    <a:pt x="636" y="927"/>
                  </a:cubicBezTo>
                  <a:lnTo>
                    <a:pt x="583" y="609"/>
                  </a:lnTo>
                  <a:lnTo>
                    <a:pt x="583" y="556"/>
                  </a:lnTo>
                  <a:lnTo>
                    <a:pt x="583" y="397"/>
                  </a:lnTo>
                  <a:cubicBezTo>
                    <a:pt x="583" y="319"/>
                    <a:pt x="636" y="291"/>
                    <a:pt x="689" y="291"/>
                  </a:cubicBezTo>
                  <a:close/>
                  <a:moveTo>
                    <a:pt x="689" y="1061"/>
                  </a:moveTo>
                  <a:cubicBezTo>
                    <a:pt x="742" y="1061"/>
                    <a:pt x="796" y="1114"/>
                    <a:pt x="796" y="1167"/>
                  </a:cubicBezTo>
                  <a:cubicBezTo>
                    <a:pt x="796" y="1220"/>
                    <a:pt x="742" y="1273"/>
                    <a:pt x="689" y="1273"/>
                  </a:cubicBezTo>
                  <a:cubicBezTo>
                    <a:pt x="636" y="1273"/>
                    <a:pt x="583" y="1220"/>
                    <a:pt x="583" y="1167"/>
                  </a:cubicBezTo>
                  <a:cubicBezTo>
                    <a:pt x="583" y="1114"/>
                    <a:pt x="636" y="1061"/>
                    <a:pt x="689" y="1061"/>
                  </a:cubicBezTo>
                  <a:close/>
                  <a:moveTo>
                    <a:pt x="689" y="1"/>
                  </a:moveTo>
                  <a:cubicBezTo>
                    <a:pt x="318" y="1"/>
                    <a:pt x="0" y="291"/>
                    <a:pt x="0" y="637"/>
                  </a:cubicBezTo>
                  <a:cubicBezTo>
                    <a:pt x="0" y="874"/>
                    <a:pt x="106" y="1033"/>
                    <a:pt x="187" y="1139"/>
                  </a:cubicBezTo>
                  <a:cubicBezTo>
                    <a:pt x="212" y="1192"/>
                    <a:pt x="240" y="1220"/>
                    <a:pt x="240" y="1273"/>
                  </a:cubicBezTo>
                  <a:cubicBezTo>
                    <a:pt x="240" y="1326"/>
                    <a:pt x="265" y="1404"/>
                    <a:pt x="318" y="1457"/>
                  </a:cubicBezTo>
                  <a:cubicBezTo>
                    <a:pt x="346" y="1485"/>
                    <a:pt x="371" y="1485"/>
                    <a:pt x="424" y="1485"/>
                  </a:cubicBezTo>
                  <a:lnTo>
                    <a:pt x="982" y="1485"/>
                  </a:lnTo>
                  <a:cubicBezTo>
                    <a:pt x="1008" y="1485"/>
                    <a:pt x="1035" y="1485"/>
                    <a:pt x="1061" y="1457"/>
                  </a:cubicBezTo>
                  <a:cubicBezTo>
                    <a:pt x="1114" y="1404"/>
                    <a:pt x="1141" y="1326"/>
                    <a:pt x="1141" y="1273"/>
                  </a:cubicBezTo>
                  <a:cubicBezTo>
                    <a:pt x="1141" y="1220"/>
                    <a:pt x="1167" y="1192"/>
                    <a:pt x="1220" y="1139"/>
                  </a:cubicBezTo>
                  <a:cubicBezTo>
                    <a:pt x="1273" y="1033"/>
                    <a:pt x="1379" y="874"/>
                    <a:pt x="1379" y="637"/>
                  </a:cubicBezTo>
                  <a:cubicBezTo>
                    <a:pt x="1379" y="291"/>
                    <a:pt x="1061" y="1"/>
                    <a:pt x="6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1" name="Google Shape;1411;p66"/>
          <p:cNvSpPr txBox="1"/>
          <p:nvPr/>
        </p:nvSpPr>
        <p:spPr>
          <a:xfrm>
            <a:off x="3168500" y="1194200"/>
            <a:ext cx="49701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Mercury is the closest planet to the Sun and the smallest one in the Solar System—it’s only a bit larger than the Moon </a:t>
            </a:r>
            <a:endParaRPr sz="1200">
              <a:solidFill>
                <a:schemeClr val="lt1"/>
              </a:solidFill>
              <a:latin typeface="Roboto"/>
              <a:ea typeface="Roboto"/>
              <a:cs typeface="Roboto"/>
              <a:sym typeface="Roboto"/>
            </a:endParaRPr>
          </a:p>
        </p:txBody>
      </p:sp>
      <p:sp>
        <p:nvSpPr>
          <p:cNvPr id="1412" name="Google Shape;1412;p66"/>
          <p:cNvSpPr txBox="1"/>
          <p:nvPr/>
        </p:nvSpPr>
        <p:spPr>
          <a:xfrm>
            <a:off x="3697622" y="1945294"/>
            <a:ext cx="49701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Venus has a beautiful name and is the second planet from the Sun. It’s terribly hot—even hotter than Mercury</a:t>
            </a:r>
            <a:endParaRPr sz="1200">
              <a:solidFill>
                <a:schemeClr val="lt1"/>
              </a:solidFill>
              <a:latin typeface="Roboto"/>
              <a:ea typeface="Roboto"/>
              <a:cs typeface="Roboto"/>
              <a:sym typeface="Roboto"/>
            </a:endParaRPr>
          </a:p>
        </p:txBody>
      </p:sp>
      <p:sp>
        <p:nvSpPr>
          <p:cNvPr id="1413" name="Google Shape;1413;p66"/>
          <p:cNvSpPr txBox="1"/>
          <p:nvPr/>
        </p:nvSpPr>
        <p:spPr>
          <a:xfrm>
            <a:off x="3613035" y="2688237"/>
            <a:ext cx="49701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Despite being red, Mars is a cold place. It’s full of iron oxide dust, which gives the planet its reddish cast</a:t>
            </a:r>
            <a:endParaRPr sz="1200">
              <a:solidFill>
                <a:schemeClr val="lt1"/>
              </a:solidFill>
              <a:latin typeface="Roboto"/>
              <a:ea typeface="Roboto"/>
              <a:cs typeface="Roboto"/>
              <a:sym typeface="Roboto"/>
            </a:endParaRPr>
          </a:p>
        </p:txBody>
      </p:sp>
      <p:sp>
        <p:nvSpPr>
          <p:cNvPr id="1414" name="Google Shape;1414;p66"/>
          <p:cNvSpPr txBox="1"/>
          <p:nvPr/>
        </p:nvSpPr>
        <p:spPr>
          <a:xfrm>
            <a:off x="3689235" y="3445450"/>
            <a:ext cx="49701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It’s a gas giant and also the biggest planet in our Solar System. Jupiter is the fourth-brightest object in the sky</a:t>
            </a:r>
            <a:endParaRPr sz="1200">
              <a:solidFill>
                <a:schemeClr val="lt1"/>
              </a:solidFill>
              <a:latin typeface="Roboto"/>
              <a:ea typeface="Roboto"/>
              <a:cs typeface="Roboto"/>
              <a:sym typeface="Roboto"/>
            </a:endParaRPr>
          </a:p>
        </p:txBody>
      </p:sp>
      <p:sp>
        <p:nvSpPr>
          <p:cNvPr id="1415" name="Google Shape;1415;p66"/>
          <p:cNvSpPr txBox="1"/>
          <p:nvPr/>
        </p:nvSpPr>
        <p:spPr>
          <a:xfrm>
            <a:off x="3165360" y="4169350"/>
            <a:ext cx="4970100" cy="5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 Jupiter is the fourth-brightest object in the sky</a:t>
            </a:r>
            <a:endParaRPr sz="1200">
              <a:solidFill>
                <a:schemeClr val="lt1"/>
              </a:solidFill>
              <a:latin typeface="Roboto"/>
              <a:ea typeface="Roboto"/>
              <a:cs typeface="Roboto"/>
              <a:sym typeface="Roboto"/>
            </a:endParaRPr>
          </a:p>
        </p:txBody>
      </p:sp>
      <p:sp>
        <p:nvSpPr>
          <p:cNvPr id="1416" name="Google Shape;1416;p66"/>
          <p:cNvSpPr txBox="1"/>
          <p:nvPr/>
        </p:nvSpPr>
        <p:spPr>
          <a:xfrm>
            <a:off x="587225" y="2714625"/>
            <a:ext cx="1374900" cy="4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Earth is the only planet with life</a:t>
            </a:r>
            <a:endParaRPr sz="1200">
              <a:solidFill>
                <a:schemeClr val="dk2"/>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grpSp>
        <p:nvGrpSpPr>
          <p:cNvPr id="1421" name="Google Shape;1421;p67"/>
          <p:cNvGrpSpPr/>
          <p:nvPr/>
        </p:nvGrpSpPr>
        <p:grpSpPr>
          <a:xfrm>
            <a:off x="284255" y="963293"/>
            <a:ext cx="7133075" cy="3321915"/>
            <a:chOff x="-227520" y="1308918"/>
            <a:chExt cx="7133075" cy="3321915"/>
          </a:xfrm>
        </p:grpSpPr>
        <p:sp>
          <p:nvSpPr>
            <p:cNvPr id="1422" name="Google Shape;1422;p67"/>
            <p:cNvSpPr/>
            <p:nvPr/>
          </p:nvSpPr>
          <p:spPr>
            <a:xfrm>
              <a:off x="3156475" y="1366950"/>
              <a:ext cx="3749080" cy="618015"/>
            </a:xfrm>
            <a:custGeom>
              <a:rect b="b" l="l" r="r" t="t"/>
              <a:pathLst>
                <a:path extrusionOk="0" h="24930" w="69466">
                  <a:moveTo>
                    <a:pt x="43835" y="1"/>
                  </a:moveTo>
                  <a:cubicBezTo>
                    <a:pt x="24540" y="1"/>
                    <a:pt x="0" y="1527"/>
                    <a:pt x="0" y="1527"/>
                  </a:cubicBezTo>
                  <a:lnTo>
                    <a:pt x="199" y="23886"/>
                  </a:lnTo>
                  <a:cubicBezTo>
                    <a:pt x="199" y="23886"/>
                    <a:pt x="27934" y="24930"/>
                    <a:pt x="47797" y="24930"/>
                  </a:cubicBezTo>
                  <a:cubicBezTo>
                    <a:pt x="57729" y="24930"/>
                    <a:pt x="65692" y="24669"/>
                    <a:pt x="67237" y="23886"/>
                  </a:cubicBezTo>
                  <a:cubicBezTo>
                    <a:pt x="69465" y="22753"/>
                    <a:pt x="67675" y="3198"/>
                    <a:pt x="66243" y="2084"/>
                  </a:cubicBezTo>
                  <a:cubicBezTo>
                    <a:pt x="64248" y="503"/>
                    <a:pt x="54905" y="1"/>
                    <a:pt x="43835"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423" name="Google Shape;1423;p67"/>
            <p:cNvSpPr/>
            <p:nvPr/>
          </p:nvSpPr>
          <p:spPr>
            <a:xfrm>
              <a:off x="3156475" y="3714260"/>
              <a:ext cx="3749080" cy="618015"/>
            </a:xfrm>
            <a:custGeom>
              <a:rect b="b" l="l" r="r" t="t"/>
              <a:pathLst>
                <a:path extrusionOk="0" h="24930" w="69466">
                  <a:moveTo>
                    <a:pt x="43835" y="1"/>
                  </a:moveTo>
                  <a:cubicBezTo>
                    <a:pt x="24540" y="1"/>
                    <a:pt x="0" y="1527"/>
                    <a:pt x="0" y="1527"/>
                  </a:cubicBezTo>
                  <a:lnTo>
                    <a:pt x="199" y="23886"/>
                  </a:lnTo>
                  <a:cubicBezTo>
                    <a:pt x="199" y="23886"/>
                    <a:pt x="27934" y="24930"/>
                    <a:pt x="47797" y="24930"/>
                  </a:cubicBezTo>
                  <a:cubicBezTo>
                    <a:pt x="57729" y="24930"/>
                    <a:pt x="65692" y="24669"/>
                    <a:pt x="67237" y="23886"/>
                  </a:cubicBezTo>
                  <a:cubicBezTo>
                    <a:pt x="69465" y="22753"/>
                    <a:pt x="67675" y="3198"/>
                    <a:pt x="66243" y="2084"/>
                  </a:cubicBezTo>
                  <a:cubicBezTo>
                    <a:pt x="64248" y="503"/>
                    <a:pt x="54905" y="1"/>
                    <a:pt x="43835"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424" name="Google Shape;1424;p67"/>
            <p:cNvSpPr/>
            <p:nvPr/>
          </p:nvSpPr>
          <p:spPr>
            <a:xfrm>
              <a:off x="3156475" y="2931824"/>
              <a:ext cx="3749080" cy="618015"/>
            </a:xfrm>
            <a:custGeom>
              <a:rect b="b" l="l" r="r" t="t"/>
              <a:pathLst>
                <a:path extrusionOk="0" h="24930" w="69466">
                  <a:moveTo>
                    <a:pt x="43835" y="1"/>
                  </a:moveTo>
                  <a:cubicBezTo>
                    <a:pt x="24540" y="1"/>
                    <a:pt x="0" y="1527"/>
                    <a:pt x="0" y="1527"/>
                  </a:cubicBezTo>
                  <a:lnTo>
                    <a:pt x="199" y="23886"/>
                  </a:lnTo>
                  <a:cubicBezTo>
                    <a:pt x="199" y="23886"/>
                    <a:pt x="27934" y="24930"/>
                    <a:pt x="47797" y="24930"/>
                  </a:cubicBezTo>
                  <a:cubicBezTo>
                    <a:pt x="57729" y="24930"/>
                    <a:pt x="65692" y="24669"/>
                    <a:pt x="67237" y="23886"/>
                  </a:cubicBezTo>
                  <a:cubicBezTo>
                    <a:pt x="69465" y="22753"/>
                    <a:pt x="67675" y="3198"/>
                    <a:pt x="66243" y="2084"/>
                  </a:cubicBezTo>
                  <a:cubicBezTo>
                    <a:pt x="64248" y="503"/>
                    <a:pt x="54905" y="1"/>
                    <a:pt x="43835"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1425" name="Google Shape;1425;p67"/>
            <p:cNvSpPr/>
            <p:nvPr/>
          </p:nvSpPr>
          <p:spPr>
            <a:xfrm>
              <a:off x="3156475" y="2149387"/>
              <a:ext cx="3749080" cy="618015"/>
            </a:xfrm>
            <a:custGeom>
              <a:rect b="b" l="l" r="r" t="t"/>
              <a:pathLst>
                <a:path extrusionOk="0" h="24930" w="69466">
                  <a:moveTo>
                    <a:pt x="43835" y="1"/>
                  </a:moveTo>
                  <a:cubicBezTo>
                    <a:pt x="24540" y="1"/>
                    <a:pt x="0" y="1527"/>
                    <a:pt x="0" y="1527"/>
                  </a:cubicBezTo>
                  <a:lnTo>
                    <a:pt x="199" y="23886"/>
                  </a:lnTo>
                  <a:cubicBezTo>
                    <a:pt x="199" y="23886"/>
                    <a:pt x="27934" y="24930"/>
                    <a:pt x="47797" y="24930"/>
                  </a:cubicBezTo>
                  <a:cubicBezTo>
                    <a:pt x="57729" y="24930"/>
                    <a:pt x="65692" y="24669"/>
                    <a:pt x="67237" y="23886"/>
                  </a:cubicBezTo>
                  <a:cubicBezTo>
                    <a:pt x="69465" y="22753"/>
                    <a:pt x="67675" y="3198"/>
                    <a:pt x="66243" y="2084"/>
                  </a:cubicBezTo>
                  <a:cubicBezTo>
                    <a:pt x="64248" y="503"/>
                    <a:pt x="54905" y="1"/>
                    <a:pt x="43835"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grpSp>
          <p:nvGrpSpPr>
            <p:cNvPr id="1426" name="Google Shape;1426;p67"/>
            <p:cNvGrpSpPr/>
            <p:nvPr/>
          </p:nvGrpSpPr>
          <p:grpSpPr>
            <a:xfrm>
              <a:off x="-227520" y="3812614"/>
              <a:ext cx="3117043" cy="818218"/>
              <a:chOff x="-1553352" y="3954996"/>
              <a:chExt cx="3043690" cy="798963"/>
            </a:xfrm>
          </p:grpSpPr>
          <p:sp>
            <p:nvSpPr>
              <p:cNvPr id="1427" name="Google Shape;1427;p67"/>
              <p:cNvSpPr/>
              <p:nvPr/>
            </p:nvSpPr>
            <p:spPr>
              <a:xfrm>
                <a:off x="-1553352" y="4151380"/>
                <a:ext cx="548908" cy="602578"/>
              </a:xfrm>
              <a:custGeom>
                <a:rect b="b" l="l" r="r" t="t"/>
                <a:pathLst>
                  <a:path extrusionOk="0" h="32189" w="29322">
                    <a:moveTo>
                      <a:pt x="12247" y="1"/>
                    </a:moveTo>
                    <a:cubicBezTo>
                      <a:pt x="10116" y="1"/>
                      <a:pt x="7988" y="87"/>
                      <a:pt x="5872" y="237"/>
                    </a:cubicBezTo>
                    <a:cubicBezTo>
                      <a:pt x="4938" y="304"/>
                      <a:pt x="4004" y="404"/>
                      <a:pt x="3070" y="504"/>
                    </a:cubicBezTo>
                    <a:cubicBezTo>
                      <a:pt x="2303" y="571"/>
                      <a:pt x="1502" y="738"/>
                      <a:pt x="968" y="1338"/>
                    </a:cubicBezTo>
                    <a:cubicBezTo>
                      <a:pt x="501" y="1838"/>
                      <a:pt x="301" y="2539"/>
                      <a:pt x="201" y="3206"/>
                    </a:cubicBezTo>
                    <a:cubicBezTo>
                      <a:pt x="68" y="4007"/>
                      <a:pt x="101" y="4807"/>
                      <a:pt x="68" y="5608"/>
                    </a:cubicBezTo>
                    <a:cubicBezTo>
                      <a:pt x="1" y="9544"/>
                      <a:pt x="34" y="13480"/>
                      <a:pt x="234" y="17416"/>
                    </a:cubicBezTo>
                    <a:cubicBezTo>
                      <a:pt x="301" y="19384"/>
                      <a:pt x="435" y="21352"/>
                      <a:pt x="601" y="23320"/>
                    </a:cubicBezTo>
                    <a:cubicBezTo>
                      <a:pt x="668" y="24288"/>
                      <a:pt x="768" y="25255"/>
                      <a:pt x="868" y="26223"/>
                    </a:cubicBezTo>
                    <a:cubicBezTo>
                      <a:pt x="935" y="27023"/>
                      <a:pt x="1068" y="27857"/>
                      <a:pt x="1335" y="28624"/>
                    </a:cubicBezTo>
                    <a:cubicBezTo>
                      <a:pt x="1569" y="29358"/>
                      <a:pt x="2002" y="30025"/>
                      <a:pt x="2569" y="30526"/>
                    </a:cubicBezTo>
                    <a:cubicBezTo>
                      <a:pt x="3103" y="30993"/>
                      <a:pt x="3704" y="31326"/>
                      <a:pt x="4371" y="31560"/>
                    </a:cubicBezTo>
                    <a:cubicBezTo>
                      <a:pt x="5805" y="32060"/>
                      <a:pt x="7339" y="32093"/>
                      <a:pt x="8874" y="32160"/>
                    </a:cubicBezTo>
                    <a:cubicBezTo>
                      <a:pt x="9736" y="32178"/>
                      <a:pt x="10598" y="32188"/>
                      <a:pt x="11461" y="32188"/>
                    </a:cubicBezTo>
                    <a:cubicBezTo>
                      <a:pt x="13867" y="32188"/>
                      <a:pt x="16274" y="32106"/>
                      <a:pt x="18681" y="31860"/>
                    </a:cubicBezTo>
                    <a:cubicBezTo>
                      <a:pt x="19748" y="31760"/>
                      <a:pt x="20816" y="31593"/>
                      <a:pt x="21883" y="31393"/>
                    </a:cubicBezTo>
                    <a:cubicBezTo>
                      <a:pt x="22250" y="31326"/>
                      <a:pt x="22584" y="31226"/>
                      <a:pt x="22984" y="31193"/>
                    </a:cubicBezTo>
                    <a:cubicBezTo>
                      <a:pt x="23017" y="31159"/>
                      <a:pt x="23051" y="31159"/>
                      <a:pt x="23084" y="31159"/>
                    </a:cubicBezTo>
                    <a:cubicBezTo>
                      <a:pt x="23117" y="31159"/>
                      <a:pt x="23184" y="31126"/>
                      <a:pt x="23217" y="31126"/>
                    </a:cubicBezTo>
                    <a:cubicBezTo>
                      <a:pt x="24719" y="30792"/>
                      <a:pt x="26353" y="30392"/>
                      <a:pt x="27420" y="29191"/>
                    </a:cubicBezTo>
                    <a:cubicBezTo>
                      <a:pt x="28455" y="28024"/>
                      <a:pt x="28721" y="26423"/>
                      <a:pt x="28855" y="24922"/>
                    </a:cubicBezTo>
                    <a:cubicBezTo>
                      <a:pt x="29255" y="21086"/>
                      <a:pt x="29322" y="17216"/>
                      <a:pt x="29222" y="13347"/>
                    </a:cubicBezTo>
                    <a:cubicBezTo>
                      <a:pt x="29155" y="11379"/>
                      <a:pt x="29055" y="9444"/>
                      <a:pt x="28888" y="7476"/>
                    </a:cubicBezTo>
                    <a:cubicBezTo>
                      <a:pt x="28788" y="6508"/>
                      <a:pt x="28688" y="5541"/>
                      <a:pt x="28588" y="4574"/>
                    </a:cubicBezTo>
                    <a:cubicBezTo>
                      <a:pt x="28521" y="4073"/>
                      <a:pt x="28455" y="3606"/>
                      <a:pt x="28421" y="3106"/>
                    </a:cubicBezTo>
                    <a:cubicBezTo>
                      <a:pt x="28354" y="2739"/>
                      <a:pt x="28354" y="2272"/>
                      <a:pt x="28054" y="2005"/>
                    </a:cubicBezTo>
                    <a:cubicBezTo>
                      <a:pt x="27787" y="1772"/>
                      <a:pt x="27354" y="1705"/>
                      <a:pt x="27020" y="1605"/>
                    </a:cubicBezTo>
                    <a:cubicBezTo>
                      <a:pt x="26553" y="1505"/>
                      <a:pt x="26120" y="1405"/>
                      <a:pt x="25653" y="1305"/>
                    </a:cubicBezTo>
                    <a:cubicBezTo>
                      <a:pt x="24719" y="1105"/>
                      <a:pt x="23785" y="938"/>
                      <a:pt x="22851" y="771"/>
                    </a:cubicBezTo>
                    <a:cubicBezTo>
                      <a:pt x="20983" y="471"/>
                      <a:pt x="19115" y="271"/>
                      <a:pt x="17247" y="171"/>
                    </a:cubicBezTo>
                    <a:cubicBezTo>
                      <a:pt x="15579" y="54"/>
                      <a:pt x="13912" y="1"/>
                      <a:pt x="122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7"/>
              <p:cNvSpPr/>
              <p:nvPr/>
            </p:nvSpPr>
            <p:spPr>
              <a:xfrm>
                <a:off x="893355" y="3954996"/>
                <a:ext cx="550143" cy="592600"/>
              </a:xfrm>
              <a:custGeom>
                <a:rect b="b" l="l" r="r" t="t"/>
                <a:pathLst>
                  <a:path extrusionOk="0" h="31656" w="29388">
                    <a:moveTo>
                      <a:pt x="2702" y="0"/>
                    </a:moveTo>
                    <a:lnTo>
                      <a:pt x="2702" y="0"/>
                    </a:lnTo>
                    <a:cubicBezTo>
                      <a:pt x="2689" y="13"/>
                      <a:pt x="2681" y="26"/>
                      <a:pt x="2676" y="37"/>
                    </a:cubicBezTo>
                    <a:lnTo>
                      <a:pt x="2676" y="37"/>
                    </a:lnTo>
                    <a:cubicBezTo>
                      <a:pt x="2685" y="24"/>
                      <a:pt x="2693" y="12"/>
                      <a:pt x="2702" y="0"/>
                    </a:cubicBezTo>
                    <a:close/>
                    <a:moveTo>
                      <a:pt x="2676" y="37"/>
                    </a:moveTo>
                    <a:lnTo>
                      <a:pt x="2676" y="37"/>
                    </a:lnTo>
                    <a:cubicBezTo>
                      <a:pt x="2454" y="356"/>
                      <a:pt x="2261" y="646"/>
                      <a:pt x="2068" y="967"/>
                    </a:cubicBezTo>
                    <a:cubicBezTo>
                      <a:pt x="1601" y="1701"/>
                      <a:pt x="1201" y="2468"/>
                      <a:pt x="834" y="3236"/>
                    </a:cubicBezTo>
                    <a:cubicBezTo>
                      <a:pt x="434" y="4070"/>
                      <a:pt x="100" y="4937"/>
                      <a:pt x="67" y="5871"/>
                    </a:cubicBezTo>
                    <a:cubicBezTo>
                      <a:pt x="0" y="6438"/>
                      <a:pt x="33" y="7038"/>
                      <a:pt x="0" y="7605"/>
                    </a:cubicBezTo>
                    <a:cubicBezTo>
                      <a:pt x="0" y="8206"/>
                      <a:pt x="0" y="8806"/>
                      <a:pt x="0" y="9407"/>
                    </a:cubicBezTo>
                    <a:cubicBezTo>
                      <a:pt x="0" y="10641"/>
                      <a:pt x="67" y="11842"/>
                      <a:pt x="100" y="13076"/>
                    </a:cubicBezTo>
                    <a:cubicBezTo>
                      <a:pt x="234" y="15544"/>
                      <a:pt x="467" y="17980"/>
                      <a:pt x="734" y="20415"/>
                    </a:cubicBezTo>
                    <a:cubicBezTo>
                      <a:pt x="867" y="21649"/>
                      <a:pt x="1001" y="22850"/>
                      <a:pt x="1134" y="24051"/>
                    </a:cubicBezTo>
                    <a:cubicBezTo>
                      <a:pt x="1268" y="25185"/>
                      <a:pt x="1368" y="26285"/>
                      <a:pt x="1535" y="27386"/>
                    </a:cubicBezTo>
                    <a:cubicBezTo>
                      <a:pt x="1701" y="28287"/>
                      <a:pt x="1935" y="29254"/>
                      <a:pt x="2502" y="29988"/>
                    </a:cubicBezTo>
                    <a:cubicBezTo>
                      <a:pt x="3102" y="30755"/>
                      <a:pt x="3936" y="31189"/>
                      <a:pt x="4837" y="31389"/>
                    </a:cubicBezTo>
                    <a:cubicBezTo>
                      <a:pt x="5804" y="31623"/>
                      <a:pt x="6772" y="31656"/>
                      <a:pt x="7739" y="31656"/>
                    </a:cubicBezTo>
                    <a:cubicBezTo>
                      <a:pt x="8940" y="31656"/>
                      <a:pt x="10141" y="31656"/>
                      <a:pt x="11375" y="31589"/>
                    </a:cubicBezTo>
                    <a:cubicBezTo>
                      <a:pt x="13777" y="31523"/>
                      <a:pt x="16212" y="31356"/>
                      <a:pt x="18613" y="31122"/>
                    </a:cubicBezTo>
                    <a:cubicBezTo>
                      <a:pt x="19814" y="31022"/>
                      <a:pt x="21015" y="30889"/>
                      <a:pt x="22216" y="30722"/>
                    </a:cubicBezTo>
                    <a:cubicBezTo>
                      <a:pt x="23383" y="30555"/>
                      <a:pt x="24551" y="30422"/>
                      <a:pt x="25718" y="30188"/>
                    </a:cubicBezTo>
                    <a:cubicBezTo>
                      <a:pt x="26652" y="29988"/>
                      <a:pt x="27520" y="29655"/>
                      <a:pt x="28287" y="29087"/>
                    </a:cubicBezTo>
                    <a:cubicBezTo>
                      <a:pt x="28687" y="28787"/>
                      <a:pt x="29054" y="28454"/>
                      <a:pt x="29388" y="28087"/>
                    </a:cubicBezTo>
                    <a:lnTo>
                      <a:pt x="29388" y="28087"/>
                    </a:lnTo>
                    <a:cubicBezTo>
                      <a:pt x="29154" y="28220"/>
                      <a:pt x="28887" y="28320"/>
                      <a:pt x="28654" y="28420"/>
                    </a:cubicBezTo>
                    <a:cubicBezTo>
                      <a:pt x="27920" y="28721"/>
                      <a:pt x="27119" y="28887"/>
                      <a:pt x="26352" y="29054"/>
                    </a:cubicBezTo>
                    <a:lnTo>
                      <a:pt x="26152" y="29054"/>
                    </a:lnTo>
                    <a:cubicBezTo>
                      <a:pt x="25819" y="29154"/>
                      <a:pt x="25485" y="29221"/>
                      <a:pt x="25151" y="29288"/>
                    </a:cubicBezTo>
                    <a:cubicBezTo>
                      <a:pt x="24484" y="29388"/>
                      <a:pt x="23817" y="29488"/>
                      <a:pt x="23183" y="29588"/>
                    </a:cubicBezTo>
                    <a:cubicBezTo>
                      <a:pt x="21849" y="29755"/>
                      <a:pt x="20515" y="29855"/>
                      <a:pt x="19180" y="29888"/>
                    </a:cubicBezTo>
                    <a:lnTo>
                      <a:pt x="18947" y="29888"/>
                    </a:lnTo>
                    <a:cubicBezTo>
                      <a:pt x="17446" y="29988"/>
                      <a:pt x="15945" y="30021"/>
                      <a:pt x="14444" y="30021"/>
                    </a:cubicBezTo>
                    <a:cubicBezTo>
                      <a:pt x="14110" y="30033"/>
                      <a:pt x="13777" y="30036"/>
                      <a:pt x="13443" y="30036"/>
                    </a:cubicBezTo>
                    <a:cubicBezTo>
                      <a:pt x="12776" y="30036"/>
                      <a:pt x="12109" y="30021"/>
                      <a:pt x="11442" y="30021"/>
                    </a:cubicBezTo>
                    <a:cubicBezTo>
                      <a:pt x="10674" y="29988"/>
                      <a:pt x="9874" y="29955"/>
                      <a:pt x="9107" y="29855"/>
                    </a:cubicBezTo>
                    <a:cubicBezTo>
                      <a:pt x="7672" y="29655"/>
                      <a:pt x="6138" y="29221"/>
                      <a:pt x="5070" y="28187"/>
                    </a:cubicBezTo>
                    <a:cubicBezTo>
                      <a:pt x="3803" y="27019"/>
                      <a:pt x="3503" y="25285"/>
                      <a:pt x="3336" y="23650"/>
                    </a:cubicBezTo>
                    <a:cubicBezTo>
                      <a:pt x="3136" y="21649"/>
                      <a:pt x="2969" y="19681"/>
                      <a:pt x="2835" y="17679"/>
                    </a:cubicBezTo>
                    <a:cubicBezTo>
                      <a:pt x="2535" y="13610"/>
                      <a:pt x="2435" y="9540"/>
                      <a:pt x="2435" y="5471"/>
                    </a:cubicBezTo>
                    <a:cubicBezTo>
                      <a:pt x="2435" y="4437"/>
                      <a:pt x="2469" y="3436"/>
                      <a:pt x="2469" y="2435"/>
                    </a:cubicBezTo>
                    <a:cubicBezTo>
                      <a:pt x="2502" y="1635"/>
                      <a:pt x="2502" y="834"/>
                      <a:pt x="2669" y="67"/>
                    </a:cubicBezTo>
                    <a:cubicBezTo>
                      <a:pt x="2669" y="67"/>
                      <a:pt x="2669" y="54"/>
                      <a:pt x="2676" y="3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7"/>
              <p:cNvSpPr/>
              <p:nvPr/>
            </p:nvSpPr>
            <p:spPr>
              <a:xfrm>
                <a:off x="953299" y="4231634"/>
                <a:ext cx="537039" cy="276326"/>
              </a:xfrm>
              <a:custGeom>
                <a:rect b="b" l="l" r="r" t="t"/>
                <a:pathLst>
                  <a:path extrusionOk="0" h="14761" w="28688">
                    <a:moveTo>
                      <a:pt x="28688" y="6838"/>
                    </a:moveTo>
                    <a:cubicBezTo>
                      <a:pt x="28685" y="6855"/>
                      <a:pt x="28683" y="6872"/>
                      <a:pt x="28681" y="6889"/>
                    </a:cubicBezTo>
                    <a:lnTo>
                      <a:pt x="28681" y="6889"/>
                    </a:lnTo>
                    <a:cubicBezTo>
                      <a:pt x="28684" y="6872"/>
                      <a:pt x="28686" y="6855"/>
                      <a:pt x="28688" y="6838"/>
                    </a:cubicBezTo>
                    <a:close/>
                    <a:moveTo>
                      <a:pt x="0" y="0"/>
                    </a:moveTo>
                    <a:cubicBezTo>
                      <a:pt x="67" y="1968"/>
                      <a:pt x="201" y="3936"/>
                      <a:pt x="367" y="5904"/>
                    </a:cubicBezTo>
                    <a:cubicBezTo>
                      <a:pt x="434" y="6872"/>
                      <a:pt x="534" y="7839"/>
                      <a:pt x="634" y="8773"/>
                    </a:cubicBezTo>
                    <a:cubicBezTo>
                      <a:pt x="701" y="9607"/>
                      <a:pt x="834" y="10441"/>
                      <a:pt x="1101" y="11208"/>
                    </a:cubicBezTo>
                    <a:cubicBezTo>
                      <a:pt x="1335" y="11942"/>
                      <a:pt x="1768" y="12609"/>
                      <a:pt x="2335" y="13110"/>
                    </a:cubicBezTo>
                    <a:cubicBezTo>
                      <a:pt x="2836" y="13577"/>
                      <a:pt x="3470" y="13910"/>
                      <a:pt x="4137" y="14110"/>
                    </a:cubicBezTo>
                    <a:cubicBezTo>
                      <a:pt x="5571" y="14611"/>
                      <a:pt x="7105" y="14677"/>
                      <a:pt x="8607" y="14711"/>
                    </a:cubicBezTo>
                    <a:cubicBezTo>
                      <a:pt x="9642" y="14742"/>
                      <a:pt x="10674" y="14760"/>
                      <a:pt x="11704" y="14760"/>
                    </a:cubicBezTo>
                    <a:cubicBezTo>
                      <a:pt x="13959" y="14760"/>
                      <a:pt x="16203" y="14673"/>
                      <a:pt x="18447" y="14444"/>
                    </a:cubicBezTo>
                    <a:cubicBezTo>
                      <a:pt x="19514" y="14310"/>
                      <a:pt x="20582" y="14144"/>
                      <a:pt x="21649" y="13944"/>
                    </a:cubicBezTo>
                    <a:cubicBezTo>
                      <a:pt x="22016" y="13877"/>
                      <a:pt x="22350" y="13810"/>
                      <a:pt x="22717" y="13743"/>
                    </a:cubicBezTo>
                    <a:lnTo>
                      <a:pt x="22850" y="13743"/>
                    </a:lnTo>
                    <a:cubicBezTo>
                      <a:pt x="22883" y="13710"/>
                      <a:pt x="22950" y="13710"/>
                      <a:pt x="22983" y="13677"/>
                    </a:cubicBezTo>
                    <a:cubicBezTo>
                      <a:pt x="24485" y="13376"/>
                      <a:pt x="26119" y="12943"/>
                      <a:pt x="27186" y="11775"/>
                    </a:cubicBezTo>
                    <a:cubicBezTo>
                      <a:pt x="28187" y="10608"/>
                      <a:pt x="28487" y="8973"/>
                      <a:pt x="28621" y="7506"/>
                    </a:cubicBezTo>
                    <a:cubicBezTo>
                      <a:pt x="28652" y="7289"/>
                      <a:pt x="28654" y="7101"/>
                      <a:pt x="28681" y="6889"/>
                    </a:cubicBezTo>
                    <a:lnTo>
                      <a:pt x="28681" y="6889"/>
                    </a:lnTo>
                    <a:cubicBezTo>
                      <a:pt x="28625" y="7224"/>
                      <a:pt x="28347" y="7722"/>
                      <a:pt x="28221" y="8039"/>
                    </a:cubicBezTo>
                    <a:cubicBezTo>
                      <a:pt x="28020" y="8573"/>
                      <a:pt x="27820" y="9073"/>
                      <a:pt x="27587" y="9574"/>
                    </a:cubicBezTo>
                    <a:cubicBezTo>
                      <a:pt x="27420" y="9941"/>
                      <a:pt x="27253" y="10308"/>
                      <a:pt x="26953" y="10608"/>
                    </a:cubicBezTo>
                    <a:cubicBezTo>
                      <a:pt x="26519" y="11008"/>
                      <a:pt x="25886" y="11142"/>
                      <a:pt x="25285" y="11242"/>
                    </a:cubicBezTo>
                    <a:cubicBezTo>
                      <a:pt x="22150" y="11775"/>
                      <a:pt x="19014" y="12042"/>
                      <a:pt x="15878" y="12276"/>
                    </a:cubicBezTo>
                    <a:cubicBezTo>
                      <a:pt x="13984" y="12440"/>
                      <a:pt x="12068" y="12560"/>
                      <a:pt x="10166" y="12560"/>
                    </a:cubicBezTo>
                    <a:cubicBezTo>
                      <a:pt x="9757" y="12560"/>
                      <a:pt x="9348" y="12554"/>
                      <a:pt x="8940" y="12543"/>
                    </a:cubicBezTo>
                    <a:cubicBezTo>
                      <a:pt x="7939" y="12509"/>
                      <a:pt x="6939" y="12342"/>
                      <a:pt x="5938" y="12342"/>
                    </a:cubicBezTo>
                    <a:cubicBezTo>
                      <a:pt x="4971" y="12342"/>
                      <a:pt x="4003" y="11942"/>
                      <a:pt x="3336" y="11242"/>
                    </a:cubicBezTo>
                    <a:cubicBezTo>
                      <a:pt x="2702" y="10574"/>
                      <a:pt x="2369" y="9741"/>
                      <a:pt x="2069" y="8873"/>
                    </a:cubicBezTo>
                    <a:cubicBezTo>
                      <a:pt x="1668" y="7639"/>
                      <a:pt x="1335" y="6338"/>
                      <a:pt x="1068" y="5037"/>
                    </a:cubicBezTo>
                    <a:cubicBezTo>
                      <a:pt x="801" y="3870"/>
                      <a:pt x="434" y="2736"/>
                      <a:pt x="234" y="1535"/>
                    </a:cubicBezTo>
                    <a:cubicBezTo>
                      <a:pt x="134" y="1034"/>
                      <a:pt x="67" y="53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67"/>
            <p:cNvGrpSpPr/>
            <p:nvPr/>
          </p:nvGrpSpPr>
          <p:grpSpPr>
            <a:xfrm>
              <a:off x="2305013" y="2948435"/>
              <a:ext cx="618406" cy="656959"/>
              <a:chOff x="919583" y="3111154"/>
              <a:chExt cx="603853" cy="641499"/>
            </a:xfrm>
          </p:grpSpPr>
          <p:sp>
            <p:nvSpPr>
              <p:cNvPr id="1431" name="Google Shape;1431;p67"/>
              <p:cNvSpPr/>
              <p:nvPr/>
            </p:nvSpPr>
            <p:spPr>
              <a:xfrm>
                <a:off x="919583" y="3111154"/>
                <a:ext cx="548908" cy="602073"/>
              </a:xfrm>
              <a:custGeom>
                <a:rect b="b" l="l" r="r" t="t"/>
                <a:pathLst>
                  <a:path extrusionOk="0" h="32162" w="29322">
                    <a:moveTo>
                      <a:pt x="16832" y="0"/>
                    </a:moveTo>
                    <a:cubicBezTo>
                      <a:pt x="15249" y="0"/>
                      <a:pt x="13665" y="45"/>
                      <a:pt x="12075" y="143"/>
                    </a:cubicBezTo>
                    <a:cubicBezTo>
                      <a:pt x="10207" y="276"/>
                      <a:pt x="8306" y="476"/>
                      <a:pt x="6438" y="777"/>
                    </a:cubicBezTo>
                    <a:cubicBezTo>
                      <a:pt x="5537" y="910"/>
                      <a:pt x="4603" y="1077"/>
                      <a:pt x="3669" y="1277"/>
                    </a:cubicBezTo>
                    <a:cubicBezTo>
                      <a:pt x="3202" y="1377"/>
                      <a:pt x="2735" y="1477"/>
                      <a:pt x="2302" y="1611"/>
                    </a:cubicBezTo>
                    <a:cubicBezTo>
                      <a:pt x="1935" y="1677"/>
                      <a:pt x="1535" y="1744"/>
                      <a:pt x="1268" y="1977"/>
                    </a:cubicBezTo>
                    <a:cubicBezTo>
                      <a:pt x="967" y="2244"/>
                      <a:pt x="967" y="2745"/>
                      <a:pt x="901" y="3112"/>
                    </a:cubicBezTo>
                    <a:cubicBezTo>
                      <a:pt x="834" y="3579"/>
                      <a:pt x="801" y="4079"/>
                      <a:pt x="734" y="4546"/>
                    </a:cubicBezTo>
                    <a:cubicBezTo>
                      <a:pt x="601" y="5513"/>
                      <a:pt x="500" y="6481"/>
                      <a:pt x="434" y="7481"/>
                    </a:cubicBezTo>
                    <a:cubicBezTo>
                      <a:pt x="267" y="9416"/>
                      <a:pt x="167" y="11384"/>
                      <a:pt x="100" y="13319"/>
                    </a:cubicBezTo>
                    <a:cubicBezTo>
                      <a:pt x="0" y="17188"/>
                      <a:pt x="67" y="21058"/>
                      <a:pt x="434" y="24927"/>
                    </a:cubicBezTo>
                    <a:cubicBezTo>
                      <a:pt x="601" y="26395"/>
                      <a:pt x="867" y="28029"/>
                      <a:pt x="1868" y="29164"/>
                    </a:cubicBezTo>
                    <a:cubicBezTo>
                      <a:pt x="2936" y="30364"/>
                      <a:pt x="4570" y="30798"/>
                      <a:pt x="6104" y="31098"/>
                    </a:cubicBezTo>
                    <a:cubicBezTo>
                      <a:pt x="6138" y="31098"/>
                      <a:pt x="6171" y="31132"/>
                      <a:pt x="6205" y="31165"/>
                    </a:cubicBezTo>
                    <a:lnTo>
                      <a:pt x="6338" y="31165"/>
                    </a:lnTo>
                    <a:cubicBezTo>
                      <a:pt x="6705" y="31232"/>
                      <a:pt x="7072" y="31298"/>
                      <a:pt x="7439" y="31365"/>
                    </a:cubicBezTo>
                    <a:cubicBezTo>
                      <a:pt x="8506" y="31565"/>
                      <a:pt x="9574" y="31732"/>
                      <a:pt x="10641" y="31866"/>
                    </a:cubicBezTo>
                    <a:cubicBezTo>
                      <a:pt x="13022" y="32084"/>
                      <a:pt x="15402" y="32161"/>
                      <a:pt x="17783" y="32161"/>
                    </a:cubicBezTo>
                    <a:cubicBezTo>
                      <a:pt x="18671" y="32161"/>
                      <a:pt x="19560" y="32151"/>
                      <a:pt x="20448" y="32132"/>
                    </a:cubicBezTo>
                    <a:cubicBezTo>
                      <a:pt x="21982" y="32099"/>
                      <a:pt x="23517" y="32032"/>
                      <a:pt x="24951" y="31532"/>
                    </a:cubicBezTo>
                    <a:cubicBezTo>
                      <a:pt x="25585" y="31298"/>
                      <a:pt x="26219" y="30998"/>
                      <a:pt x="26753" y="30531"/>
                    </a:cubicBezTo>
                    <a:cubicBezTo>
                      <a:pt x="27320" y="29998"/>
                      <a:pt x="27720" y="29364"/>
                      <a:pt x="27987" y="28630"/>
                    </a:cubicBezTo>
                    <a:cubicBezTo>
                      <a:pt x="28254" y="27829"/>
                      <a:pt x="28354" y="27029"/>
                      <a:pt x="28454" y="26195"/>
                    </a:cubicBezTo>
                    <a:cubicBezTo>
                      <a:pt x="28554" y="25227"/>
                      <a:pt x="28621" y="24293"/>
                      <a:pt x="28721" y="23326"/>
                    </a:cubicBezTo>
                    <a:cubicBezTo>
                      <a:pt x="28887" y="21358"/>
                      <a:pt x="28987" y="19390"/>
                      <a:pt x="29088" y="17422"/>
                    </a:cubicBezTo>
                    <a:cubicBezTo>
                      <a:pt x="29288" y="13486"/>
                      <a:pt x="29321" y="9516"/>
                      <a:pt x="29254" y="5580"/>
                    </a:cubicBezTo>
                    <a:cubicBezTo>
                      <a:pt x="29221" y="4779"/>
                      <a:pt x="29254" y="3979"/>
                      <a:pt x="29121" y="3178"/>
                    </a:cubicBezTo>
                    <a:cubicBezTo>
                      <a:pt x="29021" y="2511"/>
                      <a:pt x="28821" y="1844"/>
                      <a:pt x="28354" y="1310"/>
                    </a:cubicBezTo>
                    <a:cubicBezTo>
                      <a:pt x="27820" y="743"/>
                      <a:pt x="26986" y="576"/>
                      <a:pt x="26219" y="476"/>
                    </a:cubicBezTo>
                    <a:cubicBezTo>
                      <a:pt x="25318" y="376"/>
                      <a:pt x="24384" y="310"/>
                      <a:pt x="23450" y="243"/>
                    </a:cubicBezTo>
                    <a:cubicBezTo>
                      <a:pt x="21237" y="88"/>
                      <a:pt x="19035" y="0"/>
                      <a:pt x="16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7"/>
              <p:cNvSpPr/>
              <p:nvPr/>
            </p:nvSpPr>
            <p:spPr>
              <a:xfrm>
                <a:off x="973274" y="3160034"/>
                <a:ext cx="550162" cy="592619"/>
              </a:xfrm>
              <a:custGeom>
                <a:rect b="b" l="l" r="r" t="t"/>
                <a:pathLst>
                  <a:path extrusionOk="0" h="31657" w="29389">
                    <a:moveTo>
                      <a:pt x="26720" y="0"/>
                    </a:moveTo>
                    <a:cubicBezTo>
                      <a:pt x="26720" y="34"/>
                      <a:pt x="26720" y="67"/>
                      <a:pt x="26720" y="67"/>
                    </a:cubicBezTo>
                    <a:cubicBezTo>
                      <a:pt x="26887" y="868"/>
                      <a:pt x="26920" y="1635"/>
                      <a:pt x="26920" y="2435"/>
                    </a:cubicBezTo>
                    <a:cubicBezTo>
                      <a:pt x="26953" y="3436"/>
                      <a:pt x="26953" y="4437"/>
                      <a:pt x="26953" y="5471"/>
                    </a:cubicBezTo>
                    <a:cubicBezTo>
                      <a:pt x="26987" y="9540"/>
                      <a:pt x="26853" y="13610"/>
                      <a:pt x="26586" y="17680"/>
                    </a:cubicBezTo>
                    <a:cubicBezTo>
                      <a:pt x="26453" y="19681"/>
                      <a:pt x="26286" y="21649"/>
                      <a:pt x="26086" y="23651"/>
                    </a:cubicBezTo>
                    <a:cubicBezTo>
                      <a:pt x="25919" y="25285"/>
                      <a:pt x="25586" y="27020"/>
                      <a:pt x="24352" y="28187"/>
                    </a:cubicBezTo>
                    <a:cubicBezTo>
                      <a:pt x="23251" y="29221"/>
                      <a:pt x="21750" y="29655"/>
                      <a:pt x="20282" y="29855"/>
                    </a:cubicBezTo>
                    <a:cubicBezTo>
                      <a:pt x="19515" y="29955"/>
                      <a:pt x="18748" y="29988"/>
                      <a:pt x="17947" y="30022"/>
                    </a:cubicBezTo>
                    <a:cubicBezTo>
                      <a:pt x="17280" y="30022"/>
                      <a:pt x="16628" y="30037"/>
                      <a:pt x="15970" y="30037"/>
                    </a:cubicBezTo>
                    <a:cubicBezTo>
                      <a:pt x="15642" y="30037"/>
                      <a:pt x="15312" y="30033"/>
                      <a:pt x="14978" y="30022"/>
                    </a:cubicBezTo>
                    <a:cubicBezTo>
                      <a:pt x="13477" y="30022"/>
                      <a:pt x="11976" y="29988"/>
                      <a:pt x="10475" y="29888"/>
                    </a:cubicBezTo>
                    <a:lnTo>
                      <a:pt x="10241" y="29888"/>
                    </a:lnTo>
                    <a:cubicBezTo>
                      <a:pt x="8907" y="29855"/>
                      <a:pt x="7540" y="29755"/>
                      <a:pt x="6239" y="29588"/>
                    </a:cubicBezTo>
                    <a:cubicBezTo>
                      <a:pt x="5571" y="29488"/>
                      <a:pt x="4904" y="29388"/>
                      <a:pt x="4271" y="29288"/>
                    </a:cubicBezTo>
                    <a:cubicBezTo>
                      <a:pt x="3904" y="29221"/>
                      <a:pt x="3570" y="29154"/>
                      <a:pt x="3236" y="29054"/>
                    </a:cubicBezTo>
                    <a:lnTo>
                      <a:pt x="3070" y="29054"/>
                    </a:lnTo>
                    <a:cubicBezTo>
                      <a:pt x="2269" y="28888"/>
                      <a:pt x="1502" y="28721"/>
                      <a:pt x="735" y="28421"/>
                    </a:cubicBezTo>
                    <a:cubicBezTo>
                      <a:pt x="501" y="28321"/>
                      <a:pt x="268" y="28220"/>
                      <a:pt x="1" y="28087"/>
                    </a:cubicBezTo>
                    <a:lnTo>
                      <a:pt x="1" y="28087"/>
                    </a:lnTo>
                    <a:cubicBezTo>
                      <a:pt x="368" y="28454"/>
                      <a:pt x="735" y="28788"/>
                      <a:pt x="1102" y="29088"/>
                    </a:cubicBezTo>
                    <a:cubicBezTo>
                      <a:pt x="1869" y="29655"/>
                      <a:pt x="2736" y="29988"/>
                      <a:pt x="3670" y="30189"/>
                    </a:cubicBezTo>
                    <a:cubicBezTo>
                      <a:pt x="4838" y="30389"/>
                      <a:pt x="6005" y="30555"/>
                      <a:pt x="7206" y="30722"/>
                    </a:cubicBezTo>
                    <a:cubicBezTo>
                      <a:pt x="8407" y="30856"/>
                      <a:pt x="9608" y="31022"/>
                      <a:pt x="10809" y="31123"/>
                    </a:cubicBezTo>
                    <a:cubicBezTo>
                      <a:pt x="13210" y="31356"/>
                      <a:pt x="15612" y="31523"/>
                      <a:pt x="18047" y="31590"/>
                    </a:cubicBezTo>
                    <a:cubicBezTo>
                      <a:pt x="19248" y="31656"/>
                      <a:pt x="20449" y="31656"/>
                      <a:pt x="21683" y="31656"/>
                    </a:cubicBezTo>
                    <a:cubicBezTo>
                      <a:pt x="22650" y="31656"/>
                      <a:pt x="23618" y="31623"/>
                      <a:pt x="24552" y="31389"/>
                    </a:cubicBezTo>
                    <a:cubicBezTo>
                      <a:pt x="25452" y="31189"/>
                      <a:pt x="26320" y="30756"/>
                      <a:pt x="26887" y="29988"/>
                    </a:cubicBezTo>
                    <a:cubicBezTo>
                      <a:pt x="27454" y="29255"/>
                      <a:pt x="27721" y="28287"/>
                      <a:pt x="27854" y="27387"/>
                    </a:cubicBezTo>
                    <a:cubicBezTo>
                      <a:pt x="28054" y="26286"/>
                      <a:pt x="28154" y="25152"/>
                      <a:pt x="28254" y="24051"/>
                    </a:cubicBezTo>
                    <a:cubicBezTo>
                      <a:pt x="28421" y="22850"/>
                      <a:pt x="28555" y="21649"/>
                      <a:pt x="28688" y="20415"/>
                    </a:cubicBezTo>
                    <a:cubicBezTo>
                      <a:pt x="28921" y="17980"/>
                      <a:pt x="29155" y="15511"/>
                      <a:pt x="29288" y="13076"/>
                    </a:cubicBezTo>
                    <a:cubicBezTo>
                      <a:pt x="29355" y="11842"/>
                      <a:pt x="29388" y="10641"/>
                      <a:pt x="29388" y="9407"/>
                    </a:cubicBezTo>
                    <a:cubicBezTo>
                      <a:pt x="29388" y="8807"/>
                      <a:pt x="29388" y="8206"/>
                      <a:pt x="29388" y="7606"/>
                    </a:cubicBezTo>
                    <a:cubicBezTo>
                      <a:pt x="29388" y="7039"/>
                      <a:pt x="29388" y="6438"/>
                      <a:pt x="29355" y="5871"/>
                    </a:cubicBezTo>
                    <a:cubicBezTo>
                      <a:pt x="29288" y="4937"/>
                      <a:pt x="28988" y="4070"/>
                      <a:pt x="28588" y="3236"/>
                    </a:cubicBezTo>
                    <a:cubicBezTo>
                      <a:pt x="28221" y="2469"/>
                      <a:pt x="27787" y="1735"/>
                      <a:pt x="27320" y="968"/>
                    </a:cubicBezTo>
                    <a:cubicBezTo>
                      <a:pt x="27120" y="634"/>
                      <a:pt x="26920" y="334"/>
                      <a:pt x="26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7"/>
              <p:cNvSpPr/>
              <p:nvPr/>
            </p:nvSpPr>
            <p:spPr>
              <a:xfrm>
                <a:off x="927072" y="3437289"/>
                <a:ext cx="537039" cy="275933"/>
              </a:xfrm>
              <a:custGeom>
                <a:rect b="b" l="l" r="r" t="t"/>
                <a:pathLst>
                  <a:path extrusionOk="0" h="14740" w="28688">
                    <a:moveTo>
                      <a:pt x="28688" y="1"/>
                    </a:moveTo>
                    <a:cubicBezTo>
                      <a:pt x="28621" y="501"/>
                      <a:pt x="28521" y="1002"/>
                      <a:pt x="28421" y="1502"/>
                    </a:cubicBezTo>
                    <a:cubicBezTo>
                      <a:pt x="28221" y="2703"/>
                      <a:pt x="27854" y="3837"/>
                      <a:pt x="27620" y="5004"/>
                    </a:cubicBezTo>
                    <a:cubicBezTo>
                      <a:pt x="27320" y="6305"/>
                      <a:pt x="27020" y="7606"/>
                      <a:pt x="26586" y="8874"/>
                    </a:cubicBezTo>
                    <a:cubicBezTo>
                      <a:pt x="26286" y="9708"/>
                      <a:pt x="25952" y="10575"/>
                      <a:pt x="25352" y="11209"/>
                    </a:cubicBezTo>
                    <a:cubicBezTo>
                      <a:pt x="24685" y="11909"/>
                      <a:pt x="23717" y="12310"/>
                      <a:pt x="22750" y="12310"/>
                    </a:cubicBezTo>
                    <a:cubicBezTo>
                      <a:pt x="21749" y="12310"/>
                      <a:pt x="20749" y="12476"/>
                      <a:pt x="19714" y="12510"/>
                    </a:cubicBezTo>
                    <a:cubicBezTo>
                      <a:pt x="19300" y="12522"/>
                      <a:pt x="18885" y="12527"/>
                      <a:pt x="18470" y="12527"/>
                    </a:cubicBezTo>
                    <a:cubicBezTo>
                      <a:pt x="16582" y="12527"/>
                      <a:pt x="14690" y="12413"/>
                      <a:pt x="12776" y="12276"/>
                    </a:cubicBezTo>
                    <a:cubicBezTo>
                      <a:pt x="9641" y="12009"/>
                      <a:pt x="6505" y="11776"/>
                      <a:pt x="3403" y="11242"/>
                    </a:cubicBezTo>
                    <a:cubicBezTo>
                      <a:pt x="2802" y="11109"/>
                      <a:pt x="2169" y="11009"/>
                      <a:pt x="1702" y="10575"/>
                    </a:cubicBezTo>
                    <a:cubicBezTo>
                      <a:pt x="1435" y="10308"/>
                      <a:pt x="1235" y="9941"/>
                      <a:pt x="1068" y="9574"/>
                    </a:cubicBezTo>
                    <a:cubicBezTo>
                      <a:pt x="868" y="9041"/>
                      <a:pt x="634" y="8540"/>
                      <a:pt x="434" y="8007"/>
                    </a:cubicBezTo>
                    <a:cubicBezTo>
                      <a:pt x="334" y="7706"/>
                      <a:pt x="1" y="7140"/>
                      <a:pt x="0" y="6806"/>
                    </a:cubicBezTo>
                    <a:lnTo>
                      <a:pt x="0" y="6806"/>
                    </a:lnTo>
                    <a:cubicBezTo>
                      <a:pt x="0" y="7039"/>
                      <a:pt x="34" y="7273"/>
                      <a:pt x="34" y="7473"/>
                    </a:cubicBezTo>
                    <a:cubicBezTo>
                      <a:pt x="201" y="8974"/>
                      <a:pt x="467" y="10575"/>
                      <a:pt x="1501" y="11743"/>
                    </a:cubicBezTo>
                    <a:cubicBezTo>
                      <a:pt x="2536" y="12943"/>
                      <a:pt x="4203" y="13377"/>
                      <a:pt x="5704" y="13677"/>
                    </a:cubicBezTo>
                    <a:cubicBezTo>
                      <a:pt x="5738" y="13677"/>
                      <a:pt x="5771" y="13711"/>
                      <a:pt x="5805" y="13711"/>
                    </a:cubicBezTo>
                    <a:cubicBezTo>
                      <a:pt x="5838" y="13711"/>
                      <a:pt x="5905" y="13711"/>
                      <a:pt x="5938" y="13744"/>
                    </a:cubicBezTo>
                    <a:cubicBezTo>
                      <a:pt x="6305" y="13777"/>
                      <a:pt x="6672" y="13877"/>
                      <a:pt x="7039" y="13944"/>
                    </a:cubicBezTo>
                    <a:cubicBezTo>
                      <a:pt x="8073" y="14144"/>
                      <a:pt x="9140" y="14311"/>
                      <a:pt x="10241" y="14411"/>
                    </a:cubicBezTo>
                    <a:cubicBezTo>
                      <a:pt x="12623" y="14657"/>
                      <a:pt x="15042" y="14740"/>
                      <a:pt x="17456" y="14740"/>
                    </a:cubicBezTo>
                    <a:cubicBezTo>
                      <a:pt x="18321" y="14740"/>
                      <a:pt x="19186" y="14729"/>
                      <a:pt x="20048" y="14711"/>
                    </a:cubicBezTo>
                    <a:cubicBezTo>
                      <a:pt x="21549" y="14645"/>
                      <a:pt x="23084" y="14611"/>
                      <a:pt x="24551" y="14111"/>
                    </a:cubicBezTo>
                    <a:cubicBezTo>
                      <a:pt x="25185" y="13877"/>
                      <a:pt x="25819" y="13544"/>
                      <a:pt x="26353" y="13077"/>
                    </a:cubicBezTo>
                    <a:cubicBezTo>
                      <a:pt x="26920" y="12577"/>
                      <a:pt x="27320" y="11909"/>
                      <a:pt x="27587" y="11176"/>
                    </a:cubicBezTo>
                    <a:cubicBezTo>
                      <a:pt x="27854" y="10408"/>
                      <a:pt x="27954" y="9574"/>
                      <a:pt x="28054" y="8774"/>
                    </a:cubicBezTo>
                    <a:cubicBezTo>
                      <a:pt x="28154" y="7806"/>
                      <a:pt x="28221" y="6839"/>
                      <a:pt x="28321" y="5872"/>
                    </a:cubicBezTo>
                    <a:cubicBezTo>
                      <a:pt x="28454" y="3904"/>
                      <a:pt x="28587" y="1969"/>
                      <a:pt x="28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67"/>
            <p:cNvGrpSpPr/>
            <p:nvPr/>
          </p:nvGrpSpPr>
          <p:grpSpPr>
            <a:xfrm>
              <a:off x="2278153" y="2134315"/>
              <a:ext cx="619039" cy="657592"/>
              <a:chOff x="893355" y="2316191"/>
              <a:chExt cx="604471" cy="642117"/>
            </a:xfrm>
          </p:grpSpPr>
          <p:sp>
            <p:nvSpPr>
              <p:cNvPr id="1435" name="Google Shape;1435;p67"/>
              <p:cNvSpPr/>
              <p:nvPr/>
            </p:nvSpPr>
            <p:spPr>
              <a:xfrm>
                <a:off x="948919" y="2316191"/>
                <a:ext cx="548908" cy="602353"/>
              </a:xfrm>
              <a:custGeom>
                <a:rect b="b" l="l" r="r" t="t"/>
                <a:pathLst>
                  <a:path extrusionOk="0" h="32177" w="29322">
                    <a:moveTo>
                      <a:pt x="12480" y="0"/>
                    </a:moveTo>
                    <a:cubicBezTo>
                      <a:pt x="10271" y="0"/>
                      <a:pt x="8065" y="88"/>
                      <a:pt x="5872" y="243"/>
                    </a:cubicBezTo>
                    <a:cubicBezTo>
                      <a:pt x="4938" y="310"/>
                      <a:pt x="4004" y="377"/>
                      <a:pt x="3070" y="477"/>
                    </a:cubicBezTo>
                    <a:cubicBezTo>
                      <a:pt x="2303" y="577"/>
                      <a:pt x="1502" y="744"/>
                      <a:pt x="968" y="1344"/>
                    </a:cubicBezTo>
                    <a:cubicBezTo>
                      <a:pt x="501" y="1844"/>
                      <a:pt x="301" y="2545"/>
                      <a:pt x="201" y="3179"/>
                    </a:cubicBezTo>
                    <a:cubicBezTo>
                      <a:pt x="68" y="3979"/>
                      <a:pt x="101" y="4813"/>
                      <a:pt x="68" y="5580"/>
                    </a:cubicBezTo>
                    <a:cubicBezTo>
                      <a:pt x="1" y="9550"/>
                      <a:pt x="34" y="13486"/>
                      <a:pt x="234" y="17422"/>
                    </a:cubicBezTo>
                    <a:cubicBezTo>
                      <a:pt x="301" y="19390"/>
                      <a:pt x="435" y="21358"/>
                      <a:pt x="601" y="23326"/>
                    </a:cubicBezTo>
                    <a:cubicBezTo>
                      <a:pt x="668" y="24294"/>
                      <a:pt x="768" y="25228"/>
                      <a:pt x="868" y="26195"/>
                    </a:cubicBezTo>
                    <a:cubicBezTo>
                      <a:pt x="935" y="27029"/>
                      <a:pt x="1068" y="27830"/>
                      <a:pt x="1335" y="28630"/>
                    </a:cubicBezTo>
                    <a:cubicBezTo>
                      <a:pt x="1569" y="29364"/>
                      <a:pt x="2002" y="29998"/>
                      <a:pt x="2569" y="30532"/>
                    </a:cubicBezTo>
                    <a:cubicBezTo>
                      <a:pt x="3103" y="30999"/>
                      <a:pt x="3704" y="31299"/>
                      <a:pt x="4371" y="31532"/>
                    </a:cubicBezTo>
                    <a:cubicBezTo>
                      <a:pt x="5805" y="32033"/>
                      <a:pt x="7339" y="32099"/>
                      <a:pt x="8874" y="32133"/>
                    </a:cubicBezTo>
                    <a:cubicBezTo>
                      <a:pt x="9802" y="32161"/>
                      <a:pt x="10730" y="32176"/>
                      <a:pt x="11658" y="32176"/>
                    </a:cubicBezTo>
                    <a:cubicBezTo>
                      <a:pt x="13999" y="32176"/>
                      <a:pt x="16340" y="32081"/>
                      <a:pt x="18681" y="31866"/>
                    </a:cubicBezTo>
                    <a:cubicBezTo>
                      <a:pt x="19748" y="31732"/>
                      <a:pt x="20816" y="31566"/>
                      <a:pt x="21883" y="31365"/>
                    </a:cubicBezTo>
                    <a:cubicBezTo>
                      <a:pt x="22250" y="31299"/>
                      <a:pt x="22584" y="31232"/>
                      <a:pt x="22984" y="31165"/>
                    </a:cubicBezTo>
                    <a:lnTo>
                      <a:pt x="23084" y="31165"/>
                    </a:lnTo>
                    <a:cubicBezTo>
                      <a:pt x="23117" y="31132"/>
                      <a:pt x="23184" y="31099"/>
                      <a:pt x="23217" y="31099"/>
                    </a:cubicBezTo>
                    <a:cubicBezTo>
                      <a:pt x="24719" y="30798"/>
                      <a:pt x="26353" y="30365"/>
                      <a:pt x="27420" y="29164"/>
                    </a:cubicBezTo>
                    <a:cubicBezTo>
                      <a:pt x="28455" y="28030"/>
                      <a:pt x="28721" y="26395"/>
                      <a:pt x="28855" y="24928"/>
                    </a:cubicBezTo>
                    <a:cubicBezTo>
                      <a:pt x="29255" y="21091"/>
                      <a:pt x="29322" y="17189"/>
                      <a:pt x="29222" y="13353"/>
                    </a:cubicBezTo>
                    <a:cubicBezTo>
                      <a:pt x="29155" y="11384"/>
                      <a:pt x="29055" y="9416"/>
                      <a:pt x="28888" y="7482"/>
                    </a:cubicBezTo>
                    <a:cubicBezTo>
                      <a:pt x="28788" y="6514"/>
                      <a:pt x="28688" y="5547"/>
                      <a:pt x="28588" y="4546"/>
                    </a:cubicBezTo>
                    <a:cubicBezTo>
                      <a:pt x="28521" y="4079"/>
                      <a:pt x="28455" y="3579"/>
                      <a:pt x="28421" y="3112"/>
                    </a:cubicBezTo>
                    <a:cubicBezTo>
                      <a:pt x="28354" y="2745"/>
                      <a:pt x="28354" y="2245"/>
                      <a:pt x="28054" y="1978"/>
                    </a:cubicBezTo>
                    <a:cubicBezTo>
                      <a:pt x="27787" y="1744"/>
                      <a:pt x="27354" y="1678"/>
                      <a:pt x="27020" y="1611"/>
                    </a:cubicBezTo>
                    <a:cubicBezTo>
                      <a:pt x="26553" y="1511"/>
                      <a:pt x="26120" y="1377"/>
                      <a:pt x="25653" y="1277"/>
                    </a:cubicBezTo>
                    <a:cubicBezTo>
                      <a:pt x="24719" y="1077"/>
                      <a:pt x="23785" y="910"/>
                      <a:pt x="22851" y="777"/>
                    </a:cubicBezTo>
                    <a:cubicBezTo>
                      <a:pt x="20983" y="477"/>
                      <a:pt x="19115" y="277"/>
                      <a:pt x="17247" y="143"/>
                    </a:cubicBezTo>
                    <a:cubicBezTo>
                      <a:pt x="15657" y="46"/>
                      <a:pt x="14067" y="0"/>
                      <a:pt x="12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7"/>
              <p:cNvSpPr/>
              <p:nvPr/>
            </p:nvSpPr>
            <p:spPr>
              <a:xfrm>
                <a:off x="893355" y="2365689"/>
                <a:ext cx="550143" cy="592619"/>
              </a:xfrm>
              <a:custGeom>
                <a:rect b="b" l="l" r="r" t="t"/>
                <a:pathLst>
                  <a:path extrusionOk="0" h="31657" w="29388">
                    <a:moveTo>
                      <a:pt x="2702" y="1"/>
                    </a:moveTo>
                    <a:cubicBezTo>
                      <a:pt x="2677" y="1"/>
                      <a:pt x="2671" y="20"/>
                      <a:pt x="2669" y="44"/>
                    </a:cubicBezTo>
                    <a:lnTo>
                      <a:pt x="2669" y="44"/>
                    </a:lnTo>
                    <a:cubicBezTo>
                      <a:pt x="2680" y="29"/>
                      <a:pt x="2691" y="15"/>
                      <a:pt x="2702" y="1"/>
                    </a:cubicBezTo>
                    <a:close/>
                    <a:moveTo>
                      <a:pt x="2669" y="44"/>
                    </a:moveTo>
                    <a:cubicBezTo>
                      <a:pt x="2450" y="333"/>
                      <a:pt x="2259" y="650"/>
                      <a:pt x="2068" y="968"/>
                    </a:cubicBezTo>
                    <a:cubicBezTo>
                      <a:pt x="1601" y="1702"/>
                      <a:pt x="1201" y="2436"/>
                      <a:pt x="834" y="3237"/>
                    </a:cubicBezTo>
                    <a:cubicBezTo>
                      <a:pt x="434" y="4070"/>
                      <a:pt x="100" y="4904"/>
                      <a:pt x="67" y="5838"/>
                    </a:cubicBezTo>
                    <a:cubicBezTo>
                      <a:pt x="0" y="6439"/>
                      <a:pt x="33" y="7006"/>
                      <a:pt x="0" y="7606"/>
                    </a:cubicBezTo>
                    <a:cubicBezTo>
                      <a:pt x="0" y="8207"/>
                      <a:pt x="0" y="8807"/>
                      <a:pt x="0" y="9408"/>
                    </a:cubicBezTo>
                    <a:cubicBezTo>
                      <a:pt x="0" y="10608"/>
                      <a:pt x="67" y="11843"/>
                      <a:pt x="100" y="13044"/>
                    </a:cubicBezTo>
                    <a:cubicBezTo>
                      <a:pt x="234" y="15512"/>
                      <a:pt x="467" y="17980"/>
                      <a:pt x="734" y="20416"/>
                    </a:cubicBezTo>
                    <a:cubicBezTo>
                      <a:pt x="867" y="21616"/>
                      <a:pt x="1001" y="22851"/>
                      <a:pt x="1134" y="24051"/>
                    </a:cubicBezTo>
                    <a:cubicBezTo>
                      <a:pt x="1268" y="25152"/>
                      <a:pt x="1368" y="26253"/>
                      <a:pt x="1535" y="27354"/>
                    </a:cubicBezTo>
                    <a:cubicBezTo>
                      <a:pt x="1701" y="28288"/>
                      <a:pt x="1935" y="29222"/>
                      <a:pt x="2502" y="29989"/>
                    </a:cubicBezTo>
                    <a:cubicBezTo>
                      <a:pt x="3102" y="30723"/>
                      <a:pt x="3936" y="31157"/>
                      <a:pt x="4837" y="31390"/>
                    </a:cubicBezTo>
                    <a:cubicBezTo>
                      <a:pt x="5804" y="31624"/>
                      <a:pt x="6772" y="31624"/>
                      <a:pt x="7739" y="31657"/>
                    </a:cubicBezTo>
                    <a:cubicBezTo>
                      <a:pt x="8940" y="31657"/>
                      <a:pt x="10141" y="31624"/>
                      <a:pt x="11375" y="31590"/>
                    </a:cubicBezTo>
                    <a:cubicBezTo>
                      <a:pt x="13777" y="31523"/>
                      <a:pt x="16212" y="31357"/>
                      <a:pt x="18613" y="31123"/>
                    </a:cubicBezTo>
                    <a:cubicBezTo>
                      <a:pt x="19814" y="30990"/>
                      <a:pt x="21015" y="30856"/>
                      <a:pt x="22216" y="30690"/>
                    </a:cubicBezTo>
                    <a:cubicBezTo>
                      <a:pt x="23383" y="30556"/>
                      <a:pt x="24551" y="30389"/>
                      <a:pt x="25718" y="30156"/>
                    </a:cubicBezTo>
                    <a:cubicBezTo>
                      <a:pt x="26652" y="29956"/>
                      <a:pt x="27520" y="29655"/>
                      <a:pt x="28287" y="29055"/>
                    </a:cubicBezTo>
                    <a:cubicBezTo>
                      <a:pt x="28687" y="28755"/>
                      <a:pt x="29054" y="28421"/>
                      <a:pt x="29388" y="28088"/>
                    </a:cubicBezTo>
                    <a:lnTo>
                      <a:pt x="29388" y="28088"/>
                    </a:lnTo>
                    <a:cubicBezTo>
                      <a:pt x="29154" y="28188"/>
                      <a:pt x="28887" y="28321"/>
                      <a:pt x="28654" y="28421"/>
                    </a:cubicBezTo>
                    <a:cubicBezTo>
                      <a:pt x="27920" y="28688"/>
                      <a:pt x="27119" y="28855"/>
                      <a:pt x="26352" y="29022"/>
                    </a:cubicBezTo>
                    <a:lnTo>
                      <a:pt x="26252" y="29022"/>
                    </a:lnTo>
                    <a:cubicBezTo>
                      <a:pt x="26219" y="29022"/>
                      <a:pt x="26185" y="29055"/>
                      <a:pt x="26152" y="29055"/>
                    </a:cubicBezTo>
                    <a:cubicBezTo>
                      <a:pt x="25819" y="29155"/>
                      <a:pt x="25485" y="29188"/>
                      <a:pt x="25151" y="29255"/>
                    </a:cubicBezTo>
                    <a:cubicBezTo>
                      <a:pt x="24484" y="29355"/>
                      <a:pt x="23817" y="29489"/>
                      <a:pt x="23183" y="29555"/>
                    </a:cubicBezTo>
                    <a:cubicBezTo>
                      <a:pt x="21849" y="29722"/>
                      <a:pt x="20515" y="29822"/>
                      <a:pt x="19180" y="29889"/>
                    </a:cubicBezTo>
                    <a:lnTo>
                      <a:pt x="18947" y="29889"/>
                    </a:lnTo>
                    <a:cubicBezTo>
                      <a:pt x="17446" y="29989"/>
                      <a:pt x="15945" y="30022"/>
                      <a:pt x="14444" y="30022"/>
                    </a:cubicBezTo>
                    <a:cubicBezTo>
                      <a:pt x="13443" y="30022"/>
                      <a:pt x="12442" y="30022"/>
                      <a:pt x="11442" y="29989"/>
                    </a:cubicBezTo>
                    <a:cubicBezTo>
                      <a:pt x="10674" y="29956"/>
                      <a:pt x="9874" y="29922"/>
                      <a:pt x="9107" y="29822"/>
                    </a:cubicBezTo>
                    <a:cubicBezTo>
                      <a:pt x="7672" y="29655"/>
                      <a:pt x="6138" y="29222"/>
                      <a:pt x="5070" y="28188"/>
                    </a:cubicBezTo>
                    <a:cubicBezTo>
                      <a:pt x="3803" y="26987"/>
                      <a:pt x="3503" y="25286"/>
                      <a:pt x="3336" y="23618"/>
                    </a:cubicBezTo>
                    <a:cubicBezTo>
                      <a:pt x="3136" y="21650"/>
                      <a:pt x="2969" y="19648"/>
                      <a:pt x="2835" y="17647"/>
                    </a:cubicBezTo>
                    <a:cubicBezTo>
                      <a:pt x="2535" y="13611"/>
                      <a:pt x="2435" y="9508"/>
                      <a:pt x="2435" y="5438"/>
                    </a:cubicBezTo>
                    <a:cubicBezTo>
                      <a:pt x="2435" y="4437"/>
                      <a:pt x="2469" y="3437"/>
                      <a:pt x="2469" y="2403"/>
                    </a:cubicBezTo>
                    <a:cubicBezTo>
                      <a:pt x="2502" y="1635"/>
                      <a:pt x="2502" y="835"/>
                      <a:pt x="2669" y="68"/>
                    </a:cubicBezTo>
                    <a:cubicBezTo>
                      <a:pt x="2669" y="59"/>
                      <a:pt x="2669" y="51"/>
                      <a:pt x="2669" y="4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7"/>
              <p:cNvSpPr/>
              <p:nvPr/>
            </p:nvSpPr>
            <p:spPr>
              <a:xfrm>
                <a:off x="953299" y="2642346"/>
                <a:ext cx="537039" cy="275933"/>
              </a:xfrm>
              <a:custGeom>
                <a:rect b="b" l="l" r="r" t="t"/>
                <a:pathLst>
                  <a:path extrusionOk="0" h="14740" w="28688">
                    <a:moveTo>
                      <a:pt x="28688" y="6838"/>
                    </a:moveTo>
                    <a:cubicBezTo>
                      <a:pt x="28684" y="6861"/>
                      <a:pt x="28680" y="6885"/>
                      <a:pt x="28677" y="6908"/>
                    </a:cubicBezTo>
                    <a:lnTo>
                      <a:pt x="28677" y="6908"/>
                    </a:lnTo>
                    <a:cubicBezTo>
                      <a:pt x="28682" y="6884"/>
                      <a:pt x="28685" y="6861"/>
                      <a:pt x="28688" y="6838"/>
                    </a:cubicBezTo>
                    <a:close/>
                    <a:moveTo>
                      <a:pt x="0" y="0"/>
                    </a:moveTo>
                    <a:cubicBezTo>
                      <a:pt x="67" y="1968"/>
                      <a:pt x="201" y="3936"/>
                      <a:pt x="367" y="5904"/>
                    </a:cubicBezTo>
                    <a:cubicBezTo>
                      <a:pt x="434" y="6838"/>
                      <a:pt x="534" y="7806"/>
                      <a:pt x="634" y="8773"/>
                    </a:cubicBezTo>
                    <a:cubicBezTo>
                      <a:pt x="701" y="9607"/>
                      <a:pt x="834" y="10408"/>
                      <a:pt x="1101" y="11208"/>
                    </a:cubicBezTo>
                    <a:cubicBezTo>
                      <a:pt x="1335" y="11942"/>
                      <a:pt x="1768" y="12576"/>
                      <a:pt x="2335" y="13110"/>
                    </a:cubicBezTo>
                    <a:cubicBezTo>
                      <a:pt x="2836" y="13577"/>
                      <a:pt x="3470" y="13877"/>
                      <a:pt x="4137" y="14110"/>
                    </a:cubicBezTo>
                    <a:cubicBezTo>
                      <a:pt x="5571" y="14611"/>
                      <a:pt x="7105" y="14677"/>
                      <a:pt x="8607" y="14711"/>
                    </a:cubicBezTo>
                    <a:cubicBezTo>
                      <a:pt x="9504" y="14729"/>
                      <a:pt x="10399" y="14740"/>
                      <a:pt x="11292" y="14740"/>
                    </a:cubicBezTo>
                    <a:cubicBezTo>
                      <a:pt x="13686" y="14740"/>
                      <a:pt x="16066" y="14662"/>
                      <a:pt x="18447" y="14444"/>
                    </a:cubicBezTo>
                    <a:cubicBezTo>
                      <a:pt x="19514" y="14310"/>
                      <a:pt x="20582" y="14144"/>
                      <a:pt x="21649" y="13943"/>
                    </a:cubicBezTo>
                    <a:cubicBezTo>
                      <a:pt x="22016" y="13877"/>
                      <a:pt x="22350" y="13777"/>
                      <a:pt x="22717" y="13743"/>
                    </a:cubicBezTo>
                    <a:lnTo>
                      <a:pt x="22850" y="13743"/>
                    </a:lnTo>
                    <a:cubicBezTo>
                      <a:pt x="22883" y="13710"/>
                      <a:pt x="22950" y="13677"/>
                      <a:pt x="22983" y="13677"/>
                    </a:cubicBezTo>
                    <a:cubicBezTo>
                      <a:pt x="24485" y="13376"/>
                      <a:pt x="26119" y="12943"/>
                      <a:pt x="27186" y="11742"/>
                    </a:cubicBezTo>
                    <a:cubicBezTo>
                      <a:pt x="28187" y="10608"/>
                      <a:pt x="28487" y="8973"/>
                      <a:pt x="28621" y="7506"/>
                    </a:cubicBezTo>
                    <a:cubicBezTo>
                      <a:pt x="28650" y="7299"/>
                      <a:pt x="28654" y="7092"/>
                      <a:pt x="28677" y="6908"/>
                    </a:cubicBezTo>
                    <a:lnTo>
                      <a:pt x="28677" y="6908"/>
                    </a:lnTo>
                    <a:cubicBezTo>
                      <a:pt x="28614" y="7243"/>
                      <a:pt x="28345" y="7726"/>
                      <a:pt x="28221" y="8006"/>
                    </a:cubicBezTo>
                    <a:cubicBezTo>
                      <a:pt x="28020" y="8540"/>
                      <a:pt x="27820" y="9073"/>
                      <a:pt x="27587" y="9574"/>
                    </a:cubicBezTo>
                    <a:cubicBezTo>
                      <a:pt x="27420" y="9941"/>
                      <a:pt x="27253" y="10308"/>
                      <a:pt x="26953" y="10574"/>
                    </a:cubicBezTo>
                    <a:cubicBezTo>
                      <a:pt x="26519" y="11008"/>
                      <a:pt x="25886" y="11141"/>
                      <a:pt x="25285" y="11242"/>
                    </a:cubicBezTo>
                    <a:cubicBezTo>
                      <a:pt x="22150" y="11775"/>
                      <a:pt x="19014" y="12042"/>
                      <a:pt x="15878" y="12276"/>
                    </a:cubicBezTo>
                    <a:cubicBezTo>
                      <a:pt x="14059" y="12407"/>
                      <a:pt x="12218" y="12539"/>
                      <a:pt x="10390" y="12539"/>
                    </a:cubicBezTo>
                    <a:cubicBezTo>
                      <a:pt x="9906" y="12539"/>
                      <a:pt x="9422" y="12530"/>
                      <a:pt x="8940" y="12509"/>
                    </a:cubicBezTo>
                    <a:cubicBezTo>
                      <a:pt x="7939" y="12509"/>
                      <a:pt x="6939" y="12309"/>
                      <a:pt x="5938" y="12309"/>
                    </a:cubicBezTo>
                    <a:cubicBezTo>
                      <a:pt x="4971" y="12309"/>
                      <a:pt x="4003" y="11909"/>
                      <a:pt x="3336" y="11208"/>
                    </a:cubicBezTo>
                    <a:cubicBezTo>
                      <a:pt x="2702" y="10574"/>
                      <a:pt x="2369" y="9707"/>
                      <a:pt x="2069" y="8873"/>
                    </a:cubicBezTo>
                    <a:cubicBezTo>
                      <a:pt x="1668" y="7606"/>
                      <a:pt x="1335" y="6338"/>
                      <a:pt x="1068" y="5037"/>
                    </a:cubicBezTo>
                    <a:cubicBezTo>
                      <a:pt x="801" y="3836"/>
                      <a:pt x="434" y="2702"/>
                      <a:pt x="234" y="1501"/>
                    </a:cubicBezTo>
                    <a:cubicBezTo>
                      <a:pt x="134" y="1001"/>
                      <a:pt x="67" y="50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67"/>
            <p:cNvGrpSpPr/>
            <p:nvPr/>
          </p:nvGrpSpPr>
          <p:grpSpPr>
            <a:xfrm>
              <a:off x="2312681" y="1370904"/>
              <a:ext cx="610737" cy="606518"/>
              <a:chOff x="927072" y="1570746"/>
              <a:chExt cx="596365" cy="592245"/>
            </a:xfrm>
          </p:grpSpPr>
          <p:sp>
            <p:nvSpPr>
              <p:cNvPr id="1439" name="Google Shape;1439;p67"/>
              <p:cNvSpPr/>
              <p:nvPr/>
            </p:nvSpPr>
            <p:spPr>
              <a:xfrm>
                <a:off x="973274" y="1570746"/>
                <a:ext cx="550162" cy="592245"/>
              </a:xfrm>
              <a:custGeom>
                <a:rect b="b" l="l" r="r" t="t"/>
                <a:pathLst>
                  <a:path extrusionOk="0" h="31637" w="29389">
                    <a:moveTo>
                      <a:pt x="26720" y="0"/>
                    </a:moveTo>
                    <a:cubicBezTo>
                      <a:pt x="26720" y="0"/>
                      <a:pt x="26720" y="34"/>
                      <a:pt x="26720" y="67"/>
                    </a:cubicBezTo>
                    <a:cubicBezTo>
                      <a:pt x="26887" y="834"/>
                      <a:pt x="26920" y="1635"/>
                      <a:pt x="26920" y="2402"/>
                    </a:cubicBezTo>
                    <a:cubicBezTo>
                      <a:pt x="26953" y="3436"/>
                      <a:pt x="26953" y="4437"/>
                      <a:pt x="26953" y="5437"/>
                    </a:cubicBezTo>
                    <a:cubicBezTo>
                      <a:pt x="26987" y="9507"/>
                      <a:pt x="26853" y="13577"/>
                      <a:pt x="26586" y="17646"/>
                    </a:cubicBezTo>
                    <a:cubicBezTo>
                      <a:pt x="26453" y="19648"/>
                      <a:pt x="26286" y="21649"/>
                      <a:pt x="26086" y="23617"/>
                    </a:cubicBezTo>
                    <a:cubicBezTo>
                      <a:pt x="25919" y="25285"/>
                      <a:pt x="25586" y="26986"/>
                      <a:pt x="24352" y="28187"/>
                    </a:cubicBezTo>
                    <a:cubicBezTo>
                      <a:pt x="23251" y="29221"/>
                      <a:pt x="21750" y="29655"/>
                      <a:pt x="20282" y="29822"/>
                    </a:cubicBezTo>
                    <a:cubicBezTo>
                      <a:pt x="19515" y="29955"/>
                      <a:pt x="18748" y="29988"/>
                      <a:pt x="17947" y="29988"/>
                    </a:cubicBezTo>
                    <a:cubicBezTo>
                      <a:pt x="16946" y="30022"/>
                      <a:pt x="15979" y="30022"/>
                      <a:pt x="14978" y="30022"/>
                    </a:cubicBezTo>
                    <a:cubicBezTo>
                      <a:pt x="13477" y="30022"/>
                      <a:pt x="11976" y="29988"/>
                      <a:pt x="10475" y="29888"/>
                    </a:cubicBezTo>
                    <a:lnTo>
                      <a:pt x="10241" y="29888"/>
                    </a:lnTo>
                    <a:cubicBezTo>
                      <a:pt x="8907" y="29822"/>
                      <a:pt x="7540" y="29755"/>
                      <a:pt x="6239" y="29555"/>
                    </a:cubicBezTo>
                    <a:cubicBezTo>
                      <a:pt x="5571" y="29488"/>
                      <a:pt x="4904" y="29355"/>
                      <a:pt x="4271" y="29254"/>
                    </a:cubicBezTo>
                    <a:cubicBezTo>
                      <a:pt x="3904" y="29188"/>
                      <a:pt x="3570" y="29154"/>
                      <a:pt x="3236" y="29054"/>
                    </a:cubicBezTo>
                    <a:cubicBezTo>
                      <a:pt x="3203" y="29054"/>
                      <a:pt x="3203" y="29021"/>
                      <a:pt x="3170" y="29021"/>
                    </a:cubicBezTo>
                    <a:lnTo>
                      <a:pt x="3070" y="29021"/>
                    </a:lnTo>
                    <a:cubicBezTo>
                      <a:pt x="2269" y="28854"/>
                      <a:pt x="1502" y="28687"/>
                      <a:pt x="735" y="28421"/>
                    </a:cubicBezTo>
                    <a:cubicBezTo>
                      <a:pt x="501" y="28320"/>
                      <a:pt x="268" y="28187"/>
                      <a:pt x="1" y="28087"/>
                    </a:cubicBezTo>
                    <a:lnTo>
                      <a:pt x="1" y="28087"/>
                    </a:lnTo>
                    <a:cubicBezTo>
                      <a:pt x="368" y="28421"/>
                      <a:pt x="735" y="28754"/>
                      <a:pt x="1102" y="29054"/>
                    </a:cubicBezTo>
                    <a:cubicBezTo>
                      <a:pt x="1869" y="29655"/>
                      <a:pt x="2736" y="29955"/>
                      <a:pt x="3670" y="30155"/>
                    </a:cubicBezTo>
                    <a:cubicBezTo>
                      <a:pt x="4838" y="30389"/>
                      <a:pt x="6005" y="30555"/>
                      <a:pt x="7206" y="30689"/>
                    </a:cubicBezTo>
                    <a:cubicBezTo>
                      <a:pt x="8407" y="30856"/>
                      <a:pt x="9608" y="30989"/>
                      <a:pt x="10809" y="31122"/>
                    </a:cubicBezTo>
                    <a:cubicBezTo>
                      <a:pt x="13210" y="31356"/>
                      <a:pt x="15612" y="31523"/>
                      <a:pt x="18047" y="31589"/>
                    </a:cubicBezTo>
                    <a:cubicBezTo>
                      <a:pt x="18896" y="31613"/>
                      <a:pt x="19745" y="31637"/>
                      <a:pt x="20606" y="31637"/>
                    </a:cubicBezTo>
                    <a:cubicBezTo>
                      <a:pt x="20963" y="31637"/>
                      <a:pt x="21321" y="31633"/>
                      <a:pt x="21683" y="31623"/>
                    </a:cubicBezTo>
                    <a:cubicBezTo>
                      <a:pt x="22650" y="31623"/>
                      <a:pt x="23618" y="31623"/>
                      <a:pt x="24552" y="31389"/>
                    </a:cubicBezTo>
                    <a:cubicBezTo>
                      <a:pt x="25452" y="31156"/>
                      <a:pt x="26320" y="30722"/>
                      <a:pt x="26887" y="29988"/>
                    </a:cubicBezTo>
                    <a:cubicBezTo>
                      <a:pt x="27454" y="29221"/>
                      <a:pt x="27721" y="28287"/>
                      <a:pt x="27854" y="27353"/>
                    </a:cubicBezTo>
                    <a:cubicBezTo>
                      <a:pt x="28054" y="26252"/>
                      <a:pt x="28154" y="25152"/>
                      <a:pt x="28254" y="24051"/>
                    </a:cubicBezTo>
                    <a:cubicBezTo>
                      <a:pt x="28421" y="22817"/>
                      <a:pt x="28555" y="21616"/>
                      <a:pt x="28688" y="20415"/>
                    </a:cubicBezTo>
                    <a:cubicBezTo>
                      <a:pt x="28921" y="17946"/>
                      <a:pt x="29155" y="15511"/>
                      <a:pt x="29288" y="13043"/>
                    </a:cubicBezTo>
                    <a:cubicBezTo>
                      <a:pt x="29355" y="11842"/>
                      <a:pt x="29388" y="10608"/>
                      <a:pt x="29388" y="9374"/>
                    </a:cubicBezTo>
                    <a:cubicBezTo>
                      <a:pt x="29388" y="8806"/>
                      <a:pt x="29388" y="8206"/>
                      <a:pt x="29388" y="7606"/>
                    </a:cubicBezTo>
                    <a:cubicBezTo>
                      <a:pt x="29388" y="7005"/>
                      <a:pt x="29388" y="6438"/>
                      <a:pt x="29355" y="5838"/>
                    </a:cubicBezTo>
                    <a:cubicBezTo>
                      <a:pt x="29288" y="4904"/>
                      <a:pt x="28988" y="4070"/>
                      <a:pt x="28588" y="3236"/>
                    </a:cubicBezTo>
                    <a:cubicBezTo>
                      <a:pt x="28221" y="2435"/>
                      <a:pt x="27787" y="1701"/>
                      <a:pt x="27320" y="968"/>
                    </a:cubicBezTo>
                    <a:cubicBezTo>
                      <a:pt x="27120" y="634"/>
                      <a:pt x="26920" y="300"/>
                      <a:pt x="26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7"/>
              <p:cNvSpPr/>
              <p:nvPr/>
            </p:nvSpPr>
            <p:spPr>
              <a:xfrm>
                <a:off x="927072" y="1847384"/>
                <a:ext cx="537039" cy="276214"/>
              </a:xfrm>
              <a:custGeom>
                <a:rect b="b" l="l" r="r" t="t"/>
                <a:pathLst>
                  <a:path extrusionOk="0" h="14755" w="28688">
                    <a:moveTo>
                      <a:pt x="28688" y="0"/>
                    </a:moveTo>
                    <a:lnTo>
                      <a:pt x="28688" y="0"/>
                    </a:lnTo>
                    <a:cubicBezTo>
                      <a:pt x="28621" y="534"/>
                      <a:pt x="28521" y="1034"/>
                      <a:pt x="28421" y="1535"/>
                    </a:cubicBezTo>
                    <a:cubicBezTo>
                      <a:pt x="28221" y="2702"/>
                      <a:pt x="27854" y="3836"/>
                      <a:pt x="27620" y="5037"/>
                    </a:cubicBezTo>
                    <a:cubicBezTo>
                      <a:pt x="27320" y="6338"/>
                      <a:pt x="27020" y="7639"/>
                      <a:pt x="26586" y="8873"/>
                    </a:cubicBezTo>
                    <a:cubicBezTo>
                      <a:pt x="26286" y="9741"/>
                      <a:pt x="25952" y="10575"/>
                      <a:pt x="25352" y="11242"/>
                    </a:cubicBezTo>
                    <a:cubicBezTo>
                      <a:pt x="24685" y="11942"/>
                      <a:pt x="23717" y="12309"/>
                      <a:pt x="22750" y="12309"/>
                    </a:cubicBezTo>
                    <a:cubicBezTo>
                      <a:pt x="21749" y="12309"/>
                      <a:pt x="20749" y="12509"/>
                      <a:pt x="19714" y="12543"/>
                    </a:cubicBezTo>
                    <a:cubicBezTo>
                      <a:pt x="19358" y="12553"/>
                      <a:pt x="19002" y="12558"/>
                      <a:pt x="18645" y="12558"/>
                    </a:cubicBezTo>
                    <a:cubicBezTo>
                      <a:pt x="16699" y="12558"/>
                      <a:pt x="14750" y="12417"/>
                      <a:pt x="12776" y="12276"/>
                    </a:cubicBezTo>
                    <a:cubicBezTo>
                      <a:pt x="9641" y="12042"/>
                      <a:pt x="6505" y="11776"/>
                      <a:pt x="3403" y="11242"/>
                    </a:cubicBezTo>
                    <a:cubicBezTo>
                      <a:pt x="2802" y="11142"/>
                      <a:pt x="2169" y="11008"/>
                      <a:pt x="1702" y="10608"/>
                    </a:cubicBezTo>
                    <a:cubicBezTo>
                      <a:pt x="1435" y="10308"/>
                      <a:pt x="1235" y="9941"/>
                      <a:pt x="1068" y="9574"/>
                    </a:cubicBezTo>
                    <a:cubicBezTo>
                      <a:pt x="868" y="9074"/>
                      <a:pt x="634" y="8540"/>
                      <a:pt x="434" y="8040"/>
                    </a:cubicBezTo>
                    <a:cubicBezTo>
                      <a:pt x="334" y="7706"/>
                      <a:pt x="1" y="7172"/>
                      <a:pt x="0" y="6839"/>
                    </a:cubicBezTo>
                    <a:lnTo>
                      <a:pt x="0" y="6839"/>
                    </a:lnTo>
                    <a:cubicBezTo>
                      <a:pt x="0" y="7072"/>
                      <a:pt x="34" y="7272"/>
                      <a:pt x="34" y="7506"/>
                    </a:cubicBezTo>
                    <a:cubicBezTo>
                      <a:pt x="201" y="8974"/>
                      <a:pt x="467" y="10608"/>
                      <a:pt x="1501" y="11776"/>
                    </a:cubicBezTo>
                    <a:cubicBezTo>
                      <a:pt x="2536" y="12943"/>
                      <a:pt x="4203" y="13377"/>
                      <a:pt x="5704" y="13677"/>
                    </a:cubicBezTo>
                    <a:cubicBezTo>
                      <a:pt x="5738" y="13710"/>
                      <a:pt x="5771" y="13710"/>
                      <a:pt x="5805" y="13744"/>
                    </a:cubicBezTo>
                    <a:lnTo>
                      <a:pt x="5938" y="13744"/>
                    </a:lnTo>
                    <a:cubicBezTo>
                      <a:pt x="6305" y="13810"/>
                      <a:pt x="6672" y="13877"/>
                      <a:pt x="7039" y="13944"/>
                    </a:cubicBezTo>
                    <a:cubicBezTo>
                      <a:pt x="8073" y="14144"/>
                      <a:pt x="9140" y="14311"/>
                      <a:pt x="10241" y="14444"/>
                    </a:cubicBezTo>
                    <a:cubicBezTo>
                      <a:pt x="12558" y="14659"/>
                      <a:pt x="14909" y="14754"/>
                      <a:pt x="17258" y="14754"/>
                    </a:cubicBezTo>
                    <a:cubicBezTo>
                      <a:pt x="18189" y="14754"/>
                      <a:pt x="19120" y="14739"/>
                      <a:pt x="20048" y="14711"/>
                    </a:cubicBezTo>
                    <a:cubicBezTo>
                      <a:pt x="21549" y="14678"/>
                      <a:pt x="23084" y="14611"/>
                      <a:pt x="24551" y="14111"/>
                    </a:cubicBezTo>
                    <a:cubicBezTo>
                      <a:pt x="25185" y="13910"/>
                      <a:pt x="25819" y="13577"/>
                      <a:pt x="26353" y="13110"/>
                    </a:cubicBezTo>
                    <a:cubicBezTo>
                      <a:pt x="26920" y="12576"/>
                      <a:pt x="27320" y="11942"/>
                      <a:pt x="27587" y="11208"/>
                    </a:cubicBezTo>
                    <a:cubicBezTo>
                      <a:pt x="27854" y="10441"/>
                      <a:pt x="27954" y="9607"/>
                      <a:pt x="28054" y="8773"/>
                    </a:cubicBezTo>
                    <a:cubicBezTo>
                      <a:pt x="28154" y="7839"/>
                      <a:pt x="28221" y="6872"/>
                      <a:pt x="28321" y="5905"/>
                    </a:cubicBezTo>
                    <a:cubicBezTo>
                      <a:pt x="28454" y="3937"/>
                      <a:pt x="28587" y="1968"/>
                      <a:pt x="286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67"/>
            <p:cNvSpPr/>
            <p:nvPr/>
          </p:nvSpPr>
          <p:spPr>
            <a:xfrm>
              <a:off x="1361912" y="3951763"/>
              <a:ext cx="644043" cy="679071"/>
            </a:xfrm>
            <a:custGeom>
              <a:rect b="b" l="l" r="r" t="t"/>
              <a:pathLst>
                <a:path extrusionOk="0" h="35419" w="33592">
                  <a:moveTo>
                    <a:pt x="1736" y="23137"/>
                  </a:moveTo>
                  <a:cubicBezTo>
                    <a:pt x="1736" y="23148"/>
                    <a:pt x="1739" y="23152"/>
                    <a:pt x="1743" y="23152"/>
                  </a:cubicBezTo>
                  <a:cubicBezTo>
                    <a:pt x="1750" y="23152"/>
                    <a:pt x="1758" y="23137"/>
                    <a:pt x="1736" y="23137"/>
                  </a:cubicBezTo>
                  <a:close/>
                  <a:moveTo>
                    <a:pt x="15883" y="585"/>
                  </a:moveTo>
                  <a:cubicBezTo>
                    <a:pt x="17548" y="585"/>
                    <a:pt x="19215" y="638"/>
                    <a:pt x="20883" y="755"/>
                  </a:cubicBezTo>
                  <a:cubicBezTo>
                    <a:pt x="22751" y="855"/>
                    <a:pt x="24619" y="1055"/>
                    <a:pt x="26487" y="1355"/>
                  </a:cubicBezTo>
                  <a:cubicBezTo>
                    <a:pt x="27421" y="1522"/>
                    <a:pt x="28355" y="1689"/>
                    <a:pt x="29289" y="1889"/>
                  </a:cubicBezTo>
                  <a:cubicBezTo>
                    <a:pt x="29756" y="1989"/>
                    <a:pt x="30189" y="2089"/>
                    <a:pt x="30656" y="2189"/>
                  </a:cubicBezTo>
                  <a:cubicBezTo>
                    <a:pt x="30990" y="2289"/>
                    <a:pt x="31423" y="2356"/>
                    <a:pt x="31690" y="2589"/>
                  </a:cubicBezTo>
                  <a:cubicBezTo>
                    <a:pt x="31990" y="2856"/>
                    <a:pt x="31990" y="3323"/>
                    <a:pt x="32057" y="3690"/>
                  </a:cubicBezTo>
                  <a:cubicBezTo>
                    <a:pt x="32091" y="4190"/>
                    <a:pt x="32157" y="4657"/>
                    <a:pt x="32224" y="5158"/>
                  </a:cubicBezTo>
                  <a:cubicBezTo>
                    <a:pt x="32324" y="6125"/>
                    <a:pt x="32424" y="7092"/>
                    <a:pt x="32524" y="8060"/>
                  </a:cubicBezTo>
                  <a:cubicBezTo>
                    <a:pt x="32691" y="10028"/>
                    <a:pt x="32791" y="11963"/>
                    <a:pt x="32858" y="13931"/>
                  </a:cubicBezTo>
                  <a:cubicBezTo>
                    <a:pt x="32958" y="17800"/>
                    <a:pt x="32891" y="21670"/>
                    <a:pt x="32491" y="25506"/>
                  </a:cubicBezTo>
                  <a:cubicBezTo>
                    <a:pt x="32357" y="27007"/>
                    <a:pt x="32091" y="28608"/>
                    <a:pt x="31056" y="29775"/>
                  </a:cubicBezTo>
                  <a:cubicBezTo>
                    <a:pt x="29989" y="30976"/>
                    <a:pt x="28355" y="31376"/>
                    <a:pt x="26853" y="31710"/>
                  </a:cubicBezTo>
                  <a:cubicBezTo>
                    <a:pt x="26820" y="31710"/>
                    <a:pt x="26753" y="31743"/>
                    <a:pt x="26720" y="31743"/>
                  </a:cubicBezTo>
                  <a:cubicBezTo>
                    <a:pt x="26687" y="31743"/>
                    <a:pt x="26653" y="31743"/>
                    <a:pt x="26620" y="31777"/>
                  </a:cubicBezTo>
                  <a:cubicBezTo>
                    <a:pt x="26220" y="31810"/>
                    <a:pt x="25886" y="31910"/>
                    <a:pt x="25519" y="31977"/>
                  </a:cubicBezTo>
                  <a:cubicBezTo>
                    <a:pt x="24452" y="32177"/>
                    <a:pt x="23384" y="32344"/>
                    <a:pt x="22317" y="32444"/>
                  </a:cubicBezTo>
                  <a:cubicBezTo>
                    <a:pt x="19910" y="32690"/>
                    <a:pt x="17503" y="32772"/>
                    <a:pt x="15097" y="32772"/>
                  </a:cubicBezTo>
                  <a:cubicBezTo>
                    <a:pt x="14234" y="32772"/>
                    <a:pt x="13372" y="32762"/>
                    <a:pt x="12510" y="32744"/>
                  </a:cubicBezTo>
                  <a:cubicBezTo>
                    <a:pt x="10975" y="32677"/>
                    <a:pt x="9441" y="32644"/>
                    <a:pt x="8007" y="32144"/>
                  </a:cubicBezTo>
                  <a:cubicBezTo>
                    <a:pt x="7340" y="31910"/>
                    <a:pt x="6739" y="31577"/>
                    <a:pt x="6205" y="31110"/>
                  </a:cubicBezTo>
                  <a:cubicBezTo>
                    <a:pt x="5638" y="30609"/>
                    <a:pt x="5205" y="29942"/>
                    <a:pt x="4971" y="29208"/>
                  </a:cubicBezTo>
                  <a:cubicBezTo>
                    <a:pt x="4704" y="28441"/>
                    <a:pt x="4571" y="27607"/>
                    <a:pt x="4504" y="26807"/>
                  </a:cubicBezTo>
                  <a:cubicBezTo>
                    <a:pt x="4404" y="25839"/>
                    <a:pt x="4304" y="24872"/>
                    <a:pt x="4237" y="23904"/>
                  </a:cubicBezTo>
                  <a:cubicBezTo>
                    <a:pt x="4071" y="21936"/>
                    <a:pt x="3937" y="19968"/>
                    <a:pt x="3870" y="18000"/>
                  </a:cubicBezTo>
                  <a:cubicBezTo>
                    <a:pt x="3670" y="14064"/>
                    <a:pt x="3637" y="10128"/>
                    <a:pt x="3704" y="6192"/>
                  </a:cubicBezTo>
                  <a:cubicBezTo>
                    <a:pt x="3737" y="5391"/>
                    <a:pt x="3704" y="4591"/>
                    <a:pt x="3837" y="3790"/>
                  </a:cubicBezTo>
                  <a:cubicBezTo>
                    <a:pt x="3937" y="3123"/>
                    <a:pt x="4137" y="2422"/>
                    <a:pt x="4604" y="1922"/>
                  </a:cubicBezTo>
                  <a:cubicBezTo>
                    <a:pt x="5138" y="1322"/>
                    <a:pt x="5939" y="1155"/>
                    <a:pt x="6706" y="1088"/>
                  </a:cubicBezTo>
                  <a:cubicBezTo>
                    <a:pt x="7640" y="988"/>
                    <a:pt x="8574" y="888"/>
                    <a:pt x="9508" y="821"/>
                  </a:cubicBezTo>
                  <a:cubicBezTo>
                    <a:pt x="11624" y="671"/>
                    <a:pt x="13752" y="585"/>
                    <a:pt x="15883" y="585"/>
                  </a:cubicBezTo>
                  <a:close/>
                  <a:moveTo>
                    <a:pt x="5035" y="31374"/>
                  </a:moveTo>
                  <a:cubicBezTo>
                    <a:pt x="5011" y="31374"/>
                    <a:pt x="4988" y="31385"/>
                    <a:pt x="4971" y="31410"/>
                  </a:cubicBezTo>
                  <a:cubicBezTo>
                    <a:pt x="4704" y="31677"/>
                    <a:pt x="4437" y="31977"/>
                    <a:pt x="4204" y="32277"/>
                  </a:cubicBezTo>
                  <a:cubicBezTo>
                    <a:pt x="4071" y="32444"/>
                    <a:pt x="3937" y="32611"/>
                    <a:pt x="3837" y="32777"/>
                  </a:cubicBezTo>
                  <a:cubicBezTo>
                    <a:pt x="3770" y="32844"/>
                    <a:pt x="3737" y="32944"/>
                    <a:pt x="3704" y="33044"/>
                  </a:cubicBezTo>
                  <a:cubicBezTo>
                    <a:pt x="3670" y="33111"/>
                    <a:pt x="3637" y="33211"/>
                    <a:pt x="3604" y="33311"/>
                  </a:cubicBezTo>
                  <a:cubicBezTo>
                    <a:pt x="3604" y="33338"/>
                    <a:pt x="3647" y="33387"/>
                    <a:pt x="3682" y="33387"/>
                  </a:cubicBezTo>
                  <a:cubicBezTo>
                    <a:pt x="3690" y="33387"/>
                    <a:pt x="3697" y="33384"/>
                    <a:pt x="3704" y="33378"/>
                  </a:cubicBezTo>
                  <a:cubicBezTo>
                    <a:pt x="3804" y="33311"/>
                    <a:pt x="3870" y="33278"/>
                    <a:pt x="3937" y="33178"/>
                  </a:cubicBezTo>
                  <a:cubicBezTo>
                    <a:pt x="3970" y="33144"/>
                    <a:pt x="4004" y="33144"/>
                    <a:pt x="4037" y="33111"/>
                  </a:cubicBezTo>
                  <a:cubicBezTo>
                    <a:pt x="4071" y="33078"/>
                    <a:pt x="4104" y="33011"/>
                    <a:pt x="4137" y="32978"/>
                  </a:cubicBezTo>
                  <a:cubicBezTo>
                    <a:pt x="4237" y="32811"/>
                    <a:pt x="4337" y="32644"/>
                    <a:pt x="4471" y="32511"/>
                  </a:cubicBezTo>
                  <a:cubicBezTo>
                    <a:pt x="4671" y="32177"/>
                    <a:pt x="4904" y="31843"/>
                    <a:pt x="5138" y="31543"/>
                  </a:cubicBezTo>
                  <a:cubicBezTo>
                    <a:pt x="5188" y="31468"/>
                    <a:pt x="5107" y="31374"/>
                    <a:pt x="5035" y="31374"/>
                  </a:cubicBezTo>
                  <a:close/>
                  <a:moveTo>
                    <a:pt x="7486" y="33589"/>
                  </a:moveTo>
                  <a:cubicBezTo>
                    <a:pt x="7472" y="33589"/>
                    <a:pt x="7456" y="33595"/>
                    <a:pt x="7440" y="33611"/>
                  </a:cubicBezTo>
                  <a:cubicBezTo>
                    <a:pt x="7273" y="33745"/>
                    <a:pt x="7139" y="33912"/>
                    <a:pt x="6973" y="34078"/>
                  </a:cubicBezTo>
                  <a:cubicBezTo>
                    <a:pt x="6906" y="34178"/>
                    <a:pt x="6839" y="34245"/>
                    <a:pt x="6772" y="34345"/>
                  </a:cubicBezTo>
                  <a:cubicBezTo>
                    <a:pt x="6739" y="34379"/>
                    <a:pt x="6706" y="34445"/>
                    <a:pt x="6672" y="34479"/>
                  </a:cubicBezTo>
                  <a:cubicBezTo>
                    <a:pt x="6639" y="34512"/>
                    <a:pt x="6606" y="34545"/>
                    <a:pt x="6572" y="34612"/>
                  </a:cubicBezTo>
                  <a:cubicBezTo>
                    <a:pt x="6539" y="34645"/>
                    <a:pt x="6572" y="34712"/>
                    <a:pt x="6606" y="34746"/>
                  </a:cubicBezTo>
                  <a:cubicBezTo>
                    <a:pt x="6633" y="34759"/>
                    <a:pt x="6661" y="34767"/>
                    <a:pt x="6686" y="34767"/>
                  </a:cubicBezTo>
                  <a:cubicBezTo>
                    <a:pt x="6722" y="34767"/>
                    <a:pt x="6753" y="34751"/>
                    <a:pt x="6772" y="34712"/>
                  </a:cubicBezTo>
                  <a:cubicBezTo>
                    <a:pt x="6772" y="34679"/>
                    <a:pt x="6806" y="34612"/>
                    <a:pt x="6839" y="34579"/>
                  </a:cubicBezTo>
                  <a:cubicBezTo>
                    <a:pt x="6873" y="34512"/>
                    <a:pt x="6906" y="34479"/>
                    <a:pt x="6939" y="34445"/>
                  </a:cubicBezTo>
                  <a:cubicBezTo>
                    <a:pt x="6973" y="34345"/>
                    <a:pt x="7039" y="34279"/>
                    <a:pt x="7106" y="34178"/>
                  </a:cubicBezTo>
                  <a:cubicBezTo>
                    <a:pt x="7239" y="34012"/>
                    <a:pt x="7373" y="33845"/>
                    <a:pt x="7506" y="33678"/>
                  </a:cubicBezTo>
                  <a:cubicBezTo>
                    <a:pt x="7557" y="33653"/>
                    <a:pt x="7531" y="33589"/>
                    <a:pt x="7486" y="33589"/>
                  </a:cubicBezTo>
                  <a:close/>
                  <a:moveTo>
                    <a:pt x="3337" y="3256"/>
                  </a:moveTo>
                  <a:cubicBezTo>
                    <a:pt x="3337" y="3256"/>
                    <a:pt x="3337" y="3290"/>
                    <a:pt x="3337" y="3290"/>
                  </a:cubicBezTo>
                  <a:cubicBezTo>
                    <a:pt x="3170" y="4090"/>
                    <a:pt x="3170" y="4858"/>
                    <a:pt x="3137" y="5658"/>
                  </a:cubicBezTo>
                  <a:cubicBezTo>
                    <a:pt x="3103" y="6659"/>
                    <a:pt x="3103" y="7693"/>
                    <a:pt x="3103" y="8694"/>
                  </a:cubicBezTo>
                  <a:cubicBezTo>
                    <a:pt x="3070" y="12763"/>
                    <a:pt x="3203" y="16833"/>
                    <a:pt x="3470" y="20902"/>
                  </a:cubicBezTo>
                  <a:cubicBezTo>
                    <a:pt x="3604" y="22904"/>
                    <a:pt x="3770" y="24872"/>
                    <a:pt x="3970" y="26873"/>
                  </a:cubicBezTo>
                  <a:cubicBezTo>
                    <a:pt x="4171" y="28508"/>
                    <a:pt x="4471" y="30242"/>
                    <a:pt x="5705" y="31410"/>
                  </a:cubicBezTo>
                  <a:cubicBezTo>
                    <a:pt x="6806" y="32477"/>
                    <a:pt x="8340" y="32878"/>
                    <a:pt x="9775" y="33078"/>
                  </a:cubicBezTo>
                  <a:cubicBezTo>
                    <a:pt x="10542" y="33178"/>
                    <a:pt x="11342" y="33211"/>
                    <a:pt x="12110" y="33244"/>
                  </a:cubicBezTo>
                  <a:cubicBezTo>
                    <a:pt x="13110" y="33244"/>
                    <a:pt x="14111" y="33278"/>
                    <a:pt x="15078" y="33278"/>
                  </a:cubicBezTo>
                  <a:cubicBezTo>
                    <a:pt x="16579" y="33278"/>
                    <a:pt x="18081" y="33211"/>
                    <a:pt x="19582" y="33144"/>
                  </a:cubicBezTo>
                  <a:cubicBezTo>
                    <a:pt x="19682" y="33111"/>
                    <a:pt x="19748" y="33111"/>
                    <a:pt x="19848" y="33111"/>
                  </a:cubicBezTo>
                  <a:cubicBezTo>
                    <a:pt x="21183" y="33078"/>
                    <a:pt x="22517" y="32978"/>
                    <a:pt x="23851" y="32811"/>
                  </a:cubicBezTo>
                  <a:cubicBezTo>
                    <a:pt x="24485" y="32711"/>
                    <a:pt x="25152" y="32611"/>
                    <a:pt x="25819" y="32511"/>
                  </a:cubicBezTo>
                  <a:cubicBezTo>
                    <a:pt x="26153" y="32444"/>
                    <a:pt x="26487" y="32377"/>
                    <a:pt x="26820" y="32310"/>
                  </a:cubicBezTo>
                  <a:cubicBezTo>
                    <a:pt x="26853" y="32277"/>
                    <a:pt x="26887" y="32277"/>
                    <a:pt x="26887" y="32277"/>
                  </a:cubicBezTo>
                  <a:lnTo>
                    <a:pt x="26987" y="32277"/>
                  </a:lnTo>
                  <a:cubicBezTo>
                    <a:pt x="27787" y="32110"/>
                    <a:pt x="28555" y="31944"/>
                    <a:pt x="29322" y="31643"/>
                  </a:cubicBezTo>
                  <a:cubicBezTo>
                    <a:pt x="29555" y="31543"/>
                    <a:pt x="29822" y="31443"/>
                    <a:pt x="30056" y="31310"/>
                  </a:cubicBezTo>
                  <a:lnTo>
                    <a:pt x="30056" y="31310"/>
                  </a:lnTo>
                  <a:cubicBezTo>
                    <a:pt x="29722" y="31677"/>
                    <a:pt x="29355" y="32010"/>
                    <a:pt x="28955" y="32310"/>
                  </a:cubicBezTo>
                  <a:cubicBezTo>
                    <a:pt x="28688" y="32511"/>
                    <a:pt x="28421" y="32677"/>
                    <a:pt x="28121" y="32844"/>
                  </a:cubicBezTo>
                  <a:cubicBezTo>
                    <a:pt x="28188" y="32711"/>
                    <a:pt x="28254" y="32577"/>
                    <a:pt x="28355" y="32444"/>
                  </a:cubicBezTo>
                  <a:cubicBezTo>
                    <a:pt x="28401" y="32374"/>
                    <a:pt x="28317" y="32288"/>
                    <a:pt x="28240" y="32288"/>
                  </a:cubicBezTo>
                  <a:cubicBezTo>
                    <a:pt x="28207" y="32288"/>
                    <a:pt x="28174" y="32304"/>
                    <a:pt x="28154" y="32344"/>
                  </a:cubicBezTo>
                  <a:cubicBezTo>
                    <a:pt x="28021" y="32577"/>
                    <a:pt x="27888" y="32811"/>
                    <a:pt x="27721" y="33011"/>
                  </a:cubicBezTo>
                  <a:cubicBezTo>
                    <a:pt x="27587" y="33078"/>
                    <a:pt x="27421" y="33111"/>
                    <a:pt x="27254" y="33178"/>
                  </a:cubicBezTo>
                  <a:lnTo>
                    <a:pt x="27387" y="32911"/>
                  </a:lnTo>
                  <a:cubicBezTo>
                    <a:pt x="27421" y="32878"/>
                    <a:pt x="27421" y="32811"/>
                    <a:pt x="27354" y="32811"/>
                  </a:cubicBezTo>
                  <a:cubicBezTo>
                    <a:pt x="27340" y="32797"/>
                    <a:pt x="27320" y="32789"/>
                    <a:pt x="27302" y="32789"/>
                  </a:cubicBezTo>
                  <a:cubicBezTo>
                    <a:pt x="27277" y="32789"/>
                    <a:pt x="27254" y="32805"/>
                    <a:pt x="27254" y="32844"/>
                  </a:cubicBezTo>
                  <a:cubicBezTo>
                    <a:pt x="27154" y="32978"/>
                    <a:pt x="27054" y="33111"/>
                    <a:pt x="26987" y="33244"/>
                  </a:cubicBezTo>
                  <a:cubicBezTo>
                    <a:pt x="26787" y="33311"/>
                    <a:pt x="26587" y="33345"/>
                    <a:pt x="26386" y="33411"/>
                  </a:cubicBezTo>
                  <a:cubicBezTo>
                    <a:pt x="26286" y="33411"/>
                    <a:pt x="26186" y="33445"/>
                    <a:pt x="26086" y="33445"/>
                  </a:cubicBezTo>
                  <a:cubicBezTo>
                    <a:pt x="26186" y="33311"/>
                    <a:pt x="26286" y="33144"/>
                    <a:pt x="26386" y="32978"/>
                  </a:cubicBezTo>
                  <a:cubicBezTo>
                    <a:pt x="26420" y="32944"/>
                    <a:pt x="26386" y="32878"/>
                    <a:pt x="26353" y="32844"/>
                  </a:cubicBezTo>
                  <a:cubicBezTo>
                    <a:pt x="26339" y="32830"/>
                    <a:pt x="26320" y="32822"/>
                    <a:pt x="26299" y="32822"/>
                  </a:cubicBezTo>
                  <a:cubicBezTo>
                    <a:pt x="26270" y="32822"/>
                    <a:pt x="26239" y="32838"/>
                    <a:pt x="26220" y="32878"/>
                  </a:cubicBezTo>
                  <a:cubicBezTo>
                    <a:pt x="26086" y="33044"/>
                    <a:pt x="25953" y="33244"/>
                    <a:pt x="25819" y="33411"/>
                  </a:cubicBezTo>
                  <a:cubicBezTo>
                    <a:pt x="25786" y="33445"/>
                    <a:pt x="25786" y="33478"/>
                    <a:pt x="25819" y="33511"/>
                  </a:cubicBezTo>
                  <a:cubicBezTo>
                    <a:pt x="25586" y="33545"/>
                    <a:pt x="25386" y="33578"/>
                    <a:pt x="25186" y="33611"/>
                  </a:cubicBezTo>
                  <a:cubicBezTo>
                    <a:pt x="25319" y="33445"/>
                    <a:pt x="25419" y="33311"/>
                    <a:pt x="25519" y="33144"/>
                  </a:cubicBezTo>
                  <a:cubicBezTo>
                    <a:pt x="25543" y="33097"/>
                    <a:pt x="25500" y="33050"/>
                    <a:pt x="25461" y="33050"/>
                  </a:cubicBezTo>
                  <a:cubicBezTo>
                    <a:pt x="25444" y="33050"/>
                    <a:pt x="25429" y="33058"/>
                    <a:pt x="25419" y="33078"/>
                  </a:cubicBezTo>
                  <a:cubicBezTo>
                    <a:pt x="25286" y="33278"/>
                    <a:pt x="25119" y="33478"/>
                    <a:pt x="24952" y="33645"/>
                  </a:cubicBezTo>
                  <a:cubicBezTo>
                    <a:pt x="24752" y="33678"/>
                    <a:pt x="24518" y="33711"/>
                    <a:pt x="24318" y="33745"/>
                  </a:cubicBezTo>
                  <a:cubicBezTo>
                    <a:pt x="24352" y="33711"/>
                    <a:pt x="24385" y="33645"/>
                    <a:pt x="24418" y="33611"/>
                  </a:cubicBezTo>
                  <a:cubicBezTo>
                    <a:pt x="24485" y="33511"/>
                    <a:pt x="24585" y="33411"/>
                    <a:pt x="24652" y="33278"/>
                  </a:cubicBezTo>
                  <a:cubicBezTo>
                    <a:pt x="24685" y="33244"/>
                    <a:pt x="24652" y="33178"/>
                    <a:pt x="24619" y="33144"/>
                  </a:cubicBezTo>
                  <a:cubicBezTo>
                    <a:pt x="24552" y="33144"/>
                    <a:pt x="24518" y="33144"/>
                    <a:pt x="24485" y="33178"/>
                  </a:cubicBezTo>
                  <a:cubicBezTo>
                    <a:pt x="24418" y="33311"/>
                    <a:pt x="24352" y="33378"/>
                    <a:pt x="24252" y="33478"/>
                  </a:cubicBezTo>
                  <a:cubicBezTo>
                    <a:pt x="24218" y="33545"/>
                    <a:pt x="24152" y="33578"/>
                    <a:pt x="24118" y="33611"/>
                  </a:cubicBezTo>
                  <a:cubicBezTo>
                    <a:pt x="24085" y="33645"/>
                    <a:pt x="24085" y="33678"/>
                    <a:pt x="24051" y="33678"/>
                  </a:cubicBezTo>
                  <a:cubicBezTo>
                    <a:pt x="24051" y="33711"/>
                    <a:pt x="24018" y="33711"/>
                    <a:pt x="24018" y="33711"/>
                  </a:cubicBezTo>
                  <a:cubicBezTo>
                    <a:pt x="24018" y="33711"/>
                    <a:pt x="24018" y="33745"/>
                    <a:pt x="23985" y="33745"/>
                  </a:cubicBezTo>
                  <a:cubicBezTo>
                    <a:pt x="23985" y="33745"/>
                    <a:pt x="23951" y="33778"/>
                    <a:pt x="23951" y="33778"/>
                  </a:cubicBezTo>
                  <a:cubicBezTo>
                    <a:pt x="23584" y="33845"/>
                    <a:pt x="23218" y="33878"/>
                    <a:pt x="22851" y="33912"/>
                  </a:cubicBezTo>
                  <a:cubicBezTo>
                    <a:pt x="22617" y="33945"/>
                    <a:pt x="22417" y="33978"/>
                    <a:pt x="22183" y="34012"/>
                  </a:cubicBezTo>
                  <a:cubicBezTo>
                    <a:pt x="22284" y="33878"/>
                    <a:pt x="22384" y="33745"/>
                    <a:pt x="22484" y="33611"/>
                  </a:cubicBezTo>
                  <a:cubicBezTo>
                    <a:pt x="22538" y="33557"/>
                    <a:pt x="22461" y="33460"/>
                    <a:pt x="22394" y="33460"/>
                  </a:cubicBezTo>
                  <a:cubicBezTo>
                    <a:pt x="22378" y="33460"/>
                    <a:pt x="22363" y="33465"/>
                    <a:pt x="22350" y="33478"/>
                  </a:cubicBezTo>
                  <a:cubicBezTo>
                    <a:pt x="22183" y="33645"/>
                    <a:pt x="22050" y="33845"/>
                    <a:pt x="21917" y="34045"/>
                  </a:cubicBezTo>
                  <a:cubicBezTo>
                    <a:pt x="21616" y="34078"/>
                    <a:pt x="21316" y="34112"/>
                    <a:pt x="21016" y="34145"/>
                  </a:cubicBezTo>
                  <a:cubicBezTo>
                    <a:pt x="21016" y="34145"/>
                    <a:pt x="21049" y="34112"/>
                    <a:pt x="21083" y="34078"/>
                  </a:cubicBezTo>
                  <a:cubicBezTo>
                    <a:pt x="21183" y="33945"/>
                    <a:pt x="21283" y="33812"/>
                    <a:pt x="21383" y="33645"/>
                  </a:cubicBezTo>
                  <a:cubicBezTo>
                    <a:pt x="21416" y="33611"/>
                    <a:pt x="21383" y="33545"/>
                    <a:pt x="21350" y="33545"/>
                  </a:cubicBezTo>
                  <a:cubicBezTo>
                    <a:pt x="21333" y="33528"/>
                    <a:pt x="21308" y="33520"/>
                    <a:pt x="21283" y="33520"/>
                  </a:cubicBezTo>
                  <a:cubicBezTo>
                    <a:pt x="21258" y="33520"/>
                    <a:pt x="21233" y="33528"/>
                    <a:pt x="21216" y="33545"/>
                  </a:cubicBezTo>
                  <a:cubicBezTo>
                    <a:pt x="21116" y="33678"/>
                    <a:pt x="21016" y="33812"/>
                    <a:pt x="20916" y="33945"/>
                  </a:cubicBezTo>
                  <a:cubicBezTo>
                    <a:pt x="20849" y="34045"/>
                    <a:pt x="20782" y="34112"/>
                    <a:pt x="20716" y="34178"/>
                  </a:cubicBezTo>
                  <a:cubicBezTo>
                    <a:pt x="20416" y="34212"/>
                    <a:pt x="20082" y="34245"/>
                    <a:pt x="19748" y="34279"/>
                  </a:cubicBezTo>
                  <a:lnTo>
                    <a:pt x="20015" y="33945"/>
                  </a:lnTo>
                  <a:cubicBezTo>
                    <a:pt x="20049" y="33878"/>
                    <a:pt x="20049" y="33845"/>
                    <a:pt x="20015" y="33812"/>
                  </a:cubicBezTo>
                  <a:cubicBezTo>
                    <a:pt x="19999" y="33795"/>
                    <a:pt x="19974" y="33787"/>
                    <a:pt x="19949" y="33787"/>
                  </a:cubicBezTo>
                  <a:cubicBezTo>
                    <a:pt x="19924" y="33787"/>
                    <a:pt x="19899" y="33795"/>
                    <a:pt x="19882" y="33812"/>
                  </a:cubicBezTo>
                  <a:cubicBezTo>
                    <a:pt x="19748" y="33978"/>
                    <a:pt x="19648" y="34178"/>
                    <a:pt x="19515" y="34312"/>
                  </a:cubicBezTo>
                  <a:lnTo>
                    <a:pt x="19248" y="34345"/>
                  </a:lnTo>
                  <a:cubicBezTo>
                    <a:pt x="18981" y="34379"/>
                    <a:pt x="18714" y="34412"/>
                    <a:pt x="18447" y="34412"/>
                  </a:cubicBezTo>
                  <a:cubicBezTo>
                    <a:pt x="18481" y="34379"/>
                    <a:pt x="18514" y="34312"/>
                    <a:pt x="18581" y="34245"/>
                  </a:cubicBezTo>
                  <a:cubicBezTo>
                    <a:pt x="18681" y="34112"/>
                    <a:pt x="18814" y="33945"/>
                    <a:pt x="18948" y="33812"/>
                  </a:cubicBezTo>
                  <a:cubicBezTo>
                    <a:pt x="18981" y="33778"/>
                    <a:pt x="18981" y="33711"/>
                    <a:pt x="18948" y="33678"/>
                  </a:cubicBezTo>
                  <a:cubicBezTo>
                    <a:pt x="18931" y="33661"/>
                    <a:pt x="18906" y="33653"/>
                    <a:pt x="18881" y="33653"/>
                  </a:cubicBezTo>
                  <a:cubicBezTo>
                    <a:pt x="18856" y="33653"/>
                    <a:pt x="18831" y="33661"/>
                    <a:pt x="18814" y="33678"/>
                  </a:cubicBezTo>
                  <a:lnTo>
                    <a:pt x="18414" y="34112"/>
                  </a:lnTo>
                  <a:cubicBezTo>
                    <a:pt x="18347" y="34178"/>
                    <a:pt x="18281" y="34245"/>
                    <a:pt x="18214" y="34312"/>
                  </a:cubicBezTo>
                  <a:cubicBezTo>
                    <a:pt x="18181" y="34345"/>
                    <a:pt x="18147" y="34379"/>
                    <a:pt x="18114" y="34412"/>
                  </a:cubicBezTo>
                  <a:lnTo>
                    <a:pt x="18081" y="34445"/>
                  </a:lnTo>
                  <a:cubicBezTo>
                    <a:pt x="17680" y="34479"/>
                    <a:pt x="17280" y="34512"/>
                    <a:pt x="16880" y="34545"/>
                  </a:cubicBezTo>
                  <a:cubicBezTo>
                    <a:pt x="17046" y="34312"/>
                    <a:pt x="17213" y="34045"/>
                    <a:pt x="17380" y="33812"/>
                  </a:cubicBezTo>
                  <a:cubicBezTo>
                    <a:pt x="17428" y="33739"/>
                    <a:pt x="17372" y="33685"/>
                    <a:pt x="17312" y="33685"/>
                  </a:cubicBezTo>
                  <a:cubicBezTo>
                    <a:pt x="17289" y="33685"/>
                    <a:pt x="17265" y="33693"/>
                    <a:pt x="17247" y="33711"/>
                  </a:cubicBezTo>
                  <a:cubicBezTo>
                    <a:pt x="17046" y="34012"/>
                    <a:pt x="16846" y="34279"/>
                    <a:pt x="16613" y="34579"/>
                  </a:cubicBezTo>
                  <a:cubicBezTo>
                    <a:pt x="16379" y="34579"/>
                    <a:pt x="16146" y="34612"/>
                    <a:pt x="15912" y="34612"/>
                  </a:cubicBezTo>
                  <a:cubicBezTo>
                    <a:pt x="16012" y="34445"/>
                    <a:pt x="16146" y="34279"/>
                    <a:pt x="16279" y="34112"/>
                  </a:cubicBezTo>
                  <a:cubicBezTo>
                    <a:pt x="16313" y="34112"/>
                    <a:pt x="16313" y="34045"/>
                    <a:pt x="16279" y="34012"/>
                  </a:cubicBezTo>
                  <a:lnTo>
                    <a:pt x="16179" y="34012"/>
                  </a:lnTo>
                  <a:cubicBezTo>
                    <a:pt x="16012" y="34245"/>
                    <a:pt x="15846" y="34445"/>
                    <a:pt x="15645" y="34645"/>
                  </a:cubicBezTo>
                  <a:cubicBezTo>
                    <a:pt x="15312" y="34645"/>
                    <a:pt x="14978" y="34679"/>
                    <a:pt x="14611" y="34712"/>
                  </a:cubicBezTo>
                  <a:lnTo>
                    <a:pt x="14678" y="34612"/>
                  </a:lnTo>
                  <a:cubicBezTo>
                    <a:pt x="14745" y="34545"/>
                    <a:pt x="14845" y="34445"/>
                    <a:pt x="14912" y="34379"/>
                  </a:cubicBezTo>
                  <a:cubicBezTo>
                    <a:pt x="15078" y="34178"/>
                    <a:pt x="15212" y="34012"/>
                    <a:pt x="15379" y="33845"/>
                  </a:cubicBezTo>
                  <a:cubicBezTo>
                    <a:pt x="15457" y="33767"/>
                    <a:pt x="15392" y="33647"/>
                    <a:pt x="15312" y="33647"/>
                  </a:cubicBezTo>
                  <a:cubicBezTo>
                    <a:pt x="15290" y="33647"/>
                    <a:pt x="15267" y="33656"/>
                    <a:pt x="15245" y="33678"/>
                  </a:cubicBezTo>
                  <a:cubicBezTo>
                    <a:pt x="15078" y="33845"/>
                    <a:pt x="14912" y="34045"/>
                    <a:pt x="14745" y="34212"/>
                  </a:cubicBezTo>
                  <a:cubicBezTo>
                    <a:pt x="14645" y="34279"/>
                    <a:pt x="14578" y="34379"/>
                    <a:pt x="14478" y="34479"/>
                  </a:cubicBezTo>
                  <a:cubicBezTo>
                    <a:pt x="14411" y="34545"/>
                    <a:pt x="14345" y="34645"/>
                    <a:pt x="14278" y="34712"/>
                  </a:cubicBezTo>
                  <a:cubicBezTo>
                    <a:pt x="13811" y="34746"/>
                    <a:pt x="13377" y="34746"/>
                    <a:pt x="12910" y="34779"/>
                  </a:cubicBezTo>
                  <a:cubicBezTo>
                    <a:pt x="13110" y="34579"/>
                    <a:pt x="13277" y="34379"/>
                    <a:pt x="13444" y="34178"/>
                  </a:cubicBezTo>
                  <a:cubicBezTo>
                    <a:pt x="13498" y="34125"/>
                    <a:pt x="13443" y="34027"/>
                    <a:pt x="13367" y="34027"/>
                  </a:cubicBezTo>
                  <a:cubicBezTo>
                    <a:pt x="13349" y="34027"/>
                    <a:pt x="13330" y="34032"/>
                    <a:pt x="13310" y="34045"/>
                  </a:cubicBezTo>
                  <a:lnTo>
                    <a:pt x="12643" y="34779"/>
                  </a:lnTo>
                  <a:lnTo>
                    <a:pt x="12010" y="34812"/>
                  </a:lnTo>
                  <a:lnTo>
                    <a:pt x="11709" y="34812"/>
                  </a:lnTo>
                  <a:cubicBezTo>
                    <a:pt x="11743" y="34779"/>
                    <a:pt x="11776" y="34746"/>
                    <a:pt x="11809" y="34712"/>
                  </a:cubicBezTo>
                  <a:cubicBezTo>
                    <a:pt x="11843" y="34645"/>
                    <a:pt x="11876" y="34612"/>
                    <a:pt x="11943" y="34545"/>
                  </a:cubicBezTo>
                  <a:cubicBezTo>
                    <a:pt x="12043" y="34445"/>
                    <a:pt x="12143" y="34345"/>
                    <a:pt x="12243" y="34212"/>
                  </a:cubicBezTo>
                  <a:cubicBezTo>
                    <a:pt x="12243" y="34178"/>
                    <a:pt x="12276" y="34145"/>
                    <a:pt x="12243" y="34112"/>
                  </a:cubicBezTo>
                  <a:cubicBezTo>
                    <a:pt x="12226" y="34095"/>
                    <a:pt x="12201" y="34087"/>
                    <a:pt x="12176" y="34087"/>
                  </a:cubicBezTo>
                  <a:cubicBezTo>
                    <a:pt x="12151" y="34087"/>
                    <a:pt x="12126" y="34095"/>
                    <a:pt x="12110" y="34112"/>
                  </a:cubicBezTo>
                  <a:cubicBezTo>
                    <a:pt x="12010" y="34212"/>
                    <a:pt x="11909" y="34312"/>
                    <a:pt x="11809" y="34412"/>
                  </a:cubicBezTo>
                  <a:cubicBezTo>
                    <a:pt x="11776" y="34479"/>
                    <a:pt x="11709" y="34512"/>
                    <a:pt x="11643" y="34579"/>
                  </a:cubicBezTo>
                  <a:cubicBezTo>
                    <a:pt x="11609" y="34612"/>
                    <a:pt x="11576" y="34679"/>
                    <a:pt x="11509" y="34712"/>
                  </a:cubicBezTo>
                  <a:cubicBezTo>
                    <a:pt x="11476" y="34746"/>
                    <a:pt x="11442" y="34779"/>
                    <a:pt x="11476" y="34846"/>
                  </a:cubicBezTo>
                  <a:cubicBezTo>
                    <a:pt x="11042" y="34846"/>
                    <a:pt x="10609" y="34846"/>
                    <a:pt x="10208" y="34879"/>
                  </a:cubicBezTo>
                  <a:cubicBezTo>
                    <a:pt x="10208" y="34846"/>
                    <a:pt x="10208" y="34846"/>
                    <a:pt x="10208" y="34846"/>
                  </a:cubicBezTo>
                  <a:cubicBezTo>
                    <a:pt x="10275" y="34746"/>
                    <a:pt x="10342" y="34645"/>
                    <a:pt x="10408" y="34545"/>
                  </a:cubicBezTo>
                  <a:cubicBezTo>
                    <a:pt x="10542" y="34345"/>
                    <a:pt x="10675" y="34145"/>
                    <a:pt x="10775" y="33945"/>
                  </a:cubicBezTo>
                  <a:cubicBezTo>
                    <a:pt x="10846" y="33874"/>
                    <a:pt x="10767" y="33803"/>
                    <a:pt x="10691" y="33803"/>
                  </a:cubicBezTo>
                  <a:cubicBezTo>
                    <a:pt x="10659" y="33803"/>
                    <a:pt x="10628" y="33816"/>
                    <a:pt x="10609" y="33845"/>
                  </a:cubicBezTo>
                  <a:cubicBezTo>
                    <a:pt x="10475" y="34045"/>
                    <a:pt x="10375" y="34245"/>
                    <a:pt x="10242" y="34412"/>
                  </a:cubicBezTo>
                  <a:lnTo>
                    <a:pt x="10041" y="34712"/>
                  </a:lnTo>
                  <a:cubicBezTo>
                    <a:pt x="10008" y="34746"/>
                    <a:pt x="9975" y="34812"/>
                    <a:pt x="9941" y="34879"/>
                  </a:cubicBezTo>
                  <a:lnTo>
                    <a:pt x="9474" y="34879"/>
                  </a:lnTo>
                  <a:cubicBezTo>
                    <a:pt x="9675" y="34645"/>
                    <a:pt x="9841" y="34412"/>
                    <a:pt x="10008" y="34212"/>
                  </a:cubicBezTo>
                  <a:cubicBezTo>
                    <a:pt x="10041" y="34145"/>
                    <a:pt x="10075" y="34112"/>
                    <a:pt x="10008" y="34045"/>
                  </a:cubicBezTo>
                  <a:cubicBezTo>
                    <a:pt x="9991" y="34028"/>
                    <a:pt x="9966" y="34020"/>
                    <a:pt x="9941" y="34020"/>
                  </a:cubicBezTo>
                  <a:cubicBezTo>
                    <a:pt x="9916" y="34020"/>
                    <a:pt x="9891" y="34028"/>
                    <a:pt x="9875" y="34045"/>
                  </a:cubicBezTo>
                  <a:cubicBezTo>
                    <a:pt x="9641" y="34312"/>
                    <a:pt x="9441" y="34579"/>
                    <a:pt x="9208" y="34846"/>
                  </a:cubicBezTo>
                  <a:cubicBezTo>
                    <a:pt x="9208" y="34846"/>
                    <a:pt x="9208" y="34879"/>
                    <a:pt x="9208" y="34879"/>
                  </a:cubicBezTo>
                  <a:lnTo>
                    <a:pt x="8574" y="34879"/>
                  </a:lnTo>
                  <a:cubicBezTo>
                    <a:pt x="8607" y="34846"/>
                    <a:pt x="8640" y="34812"/>
                    <a:pt x="8674" y="34746"/>
                  </a:cubicBezTo>
                  <a:cubicBezTo>
                    <a:pt x="8741" y="34679"/>
                    <a:pt x="8807" y="34579"/>
                    <a:pt x="8874" y="34479"/>
                  </a:cubicBezTo>
                  <a:cubicBezTo>
                    <a:pt x="9007" y="34279"/>
                    <a:pt x="9174" y="34112"/>
                    <a:pt x="9308" y="33912"/>
                  </a:cubicBezTo>
                  <a:cubicBezTo>
                    <a:pt x="9374" y="33878"/>
                    <a:pt x="9374" y="33812"/>
                    <a:pt x="9308" y="33778"/>
                  </a:cubicBezTo>
                  <a:cubicBezTo>
                    <a:pt x="9288" y="33759"/>
                    <a:pt x="9258" y="33740"/>
                    <a:pt x="9229" y="33740"/>
                  </a:cubicBezTo>
                  <a:cubicBezTo>
                    <a:pt x="9208" y="33740"/>
                    <a:pt x="9188" y="33750"/>
                    <a:pt x="9174" y="33778"/>
                  </a:cubicBezTo>
                  <a:cubicBezTo>
                    <a:pt x="9007" y="33945"/>
                    <a:pt x="8841" y="34145"/>
                    <a:pt x="8674" y="34312"/>
                  </a:cubicBezTo>
                  <a:cubicBezTo>
                    <a:pt x="8607" y="34412"/>
                    <a:pt x="8507" y="34512"/>
                    <a:pt x="8440" y="34612"/>
                  </a:cubicBezTo>
                  <a:cubicBezTo>
                    <a:pt x="8340" y="34679"/>
                    <a:pt x="8240" y="34779"/>
                    <a:pt x="8173" y="34879"/>
                  </a:cubicBezTo>
                  <a:cubicBezTo>
                    <a:pt x="7873" y="34879"/>
                    <a:pt x="7573" y="34879"/>
                    <a:pt x="7273" y="34846"/>
                  </a:cubicBezTo>
                  <a:cubicBezTo>
                    <a:pt x="7440" y="34612"/>
                    <a:pt x="7640" y="34379"/>
                    <a:pt x="7807" y="34145"/>
                  </a:cubicBezTo>
                  <a:cubicBezTo>
                    <a:pt x="7840" y="34112"/>
                    <a:pt x="7840" y="34045"/>
                    <a:pt x="7807" y="34012"/>
                  </a:cubicBezTo>
                  <a:cubicBezTo>
                    <a:pt x="7807" y="33995"/>
                    <a:pt x="7790" y="33987"/>
                    <a:pt x="7769" y="33987"/>
                  </a:cubicBezTo>
                  <a:cubicBezTo>
                    <a:pt x="7748" y="33987"/>
                    <a:pt x="7723" y="33995"/>
                    <a:pt x="7706" y="34012"/>
                  </a:cubicBezTo>
                  <a:cubicBezTo>
                    <a:pt x="7473" y="34279"/>
                    <a:pt x="7239" y="34579"/>
                    <a:pt x="7006" y="34846"/>
                  </a:cubicBezTo>
                  <a:cubicBezTo>
                    <a:pt x="6539" y="34812"/>
                    <a:pt x="6072" y="34746"/>
                    <a:pt x="5638" y="34645"/>
                  </a:cubicBezTo>
                  <a:cubicBezTo>
                    <a:pt x="5705" y="34579"/>
                    <a:pt x="5772" y="34479"/>
                    <a:pt x="5838" y="34379"/>
                  </a:cubicBezTo>
                  <a:cubicBezTo>
                    <a:pt x="5905" y="34279"/>
                    <a:pt x="5972" y="34178"/>
                    <a:pt x="6072" y="34078"/>
                  </a:cubicBezTo>
                  <a:cubicBezTo>
                    <a:pt x="6239" y="33845"/>
                    <a:pt x="6372" y="33645"/>
                    <a:pt x="6539" y="33445"/>
                  </a:cubicBezTo>
                  <a:cubicBezTo>
                    <a:pt x="6591" y="33367"/>
                    <a:pt x="6542" y="33290"/>
                    <a:pt x="6487" y="33290"/>
                  </a:cubicBezTo>
                  <a:cubicBezTo>
                    <a:pt x="6471" y="33290"/>
                    <a:pt x="6454" y="33296"/>
                    <a:pt x="6439" y="33311"/>
                  </a:cubicBezTo>
                  <a:cubicBezTo>
                    <a:pt x="6272" y="33511"/>
                    <a:pt x="6072" y="33711"/>
                    <a:pt x="5905" y="33945"/>
                  </a:cubicBezTo>
                  <a:cubicBezTo>
                    <a:pt x="5838" y="34045"/>
                    <a:pt x="5738" y="34145"/>
                    <a:pt x="5638" y="34245"/>
                  </a:cubicBezTo>
                  <a:cubicBezTo>
                    <a:pt x="5572" y="34345"/>
                    <a:pt x="5472" y="34445"/>
                    <a:pt x="5405" y="34579"/>
                  </a:cubicBezTo>
                  <a:cubicBezTo>
                    <a:pt x="5105" y="34512"/>
                    <a:pt x="4804" y="34412"/>
                    <a:pt x="4538" y="34279"/>
                  </a:cubicBezTo>
                  <a:lnTo>
                    <a:pt x="4571" y="34279"/>
                  </a:lnTo>
                  <a:cubicBezTo>
                    <a:pt x="4604" y="34212"/>
                    <a:pt x="4604" y="34178"/>
                    <a:pt x="4638" y="34145"/>
                  </a:cubicBezTo>
                  <a:cubicBezTo>
                    <a:pt x="4671" y="34045"/>
                    <a:pt x="4738" y="34012"/>
                    <a:pt x="4771" y="33945"/>
                  </a:cubicBezTo>
                  <a:cubicBezTo>
                    <a:pt x="4871" y="33812"/>
                    <a:pt x="4971" y="33678"/>
                    <a:pt x="5105" y="33545"/>
                  </a:cubicBezTo>
                  <a:cubicBezTo>
                    <a:pt x="5305" y="33278"/>
                    <a:pt x="5538" y="33011"/>
                    <a:pt x="5738" y="32711"/>
                  </a:cubicBezTo>
                  <a:cubicBezTo>
                    <a:pt x="5790" y="32660"/>
                    <a:pt x="5743" y="32589"/>
                    <a:pt x="5688" y="32589"/>
                  </a:cubicBezTo>
                  <a:cubicBezTo>
                    <a:pt x="5671" y="32589"/>
                    <a:pt x="5654" y="32595"/>
                    <a:pt x="5638" y="32611"/>
                  </a:cubicBezTo>
                  <a:cubicBezTo>
                    <a:pt x="5438" y="32844"/>
                    <a:pt x="5238" y="33078"/>
                    <a:pt x="5038" y="33311"/>
                  </a:cubicBezTo>
                  <a:cubicBezTo>
                    <a:pt x="4938" y="33411"/>
                    <a:pt x="4838" y="33511"/>
                    <a:pt x="4738" y="33645"/>
                  </a:cubicBezTo>
                  <a:cubicBezTo>
                    <a:pt x="4638" y="33745"/>
                    <a:pt x="4538" y="33845"/>
                    <a:pt x="4437" y="33945"/>
                  </a:cubicBezTo>
                  <a:cubicBezTo>
                    <a:pt x="4371" y="33978"/>
                    <a:pt x="4337" y="34012"/>
                    <a:pt x="4304" y="34045"/>
                  </a:cubicBezTo>
                  <a:cubicBezTo>
                    <a:pt x="4304" y="34078"/>
                    <a:pt x="4271" y="34112"/>
                    <a:pt x="4271" y="34145"/>
                  </a:cubicBezTo>
                  <a:cubicBezTo>
                    <a:pt x="3837" y="33912"/>
                    <a:pt x="3470" y="33611"/>
                    <a:pt x="3170" y="33211"/>
                  </a:cubicBezTo>
                  <a:cubicBezTo>
                    <a:pt x="3137" y="33178"/>
                    <a:pt x="3103" y="33111"/>
                    <a:pt x="3070" y="33044"/>
                  </a:cubicBezTo>
                  <a:cubicBezTo>
                    <a:pt x="3170" y="32911"/>
                    <a:pt x="3237" y="32744"/>
                    <a:pt x="3337" y="32611"/>
                  </a:cubicBezTo>
                  <a:cubicBezTo>
                    <a:pt x="3370" y="32544"/>
                    <a:pt x="3337" y="32477"/>
                    <a:pt x="3303" y="32444"/>
                  </a:cubicBezTo>
                  <a:cubicBezTo>
                    <a:pt x="3284" y="32434"/>
                    <a:pt x="3264" y="32430"/>
                    <a:pt x="3246" y="32430"/>
                  </a:cubicBezTo>
                  <a:cubicBezTo>
                    <a:pt x="3203" y="32430"/>
                    <a:pt x="3170" y="32454"/>
                    <a:pt x="3170" y="32477"/>
                  </a:cubicBezTo>
                  <a:cubicBezTo>
                    <a:pt x="3070" y="32611"/>
                    <a:pt x="3003" y="32744"/>
                    <a:pt x="2936" y="32844"/>
                  </a:cubicBezTo>
                  <a:cubicBezTo>
                    <a:pt x="2870" y="32711"/>
                    <a:pt x="2803" y="32577"/>
                    <a:pt x="2736" y="32411"/>
                  </a:cubicBezTo>
                  <a:cubicBezTo>
                    <a:pt x="2803" y="32377"/>
                    <a:pt x="2836" y="32310"/>
                    <a:pt x="2870" y="32244"/>
                  </a:cubicBezTo>
                  <a:cubicBezTo>
                    <a:pt x="2903" y="32210"/>
                    <a:pt x="2936" y="32144"/>
                    <a:pt x="2970" y="32110"/>
                  </a:cubicBezTo>
                  <a:cubicBezTo>
                    <a:pt x="3070" y="32010"/>
                    <a:pt x="3137" y="31910"/>
                    <a:pt x="3203" y="31810"/>
                  </a:cubicBezTo>
                  <a:cubicBezTo>
                    <a:pt x="3337" y="31610"/>
                    <a:pt x="3503" y="31410"/>
                    <a:pt x="3670" y="31210"/>
                  </a:cubicBezTo>
                  <a:cubicBezTo>
                    <a:pt x="3720" y="31135"/>
                    <a:pt x="3639" y="31041"/>
                    <a:pt x="3567" y="31041"/>
                  </a:cubicBezTo>
                  <a:cubicBezTo>
                    <a:pt x="3543" y="31041"/>
                    <a:pt x="3520" y="31051"/>
                    <a:pt x="3503" y="31076"/>
                  </a:cubicBezTo>
                  <a:lnTo>
                    <a:pt x="3036" y="31677"/>
                  </a:lnTo>
                  <a:cubicBezTo>
                    <a:pt x="2936" y="31777"/>
                    <a:pt x="2870" y="31877"/>
                    <a:pt x="2803" y="31977"/>
                  </a:cubicBezTo>
                  <a:cubicBezTo>
                    <a:pt x="2736" y="32010"/>
                    <a:pt x="2703" y="32044"/>
                    <a:pt x="2670" y="32110"/>
                  </a:cubicBezTo>
                  <a:cubicBezTo>
                    <a:pt x="2670" y="32110"/>
                    <a:pt x="2636" y="32144"/>
                    <a:pt x="2603" y="32177"/>
                  </a:cubicBezTo>
                  <a:cubicBezTo>
                    <a:pt x="2569" y="32044"/>
                    <a:pt x="2536" y="31910"/>
                    <a:pt x="2469" y="31777"/>
                  </a:cubicBezTo>
                  <a:cubicBezTo>
                    <a:pt x="2636" y="31610"/>
                    <a:pt x="2770" y="31410"/>
                    <a:pt x="2936" y="31210"/>
                  </a:cubicBezTo>
                  <a:lnTo>
                    <a:pt x="3470" y="30543"/>
                  </a:lnTo>
                  <a:cubicBezTo>
                    <a:pt x="3496" y="30491"/>
                    <a:pt x="3462" y="30420"/>
                    <a:pt x="3415" y="30420"/>
                  </a:cubicBezTo>
                  <a:cubicBezTo>
                    <a:pt x="3401" y="30420"/>
                    <a:pt x="3386" y="30427"/>
                    <a:pt x="3370" y="30442"/>
                  </a:cubicBezTo>
                  <a:cubicBezTo>
                    <a:pt x="3170" y="30643"/>
                    <a:pt x="2970" y="30876"/>
                    <a:pt x="2803" y="31076"/>
                  </a:cubicBezTo>
                  <a:cubicBezTo>
                    <a:pt x="2670" y="31210"/>
                    <a:pt x="2536" y="31376"/>
                    <a:pt x="2403" y="31510"/>
                  </a:cubicBezTo>
                  <a:cubicBezTo>
                    <a:pt x="2369" y="31343"/>
                    <a:pt x="2303" y="31143"/>
                    <a:pt x="2269" y="30976"/>
                  </a:cubicBezTo>
                  <a:cubicBezTo>
                    <a:pt x="2336" y="30909"/>
                    <a:pt x="2369" y="30809"/>
                    <a:pt x="2436" y="30709"/>
                  </a:cubicBezTo>
                  <a:cubicBezTo>
                    <a:pt x="2503" y="30609"/>
                    <a:pt x="2569" y="30509"/>
                    <a:pt x="2636" y="30409"/>
                  </a:cubicBezTo>
                  <a:cubicBezTo>
                    <a:pt x="2803" y="30176"/>
                    <a:pt x="3003" y="29975"/>
                    <a:pt x="3203" y="29809"/>
                  </a:cubicBezTo>
                  <a:cubicBezTo>
                    <a:pt x="3230" y="29754"/>
                    <a:pt x="3191" y="29700"/>
                    <a:pt x="3157" y="29700"/>
                  </a:cubicBezTo>
                  <a:cubicBezTo>
                    <a:pt x="3150" y="29700"/>
                    <a:pt x="3143" y="29703"/>
                    <a:pt x="3137" y="29709"/>
                  </a:cubicBezTo>
                  <a:cubicBezTo>
                    <a:pt x="2903" y="29875"/>
                    <a:pt x="2703" y="30076"/>
                    <a:pt x="2503" y="30276"/>
                  </a:cubicBezTo>
                  <a:cubicBezTo>
                    <a:pt x="2403" y="30376"/>
                    <a:pt x="2303" y="30509"/>
                    <a:pt x="2203" y="30643"/>
                  </a:cubicBezTo>
                  <a:cubicBezTo>
                    <a:pt x="2203" y="30609"/>
                    <a:pt x="2203" y="30609"/>
                    <a:pt x="2203" y="30609"/>
                  </a:cubicBezTo>
                  <a:cubicBezTo>
                    <a:pt x="2203" y="30442"/>
                    <a:pt x="2169" y="30309"/>
                    <a:pt x="2136" y="30142"/>
                  </a:cubicBezTo>
                  <a:cubicBezTo>
                    <a:pt x="2203" y="30109"/>
                    <a:pt x="2236" y="30042"/>
                    <a:pt x="2269" y="30009"/>
                  </a:cubicBezTo>
                  <a:lnTo>
                    <a:pt x="2536" y="29709"/>
                  </a:lnTo>
                  <a:cubicBezTo>
                    <a:pt x="2703" y="29475"/>
                    <a:pt x="2870" y="29275"/>
                    <a:pt x="3036" y="29075"/>
                  </a:cubicBezTo>
                  <a:cubicBezTo>
                    <a:pt x="3111" y="29025"/>
                    <a:pt x="3056" y="28939"/>
                    <a:pt x="2996" y="28939"/>
                  </a:cubicBezTo>
                  <a:cubicBezTo>
                    <a:pt x="2975" y="28939"/>
                    <a:pt x="2954" y="28949"/>
                    <a:pt x="2936" y="28975"/>
                  </a:cubicBezTo>
                  <a:cubicBezTo>
                    <a:pt x="2736" y="29142"/>
                    <a:pt x="2536" y="29342"/>
                    <a:pt x="2336" y="29542"/>
                  </a:cubicBezTo>
                  <a:cubicBezTo>
                    <a:pt x="2269" y="29642"/>
                    <a:pt x="2169" y="29709"/>
                    <a:pt x="2102" y="29809"/>
                  </a:cubicBezTo>
                  <a:cubicBezTo>
                    <a:pt x="2069" y="29609"/>
                    <a:pt x="2036" y="29442"/>
                    <a:pt x="2036" y="29242"/>
                  </a:cubicBezTo>
                  <a:cubicBezTo>
                    <a:pt x="2303" y="28908"/>
                    <a:pt x="2603" y="28608"/>
                    <a:pt x="2870" y="28274"/>
                  </a:cubicBezTo>
                  <a:cubicBezTo>
                    <a:pt x="2903" y="28241"/>
                    <a:pt x="2903" y="28174"/>
                    <a:pt x="2870" y="28141"/>
                  </a:cubicBezTo>
                  <a:cubicBezTo>
                    <a:pt x="2853" y="28107"/>
                    <a:pt x="2820" y="28091"/>
                    <a:pt x="2786" y="28091"/>
                  </a:cubicBezTo>
                  <a:cubicBezTo>
                    <a:pt x="2753" y="28091"/>
                    <a:pt x="2720" y="28107"/>
                    <a:pt x="2703" y="28141"/>
                  </a:cubicBezTo>
                  <a:cubicBezTo>
                    <a:pt x="2469" y="28408"/>
                    <a:pt x="2236" y="28641"/>
                    <a:pt x="1969" y="28875"/>
                  </a:cubicBezTo>
                  <a:cubicBezTo>
                    <a:pt x="1969" y="28741"/>
                    <a:pt x="1936" y="28608"/>
                    <a:pt x="1936" y="28474"/>
                  </a:cubicBezTo>
                  <a:cubicBezTo>
                    <a:pt x="2036" y="28374"/>
                    <a:pt x="2102" y="28274"/>
                    <a:pt x="2203" y="28174"/>
                  </a:cubicBezTo>
                  <a:cubicBezTo>
                    <a:pt x="2269" y="28041"/>
                    <a:pt x="2369" y="27907"/>
                    <a:pt x="2503" y="27807"/>
                  </a:cubicBezTo>
                  <a:cubicBezTo>
                    <a:pt x="2703" y="27574"/>
                    <a:pt x="2903" y="27340"/>
                    <a:pt x="3137" y="27107"/>
                  </a:cubicBezTo>
                  <a:cubicBezTo>
                    <a:pt x="3191" y="27025"/>
                    <a:pt x="3113" y="26922"/>
                    <a:pt x="3028" y="26922"/>
                  </a:cubicBezTo>
                  <a:cubicBezTo>
                    <a:pt x="3008" y="26922"/>
                    <a:pt x="2988" y="26927"/>
                    <a:pt x="2970" y="26940"/>
                  </a:cubicBezTo>
                  <a:cubicBezTo>
                    <a:pt x="2770" y="27173"/>
                    <a:pt x="2536" y="27407"/>
                    <a:pt x="2303" y="27640"/>
                  </a:cubicBezTo>
                  <a:cubicBezTo>
                    <a:pt x="2203" y="27741"/>
                    <a:pt x="2102" y="27841"/>
                    <a:pt x="1969" y="27974"/>
                  </a:cubicBezTo>
                  <a:cubicBezTo>
                    <a:pt x="1936" y="27974"/>
                    <a:pt x="1902" y="28007"/>
                    <a:pt x="1869" y="28041"/>
                  </a:cubicBezTo>
                  <a:cubicBezTo>
                    <a:pt x="1869" y="27807"/>
                    <a:pt x="1836" y="27574"/>
                    <a:pt x="1802" y="27307"/>
                  </a:cubicBezTo>
                  <a:cubicBezTo>
                    <a:pt x="1802" y="27307"/>
                    <a:pt x="1836" y="27307"/>
                    <a:pt x="1836" y="27274"/>
                  </a:cubicBezTo>
                  <a:cubicBezTo>
                    <a:pt x="1869" y="27240"/>
                    <a:pt x="1902" y="27207"/>
                    <a:pt x="1969" y="27140"/>
                  </a:cubicBezTo>
                  <a:cubicBezTo>
                    <a:pt x="2036" y="27073"/>
                    <a:pt x="2102" y="26973"/>
                    <a:pt x="2203" y="26873"/>
                  </a:cubicBezTo>
                  <a:cubicBezTo>
                    <a:pt x="2369" y="26706"/>
                    <a:pt x="2503" y="26540"/>
                    <a:pt x="2670" y="26340"/>
                  </a:cubicBezTo>
                  <a:cubicBezTo>
                    <a:pt x="2703" y="26273"/>
                    <a:pt x="2736" y="26206"/>
                    <a:pt x="2670" y="26139"/>
                  </a:cubicBezTo>
                  <a:cubicBezTo>
                    <a:pt x="2653" y="26123"/>
                    <a:pt x="2620" y="26114"/>
                    <a:pt x="2586" y="26114"/>
                  </a:cubicBezTo>
                  <a:cubicBezTo>
                    <a:pt x="2553" y="26114"/>
                    <a:pt x="2519" y="26123"/>
                    <a:pt x="2503" y="26139"/>
                  </a:cubicBezTo>
                  <a:cubicBezTo>
                    <a:pt x="2336" y="26340"/>
                    <a:pt x="2169" y="26540"/>
                    <a:pt x="2002" y="26706"/>
                  </a:cubicBezTo>
                  <a:cubicBezTo>
                    <a:pt x="1936" y="26807"/>
                    <a:pt x="1836" y="26873"/>
                    <a:pt x="1769" y="26940"/>
                  </a:cubicBezTo>
                  <a:cubicBezTo>
                    <a:pt x="1736" y="26807"/>
                    <a:pt x="1736" y="26640"/>
                    <a:pt x="1702" y="26473"/>
                  </a:cubicBezTo>
                  <a:cubicBezTo>
                    <a:pt x="1736" y="26440"/>
                    <a:pt x="1769" y="26406"/>
                    <a:pt x="1769" y="26406"/>
                  </a:cubicBezTo>
                  <a:lnTo>
                    <a:pt x="2036" y="26173"/>
                  </a:lnTo>
                  <a:cubicBezTo>
                    <a:pt x="2169" y="26006"/>
                    <a:pt x="2336" y="25873"/>
                    <a:pt x="2503" y="25706"/>
                  </a:cubicBezTo>
                  <a:cubicBezTo>
                    <a:pt x="2554" y="25628"/>
                    <a:pt x="2506" y="25551"/>
                    <a:pt x="2435" y="25551"/>
                  </a:cubicBezTo>
                  <a:cubicBezTo>
                    <a:pt x="2414" y="25551"/>
                    <a:pt x="2392" y="25557"/>
                    <a:pt x="2369" y="25572"/>
                  </a:cubicBezTo>
                  <a:cubicBezTo>
                    <a:pt x="2203" y="25706"/>
                    <a:pt x="2036" y="25839"/>
                    <a:pt x="1869" y="25973"/>
                  </a:cubicBezTo>
                  <a:cubicBezTo>
                    <a:pt x="1802" y="26039"/>
                    <a:pt x="1736" y="26073"/>
                    <a:pt x="1669" y="26139"/>
                  </a:cubicBezTo>
                  <a:cubicBezTo>
                    <a:pt x="1669" y="26006"/>
                    <a:pt x="1635" y="25873"/>
                    <a:pt x="1635" y="25739"/>
                  </a:cubicBezTo>
                  <a:lnTo>
                    <a:pt x="1669" y="25672"/>
                  </a:lnTo>
                  <a:cubicBezTo>
                    <a:pt x="1702" y="25639"/>
                    <a:pt x="1736" y="25572"/>
                    <a:pt x="1769" y="25539"/>
                  </a:cubicBezTo>
                  <a:cubicBezTo>
                    <a:pt x="1869" y="25439"/>
                    <a:pt x="1936" y="25339"/>
                    <a:pt x="2036" y="25272"/>
                  </a:cubicBezTo>
                  <a:cubicBezTo>
                    <a:pt x="2169" y="25072"/>
                    <a:pt x="2369" y="24905"/>
                    <a:pt x="2503" y="24705"/>
                  </a:cubicBezTo>
                  <a:cubicBezTo>
                    <a:pt x="2536" y="24672"/>
                    <a:pt x="2503" y="24605"/>
                    <a:pt x="2469" y="24572"/>
                  </a:cubicBezTo>
                  <a:cubicBezTo>
                    <a:pt x="2453" y="24555"/>
                    <a:pt x="2436" y="24547"/>
                    <a:pt x="2419" y="24547"/>
                  </a:cubicBezTo>
                  <a:cubicBezTo>
                    <a:pt x="2403" y="24547"/>
                    <a:pt x="2386" y="24555"/>
                    <a:pt x="2369" y="24572"/>
                  </a:cubicBezTo>
                  <a:cubicBezTo>
                    <a:pt x="2169" y="24738"/>
                    <a:pt x="2002" y="24939"/>
                    <a:pt x="1836" y="25105"/>
                  </a:cubicBezTo>
                  <a:cubicBezTo>
                    <a:pt x="1736" y="25172"/>
                    <a:pt x="1669" y="25272"/>
                    <a:pt x="1569" y="25339"/>
                  </a:cubicBezTo>
                  <a:cubicBezTo>
                    <a:pt x="1535" y="25039"/>
                    <a:pt x="1502" y="24772"/>
                    <a:pt x="1502" y="24472"/>
                  </a:cubicBezTo>
                  <a:cubicBezTo>
                    <a:pt x="1736" y="24171"/>
                    <a:pt x="1969" y="23871"/>
                    <a:pt x="2236" y="23571"/>
                  </a:cubicBezTo>
                  <a:cubicBezTo>
                    <a:pt x="2287" y="23520"/>
                    <a:pt x="2240" y="23449"/>
                    <a:pt x="2170" y="23449"/>
                  </a:cubicBezTo>
                  <a:cubicBezTo>
                    <a:pt x="2149" y="23449"/>
                    <a:pt x="2126" y="23455"/>
                    <a:pt x="2102" y="23471"/>
                  </a:cubicBezTo>
                  <a:cubicBezTo>
                    <a:pt x="1902" y="23704"/>
                    <a:pt x="1669" y="23904"/>
                    <a:pt x="1435" y="24138"/>
                  </a:cubicBezTo>
                  <a:lnTo>
                    <a:pt x="1402" y="23671"/>
                  </a:lnTo>
                  <a:cubicBezTo>
                    <a:pt x="1402" y="23638"/>
                    <a:pt x="1402" y="23571"/>
                    <a:pt x="1402" y="23538"/>
                  </a:cubicBezTo>
                  <a:cubicBezTo>
                    <a:pt x="1402" y="23504"/>
                    <a:pt x="1402" y="23504"/>
                    <a:pt x="1435" y="23471"/>
                  </a:cubicBezTo>
                  <a:cubicBezTo>
                    <a:pt x="1435" y="23471"/>
                    <a:pt x="1435" y="23471"/>
                    <a:pt x="1435" y="23437"/>
                  </a:cubicBezTo>
                  <a:lnTo>
                    <a:pt x="1469" y="23437"/>
                  </a:lnTo>
                  <a:cubicBezTo>
                    <a:pt x="1469" y="23437"/>
                    <a:pt x="1469" y="23404"/>
                    <a:pt x="1502" y="23404"/>
                  </a:cubicBezTo>
                  <a:cubicBezTo>
                    <a:pt x="1535" y="23337"/>
                    <a:pt x="1602" y="23271"/>
                    <a:pt x="1669" y="23204"/>
                  </a:cubicBezTo>
                  <a:cubicBezTo>
                    <a:pt x="1669" y="23204"/>
                    <a:pt x="1702" y="23171"/>
                    <a:pt x="1702" y="23171"/>
                  </a:cubicBezTo>
                  <a:cubicBezTo>
                    <a:pt x="1736" y="23171"/>
                    <a:pt x="1736" y="23171"/>
                    <a:pt x="1736" y="23137"/>
                  </a:cubicBezTo>
                  <a:cubicBezTo>
                    <a:pt x="1769" y="23104"/>
                    <a:pt x="1802" y="23104"/>
                    <a:pt x="1869" y="23071"/>
                  </a:cubicBezTo>
                  <a:cubicBezTo>
                    <a:pt x="1936" y="23004"/>
                    <a:pt x="2002" y="22970"/>
                    <a:pt x="2069" y="22937"/>
                  </a:cubicBezTo>
                  <a:cubicBezTo>
                    <a:pt x="2136" y="22904"/>
                    <a:pt x="2136" y="22837"/>
                    <a:pt x="2136" y="22770"/>
                  </a:cubicBezTo>
                  <a:cubicBezTo>
                    <a:pt x="2102" y="22704"/>
                    <a:pt x="2002" y="22704"/>
                    <a:pt x="1936" y="22704"/>
                  </a:cubicBezTo>
                  <a:cubicBezTo>
                    <a:pt x="1736" y="22804"/>
                    <a:pt x="1535" y="22970"/>
                    <a:pt x="1335" y="23137"/>
                  </a:cubicBezTo>
                  <a:cubicBezTo>
                    <a:pt x="1335" y="22937"/>
                    <a:pt x="1302" y="22704"/>
                    <a:pt x="1269" y="22503"/>
                  </a:cubicBezTo>
                  <a:cubicBezTo>
                    <a:pt x="1335" y="22437"/>
                    <a:pt x="1369" y="22403"/>
                    <a:pt x="1435" y="22337"/>
                  </a:cubicBezTo>
                  <a:cubicBezTo>
                    <a:pt x="1535" y="22270"/>
                    <a:pt x="1602" y="22203"/>
                    <a:pt x="1702" y="22103"/>
                  </a:cubicBezTo>
                  <a:cubicBezTo>
                    <a:pt x="1869" y="21970"/>
                    <a:pt x="2069" y="21803"/>
                    <a:pt x="2236" y="21670"/>
                  </a:cubicBezTo>
                  <a:cubicBezTo>
                    <a:pt x="2320" y="21585"/>
                    <a:pt x="2239" y="21454"/>
                    <a:pt x="2152" y="21454"/>
                  </a:cubicBezTo>
                  <a:cubicBezTo>
                    <a:pt x="2135" y="21454"/>
                    <a:pt x="2118" y="21459"/>
                    <a:pt x="2102" y="21469"/>
                  </a:cubicBezTo>
                  <a:cubicBezTo>
                    <a:pt x="1902" y="21636"/>
                    <a:pt x="1736" y="21770"/>
                    <a:pt x="1535" y="21903"/>
                  </a:cubicBezTo>
                  <a:cubicBezTo>
                    <a:pt x="1435" y="21970"/>
                    <a:pt x="1335" y="22036"/>
                    <a:pt x="1235" y="22103"/>
                  </a:cubicBezTo>
                  <a:cubicBezTo>
                    <a:pt x="1202" y="21836"/>
                    <a:pt x="1202" y="21569"/>
                    <a:pt x="1168" y="21303"/>
                  </a:cubicBezTo>
                  <a:cubicBezTo>
                    <a:pt x="1202" y="21269"/>
                    <a:pt x="1202" y="21236"/>
                    <a:pt x="1235" y="21236"/>
                  </a:cubicBezTo>
                  <a:cubicBezTo>
                    <a:pt x="1335" y="21136"/>
                    <a:pt x="1435" y="21069"/>
                    <a:pt x="1535" y="20969"/>
                  </a:cubicBezTo>
                  <a:cubicBezTo>
                    <a:pt x="1702" y="20802"/>
                    <a:pt x="1902" y="20635"/>
                    <a:pt x="2102" y="20435"/>
                  </a:cubicBezTo>
                  <a:cubicBezTo>
                    <a:pt x="2181" y="20357"/>
                    <a:pt x="2096" y="20238"/>
                    <a:pt x="2007" y="20238"/>
                  </a:cubicBezTo>
                  <a:cubicBezTo>
                    <a:pt x="1982" y="20238"/>
                    <a:pt x="1957" y="20247"/>
                    <a:pt x="1936" y="20269"/>
                  </a:cubicBezTo>
                  <a:cubicBezTo>
                    <a:pt x="1736" y="20435"/>
                    <a:pt x="1535" y="20602"/>
                    <a:pt x="1335" y="20769"/>
                  </a:cubicBezTo>
                  <a:cubicBezTo>
                    <a:pt x="1269" y="20836"/>
                    <a:pt x="1202" y="20869"/>
                    <a:pt x="1135" y="20936"/>
                  </a:cubicBezTo>
                  <a:cubicBezTo>
                    <a:pt x="1102" y="20769"/>
                    <a:pt x="1102" y="20602"/>
                    <a:pt x="1102" y="20469"/>
                  </a:cubicBezTo>
                  <a:cubicBezTo>
                    <a:pt x="1135" y="20402"/>
                    <a:pt x="1135" y="20369"/>
                    <a:pt x="1168" y="20335"/>
                  </a:cubicBezTo>
                  <a:cubicBezTo>
                    <a:pt x="1269" y="20235"/>
                    <a:pt x="1369" y="20135"/>
                    <a:pt x="1502" y="20002"/>
                  </a:cubicBezTo>
                  <a:cubicBezTo>
                    <a:pt x="1702" y="19802"/>
                    <a:pt x="1902" y="19601"/>
                    <a:pt x="2136" y="19401"/>
                  </a:cubicBezTo>
                  <a:cubicBezTo>
                    <a:pt x="2169" y="19335"/>
                    <a:pt x="2169" y="19268"/>
                    <a:pt x="2136" y="19234"/>
                  </a:cubicBezTo>
                  <a:cubicBezTo>
                    <a:pt x="2108" y="19206"/>
                    <a:pt x="2079" y="19196"/>
                    <a:pt x="2054" y="19196"/>
                  </a:cubicBezTo>
                  <a:cubicBezTo>
                    <a:pt x="2019" y="19196"/>
                    <a:pt x="1988" y="19215"/>
                    <a:pt x="1969" y="19234"/>
                  </a:cubicBezTo>
                  <a:cubicBezTo>
                    <a:pt x="1736" y="19401"/>
                    <a:pt x="1502" y="19601"/>
                    <a:pt x="1269" y="19802"/>
                  </a:cubicBezTo>
                  <a:lnTo>
                    <a:pt x="1035" y="20002"/>
                  </a:lnTo>
                  <a:cubicBezTo>
                    <a:pt x="1002" y="19735"/>
                    <a:pt x="1002" y="19468"/>
                    <a:pt x="968" y="19168"/>
                  </a:cubicBezTo>
                  <a:cubicBezTo>
                    <a:pt x="1035" y="19134"/>
                    <a:pt x="1102" y="19068"/>
                    <a:pt x="1168" y="19034"/>
                  </a:cubicBezTo>
                  <a:cubicBezTo>
                    <a:pt x="1269" y="18934"/>
                    <a:pt x="1369" y="18834"/>
                    <a:pt x="1469" y="18734"/>
                  </a:cubicBezTo>
                  <a:cubicBezTo>
                    <a:pt x="1669" y="18567"/>
                    <a:pt x="1902" y="18367"/>
                    <a:pt x="2102" y="18167"/>
                  </a:cubicBezTo>
                  <a:cubicBezTo>
                    <a:pt x="2178" y="18066"/>
                    <a:pt x="2101" y="17965"/>
                    <a:pt x="2016" y="17965"/>
                  </a:cubicBezTo>
                  <a:cubicBezTo>
                    <a:pt x="1989" y="17965"/>
                    <a:pt x="1960" y="17976"/>
                    <a:pt x="1936" y="18000"/>
                  </a:cubicBezTo>
                  <a:cubicBezTo>
                    <a:pt x="1736" y="18167"/>
                    <a:pt x="1502" y="18367"/>
                    <a:pt x="1302" y="18534"/>
                  </a:cubicBezTo>
                  <a:lnTo>
                    <a:pt x="935" y="18767"/>
                  </a:lnTo>
                  <a:cubicBezTo>
                    <a:pt x="935" y="18601"/>
                    <a:pt x="935" y="18434"/>
                    <a:pt x="902" y="18234"/>
                  </a:cubicBezTo>
                  <a:cubicBezTo>
                    <a:pt x="1068" y="18067"/>
                    <a:pt x="1202" y="17900"/>
                    <a:pt x="1369" y="17767"/>
                  </a:cubicBezTo>
                  <a:cubicBezTo>
                    <a:pt x="1569" y="17567"/>
                    <a:pt x="1802" y="17400"/>
                    <a:pt x="2069" y="17266"/>
                  </a:cubicBezTo>
                  <a:cubicBezTo>
                    <a:pt x="2160" y="17206"/>
                    <a:pt x="2085" y="17062"/>
                    <a:pt x="1971" y="17062"/>
                  </a:cubicBezTo>
                  <a:cubicBezTo>
                    <a:pt x="1959" y="17062"/>
                    <a:pt x="1948" y="17063"/>
                    <a:pt x="1936" y="17066"/>
                  </a:cubicBezTo>
                  <a:cubicBezTo>
                    <a:pt x="1669" y="17200"/>
                    <a:pt x="1435" y="17366"/>
                    <a:pt x="1202" y="17533"/>
                  </a:cubicBezTo>
                  <a:cubicBezTo>
                    <a:pt x="1102" y="17633"/>
                    <a:pt x="968" y="17700"/>
                    <a:pt x="868" y="17800"/>
                  </a:cubicBezTo>
                  <a:lnTo>
                    <a:pt x="868" y="17366"/>
                  </a:lnTo>
                  <a:cubicBezTo>
                    <a:pt x="902" y="17333"/>
                    <a:pt x="935" y="17266"/>
                    <a:pt x="968" y="17233"/>
                  </a:cubicBezTo>
                  <a:cubicBezTo>
                    <a:pt x="1102" y="17100"/>
                    <a:pt x="1202" y="17000"/>
                    <a:pt x="1335" y="16866"/>
                  </a:cubicBezTo>
                  <a:cubicBezTo>
                    <a:pt x="1602" y="16633"/>
                    <a:pt x="1836" y="16399"/>
                    <a:pt x="2136" y="16166"/>
                  </a:cubicBezTo>
                  <a:cubicBezTo>
                    <a:pt x="2165" y="16137"/>
                    <a:pt x="2119" y="16059"/>
                    <a:pt x="2063" y="16059"/>
                  </a:cubicBezTo>
                  <a:cubicBezTo>
                    <a:pt x="2054" y="16059"/>
                    <a:pt x="2045" y="16061"/>
                    <a:pt x="2036" y="16066"/>
                  </a:cubicBezTo>
                  <a:cubicBezTo>
                    <a:pt x="1769" y="16266"/>
                    <a:pt x="1469" y="16499"/>
                    <a:pt x="1202" y="16733"/>
                  </a:cubicBezTo>
                  <a:cubicBezTo>
                    <a:pt x="1102" y="16833"/>
                    <a:pt x="968" y="16933"/>
                    <a:pt x="835" y="17033"/>
                  </a:cubicBezTo>
                  <a:cubicBezTo>
                    <a:pt x="835" y="16799"/>
                    <a:pt x="802" y="16566"/>
                    <a:pt x="802" y="16332"/>
                  </a:cubicBezTo>
                  <a:cubicBezTo>
                    <a:pt x="835" y="16299"/>
                    <a:pt x="902" y="16266"/>
                    <a:pt x="935" y="16199"/>
                  </a:cubicBezTo>
                  <a:cubicBezTo>
                    <a:pt x="1068" y="16066"/>
                    <a:pt x="1202" y="15899"/>
                    <a:pt x="1335" y="15765"/>
                  </a:cubicBezTo>
                  <a:cubicBezTo>
                    <a:pt x="1602" y="15465"/>
                    <a:pt x="1869" y="15165"/>
                    <a:pt x="2136" y="14865"/>
                  </a:cubicBezTo>
                  <a:cubicBezTo>
                    <a:pt x="2211" y="14790"/>
                    <a:pt x="2136" y="14696"/>
                    <a:pt x="2051" y="14696"/>
                  </a:cubicBezTo>
                  <a:cubicBezTo>
                    <a:pt x="2023" y="14696"/>
                    <a:pt x="1994" y="14706"/>
                    <a:pt x="1969" y="14731"/>
                  </a:cubicBezTo>
                  <a:cubicBezTo>
                    <a:pt x="1702" y="14998"/>
                    <a:pt x="1402" y="15265"/>
                    <a:pt x="1102" y="15532"/>
                  </a:cubicBezTo>
                  <a:cubicBezTo>
                    <a:pt x="1002" y="15665"/>
                    <a:pt x="868" y="15765"/>
                    <a:pt x="768" y="15865"/>
                  </a:cubicBezTo>
                  <a:cubicBezTo>
                    <a:pt x="735" y="15465"/>
                    <a:pt x="735" y="15065"/>
                    <a:pt x="735" y="14665"/>
                  </a:cubicBezTo>
                  <a:cubicBezTo>
                    <a:pt x="868" y="14464"/>
                    <a:pt x="1035" y="14298"/>
                    <a:pt x="1202" y="14097"/>
                  </a:cubicBezTo>
                  <a:cubicBezTo>
                    <a:pt x="1435" y="13864"/>
                    <a:pt x="1635" y="13597"/>
                    <a:pt x="1836" y="13364"/>
                  </a:cubicBezTo>
                  <a:cubicBezTo>
                    <a:pt x="1887" y="13286"/>
                    <a:pt x="1839" y="13209"/>
                    <a:pt x="1783" y="13209"/>
                  </a:cubicBezTo>
                  <a:cubicBezTo>
                    <a:pt x="1767" y="13209"/>
                    <a:pt x="1751" y="13215"/>
                    <a:pt x="1736" y="13230"/>
                  </a:cubicBezTo>
                  <a:cubicBezTo>
                    <a:pt x="1502" y="13464"/>
                    <a:pt x="1269" y="13697"/>
                    <a:pt x="1035" y="13931"/>
                  </a:cubicBezTo>
                  <a:cubicBezTo>
                    <a:pt x="935" y="14031"/>
                    <a:pt x="802" y="14131"/>
                    <a:pt x="701" y="14231"/>
                  </a:cubicBezTo>
                  <a:cubicBezTo>
                    <a:pt x="701" y="13964"/>
                    <a:pt x="701" y="13697"/>
                    <a:pt x="701" y="13430"/>
                  </a:cubicBezTo>
                  <a:cubicBezTo>
                    <a:pt x="735" y="13397"/>
                    <a:pt x="768" y="13330"/>
                    <a:pt x="802" y="13297"/>
                  </a:cubicBezTo>
                  <a:cubicBezTo>
                    <a:pt x="902" y="13163"/>
                    <a:pt x="1002" y="13063"/>
                    <a:pt x="1102" y="12963"/>
                  </a:cubicBezTo>
                  <a:cubicBezTo>
                    <a:pt x="1335" y="12730"/>
                    <a:pt x="1535" y="12496"/>
                    <a:pt x="1769" y="12296"/>
                  </a:cubicBezTo>
                  <a:cubicBezTo>
                    <a:pt x="1821" y="12219"/>
                    <a:pt x="1772" y="12141"/>
                    <a:pt x="1701" y="12141"/>
                  </a:cubicBezTo>
                  <a:cubicBezTo>
                    <a:pt x="1681" y="12141"/>
                    <a:pt x="1658" y="12148"/>
                    <a:pt x="1635" y="12163"/>
                  </a:cubicBezTo>
                  <a:cubicBezTo>
                    <a:pt x="1402" y="12363"/>
                    <a:pt x="1202" y="12596"/>
                    <a:pt x="968" y="12797"/>
                  </a:cubicBezTo>
                  <a:cubicBezTo>
                    <a:pt x="868" y="12863"/>
                    <a:pt x="768" y="12963"/>
                    <a:pt x="668" y="13030"/>
                  </a:cubicBezTo>
                  <a:cubicBezTo>
                    <a:pt x="668" y="12930"/>
                    <a:pt x="668" y="12830"/>
                    <a:pt x="668" y="12730"/>
                  </a:cubicBezTo>
                  <a:cubicBezTo>
                    <a:pt x="735" y="12696"/>
                    <a:pt x="768" y="12663"/>
                    <a:pt x="802" y="12596"/>
                  </a:cubicBezTo>
                  <a:cubicBezTo>
                    <a:pt x="868" y="12563"/>
                    <a:pt x="902" y="12496"/>
                    <a:pt x="935" y="12463"/>
                  </a:cubicBezTo>
                  <a:cubicBezTo>
                    <a:pt x="1035" y="12363"/>
                    <a:pt x="1135" y="12263"/>
                    <a:pt x="1235" y="12163"/>
                  </a:cubicBezTo>
                  <a:cubicBezTo>
                    <a:pt x="1402" y="11963"/>
                    <a:pt x="1602" y="11762"/>
                    <a:pt x="1802" y="11596"/>
                  </a:cubicBezTo>
                  <a:cubicBezTo>
                    <a:pt x="1881" y="11517"/>
                    <a:pt x="1795" y="11398"/>
                    <a:pt x="1707" y="11398"/>
                  </a:cubicBezTo>
                  <a:cubicBezTo>
                    <a:pt x="1682" y="11398"/>
                    <a:pt x="1657" y="11407"/>
                    <a:pt x="1635" y="11429"/>
                  </a:cubicBezTo>
                  <a:cubicBezTo>
                    <a:pt x="1435" y="11629"/>
                    <a:pt x="1235" y="11796"/>
                    <a:pt x="1035" y="11996"/>
                  </a:cubicBezTo>
                  <a:cubicBezTo>
                    <a:pt x="935" y="12063"/>
                    <a:pt x="835" y="12163"/>
                    <a:pt x="701" y="12263"/>
                  </a:cubicBezTo>
                  <a:cubicBezTo>
                    <a:pt x="701" y="12263"/>
                    <a:pt x="701" y="12263"/>
                    <a:pt x="668" y="12296"/>
                  </a:cubicBezTo>
                  <a:cubicBezTo>
                    <a:pt x="668" y="12029"/>
                    <a:pt x="668" y="11762"/>
                    <a:pt x="668" y="11496"/>
                  </a:cubicBezTo>
                  <a:cubicBezTo>
                    <a:pt x="868" y="11295"/>
                    <a:pt x="1035" y="11029"/>
                    <a:pt x="1235" y="10828"/>
                  </a:cubicBezTo>
                  <a:cubicBezTo>
                    <a:pt x="1469" y="10495"/>
                    <a:pt x="1769" y="10228"/>
                    <a:pt x="2036" y="9928"/>
                  </a:cubicBezTo>
                  <a:cubicBezTo>
                    <a:pt x="2111" y="9853"/>
                    <a:pt x="2055" y="9759"/>
                    <a:pt x="1979" y="9759"/>
                  </a:cubicBezTo>
                  <a:cubicBezTo>
                    <a:pt x="1954" y="9759"/>
                    <a:pt x="1927" y="9769"/>
                    <a:pt x="1902" y="9794"/>
                  </a:cubicBezTo>
                  <a:cubicBezTo>
                    <a:pt x="1602" y="10061"/>
                    <a:pt x="1302" y="10328"/>
                    <a:pt x="1002" y="10595"/>
                  </a:cubicBezTo>
                  <a:cubicBezTo>
                    <a:pt x="902" y="10695"/>
                    <a:pt x="802" y="10828"/>
                    <a:pt x="668" y="10929"/>
                  </a:cubicBezTo>
                  <a:lnTo>
                    <a:pt x="668" y="10862"/>
                  </a:lnTo>
                  <a:cubicBezTo>
                    <a:pt x="701" y="10428"/>
                    <a:pt x="701" y="9995"/>
                    <a:pt x="701" y="9594"/>
                  </a:cubicBezTo>
                  <a:cubicBezTo>
                    <a:pt x="1135" y="9127"/>
                    <a:pt x="1569" y="8660"/>
                    <a:pt x="1936" y="8160"/>
                  </a:cubicBezTo>
                  <a:cubicBezTo>
                    <a:pt x="2011" y="8085"/>
                    <a:pt x="1954" y="7991"/>
                    <a:pt x="1879" y="7991"/>
                  </a:cubicBezTo>
                  <a:cubicBezTo>
                    <a:pt x="1854" y="7991"/>
                    <a:pt x="1827" y="8001"/>
                    <a:pt x="1802" y="8026"/>
                  </a:cubicBezTo>
                  <a:cubicBezTo>
                    <a:pt x="1469" y="8427"/>
                    <a:pt x="1102" y="8760"/>
                    <a:pt x="735" y="9127"/>
                  </a:cubicBezTo>
                  <a:lnTo>
                    <a:pt x="735" y="9094"/>
                  </a:lnTo>
                  <a:cubicBezTo>
                    <a:pt x="735" y="8860"/>
                    <a:pt x="768" y="8660"/>
                    <a:pt x="802" y="8460"/>
                  </a:cubicBezTo>
                  <a:cubicBezTo>
                    <a:pt x="902" y="8327"/>
                    <a:pt x="1002" y="8193"/>
                    <a:pt x="1135" y="8060"/>
                  </a:cubicBezTo>
                  <a:cubicBezTo>
                    <a:pt x="1269" y="7893"/>
                    <a:pt x="1402" y="7693"/>
                    <a:pt x="1535" y="7526"/>
                  </a:cubicBezTo>
                  <a:cubicBezTo>
                    <a:pt x="1836" y="7159"/>
                    <a:pt x="2102" y="6826"/>
                    <a:pt x="2403" y="6459"/>
                  </a:cubicBezTo>
                  <a:cubicBezTo>
                    <a:pt x="2453" y="6384"/>
                    <a:pt x="2390" y="6290"/>
                    <a:pt x="2328" y="6290"/>
                  </a:cubicBezTo>
                  <a:cubicBezTo>
                    <a:pt x="2307" y="6290"/>
                    <a:pt x="2286" y="6300"/>
                    <a:pt x="2269" y="6325"/>
                  </a:cubicBezTo>
                  <a:cubicBezTo>
                    <a:pt x="1969" y="6659"/>
                    <a:pt x="1669" y="7026"/>
                    <a:pt x="1369" y="7359"/>
                  </a:cubicBezTo>
                  <a:cubicBezTo>
                    <a:pt x="1235" y="7493"/>
                    <a:pt x="1102" y="7626"/>
                    <a:pt x="968" y="7760"/>
                  </a:cubicBezTo>
                  <a:cubicBezTo>
                    <a:pt x="1068" y="7459"/>
                    <a:pt x="1168" y="7159"/>
                    <a:pt x="1302" y="6859"/>
                  </a:cubicBezTo>
                  <a:cubicBezTo>
                    <a:pt x="1435" y="6759"/>
                    <a:pt x="1535" y="6625"/>
                    <a:pt x="1669" y="6492"/>
                  </a:cubicBezTo>
                  <a:cubicBezTo>
                    <a:pt x="1802" y="6325"/>
                    <a:pt x="1902" y="6192"/>
                    <a:pt x="2036" y="6058"/>
                  </a:cubicBezTo>
                  <a:cubicBezTo>
                    <a:pt x="2269" y="5758"/>
                    <a:pt x="2536" y="5425"/>
                    <a:pt x="2770" y="5124"/>
                  </a:cubicBezTo>
                  <a:cubicBezTo>
                    <a:pt x="2795" y="5073"/>
                    <a:pt x="2742" y="5002"/>
                    <a:pt x="2686" y="5002"/>
                  </a:cubicBezTo>
                  <a:cubicBezTo>
                    <a:pt x="2669" y="5002"/>
                    <a:pt x="2652" y="5009"/>
                    <a:pt x="2636" y="5024"/>
                  </a:cubicBezTo>
                  <a:cubicBezTo>
                    <a:pt x="2403" y="5325"/>
                    <a:pt x="2136" y="5625"/>
                    <a:pt x="1869" y="5925"/>
                  </a:cubicBezTo>
                  <a:cubicBezTo>
                    <a:pt x="1802" y="5992"/>
                    <a:pt x="1736" y="6058"/>
                    <a:pt x="1635" y="6158"/>
                  </a:cubicBezTo>
                  <a:cubicBezTo>
                    <a:pt x="1969" y="5491"/>
                    <a:pt x="2336" y="4858"/>
                    <a:pt x="2736" y="4224"/>
                  </a:cubicBezTo>
                  <a:cubicBezTo>
                    <a:pt x="2936" y="3890"/>
                    <a:pt x="3137" y="3557"/>
                    <a:pt x="3337" y="3256"/>
                  </a:cubicBezTo>
                  <a:close/>
                  <a:moveTo>
                    <a:pt x="16113" y="1"/>
                  </a:moveTo>
                  <a:cubicBezTo>
                    <a:pt x="14876" y="1"/>
                    <a:pt x="13636" y="24"/>
                    <a:pt x="12410" y="87"/>
                  </a:cubicBezTo>
                  <a:cubicBezTo>
                    <a:pt x="10475" y="187"/>
                    <a:pt x="8540" y="288"/>
                    <a:pt x="6606" y="521"/>
                  </a:cubicBezTo>
                  <a:cubicBezTo>
                    <a:pt x="5805" y="621"/>
                    <a:pt x="4938" y="788"/>
                    <a:pt x="4304" y="1388"/>
                  </a:cubicBezTo>
                  <a:cubicBezTo>
                    <a:pt x="4104" y="1588"/>
                    <a:pt x="3937" y="1822"/>
                    <a:pt x="3770" y="2055"/>
                  </a:cubicBezTo>
                  <a:cubicBezTo>
                    <a:pt x="3604" y="2289"/>
                    <a:pt x="3403" y="2523"/>
                    <a:pt x="3237" y="2756"/>
                  </a:cubicBezTo>
                  <a:cubicBezTo>
                    <a:pt x="2703" y="3423"/>
                    <a:pt x="2203" y="4124"/>
                    <a:pt x="1769" y="4858"/>
                  </a:cubicBezTo>
                  <a:cubicBezTo>
                    <a:pt x="1335" y="5591"/>
                    <a:pt x="935" y="6359"/>
                    <a:pt x="601" y="7193"/>
                  </a:cubicBezTo>
                  <a:cubicBezTo>
                    <a:pt x="435" y="7660"/>
                    <a:pt x="268" y="8160"/>
                    <a:pt x="201" y="8660"/>
                  </a:cubicBezTo>
                  <a:cubicBezTo>
                    <a:pt x="134" y="9227"/>
                    <a:pt x="134" y="9794"/>
                    <a:pt x="101" y="10395"/>
                  </a:cubicBezTo>
                  <a:cubicBezTo>
                    <a:pt x="1" y="15465"/>
                    <a:pt x="468" y="20535"/>
                    <a:pt x="1035" y="25572"/>
                  </a:cubicBezTo>
                  <a:cubicBezTo>
                    <a:pt x="1168" y="26807"/>
                    <a:pt x="1335" y="28041"/>
                    <a:pt x="1469" y="29275"/>
                  </a:cubicBezTo>
                  <a:cubicBezTo>
                    <a:pt x="1602" y="30276"/>
                    <a:pt x="1702" y="31310"/>
                    <a:pt x="2069" y="32277"/>
                  </a:cubicBezTo>
                  <a:cubicBezTo>
                    <a:pt x="2436" y="33211"/>
                    <a:pt x="3003" y="34012"/>
                    <a:pt x="3870" y="34512"/>
                  </a:cubicBezTo>
                  <a:cubicBezTo>
                    <a:pt x="4704" y="35046"/>
                    <a:pt x="5705" y="35246"/>
                    <a:pt x="6672" y="35346"/>
                  </a:cubicBezTo>
                  <a:cubicBezTo>
                    <a:pt x="7333" y="35406"/>
                    <a:pt x="8005" y="35418"/>
                    <a:pt x="8675" y="35418"/>
                  </a:cubicBezTo>
                  <a:cubicBezTo>
                    <a:pt x="9122" y="35418"/>
                    <a:pt x="9568" y="35413"/>
                    <a:pt x="10008" y="35413"/>
                  </a:cubicBezTo>
                  <a:cubicBezTo>
                    <a:pt x="11276" y="35413"/>
                    <a:pt x="12543" y="35379"/>
                    <a:pt x="13811" y="35313"/>
                  </a:cubicBezTo>
                  <a:cubicBezTo>
                    <a:pt x="16313" y="35179"/>
                    <a:pt x="18781" y="34979"/>
                    <a:pt x="21283" y="34712"/>
                  </a:cubicBezTo>
                  <a:cubicBezTo>
                    <a:pt x="22517" y="34545"/>
                    <a:pt x="23785" y="34379"/>
                    <a:pt x="25019" y="34212"/>
                  </a:cubicBezTo>
                  <a:cubicBezTo>
                    <a:pt x="26153" y="34045"/>
                    <a:pt x="27320" y="33878"/>
                    <a:pt x="28355" y="33378"/>
                  </a:cubicBezTo>
                  <a:cubicBezTo>
                    <a:pt x="29122" y="32978"/>
                    <a:pt x="29822" y="32377"/>
                    <a:pt x="30389" y="31777"/>
                  </a:cubicBezTo>
                  <a:cubicBezTo>
                    <a:pt x="31023" y="31143"/>
                    <a:pt x="31557" y="30442"/>
                    <a:pt x="31957" y="29609"/>
                  </a:cubicBezTo>
                  <a:cubicBezTo>
                    <a:pt x="32224" y="29208"/>
                    <a:pt x="32424" y="28741"/>
                    <a:pt x="32591" y="28274"/>
                  </a:cubicBezTo>
                  <a:cubicBezTo>
                    <a:pt x="32858" y="27507"/>
                    <a:pt x="32991" y="26706"/>
                    <a:pt x="33091" y="25906"/>
                  </a:cubicBezTo>
                  <a:cubicBezTo>
                    <a:pt x="33191" y="24972"/>
                    <a:pt x="33258" y="24038"/>
                    <a:pt x="33291" y="23104"/>
                  </a:cubicBezTo>
                  <a:cubicBezTo>
                    <a:pt x="33558" y="19101"/>
                    <a:pt x="33592" y="15065"/>
                    <a:pt x="33358" y="11029"/>
                  </a:cubicBezTo>
                  <a:cubicBezTo>
                    <a:pt x="33225" y="9027"/>
                    <a:pt x="33058" y="6992"/>
                    <a:pt x="32824" y="4991"/>
                  </a:cubicBezTo>
                  <a:cubicBezTo>
                    <a:pt x="32758" y="4524"/>
                    <a:pt x="32691" y="4024"/>
                    <a:pt x="32624" y="3557"/>
                  </a:cubicBezTo>
                  <a:cubicBezTo>
                    <a:pt x="32591" y="3090"/>
                    <a:pt x="32524" y="2623"/>
                    <a:pt x="32224" y="2256"/>
                  </a:cubicBezTo>
                  <a:cubicBezTo>
                    <a:pt x="31990" y="1955"/>
                    <a:pt x="31590" y="1789"/>
                    <a:pt x="31223" y="1689"/>
                  </a:cubicBezTo>
                  <a:cubicBezTo>
                    <a:pt x="30790" y="1588"/>
                    <a:pt x="30323" y="1488"/>
                    <a:pt x="29889" y="1388"/>
                  </a:cubicBezTo>
                  <a:cubicBezTo>
                    <a:pt x="26053" y="521"/>
                    <a:pt x="22150" y="121"/>
                    <a:pt x="18247" y="21"/>
                  </a:cubicBezTo>
                  <a:cubicBezTo>
                    <a:pt x="17539" y="9"/>
                    <a:pt x="16827" y="1"/>
                    <a:pt x="161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7"/>
            <p:cNvSpPr/>
            <p:nvPr/>
          </p:nvSpPr>
          <p:spPr>
            <a:xfrm>
              <a:off x="2292900" y="2936987"/>
              <a:ext cx="643391" cy="679397"/>
            </a:xfrm>
            <a:custGeom>
              <a:rect b="b" l="l" r="r" t="t"/>
              <a:pathLst>
                <a:path extrusionOk="0" h="35436" w="33558">
                  <a:moveTo>
                    <a:pt x="17466" y="605"/>
                  </a:moveTo>
                  <a:cubicBezTo>
                    <a:pt x="19669" y="605"/>
                    <a:pt x="21871" y="693"/>
                    <a:pt x="24084" y="848"/>
                  </a:cubicBezTo>
                  <a:cubicBezTo>
                    <a:pt x="25018" y="915"/>
                    <a:pt x="25952" y="981"/>
                    <a:pt x="26853" y="1081"/>
                  </a:cubicBezTo>
                  <a:cubicBezTo>
                    <a:pt x="27620" y="1181"/>
                    <a:pt x="28454" y="1348"/>
                    <a:pt x="28988" y="1915"/>
                  </a:cubicBezTo>
                  <a:cubicBezTo>
                    <a:pt x="29455" y="2449"/>
                    <a:pt x="29655" y="3116"/>
                    <a:pt x="29755" y="3783"/>
                  </a:cubicBezTo>
                  <a:cubicBezTo>
                    <a:pt x="29888" y="4584"/>
                    <a:pt x="29855" y="5384"/>
                    <a:pt x="29888" y="6185"/>
                  </a:cubicBezTo>
                  <a:cubicBezTo>
                    <a:pt x="29955" y="10121"/>
                    <a:pt x="29922" y="14091"/>
                    <a:pt x="29722" y="18027"/>
                  </a:cubicBezTo>
                  <a:cubicBezTo>
                    <a:pt x="29621" y="19995"/>
                    <a:pt x="29521" y="21963"/>
                    <a:pt x="29355" y="23931"/>
                  </a:cubicBezTo>
                  <a:cubicBezTo>
                    <a:pt x="29255" y="24898"/>
                    <a:pt x="29188" y="25832"/>
                    <a:pt x="29088" y="26800"/>
                  </a:cubicBezTo>
                  <a:cubicBezTo>
                    <a:pt x="28988" y="27634"/>
                    <a:pt x="28888" y="28434"/>
                    <a:pt x="28621" y="29235"/>
                  </a:cubicBezTo>
                  <a:cubicBezTo>
                    <a:pt x="28354" y="29969"/>
                    <a:pt x="27954" y="30603"/>
                    <a:pt x="27387" y="31136"/>
                  </a:cubicBezTo>
                  <a:cubicBezTo>
                    <a:pt x="26853" y="31603"/>
                    <a:pt x="26219" y="31903"/>
                    <a:pt x="25585" y="32137"/>
                  </a:cubicBezTo>
                  <a:cubicBezTo>
                    <a:pt x="24151" y="32637"/>
                    <a:pt x="22616" y="32704"/>
                    <a:pt x="21082" y="32737"/>
                  </a:cubicBezTo>
                  <a:cubicBezTo>
                    <a:pt x="20194" y="32756"/>
                    <a:pt x="19305" y="32766"/>
                    <a:pt x="18417" y="32766"/>
                  </a:cubicBezTo>
                  <a:cubicBezTo>
                    <a:pt x="16036" y="32766"/>
                    <a:pt x="13656" y="32689"/>
                    <a:pt x="11275" y="32471"/>
                  </a:cubicBezTo>
                  <a:cubicBezTo>
                    <a:pt x="10208" y="32337"/>
                    <a:pt x="9140" y="32170"/>
                    <a:pt x="8073" y="31970"/>
                  </a:cubicBezTo>
                  <a:cubicBezTo>
                    <a:pt x="7706" y="31903"/>
                    <a:pt x="7339" y="31837"/>
                    <a:pt x="6972" y="31770"/>
                  </a:cubicBezTo>
                  <a:lnTo>
                    <a:pt x="6839" y="31770"/>
                  </a:lnTo>
                  <a:cubicBezTo>
                    <a:pt x="6805" y="31737"/>
                    <a:pt x="6772" y="31703"/>
                    <a:pt x="6738" y="31703"/>
                  </a:cubicBezTo>
                  <a:cubicBezTo>
                    <a:pt x="5204" y="31403"/>
                    <a:pt x="3570" y="30969"/>
                    <a:pt x="2502" y="29769"/>
                  </a:cubicBezTo>
                  <a:cubicBezTo>
                    <a:pt x="1501" y="28634"/>
                    <a:pt x="1235" y="27000"/>
                    <a:pt x="1068" y="25532"/>
                  </a:cubicBezTo>
                  <a:cubicBezTo>
                    <a:pt x="701" y="21663"/>
                    <a:pt x="634" y="17793"/>
                    <a:pt x="734" y="13924"/>
                  </a:cubicBezTo>
                  <a:cubicBezTo>
                    <a:pt x="801" y="11989"/>
                    <a:pt x="901" y="10021"/>
                    <a:pt x="1068" y="8086"/>
                  </a:cubicBezTo>
                  <a:cubicBezTo>
                    <a:pt x="1134" y="7086"/>
                    <a:pt x="1235" y="6118"/>
                    <a:pt x="1368" y="5151"/>
                  </a:cubicBezTo>
                  <a:cubicBezTo>
                    <a:pt x="1435" y="4684"/>
                    <a:pt x="1468" y="4184"/>
                    <a:pt x="1535" y="3717"/>
                  </a:cubicBezTo>
                  <a:cubicBezTo>
                    <a:pt x="1601" y="3350"/>
                    <a:pt x="1601" y="2849"/>
                    <a:pt x="1902" y="2582"/>
                  </a:cubicBezTo>
                  <a:cubicBezTo>
                    <a:pt x="2169" y="2349"/>
                    <a:pt x="2569" y="2282"/>
                    <a:pt x="2936" y="2216"/>
                  </a:cubicBezTo>
                  <a:cubicBezTo>
                    <a:pt x="3369" y="2082"/>
                    <a:pt x="3836" y="1982"/>
                    <a:pt x="4303" y="1882"/>
                  </a:cubicBezTo>
                  <a:cubicBezTo>
                    <a:pt x="5237" y="1682"/>
                    <a:pt x="6171" y="1515"/>
                    <a:pt x="7072" y="1382"/>
                  </a:cubicBezTo>
                  <a:cubicBezTo>
                    <a:pt x="8940" y="1081"/>
                    <a:pt x="10841" y="881"/>
                    <a:pt x="12709" y="748"/>
                  </a:cubicBezTo>
                  <a:cubicBezTo>
                    <a:pt x="14299" y="650"/>
                    <a:pt x="15883" y="605"/>
                    <a:pt x="17466" y="605"/>
                  </a:cubicBezTo>
                  <a:close/>
                  <a:moveTo>
                    <a:pt x="28538" y="31368"/>
                  </a:moveTo>
                  <a:cubicBezTo>
                    <a:pt x="28454" y="31368"/>
                    <a:pt x="28379" y="31461"/>
                    <a:pt x="28454" y="31537"/>
                  </a:cubicBezTo>
                  <a:cubicBezTo>
                    <a:pt x="28687" y="31837"/>
                    <a:pt x="28888" y="32170"/>
                    <a:pt x="29121" y="32504"/>
                  </a:cubicBezTo>
                  <a:cubicBezTo>
                    <a:pt x="29221" y="32637"/>
                    <a:pt x="29321" y="32804"/>
                    <a:pt x="29421" y="32971"/>
                  </a:cubicBezTo>
                  <a:cubicBezTo>
                    <a:pt x="29455" y="33004"/>
                    <a:pt x="29488" y="33071"/>
                    <a:pt x="29521" y="33104"/>
                  </a:cubicBezTo>
                  <a:cubicBezTo>
                    <a:pt x="29555" y="33138"/>
                    <a:pt x="29621" y="33171"/>
                    <a:pt x="29655" y="33204"/>
                  </a:cubicBezTo>
                  <a:cubicBezTo>
                    <a:pt x="29722" y="33271"/>
                    <a:pt x="29788" y="33338"/>
                    <a:pt x="29855" y="33371"/>
                  </a:cubicBezTo>
                  <a:cubicBezTo>
                    <a:pt x="29875" y="33391"/>
                    <a:pt x="29891" y="33399"/>
                    <a:pt x="29905" y="33399"/>
                  </a:cubicBezTo>
                  <a:cubicBezTo>
                    <a:pt x="29938" y="33399"/>
                    <a:pt x="29955" y="33352"/>
                    <a:pt x="29955" y="33304"/>
                  </a:cubicBezTo>
                  <a:cubicBezTo>
                    <a:pt x="29955" y="33204"/>
                    <a:pt x="29888" y="33138"/>
                    <a:pt x="29855" y="33038"/>
                  </a:cubicBezTo>
                  <a:cubicBezTo>
                    <a:pt x="29822" y="32938"/>
                    <a:pt x="29788" y="32871"/>
                    <a:pt x="29755" y="32771"/>
                  </a:cubicBezTo>
                  <a:cubicBezTo>
                    <a:pt x="29621" y="32604"/>
                    <a:pt x="29488" y="32437"/>
                    <a:pt x="29388" y="32304"/>
                  </a:cubicBezTo>
                  <a:cubicBezTo>
                    <a:pt x="29121" y="31970"/>
                    <a:pt x="28854" y="31703"/>
                    <a:pt x="28621" y="31403"/>
                  </a:cubicBezTo>
                  <a:cubicBezTo>
                    <a:pt x="28596" y="31378"/>
                    <a:pt x="28567" y="31368"/>
                    <a:pt x="28538" y="31368"/>
                  </a:cubicBezTo>
                  <a:close/>
                  <a:moveTo>
                    <a:pt x="26113" y="33596"/>
                  </a:moveTo>
                  <a:cubicBezTo>
                    <a:pt x="26055" y="33596"/>
                    <a:pt x="25998" y="33650"/>
                    <a:pt x="26052" y="33705"/>
                  </a:cubicBezTo>
                  <a:cubicBezTo>
                    <a:pt x="26186" y="33838"/>
                    <a:pt x="26352" y="34005"/>
                    <a:pt x="26453" y="34172"/>
                  </a:cubicBezTo>
                  <a:cubicBezTo>
                    <a:pt x="26519" y="34272"/>
                    <a:pt x="26586" y="34339"/>
                    <a:pt x="26653" y="34439"/>
                  </a:cubicBezTo>
                  <a:cubicBezTo>
                    <a:pt x="26686" y="34472"/>
                    <a:pt x="26719" y="34539"/>
                    <a:pt x="26753" y="34572"/>
                  </a:cubicBezTo>
                  <a:cubicBezTo>
                    <a:pt x="26753" y="34639"/>
                    <a:pt x="26786" y="34672"/>
                    <a:pt x="26819" y="34739"/>
                  </a:cubicBezTo>
                  <a:cubicBezTo>
                    <a:pt x="26843" y="34762"/>
                    <a:pt x="26883" y="34786"/>
                    <a:pt x="26917" y="34786"/>
                  </a:cubicBezTo>
                  <a:cubicBezTo>
                    <a:pt x="26931" y="34786"/>
                    <a:pt x="26943" y="34782"/>
                    <a:pt x="26953" y="34772"/>
                  </a:cubicBezTo>
                  <a:cubicBezTo>
                    <a:pt x="27020" y="34739"/>
                    <a:pt x="27053" y="34672"/>
                    <a:pt x="26986" y="34605"/>
                  </a:cubicBezTo>
                  <a:cubicBezTo>
                    <a:pt x="26986" y="34572"/>
                    <a:pt x="26920" y="34505"/>
                    <a:pt x="26886" y="34472"/>
                  </a:cubicBezTo>
                  <a:cubicBezTo>
                    <a:pt x="26853" y="34439"/>
                    <a:pt x="26819" y="34372"/>
                    <a:pt x="26786" y="34339"/>
                  </a:cubicBezTo>
                  <a:cubicBezTo>
                    <a:pt x="26719" y="34272"/>
                    <a:pt x="26653" y="34172"/>
                    <a:pt x="26586" y="34105"/>
                  </a:cubicBezTo>
                  <a:cubicBezTo>
                    <a:pt x="26453" y="33938"/>
                    <a:pt x="26286" y="33771"/>
                    <a:pt x="26152" y="33605"/>
                  </a:cubicBezTo>
                  <a:cubicBezTo>
                    <a:pt x="26140" y="33599"/>
                    <a:pt x="26127" y="33596"/>
                    <a:pt x="26113" y="33596"/>
                  </a:cubicBezTo>
                  <a:close/>
                  <a:moveTo>
                    <a:pt x="30255" y="3292"/>
                  </a:moveTo>
                  <a:cubicBezTo>
                    <a:pt x="30474" y="3581"/>
                    <a:pt x="30665" y="3899"/>
                    <a:pt x="30856" y="4217"/>
                  </a:cubicBezTo>
                  <a:cubicBezTo>
                    <a:pt x="31256" y="4851"/>
                    <a:pt x="31623" y="5485"/>
                    <a:pt x="31956" y="6152"/>
                  </a:cubicBezTo>
                  <a:cubicBezTo>
                    <a:pt x="31856" y="6085"/>
                    <a:pt x="31790" y="5985"/>
                    <a:pt x="31723" y="5918"/>
                  </a:cubicBezTo>
                  <a:cubicBezTo>
                    <a:pt x="31456" y="5618"/>
                    <a:pt x="31189" y="5351"/>
                    <a:pt x="30956" y="5051"/>
                  </a:cubicBezTo>
                  <a:cubicBezTo>
                    <a:pt x="30940" y="5035"/>
                    <a:pt x="30923" y="5029"/>
                    <a:pt x="30906" y="5029"/>
                  </a:cubicBezTo>
                  <a:cubicBezTo>
                    <a:pt x="30850" y="5029"/>
                    <a:pt x="30797" y="5100"/>
                    <a:pt x="30822" y="5151"/>
                  </a:cubicBezTo>
                  <a:cubicBezTo>
                    <a:pt x="31056" y="5451"/>
                    <a:pt x="31289" y="5751"/>
                    <a:pt x="31556" y="6052"/>
                  </a:cubicBezTo>
                  <a:cubicBezTo>
                    <a:pt x="31656" y="6185"/>
                    <a:pt x="31790" y="6352"/>
                    <a:pt x="31923" y="6485"/>
                  </a:cubicBezTo>
                  <a:cubicBezTo>
                    <a:pt x="32023" y="6619"/>
                    <a:pt x="32157" y="6752"/>
                    <a:pt x="32290" y="6886"/>
                  </a:cubicBezTo>
                  <a:cubicBezTo>
                    <a:pt x="32390" y="7186"/>
                    <a:pt x="32524" y="7486"/>
                    <a:pt x="32624" y="7786"/>
                  </a:cubicBezTo>
                  <a:cubicBezTo>
                    <a:pt x="32490" y="7653"/>
                    <a:pt x="32357" y="7486"/>
                    <a:pt x="32223" y="7353"/>
                  </a:cubicBezTo>
                  <a:cubicBezTo>
                    <a:pt x="31923" y="7019"/>
                    <a:pt x="31623" y="6685"/>
                    <a:pt x="31323" y="6318"/>
                  </a:cubicBezTo>
                  <a:cubicBezTo>
                    <a:pt x="31304" y="6306"/>
                    <a:pt x="31284" y="6300"/>
                    <a:pt x="31267" y="6300"/>
                  </a:cubicBezTo>
                  <a:cubicBezTo>
                    <a:pt x="31190" y="6300"/>
                    <a:pt x="31135" y="6398"/>
                    <a:pt x="31189" y="6452"/>
                  </a:cubicBezTo>
                  <a:cubicBezTo>
                    <a:pt x="31489" y="6819"/>
                    <a:pt x="31756" y="7186"/>
                    <a:pt x="32057" y="7553"/>
                  </a:cubicBezTo>
                  <a:cubicBezTo>
                    <a:pt x="32190" y="7719"/>
                    <a:pt x="32323" y="7886"/>
                    <a:pt x="32457" y="8053"/>
                  </a:cubicBezTo>
                  <a:cubicBezTo>
                    <a:pt x="32590" y="8186"/>
                    <a:pt x="32690" y="8353"/>
                    <a:pt x="32790" y="8487"/>
                  </a:cubicBezTo>
                  <a:cubicBezTo>
                    <a:pt x="32824" y="8687"/>
                    <a:pt x="32857" y="8887"/>
                    <a:pt x="32857" y="9087"/>
                  </a:cubicBezTo>
                  <a:lnTo>
                    <a:pt x="32857" y="9120"/>
                  </a:lnTo>
                  <a:cubicBezTo>
                    <a:pt x="32490" y="8787"/>
                    <a:pt x="32123" y="8420"/>
                    <a:pt x="31790" y="8053"/>
                  </a:cubicBezTo>
                  <a:cubicBezTo>
                    <a:pt x="31765" y="8028"/>
                    <a:pt x="31738" y="8018"/>
                    <a:pt x="31713" y="8018"/>
                  </a:cubicBezTo>
                  <a:cubicBezTo>
                    <a:pt x="31638" y="8018"/>
                    <a:pt x="31581" y="8111"/>
                    <a:pt x="31656" y="8186"/>
                  </a:cubicBezTo>
                  <a:cubicBezTo>
                    <a:pt x="32023" y="8687"/>
                    <a:pt x="32457" y="9154"/>
                    <a:pt x="32890" y="9587"/>
                  </a:cubicBezTo>
                  <a:cubicBezTo>
                    <a:pt x="32890" y="10021"/>
                    <a:pt x="32890" y="10421"/>
                    <a:pt x="32890" y="10855"/>
                  </a:cubicBezTo>
                  <a:lnTo>
                    <a:pt x="32890" y="10922"/>
                  </a:lnTo>
                  <a:cubicBezTo>
                    <a:pt x="32790" y="10822"/>
                    <a:pt x="32690" y="10722"/>
                    <a:pt x="32557" y="10622"/>
                  </a:cubicBezTo>
                  <a:cubicBezTo>
                    <a:pt x="32290" y="10321"/>
                    <a:pt x="31990" y="10055"/>
                    <a:pt x="31690" y="9788"/>
                  </a:cubicBezTo>
                  <a:cubicBezTo>
                    <a:pt x="31668" y="9766"/>
                    <a:pt x="31643" y="9757"/>
                    <a:pt x="31618" y="9757"/>
                  </a:cubicBezTo>
                  <a:cubicBezTo>
                    <a:pt x="31530" y="9757"/>
                    <a:pt x="31444" y="9876"/>
                    <a:pt x="31523" y="9954"/>
                  </a:cubicBezTo>
                  <a:cubicBezTo>
                    <a:pt x="31823" y="10221"/>
                    <a:pt x="32090" y="10522"/>
                    <a:pt x="32357" y="10822"/>
                  </a:cubicBezTo>
                  <a:cubicBezTo>
                    <a:pt x="32557" y="11055"/>
                    <a:pt x="32724" y="11289"/>
                    <a:pt x="32924" y="11522"/>
                  </a:cubicBezTo>
                  <a:cubicBezTo>
                    <a:pt x="32924" y="11756"/>
                    <a:pt x="32924" y="12023"/>
                    <a:pt x="32924" y="12289"/>
                  </a:cubicBezTo>
                  <a:cubicBezTo>
                    <a:pt x="32890" y="12289"/>
                    <a:pt x="32890" y="12256"/>
                    <a:pt x="32857" y="12256"/>
                  </a:cubicBezTo>
                  <a:cubicBezTo>
                    <a:pt x="32757" y="12156"/>
                    <a:pt x="32657" y="12089"/>
                    <a:pt x="32557" y="11989"/>
                  </a:cubicBezTo>
                  <a:cubicBezTo>
                    <a:pt x="32357" y="11822"/>
                    <a:pt x="32157" y="11622"/>
                    <a:pt x="31956" y="11456"/>
                  </a:cubicBezTo>
                  <a:cubicBezTo>
                    <a:pt x="31923" y="11430"/>
                    <a:pt x="31890" y="11420"/>
                    <a:pt x="31860" y="11420"/>
                  </a:cubicBezTo>
                  <a:cubicBezTo>
                    <a:pt x="31771" y="11420"/>
                    <a:pt x="31715" y="11514"/>
                    <a:pt x="31790" y="11589"/>
                  </a:cubicBezTo>
                  <a:cubicBezTo>
                    <a:pt x="31990" y="11789"/>
                    <a:pt x="32157" y="11956"/>
                    <a:pt x="32357" y="12156"/>
                  </a:cubicBezTo>
                  <a:cubicBezTo>
                    <a:pt x="32457" y="12256"/>
                    <a:pt x="32557" y="12356"/>
                    <a:pt x="32657" y="12456"/>
                  </a:cubicBezTo>
                  <a:cubicBezTo>
                    <a:pt x="32690" y="12490"/>
                    <a:pt x="32724" y="12556"/>
                    <a:pt x="32757" y="12623"/>
                  </a:cubicBezTo>
                  <a:cubicBezTo>
                    <a:pt x="32824" y="12656"/>
                    <a:pt x="32857" y="12690"/>
                    <a:pt x="32890" y="12756"/>
                  </a:cubicBezTo>
                  <a:cubicBezTo>
                    <a:pt x="32890" y="12823"/>
                    <a:pt x="32890" y="12923"/>
                    <a:pt x="32890" y="13023"/>
                  </a:cubicBezTo>
                  <a:cubicBezTo>
                    <a:pt x="32790" y="12957"/>
                    <a:pt x="32724" y="12890"/>
                    <a:pt x="32624" y="12790"/>
                  </a:cubicBezTo>
                  <a:cubicBezTo>
                    <a:pt x="32390" y="12590"/>
                    <a:pt x="32157" y="12390"/>
                    <a:pt x="31923" y="12189"/>
                  </a:cubicBezTo>
                  <a:cubicBezTo>
                    <a:pt x="31906" y="12164"/>
                    <a:pt x="31884" y="12153"/>
                    <a:pt x="31864" y="12153"/>
                  </a:cubicBezTo>
                  <a:cubicBezTo>
                    <a:pt x="31803" y="12153"/>
                    <a:pt x="31749" y="12240"/>
                    <a:pt x="31823" y="12289"/>
                  </a:cubicBezTo>
                  <a:cubicBezTo>
                    <a:pt x="32023" y="12523"/>
                    <a:pt x="32257" y="12723"/>
                    <a:pt x="32457" y="12957"/>
                  </a:cubicBezTo>
                  <a:cubicBezTo>
                    <a:pt x="32557" y="13057"/>
                    <a:pt x="32657" y="13190"/>
                    <a:pt x="32757" y="13290"/>
                  </a:cubicBezTo>
                  <a:cubicBezTo>
                    <a:pt x="32824" y="13357"/>
                    <a:pt x="32857" y="13390"/>
                    <a:pt x="32890" y="13424"/>
                  </a:cubicBezTo>
                  <a:cubicBezTo>
                    <a:pt x="32890" y="13690"/>
                    <a:pt x="32890" y="13991"/>
                    <a:pt x="32890" y="14258"/>
                  </a:cubicBezTo>
                  <a:cubicBezTo>
                    <a:pt x="32757" y="14157"/>
                    <a:pt x="32657" y="14057"/>
                    <a:pt x="32557" y="13924"/>
                  </a:cubicBezTo>
                  <a:cubicBezTo>
                    <a:pt x="32323" y="13724"/>
                    <a:pt x="32090" y="13490"/>
                    <a:pt x="31856" y="13257"/>
                  </a:cubicBezTo>
                  <a:cubicBezTo>
                    <a:pt x="31831" y="13231"/>
                    <a:pt x="31805" y="13221"/>
                    <a:pt x="31782" y="13221"/>
                  </a:cubicBezTo>
                  <a:cubicBezTo>
                    <a:pt x="31716" y="13221"/>
                    <a:pt x="31673" y="13307"/>
                    <a:pt x="31723" y="13357"/>
                  </a:cubicBezTo>
                  <a:cubicBezTo>
                    <a:pt x="31956" y="13624"/>
                    <a:pt x="32157" y="13857"/>
                    <a:pt x="32390" y="14124"/>
                  </a:cubicBezTo>
                  <a:cubicBezTo>
                    <a:pt x="32524" y="14291"/>
                    <a:pt x="32690" y="14491"/>
                    <a:pt x="32857" y="14658"/>
                  </a:cubicBezTo>
                  <a:cubicBezTo>
                    <a:pt x="32857" y="15058"/>
                    <a:pt x="32824" y="15458"/>
                    <a:pt x="32824" y="15859"/>
                  </a:cubicBezTo>
                  <a:cubicBezTo>
                    <a:pt x="32690" y="15759"/>
                    <a:pt x="32590" y="15659"/>
                    <a:pt x="32490" y="15558"/>
                  </a:cubicBezTo>
                  <a:cubicBezTo>
                    <a:pt x="32190" y="15292"/>
                    <a:pt x="31890" y="14991"/>
                    <a:pt x="31590" y="14725"/>
                  </a:cubicBezTo>
                  <a:cubicBezTo>
                    <a:pt x="31568" y="14703"/>
                    <a:pt x="31545" y="14694"/>
                    <a:pt x="31522" y="14694"/>
                  </a:cubicBezTo>
                  <a:cubicBezTo>
                    <a:pt x="31443" y="14694"/>
                    <a:pt x="31378" y="14813"/>
                    <a:pt x="31456" y="14891"/>
                  </a:cubicBezTo>
                  <a:cubicBezTo>
                    <a:pt x="31723" y="15192"/>
                    <a:pt x="31990" y="15492"/>
                    <a:pt x="32257" y="15759"/>
                  </a:cubicBezTo>
                  <a:cubicBezTo>
                    <a:pt x="32390" y="15925"/>
                    <a:pt x="32524" y="16059"/>
                    <a:pt x="32657" y="16192"/>
                  </a:cubicBezTo>
                  <a:cubicBezTo>
                    <a:pt x="32690" y="16259"/>
                    <a:pt x="32757" y="16292"/>
                    <a:pt x="32790" y="16359"/>
                  </a:cubicBezTo>
                  <a:cubicBezTo>
                    <a:pt x="32790" y="16593"/>
                    <a:pt x="32757" y="16826"/>
                    <a:pt x="32757" y="17060"/>
                  </a:cubicBezTo>
                  <a:cubicBezTo>
                    <a:pt x="32624" y="16926"/>
                    <a:pt x="32490" y="16826"/>
                    <a:pt x="32357" y="16726"/>
                  </a:cubicBezTo>
                  <a:cubicBezTo>
                    <a:pt x="32090" y="16492"/>
                    <a:pt x="31823" y="16292"/>
                    <a:pt x="31523" y="16092"/>
                  </a:cubicBezTo>
                  <a:cubicBezTo>
                    <a:pt x="31515" y="16076"/>
                    <a:pt x="31505" y="16070"/>
                    <a:pt x="31495" y="16070"/>
                  </a:cubicBezTo>
                  <a:cubicBezTo>
                    <a:pt x="31463" y="16070"/>
                    <a:pt x="31431" y="16134"/>
                    <a:pt x="31456" y="16159"/>
                  </a:cubicBezTo>
                  <a:cubicBezTo>
                    <a:pt x="31723" y="16392"/>
                    <a:pt x="31990" y="16626"/>
                    <a:pt x="32257" y="16859"/>
                  </a:cubicBezTo>
                  <a:cubicBezTo>
                    <a:pt x="32357" y="16993"/>
                    <a:pt x="32490" y="17126"/>
                    <a:pt x="32624" y="17226"/>
                  </a:cubicBezTo>
                  <a:cubicBezTo>
                    <a:pt x="32657" y="17293"/>
                    <a:pt x="32690" y="17326"/>
                    <a:pt x="32724" y="17360"/>
                  </a:cubicBezTo>
                  <a:lnTo>
                    <a:pt x="32690" y="17793"/>
                  </a:lnTo>
                  <a:cubicBezTo>
                    <a:pt x="32590" y="17727"/>
                    <a:pt x="32490" y="17627"/>
                    <a:pt x="32390" y="17560"/>
                  </a:cubicBezTo>
                  <a:cubicBezTo>
                    <a:pt x="32157" y="17360"/>
                    <a:pt x="31890" y="17226"/>
                    <a:pt x="31623" y="17093"/>
                  </a:cubicBezTo>
                  <a:cubicBezTo>
                    <a:pt x="31607" y="17082"/>
                    <a:pt x="31590" y="17078"/>
                    <a:pt x="31574" y="17078"/>
                  </a:cubicBezTo>
                  <a:cubicBezTo>
                    <a:pt x="31487" y="17078"/>
                    <a:pt x="31411" y="17209"/>
                    <a:pt x="31523" y="17293"/>
                  </a:cubicBezTo>
                  <a:cubicBezTo>
                    <a:pt x="31756" y="17426"/>
                    <a:pt x="31990" y="17593"/>
                    <a:pt x="32223" y="17760"/>
                  </a:cubicBezTo>
                  <a:cubicBezTo>
                    <a:pt x="32390" y="17927"/>
                    <a:pt x="32524" y="18094"/>
                    <a:pt x="32690" y="18260"/>
                  </a:cubicBezTo>
                  <a:cubicBezTo>
                    <a:pt x="32657" y="18427"/>
                    <a:pt x="32657" y="18594"/>
                    <a:pt x="32624" y="18794"/>
                  </a:cubicBezTo>
                  <a:cubicBezTo>
                    <a:pt x="32524" y="18694"/>
                    <a:pt x="32423" y="18627"/>
                    <a:pt x="32290" y="18527"/>
                  </a:cubicBezTo>
                  <a:cubicBezTo>
                    <a:pt x="32090" y="18360"/>
                    <a:pt x="31856" y="18194"/>
                    <a:pt x="31656" y="17994"/>
                  </a:cubicBezTo>
                  <a:cubicBezTo>
                    <a:pt x="31635" y="17972"/>
                    <a:pt x="31610" y="17963"/>
                    <a:pt x="31585" y="17963"/>
                  </a:cubicBezTo>
                  <a:cubicBezTo>
                    <a:pt x="31496" y="17963"/>
                    <a:pt x="31411" y="18082"/>
                    <a:pt x="31489" y="18160"/>
                  </a:cubicBezTo>
                  <a:cubicBezTo>
                    <a:pt x="31690" y="18360"/>
                    <a:pt x="31890" y="18561"/>
                    <a:pt x="32123" y="18761"/>
                  </a:cubicBezTo>
                  <a:cubicBezTo>
                    <a:pt x="32223" y="18827"/>
                    <a:pt x="32323" y="18928"/>
                    <a:pt x="32423" y="19028"/>
                  </a:cubicBezTo>
                  <a:cubicBezTo>
                    <a:pt x="32490" y="19061"/>
                    <a:pt x="32557" y="19128"/>
                    <a:pt x="32590" y="19194"/>
                  </a:cubicBezTo>
                  <a:cubicBezTo>
                    <a:pt x="32590" y="19461"/>
                    <a:pt x="32557" y="19728"/>
                    <a:pt x="32557" y="19995"/>
                  </a:cubicBezTo>
                  <a:lnTo>
                    <a:pt x="32323" y="19795"/>
                  </a:lnTo>
                  <a:cubicBezTo>
                    <a:pt x="32090" y="19595"/>
                    <a:pt x="31856" y="19428"/>
                    <a:pt x="31623" y="19228"/>
                  </a:cubicBezTo>
                  <a:cubicBezTo>
                    <a:pt x="31584" y="19208"/>
                    <a:pt x="31546" y="19189"/>
                    <a:pt x="31514" y="19189"/>
                  </a:cubicBezTo>
                  <a:cubicBezTo>
                    <a:pt x="31490" y="19189"/>
                    <a:pt x="31470" y="19200"/>
                    <a:pt x="31456" y="19228"/>
                  </a:cubicBezTo>
                  <a:cubicBezTo>
                    <a:pt x="31389" y="19261"/>
                    <a:pt x="31389" y="19361"/>
                    <a:pt x="31456" y="19395"/>
                  </a:cubicBezTo>
                  <a:cubicBezTo>
                    <a:pt x="31656" y="19595"/>
                    <a:pt x="31890" y="19795"/>
                    <a:pt x="32090" y="20028"/>
                  </a:cubicBezTo>
                  <a:cubicBezTo>
                    <a:pt x="32190" y="20128"/>
                    <a:pt x="32290" y="20228"/>
                    <a:pt x="32390" y="20329"/>
                  </a:cubicBezTo>
                  <a:cubicBezTo>
                    <a:pt x="32423" y="20395"/>
                    <a:pt x="32457" y="20429"/>
                    <a:pt x="32490" y="20462"/>
                  </a:cubicBezTo>
                  <a:cubicBezTo>
                    <a:pt x="32490" y="20595"/>
                    <a:pt x="32457" y="20762"/>
                    <a:pt x="32457" y="20929"/>
                  </a:cubicBezTo>
                  <a:cubicBezTo>
                    <a:pt x="32390" y="20862"/>
                    <a:pt x="32323" y="20829"/>
                    <a:pt x="32257" y="20762"/>
                  </a:cubicBezTo>
                  <a:cubicBezTo>
                    <a:pt x="32023" y="20629"/>
                    <a:pt x="31856" y="20429"/>
                    <a:pt x="31656" y="20262"/>
                  </a:cubicBezTo>
                  <a:cubicBezTo>
                    <a:pt x="31635" y="20240"/>
                    <a:pt x="31610" y="20231"/>
                    <a:pt x="31585" y="20231"/>
                  </a:cubicBezTo>
                  <a:cubicBezTo>
                    <a:pt x="31496" y="20231"/>
                    <a:pt x="31411" y="20350"/>
                    <a:pt x="31489" y="20429"/>
                  </a:cubicBezTo>
                  <a:cubicBezTo>
                    <a:pt x="31690" y="20629"/>
                    <a:pt x="31856" y="20796"/>
                    <a:pt x="32057" y="20962"/>
                  </a:cubicBezTo>
                  <a:cubicBezTo>
                    <a:pt x="32157" y="21062"/>
                    <a:pt x="32257" y="21129"/>
                    <a:pt x="32357" y="21229"/>
                  </a:cubicBezTo>
                  <a:cubicBezTo>
                    <a:pt x="32357" y="21263"/>
                    <a:pt x="32390" y="21263"/>
                    <a:pt x="32423" y="21296"/>
                  </a:cubicBezTo>
                  <a:cubicBezTo>
                    <a:pt x="32390" y="21563"/>
                    <a:pt x="32357" y="21830"/>
                    <a:pt x="32357" y="22130"/>
                  </a:cubicBezTo>
                  <a:lnTo>
                    <a:pt x="32323" y="22130"/>
                  </a:lnTo>
                  <a:cubicBezTo>
                    <a:pt x="32223" y="22063"/>
                    <a:pt x="32157" y="21963"/>
                    <a:pt x="32057" y="21896"/>
                  </a:cubicBezTo>
                  <a:cubicBezTo>
                    <a:pt x="31856" y="21763"/>
                    <a:pt x="31656" y="21629"/>
                    <a:pt x="31489" y="21496"/>
                  </a:cubicBezTo>
                  <a:cubicBezTo>
                    <a:pt x="31468" y="21474"/>
                    <a:pt x="31445" y="21465"/>
                    <a:pt x="31422" y="21465"/>
                  </a:cubicBezTo>
                  <a:cubicBezTo>
                    <a:pt x="31343" y="21465"/>
                    <a:pt x="31278" y="21584"/>
                    <a:pt x="31356" y="21663"/>
                  </a:cubicBezTo>
                  <a:cubicBezTo>
                    <a:pt x="31523" y="21796"/>
                    <a:pt x="31723" y="21963"/>
                    <a:pt x="31890" y="22130"/>
                  </a:cubicBezTo>
                  <a:cubicBezTo>
                    <a:pt x="31990" y="22197"/>
                    <a:pt x="32057" y="22263"/>
                    <a:pt x="32157" y="22330"/>
                  </a:cubicBezTo>
                  <a:cubicBezTo>
                    <a:pt x="32190" y="22397"/>
                    <a:pt x="32257" y="22430"/>
                    <a:pt x="32290" y="22497"/>
                  </a:cubicBezTo>
                  <a:cubicBezTo>
                    <a:pt x="32290" y="22697"/>
                    <a:pt x="32257" y="22930"/>
                    <a:pt x="32223" y="23131"/>
                  </a:cubicBezTo>
                  <a:cubicBezTo>
                    <a:pt x="32057" y="22964"/>
                    <a:pt x="31856" y="22830"/>
                    <a:pt x="31623" y="22730"/>
                  </a:cubicBezTo>
                  <a:cubicBezTo>
                    <a:pt x="31595" y="22716"/>
                    <a:pt x="31568" y="22708"/>
                    <a:pt x="31542" y="22708"/>
                  </a:cubicBezTo>
                  <a:cubicBezTo>
                    <a:pt x="31507" y="22708"/>
                    <a:pt x="31476" y="22725"/>
                    <a:pt x="31456" y="22764"/>
                  </a:cubicBezTo>
                  <a:cubicBezTo>
                    <a:pt x="31423" y="22830"/>
                    <a:pt x="31456" y="22897"/>
                    <a:pt x="31489" y="22930"/>
                  </a:cubicBezTo>
                  <a:cubicBezTo>
                    <a:pt x="31590" y="22964"/>
                    <a:pt x="31656" y="23030"/>
                    <a:pt x="31723" y="23064"/>
                  </a:cubicBezTo>
                  <a:cubicBezTo>
                    <a:pt x="31756" y="23097"/>
                    <a:pt x="31790" y="23097"/>
                    <a:pt x="31823" y="23131"/>
                  </a:cubicBezTo>
                  <a:cubicBezTo>
                    <a:pt x="31840" y="23147"/>
                    <a:pt x="31840" y="23147"/>
                    <a:pt x="31836" y="23147"/>
                  </a:cubicBezTo>
                  <a:cubicBezTo>
                    <a:pt x="31831" y="23147"/>
                    <a:pt x="31823" y="23147"/>
                    <a:pt x="31823" y="23164"/>
                  </a:cubicBezTo>
                  <a:lnTo>
                    <a:pt x="31856" y="23164"/>
                  </a:lnTo>
                  <a:cubicBezTo>
                    <a:pt x="31890" y="23197"/>
                    <a:pt x="31890" y="23197"/>
                    <a:pt x="31923" y="23197"/>
                  </a:cubicBezTo>
                  <a:cubicBezTo>
                    <a:pt x="31990" y="23264"/>
                    <a:pt x="32023" y="23331"/>
                    <a:pt x="32090" y="23397"/>
                  </a:cubicBezTo>
                  <a:cubicBezTo>
                    <a:pt x="32090" y="23397"/>
                    <a:pt x="32123" y="23431"/>
                    <a:pt x="32123" y="23431"/>
                  </a:cubicBezTo>
                  <a:cubicBezTo>
                    <a:pt x="32123" y="23431"/>
                    <a:pt x="32123" y="23464"/>
                    <a:pt x="32123" y="23464"/>
                  </a:cubicBezTo>
                  <a:lnTo>
                    <a:pt x="32157" y="23464"/>
                  </a:lnTo>
                  <a:cubicBezTo>
                    <a:pt x="32157" y="23497"/>
                    <a:pt x="32190" y="23531"/>
                    <a:pt x="32190" y="23531"/>
                  </a:cubicBezTo>
                  <a:cubicBezTo>
                    <a:pt x="32190" y="23598"/>
                    <a:pt x="32190" y="23631"/>
                    <a:pt x="32190" y="23664"/>
                  </a:cubicBezTo>
                  <a:lnTo>
                    <a:pt x="32123" y="24131"/>
                  </a:lnTo>
                  <a:cubicBezTo>
                    <a:pt x="31890" y="23898"/>
                    <a:pt x="31690" y="23698"/>
                    <a:pt x="31456" y="23464"/>
                  </a:cubicBezTo>
                  <a:cubicBezTo>
                    <a:pt x="31441" y="23449"/>
                    <a:pt x="31423" y="23442"/>
                    <a:pt x="31407" y="23442"/>
                  </a:cubicBezTo>
                  <a:cubicBezTo>
                    <a:pt x="31352" y="23442"/>
                    <a:pt x="31305" y="23513"/>
                    <a:pt x="31356" y="23564"/>
                  </a:cubicBezTo>
                  <a:cubicBezTo>
                    <a:pt x="31590" y="23864"/>
                    <a:pt x="31856" y="24165"/>
                    <a:pt x="32090" y="24465"/>
                  </a:cubicBezTo>
                  <a:cubicBezTo>
                    <a:pt x="32057" y="24765"/>
                    <a:pt x="32023" y="25032"/>
                    <a:pt x="31990" y="25332"/>
                  </a:cubicBezTo>
                  <a:cubicBezTo>
                    <a:pt x="31923" y="25265"/>
                    <a:pt x="31823" y="25165"/>
                    <a:pt x="31756" y="25099"/>
                  </a:cubicBezTo>
                  <a:cubicBezTo>
                    <a:pt x="31590" y="24932"/>
                    <a:pt x="31423" y="24732"/>
                    <a:pt x="31223" y="24565"/>
                  </a:cubicBezTo>
                  <a:cubicBezTo>
                    <a:pt x="31206" y="24548"/>
                    <a:pt x="31189" y="24540"/>
                    <a:pt x="31168" y="24540"/>
                  </a:cubicBezTo>
                  <a:cubicBezTo>
                    <a:pt x="31148" y="24540"/>
                    <a:pt x="31123" y="24548"/>
                    <a:pt x="31089" y="24565"/>
                  </a:cubicBezTo>
                  <a:cubicBezTo>
                    <a:pt x="31056" y="24598"/>
                    <a:pt x="31056" y="24665"/>
                    <a:pt x="31089" y="24698"/>
                  </a:cubicBezTo>
                  <a:cubicBezTo>
                    <a:pt x="31223" y="24898"/>
                    <a:pt x="31389" y="25065"/>
                    <a:pt x="31556" y="25265"/>
                  </a:cubicBezTo>
                  <a:cubicBezTo>
                    <a:pt x="31656" y="25365"/>
                    <a:pt x="31723" y="25432"/>
                    <a:pt x="31790" y="25532"/>
                  </a:cubicBezTo>
                  <a:cubicBezTo>
                    <a:pt x="31856" y="25599"/>
                    <a:pt x="31890" y="25632"/>
                    <a:pt x="31923" y="25666"/>
                  </a:cubicBezTo>
                  <a:lnTo>
                    <a:pt x="31956" y="25732"/>
                  </a:lnTo>
                  <a:cubicBezTo>
                    <a:pt x="31956" y="25866"/>
                    <a:pt x="31923" y="25999"/>
                    <a:pt x="31923" y="26133"/>
                  </a:cubicBezTo>
                  <a:cubicBezTo>
                    <a:pt x="31856" y="26066"/>
                    <a:pt x="31790" y="26033"/>
                    <a:pt x="31723" y="25966"/>
                  </a:cubicBezTo>
                  <a:cubicBezTo>
                    <a:pt x="31556" y="25866"/>
                    <a:pt x="31389" y="25699"/>
                    <a:pt x="31223" y="25566"/>
                  </a:cubicBezTo>
                  <a:cubicBezTo>
                    <a:pt x="31204" y="25553"/>
                    <a:pt x="31183" y="25547"/>
                    <a:pt x="31163" y="25547"/>
                  </a:cubicBezTo>
                  <a:cubicBezTo>
                    <a:pt x="31080" y="25547"/>
                    <a:pt x="31008" y="25645"/>
                    <a:pt x="31089" y="25699"/>
                  </a:cubicBezTo>
                  <a:cubicBezTo>
                    <a:pt x="31256" y="25866"/>
                    <a:pt x="31389" y="25999"/>
                    <a:pt x="31556" y="26166"/>
                  </a:cubicBezTo>
                  <a:lnTo>
                    <a:pt x="31790" y="26400"/>
                  </a:lnTo>
                  <a:cubicBezTo>
                    <a:pt x="31823" y="26400"/>
                    <a:pt x="31856" y="26433"/>
                    <a:pt x="31890" y="26466"/>
                  </a:cubicBezTo>
                  <a:cubicBezTo>
                    <a:pt x="31856" y="26633"/>
                    <a:pt x="31856" y="26800"/>
                    <a:pt x="31823" y="26967"/>
                  </a:cubicBezTo>
                  <a:cubicBezTo>
                    <a:pt x="31723" y="26867"/>
                    <a:pt x="31656" y="26800"/>
                    <a:pt x="31590" y="26700"/>
                  </a:cubicBezTo>
                  <a:cubicBezTo>
                    <a:pt x="31423" y="26533"/>
                    <a:pt x="31256" y="26333"/>
                    <a:pt x="31089" y="26133"/>
                  </a:cubicBezTo>
                  <a:cubicBezTo>
                    <a:pt x="31073" y="26116"/>
                    <a:pt x="31039" y="26108"/>
                    <a:pt x="31006" y="26108"/>
                  </a:cubicBezTo>
                  <a:cubicBezTo>
                    <a:pt x="30972" y="26108"/>
                    <a:pt x="30939" y="26116"/>
                    <a:pt x="30922" y="26133"/>
                  </a:cubicBezTo>
                  <a:cubicBezTo>
                    <a:pt x="30856" y="26199"/>
                    <a:pt x="30856" y="26266"/>
                    <a:pt x="30922" y="26333"/>
                  </a:cubicBezTo>
                  <a:cubicBezTo>
                    <a:pt x="31056" y="26533"/>
                    <a:pt x="31223" y="26700"/>
                    <a:pt x="31389" y="26900"/>
                  </a:cubicBezTo>
                  <a:cubicBezTo>
                    <a:pt x="31456" y="26967"/>
                    <a:pt x="31556" y="27067"/>
                    <a:pt x="31623" y="27167"/>
                  </a:cubicBezTo>
                  <a:cubicBezTo>
                    <a:pt x="31656" y="27200"/>
                    <a:pt x="31723" y="27233"/>
                    <a:pt x="31756" y="27300"/>
                  </a:cubicBezTo>
                  <a:lnTo>
                    <a:pt x="31790" y="27300"/>
                  </a:lnTo>
                  <a:cubicBezTo>
                    <a:pt x="31756" y="27567"/>
                    <a:pt x="31723" y="27801"/>
                    <a:pt x="31690" y="28034"/>
                  </a:cubicBezTo>
                  <a:cubicBezTo>
                    <a:pt x="31656" y="28001"/>
                    <a:pt x="31656" y="28001"/>
                    <a:pt x="31623" y="27967"/>
                  </a:cubicBezTo>
                  <a:cubicBezTo>
                    <a:pt x="31489" y="27834"/>
                    <a:pt x="31389" y="27734"/>
                    <a:pt x="31256" y="27634"/>
                  </a:cubicBezTo>
                  <a:cubicBezTo>
                    <a:pt x="31056" y="27400"/>
                    <a:pt x="30822" y="27167"/>
                    <a:pt x="30589" y="26967"/>
                  </a:cubicBezTo>
                  <a:cubicBezTo>
                    <a:pt x="30572" y="26942"/>
                    <a:pt x="30549" y="26931"/>
                    <a:pt x="30526" y="26931"/>
                  </a:cubicBezTo>
                  <a:cubicBezTo>
                    <a:pt x="30455" y="26931"/>
                    <a:pt x="30380" y="27025"/>
                    <a:pt x="30455" y="27100"/>
                  </a:cubicBezTo>
                  <a:cubicBezTo>
                    <a:pt x="30689" y="27334"/>
                    <a:pt x="30889" y="27567"/>
                    <a:pt x="31089" y="27801"/>
                  </a:cubicBezTo>
                  <a:cubicBezTo>
                    <a:pt x="31189" y="27934"/>
                    <a:pt x="31289" y="28034"/>
                    <a:pt x="31389" y="28167"/>
                  </a:cubicBezTo>
                  <a:cubicBezTo>
                    <a:pt x="31489" y="28268"/>
                    <a:pt x="31556" y="28368"/>
                    <a:pt x="31656" y="28468"/>
                  </a:cubicBezTo>
                  <a:cubicBezTo>
                    <a:pt x="31623" y="28601"/>
                    <a:pt x="31623" y="28735"/>
                    <a:pt x="31623" y="28901"/>
                  </a:cubicBezTo>
                  <a:cubicBezTo>
                    <a:pt x="31356" y="28634"/>
                    <a:pt x="31123" y="28401"/>
                    <a:pt x="30889" y="28134"/>
                  </a:cubicBezTo>
                  <a:cubicBezTo>
                    <a:pt x="30875" y="28106"/>
                    <a:pt x="30849" y="28096"/>
                    <a:pt x="30821" y="28096"/>
                  </a:cubicBezTo>
                  <a:cubicBezTo>
                    <a:pt x="30783" y="28096"/>
                    <a:pt x="30742" y="28115"/>
                    <a:pt x="30722" y="28134"/>
                  </a:cubicBezTo>
                  <a:cubicBezTo>
                    <a:pt x="30689" y="28167"/>
                    <a:pt x="30689" y="28234"/>
                    <a:pt x="30722" y="28268"/>
                  </a:cubicBezTo>
                  <a:cubicBezTo>
                    <a:pt x="30989" y="28601"/>
                    <a:pt x="31289" y="28935"/>
                    <a:pt x="31556" y="29235"/>
                  </a:cubicBezTo>
                  <a:cubicBezTo>
                    <a:pt x="31556" y="29435"/>
                    <a:pt x="31523" y="29602"/>
                    <a:pt x="31489" y="29802"/>
                  </a:cubicBezTo>
                  <a:cubicBezTo>
                    <a:pt x="31389" y="29702"/>
                    <a:pt x="31323" y="29635"/>
                    <a:pt x="31223" y="29535"/>
                  </a:cubicBezTo>
                  <a:cubicBezTo>
                    <a:pt x="31056" y="29335"/>
                    <a:pt x="30856" y="29168"/>
                    <a:pt x="30656" y="28968"/>
                  </a:cubicBezTo>
                  <a:cubicBezTo>
                    <a:pt x="30639" y="28943"/>
                    <a:pt x="30618" y="28933"/>
                    <a:pt x="30598" y="28933"/>
                  </a:cubicBezTo>
                  <a:cubicBezTo>
                    <a:pt x="30537" y="28933"/>
                    <a:pt x="30480" y="29026"/>
                    <a:pt x="30555" y="29101"/>
                  </a:cubicBezTo>
                  <a:cubicBezTo>
                    <a:pt x="30722" y="29302"/>
                    <a:pt x="30889" y="29502"/>
                    <a:pt x="31056" y="29702"/>
                  </a:cubicBezTo>
                  <a:lnTo>
                    <a:pt x="31323" y="30002"/>
                  </a:lnTo>
                  <a:cubicBezTo>
                    <a:pt x="31356" y="30035"/>
                    <a:pt x="31389" y="30102"/>
                    <a:pt x="31456" y="30169"/>
                  </a:cubicBezTo>
                  <a:cubicBezTo>
                    <a:pt x="31423" y="30302"/>
                    <a:pt x="31389" y="30436"/>
                    <a:pt x="31356" y="30603"/>
                  </a:cubicBezTo>
                  <a:cubicBezTo>
                    <a:pt x="31356" y="30603"/>
                    <a:pt x="31356" y="30603"/>
                    <a:pt x="31356" y="30636"/>
                  </a:cubicBezTo>
                  <a:cubicBezTo>
                    <a:pt x="31289" y="30502"/>
                    <a:pt x="31189" y="30402"/>
                    <a:pt x="31089" y="30269"/>
                  </a:cubicBezTo>
                  <a:cubicBezTo>
                    <a:pt x="30889" y="30069"/>
                    <a:pt x="30689" y="29869"/>
                    <a:pt x="30455" y="29702"/>
                  </a:cubicBezTo>
                  <a:cubicBezTo>
                    <a:pt x="30446" y="29697"/>
                    <a:pt x="30437" y="29695"/>
                    <a:pt x="30428" y="29695"/>
                  </a:cubicBezTo>
                  <a:cubicBezTo>
                    <a:pt x="30373" y="29695"/>
                    <a:pt x="30331" y="29773"/>
                    <a:pt x="30389" y="29802"/>
                  </a:cubicBezTo>
                  <a:cubicBezTo>
                    <a:pt x="30589" y="29969"/>
                    <a:pt x="30789" y="30169"/>
                    <a:pt x="30922" y="30402"/>
                  </a:cubicBezTo>
                  <a:cubicBezTo>
                    <a:pt x="31022" y="30502"/>
                    <a:pt x="31089" y="30603"/>
                    <a:pt x="31156" y="30736"/>
                  </a:cubicBezTo>
                  <a:cubicBezTo>
                    <a:pt x="31189" y="30803"/>
                    <a:pt x="31256" y="30903"/>
                    <a:pt x="31289" y="30969"/>
                  </a:cubicBezTo>
                  <a:cubicBezTo>
                    <a:pt x="31256" y="31170"/>
                    <a:pt x="31223" y="31336"/>
                    <a:pt x="31189" y="31503"/>
                  </a:cubicBezTo>
                  <a:cubicBezTo>
                    <a:pt x="31056" y="31370"/>
                    <a:pt x="30922" y="31236"/>
                    <a:pt x="30789" y="31070"/>
                  </a:cubicBezTo>
                  <a:cubicBezTo>
                    <a:pt x="30589" y="30869"/>
                    <a:pt x="30389" y="30669"/>
                    <a:pt x="30222" y="30436"/>
                  </a:cubicBezTo>
                  <a:cubicBezTo>
                    <a:pt x="30206" y="30420"/>
                    <a:pt x="30189" y="30414"/>
                    <a:pt x="30173" y="30414"/>
                  </a:cubicBezTo>
                  <a:cubicBezTo>
                    <a:pt x="30118" y="30414"/>
                    <a:pt x="30071" y="30485"/>
                    <a:pt x="30122" y="30536"/>
                  </a:cubicBezTo>
                  <a:lnTo>
                    <a:pt x="30656" y="31236"/>
                  </a:lnTo>
                  <a:cubicBezTo>
                    <a:pt x="30789" y="31403"/>
                    <a:pt x="30956" y="31603"/>
                    <a:pt x="31089" y="31803"/>
                  </a:cubicBezTo>
                  <a:cubicBezTo>
                    <a:pt x="31056" y="31903"/>
                    <a:pt x="31022" y="32037"/>
                    <a:pt x="30956" y="32170"/>
                  </a:cubicBezTo>
                  <a:cubicBezTo>
                    <a:pt x="30956" y="32137"/>
                    <a:pt x="30922" y="32137"/>
                    <a:pt x="30922" y="32104"/>
                  </a:cubicBezTo>
                  <a:cubicBezTo>
                    <a:pt x="30889" y="32070"/>
                    <a:pt x="30822" y="32004"/>
                    <a:pt x="30789" y="31970"/>
                  </a:cubicBezTo>
                  <a:cubicBezTo>
                    <a:pt x="30722" y="31870"/>
                    <a:pt x="30622" y="31770"/>
                    <a:pt x="30555" y="31670"/>
                  </a:cubicBezTo>
                  <a:lnTo>
                    <a:pt x="30088" y="31070"/>
                  </a:lnTo>
                  <a:cubicBezTo>
                    <a:pt x="30073" y="31055"/>
                    <a:pt x="30053" y="31048"/>
                    <a:pt x="30032" y="31048"/>
                  </a:cubicBezTo>
                  <a:cubicBezTo>
                    <a:pt x="29958" y="31048"/>
                    <a:pt x="29870" y="31125"/>
                    <a:pt x="29922" y="31203"/>
                  </a:cubicBezTo>
                  <a:cubicBezTo>
                    <a:pt x="30088" y="31403"/>
                    <a:pt x="30222" y="31603"/>
                    <a:pt x="30389" y="31803"/>
                  </a:cubicBezTo>
                  <a:cubicBezTo>
                    <a:pt x="30455" y="31903"/>
                    <a:pt x="30522" y="32004"/>
                    <a:pt x="30589" y="32104"/>
                  </a:cubicBezTo>
                  <a:cubicBezTo>
                    <a:pt x="30622" y="32170"/>
                    <a:pt x="30656" y="32204"/>
                    <a:pt x="30722" y="32270"/>
                  </a:cubicBezTo>
                  <a:cubicBezTo>
                    <a:pt x="30756" y="32304"/>
                    <a:pt x="30789" y="32370"/>
                    <a:pt x="30822" y="32404"/>
                  </a:cubicBezTo>
                  <a:cubicBezTo>
                    <a:pt x="30856" y="32437"/>
                    <a:pt x="30856" y="32437"/>
                    <a:pt x="30856" y="32437"/>
                  </a:cubicBezTo>
                  <a:cubicBezTo>
                    <a:pt x="30789" y="32571"/>
                    <a:pt x="30722" y="32704"/>
                    <a:pt x="30656" y="32837"/>
                  </a:cubicBezTo>
                  <a:cubicBezTo>
                    <a:pt x="30589" y="32737"/>
                    <a:pt x="30489" y="32604"/>
                    <a:pt x="30422" y="32504"/>
                  </a:cubicBezTo>
                  <a:cubicBezTo>
                    <a:pt x="30403" y="32465"/>
                    <a:pt x="30372" y="32449"/>
                    <a:pt x="30343" y="32449"/>
                  </a:cubicBezTo>
                  <a:cubicBezTo>
                    <a:pt x="30322" y="32449"/>
                    <a:pt x="30302" y="32457"/>
                    <a:pt x="30289" y="32471"/>
                  </a:cubicBezTo>
                  <a:cubicBezTo>
                    <a:pt x="30222" y="32504"/>
                    <a:pt x="30222" y="32537"/>
                    <a:pt x="30255" y="32604"/>
                  </a:cubicBezTo>
                  <a:cubicBezTo>
                    <a:pt x="30322" y="32737"/>
                    <a:pt x="30422" y="32904"/>
                    <a:pt x="30522" y="33071"/>
                  </a:cubicBezTo>
                  <a:cubicBezTo>
                    <a:pt x="30489" y="33104"/>
                    <a:pt x="30455" y="33171"/>
                    <a:pt x="30389" y="33204"/>
                  </a:cubicBezTo>
                  <a:cubicBezTo>
                    <a:pt x="30088" y="33605"/>
                    <a:pt x="29722" y="33905"/>
                    <a:pt x="29321" y="34138"/>
                  </a:cubicBezTo>
                  <a:cubicBezTo>
                    <a:pt x="29288" y="34105"/>
                    <a:pt x="29288" y="34072"/>
                    <a:pt x="29255" y="34038"/>
                  </a:cubicBezTo>
                  <a:cubicBezTo>
                    <a:pt x="29221" y="34005"/>
                    <a:pt x="29188" y="33972"/>
                    <a:pt x="29154" y="33972"/>
                  </a:cubicBezTo>
                  <a:cubicBezTo>
                    <a:pt x="29054" y="33872"/>
                    <a:pt x="28954" y="33738"/>
                    <a:pt x="28854" y="33638"/>
                  </a:cubicBezTo>
                  <a:cubicBezTo>
                    <a:pt x="28754" y="33538"/>
                    <a:pt x="28654" y="33405"/>
                    <a:pt x="28554" y="33304"/>
                  </a:cubicBezTo>
                  <a:cubicBezTo>
                    <a:pt x="28354" y="33071"/>
                    <a:pt x="28154" y="32837"/>
                    <a:pt x="27920" y="32637"/>
                  </a:cubicBezTo>
                  <a:cubicBezTo>
                    <a:pt x="27912" y="32612"/>
                    <a:pt x="27899" y="32601"/>
                    <a:pt x="27885" y="32601"/>
                  </a:cubicBezTo>
                  <a:cubicBezTo>
                    <a:pt x="27844" y="32601"/>
                    <a:pt x="27795" y="32688"/>
                    <a:pt x="27820" y="32737"/>
                  </a:cubicBezTo>
                  <a:cubicBezTo>
                    <a:pt x="28054" y="33004"/>
                    <a:pt x="28287" y="33271"/>
                    <a:pt x="28487" y="33538"/>
                  </a:cubicBezTo>
                  <a:cubicBezTo>
                    <a:pt x="28587" y="33671"/>
                    <a:pt x="28687" y="33805"/>
                    <a:pt x="28821" y="33938"/>
                  </a:cubicBezTo>
                  <a:cubicBezTo>
                    <a:pt x="28854" y="34005"/>
                    <a:pt x="28921" y="34072"/>
                    <a:pt x="28954" y="34138"/>
                  </a:cubicBezTo>
                  <a:cubicBezTo>
                    <a:pt x="28954" y="34172"/>
                    <a:pt x="28988" y="34238"/>
                    <a:pt x="29021" y="34272"/>
                  </a:cubicBezTo>
                  <a:lnTo>
                    <a:pt x="29054" y="34272"/>
                  </a:lnTo>
                  <a:cubicBezTo>
                    <a:pt x="28788" y="34405"/>
                    <a:pt x="28487" y="34505"/>
                    <a:pt x="28187" y="34605"/>
                  </a:cubicBezTo>
                  <a:cubicBezTo>
                    <a:pt x="28187" y="34572"/>
                    <a:pt x="28187" y="34572"/>
                    <a:pt x="28187" y="34572"/>
                  </a:cubicBezTo>
                  <a:cubicBezTo>
                    <a:pt x="28120" y="34439"/>
                    <a:pt x="28020" y="34339"/>
                    <a:pt x="27920" y="34238"/>
                  </a:cubicBezTo>
                  <a:cubicBezTo>
                    <a:pt x="27854" y="34138"/>
                    <a:pt x="27753" y="34038"/>
                    <a:pt x="27687" y="33938"/>
                  </a:cubicBezTo>
                  <a:cubicBezTo>
                    <a:pt x="27487" y="33738"/>
                    <a:pt x="27320" y="33538"/>
                    <a:pt x="27153" y="33338"/>
                  </a:cubicBezTo>
                  <a:cubicBezTo>
                    <a:pt x="27136" y="33312"/>
                    <a:pt x="27114" y="33302"/>
                    <a:pt x="27093" y="33302"/>
                  </a:cubicBezTo>
                  <a:cubicBezTo>
                    <a:pt x="27031" y="33302"/>
                    <a:pt x="26970" y="33388"/>
                    <a:pt x="27020" y="33438"/>
                  </a:cubicBezTo>
                  <a:cubicBezTo>
                    <a:pt x="27186" y="33638"/>
                    <a:pt x="27353" y="33838"/>
                    <a:pt x="27520" y="34072"/>
                  </a:cubicBezTo>
                  <a:cubicBezTo>
                    <a:pt x="27587" y="34172"/>
                    <a:pt x="27687" y="34272"/>
                    <a:pt x="27753" y="34372"/>
                  </a:cubicBezTo>
                  <a:cubicBezTo>
                    <a:pt x="27820" y="34472"/>
                    <a:pt x="27887" y="34572"/>
                    <a:pt x="27954" y="34639"/>
                  </a:cubicBezTo>
                  <a:cubicBezTo>
                    <a:pt x="27487" y="34739"/>
                    <a:pt x="27053" y="34806"/>
                    <a:pt x="26586" y="34839"/>
                  </a:cubicBezTo>
                  <a:cubicBezTo>
                    <a:pt x="26352" y="34572"/>
                    <a:pt x="26119" y="34305"/>
                    <a:pt x="25885" y="34038"/>
                  </a:cubicBezTo>
                  <a:cubicBezTo>
                    <a:pt x="25869" y="34022"/>
                    <a:pt x="25844" y="34013"/>
                    <a:pt x="25819" y="34013"/>
                  </a:cubicBezTo>
                  <a:cubicBezTo>
                    <a:pt x="25794" y="34013"/>
                    <a:pt x="25769" y="34022"/>
                    <a:pt x="25752" y="34038"/>
                  </a:cubicBezTo>
                  <a:cubicBezTo>
                    <a:pt x="25719" y="34072"/>
                    <a:pt x="25719" y="34105"/>
                    <a:pt x="25752" y="34138"/>
                  </a:cubicBezTo>
                  <a:cubicBezTo>
                    <a:pt x="25952" y="34372"/>
                    <a:pt x="26119" y="34605"/>
                    <a:pt x="26319" y="34839"/>
                  </a:cubicBezTo>
                  <a:cubicBezTo>
                    <a:pt x="26019" y="34872"/>
                    <a:pt x="25719" y="34872"/>
                    <a:pt x="25418" y="34872"/>
                  </a:cubicBezTo>
                  <a:cubicBezTo>
                    <a:pt x="25352" y="34772"/>
                    <a:pt x="25252" y="34672"/>
                    <a:pt x="25152" y="34605"/>
                  </a:cubicBezTo>
                  <a:cubicBezTo>
                    <a:pt x="25052" y="34505"/>
                    <a:pt x="24985" y="34405"/>
                    <a:pt x="24885" y="34339"/>
                  </a:cubicBezTo>
                  <a:cubicBezTo>
                    <a:pt x="24718" y="34138"/>
                    <a:pt x="24585" y="33972"/>
                    <a:pt x="24418" y="33771"/>
                  </a:cubicBezTo>
                  <a:cubicBezTo>
                    <a:pt x="24401" y="33755"/>
                    <a:pt x="24368" y="33746"/>
                    <a:pt x="24334" y="33746"/>
                  </a:cubicBezTo>
                  <a:cubicBezTo>
                    <a:pt x="24301" y="33746"/>
                    <a:pt x="24268" y="33755"/>
                    <a:pt x="24251" y="33771"/>
                  </a:cubicBezTo>
                  <a:cubicBezTo>
                    <a:pt x="24218" y="33805"/>
                    <a:pt x="24218" y="33872"/>
                    <a:pt x="24251" y="33905"/>
                  </a:cubicBezTo>
                  <a:cubicBezTo>
                    <a:pt x="24418" y="34105"/>
                    <a:pt x="24551" y="34305"/>
                    <a:pt x="24718" y="34472"/>
                  </a:cubicBezTo>
                  <a:cubicBezTo>
                    <a:pt x="24785" y="34572"/>
                    <a:pt x="24851" y="34672"/>
                    <a:pt x="24918" y="34772"/>
                  </a:cubicBezTo>
                  <a:cubicBezTo>
                    <a:pt x="24951" y="34806"/>
                    <a:pt x="24985" y="34839"/>
                    <a:pt x="25018" y="34872"/>
                  </a:cubicBezTo>
                  <a:lnTo>
                    <a:pt x="24384" y="34872"/>
                  </a:lnTo>
                  <a:cubicBezTo>
                    <a:pt x="24384" y="34872"/>
                    <a:pt x="24384" y="34839"/>
                    <a:pt x="24351" y="34839"/>
                  </a:cubicBezTo>
                  <a:cubicBezTo>
                    <a:pt x="24151" y="34572"/>
                    <a:pt x="23917" y="34305"/>
                    <a:pt x="23717" y="34072"/>
                  </a:cubicBezTo>
                  <a:cubicBezTo>
                    <a:pt x="23701" y="34038"/>
                    <a:pt x="23676" y="34022"/>
                    <a:pt x="23646" y="34022"/>
                  </a:cubicBezTo>
                  <a:cubicBezTo>
                    <a:pt x="23617" y="34022"/>
                    <a:pt x="23584" y="34038"/>
                    <a:pt x="23550" y="34072"/>
                  </a:cubicBezTo>
                  <a:cubicBezTo>
                    <a:pt x="23517" y="34105"/>
                    <a:pt x="23517" y="34172"/>
                    <a:pt x="23550" y="34205"/>
                  </a:cubicBezTo>
                  <a:cubicBezTo>
                    <a:pt x="23751" y="34439"/>
                    <a:pt x="23917" y="34639"/>
                    <a:pt x="24118" y="34872"/>
                  </a:cubicBezTo>
                  <a:lnTo>
                    <a:pt x="23651" y="34872"/>
                  </a:lnTo>
                  <a:cubicBezTo>
                    <a:pt x="23617" y="34806"/>
                    <a:pt x="23584" y="34772"/>
                    <a:pt x="23550" y="34705"/>
                  </a:cubicBezTo>
                  <a:lnTo>
                    <a:pt x="23350" y="34439"/>
                  </a:lnTo>
                  <a:cubicBezTo>
                    <a:pt x="23217" y="34238"/>
                    <a:pt x="23083" y="34038"/>
                    <a:pt x="22950" y="33838"/>
                  </a:cubicBezTo>
                  <a:cubicBezTo>
                    <a:pt x="22931" y="33809"/>
                    <a:pt x="22902" y="33797"/>
                    <a:pt x="22874" y="33797"/>
                  </a:cubicBezTo>
                  <a:cubicBezTo>
                    <a:pt x="22806" y="33797"/>
                    <a:pt x="22736" y="33868"/>
                    <a:pt x="22783" y="33938"/>
                  </a:cubicBezTo>
                  <a:cubicBezTo>
                    <a:pt x="22917" y="34138"/>
                    <a:pt x="23050" y="34339"/>
                    <a:pt x="23184" y="34539"/>
                  </a:cubicBezTo>
                  <a:cubicBezTo>
                    <a:pt x="23250" y="34639"/>
                    <a:pt x="23284" y="34739"/>
                    <a:pt x="23350" y="34839"/>
                  </a:cubicBezTo>
                  <a:cubicBezTo>
                    <a:pt x="23384" y="34839"/>
                    <a:pt x="23384" y="34872"/>
                    <a:pt x="23384" y="34872"/>
                  </a:cubicBezTo>
                  <a:cubicBezTo>
                    <a:pt x="22950" y="34872"/>
                    <a:pt x="22550" y="34839"/>
                    <a:pt x="22116" y="34839"/>
                  </a:cubicBezTo>
                  <a:cubicBezTo>
                    <a:pt x="22116" y="34806"/>
                    <a:pt x="22116" y="34739"/>
                    <a:pt x="22083" y="34739"/>
                  </a:cubicBezTo>
                  <a:cubicBezTo>
                    <a:pt x="22016" y="34705"/>
                    <a:pt x="21983" y="34639"/>
                    <a:pt x="21916" y="34572"/>
                  </a:cubicBezTo>
                  <a:cubicBezTo>
                    <a:pt x="21883" y="34539"/>
                    <a:pt x="21816" y="34472"/>
                    <a:pt x="21783" y="34439"/>
                  </a:cubicBezTo>
                  <a:cubicBezTo>
                    <a:pt x="21682" y="34305"/>
                    <a:pt x="21582" y="34205"/>
                    <a:pt x="21482" y="34105"/>
                  </a:cubicBezTo>
                  <a:cubicBezTo>
                    <a:pt x="21466" y="34088"/>
                    <a:pt x="21441" y="34080"/>
                    <a:pt x="21416" y="34080"/>
                  </a:cubicBezTo>
                  <a:cubicBezTo>
                    <a:pt x="21391" y="34080"/>
                    <a:pt x="21366" y="34088"/>
                    <a:pt x="21349" y="34105"/>
                  </a:cubicBezTo>
                  <a:cubicBezTo>
                    <a:pt x="21316" y="34138"/>
                    <a:pt x="21316" y="34205"/>
                    <a:pt x="21349" y="34238"/>
                  </a:cubicBezTo>
                  <a:cubicBezTo>
                    <a:pt x="21449" y="34339"/>
                    <a:pt x="21549" y="34439"/>
                    <a:pt x="21649" y="34539"/>
                  </a:cubicBezTo>
                  <a:cubicBezTo>
                    <a:pt x="21682" y="34605"/>
                    <a:pt x="21749" y="34672"/>
                    <a:pt x="21783" y="34705"/>
                  </a:cubicBezTo>
                  <a:cubicBezTo>
                    <a:pt x="21816" y="34739"/>
                    <a:pt x="21849" y="34772"/>
                    <a:pt x="21883" y="34839"/>
                  </a:cubicBezTo>
                  <a:cubicBezTo>
                    <a:pt x="21783" y="34839"/>
                    <a:pt x="21682" y="34839"/>
                    <a:pt x="21549" y="34806"/>
                  </a:cubicBezTo>
                  <a:lnTo>
                    <a:pt x="20949" y="34806"/>
                  </a:lnTo>
                  <a:cubicBezTo>
                    <a:pt x="20715" y="34539"/>
                    <a:pt x="20482" y="34305"/>
                    <a:pt x="20248" y="34072"/>
                  </a:cubicBezTo>
                  <a:cubicBezTo>
                    <a:pt x="20231" y="34046"/>
                    <a:pt x="20209" y="34036"/>
                    <a:pt x="20189" y="34036"/>
                  </a:cubicBezTo>
                  <a:cubicBezTo>
                    <a:pt x="20128" y="34036"/>
                    <a:pt x="20074" y="34122"/>
                    <a:pt x="20148" y="34172"/>
                  </a:cubicBezTo>
                  <a:cubicBezTo>
                    <a:pt x="20315" y="34372"/>
                    <a:pt x="20482" y="34572"/>
                    <a:pt x="20648" y="34772"/>
                  </a:cubicBezTo>
                  <a:cubicBezTo>
                    <a:pt x="20215" y="34772"/>
                    <a:pt x="19781" y="34739"/>
                    <a:pt x="19314" y="34705"/>
                  </a:cubicBezTo>
                  <a:cubicBezTo>
                    <a:pt x="19247" y="34639"/>
                    <a:pt x="19181" y="34539"/>
                    <a:pt x="19081" y="34472"/>
                  </a:cubicBezTo>
                  <a:cubicBezTo>
                    <a:pt x="19014" y="34372"/>
                    <a:pt x="18914" y="34305"/>
                    <a:pt x="18847" y="34205"/>
                  </a:cubicBezTo>
                  <a:cubicBezTo>
                    <a:pt x="18680" y="34038"/>
                    <a:pt x="18514" y="33872"/>
                    <a:pt x="18347" y="33671"/>
                  </a:cubicBezTo>
                  <a:cubicBezTo>
                    <a:pt x="18325" y="33650"/>
                    <a:pt x="18302" y="33641"/>
                    <a:pt x="18280" y="33641"/>
                  </a:cubicBezTo>
                  <a:cubicBezTo>
                    <a:pt x="18200" y="33641"/>
                    <a:pt x="18135" y="33760"/>
                    <a:pt x="18213" y="33838"/>
                  </a:cubicBezTo>
                  <a:cubicBezTo>
                    <a:pt x="18347" y="34005"/>
                    <a:pt x="18514" y="34172"/>
                    <a:pt x="18680" y="34372"/>
                  </a:cubicBezTo>
                  <a:cubicBezTo>
                    <a:pt x="18747" y="34439"/>
                    <a:pt x="18814" y="34539"/>
                    <a:pt x="18914" y="34639"/>
                  </a:cubicBezTo>
                  <a:lnTo>
                    <a:pt x="18981" y="34705"/>
                  </a:lnTo>
                  <a:cubicBezTo>
                    <a:pt x="18614" y="34672"/>
                    <a:pt x="18280" y="34672"/>
                    <a:pt x="17913" y="34639"/>
                  </a:cubicBezTo>
                  <a:cubicBezTo>
                    <a:pt x="17746" y="34439"/>
                    <a:pt x="17580" y="34238"/>
                    <a:pt x="17413" y="34038"/>
                  </a:cubicBezTo>
                  <a:cubicBezTo>
                    <a:pt x="17396" y="34022"/>
                    <a:pt x="17379" y="34013"/>
                    <a:pt x="17363" y="34013"/>
                  </a:cubicBezTo>
                  <a:cubicBezTo>
                    <a:pt x="17346" y="34013"/>
                    <a:pt x="17329" y="34022"/>
                    <a:pt x="17313" y="34038"/>
                  </a:cubicBezTo>
                  <a:cubicBezTo>
                    <a:pt x="17279" y="34072"/>
                    <a:pt x="17279" y="34105"/>
                    <a:pt x="17313" y="34138"/>
                  </a:cubicBezTo>
                  <a:cubicBezTo>
                    <a:pt x="17446" y="34305"/>
                    <a:pt x="17546" y="34472"/>
                    <a:pt x="17680" y="34639"/>
                  </a:cubicBezTo>
                  <a:cubicBezTo>
                    <a:pt x="17446" y="34605"/>
                    <a:pt x="17213" y="34605"/>
                    <a:pt x="16979" y="34572"/>
                  </a:cubicBezTo>
                  <a:cubicBezTo>
                    <a:pt x="16746" y="34305"/>
                    <a:pt x="16545" y="34005"/>
                    <a:pt x="16312" y="33738"/>
                  </a:cubicBezTo>
                  <a:cubicBezTo>
                    <a:pt x="16302" y="33719"/>
                    <a:pt x="16284" y="33710"/>
                    <a:pt x="16264" y="33710"/>
                  </a:cubicBezTo>
                  <a:cubicBezTo>
                    <a:pt x="16218" y="33710"/>
                    <a:pt x="16165" y="33758"/>
                    <a:pt x="16212" y="33805"/>
                  </a:cubicBezTo>
                  <a:cubicBezTo>
                    <a:pt x="16379" y="34038"/>
                    <a:pt x="16545" y="34305"/>
                    <a:pt x="16712" y="34539"/>
                  </a:cubicBezTo>
                  <a:cubicBezTo>
                    <a:pt x="16312" y="34539"/>
                    <a:pt x="15912" y="34505"/>
                    <a:pt x="15511" y="34439"/>
                  </a:cubicBezTo>
                  <a:lnTo>
                    <a:pt x="15478" y="34439"/>
                  </a:lnTo>
                  <a:lnTo>
                    <a:pt x="15378" y="34339"/>
                  </a:lnTo>
                  <a:cubicBezTo>
                    <a:pt x="15311" y="34238"/>
                    <a:pt x="15245" y="34172"/>
                    <a:pt x="15178" y="34105"/>
                  </a:cubicBezTo>
                  <a:lnTo>
                    <a:pt x="14778" y="33671"/>
                  </a:lnTo>
                  <a:cubicBezTo>
                    <a:pt x="14761" y="33655"/>
                    <a:pt x="14736" y="33646"/>
                    <a:pt x="14711" y="33646"/>
                  </a:cubicBezTo>
                  <a:cubicBezTo>
                    <a:pt x="14686" y="33646"/>
                    <a:pt x="14661" y="33655"/>
                    <a:pt x="14644" y="33671"/>
                  </a:cubicBezTo>
                  <a:cubicBezTo>
                    <a:pt x="14611" y="33738"/>
                    <a:pt x="14611" y="33771"/>
                    <a:pt x="14644" y="33805"/>
                  </a:cubicBezTo>
                  <a:cubicBezTo>
                    <a:pt x="14778" y="33972"/>
                    <a:pt x="14911" y="34105"/>
                    <a:pt x="15011" y="34272"/>
                  </a:cubicBezTo>
                  <a:cubicBezTo>
                    <a:pt x="15078" y="34305"/>
                    <a:pt x="15111" y="34372"/>
                    <a:pt x="15144" y="34439"/>
                  </a:cubicBezTo>
                  <a:cubicBezTo>
                    <a:pt x="14878" y="34405"/>
                    <a:pt x="14611" y="34372"/>
                    <a:pt x="14311" y="34339"/>
                  </a:cubicBezTo>
                  <a:lnTo>
                    <a:pt x="14077" y="34339"/>
                  </a:lnTo>
                  <a:cubicBezTo>
                    <a:pt x="13944" y="34172"/>
                    <a:pt x="13810" y="34005"/>
                    <a:pt x="13710" y="33838"/>
                  </a:cubicBezTo>
                  <a:cubicBezTo>
                    <a:pt x="13677" y="33805"/>
                    <a:pt x="13610" y="33805"/>
                    <a:pt x="13577" y="33805"/>
                  </a:cubicBezTo>
                  <a:cubicBezTo>
                    <a:pt x="13543" y="33838"/>
                    <a:pt x="13543" y="33905"/>
                    <a:pt x="13577" y="33938"/>
                  </a:cubicBezTo>
                  <a:lnTo>
                    <a:pt x="13810" y="34305"/>
                  </a:lnTo>
                  <a:cubicBezTo>
                    <a:pt x="13510" y="34272"/>
                    <a:pt x="13176" y="34238"/>
                    <a:pt x="12876" y="34205"/>
                  </a:cubicBezTo>
                  <a:cubicBezTo>
                    <a:pt x="12809" y="34105"/>
                    <a:pt x="12743" y="34038"/>
                    <a:pt x="12676" y="33972"/>
                  </a:cubicBezTo>
                  <a:cubicBezTo>
                    <a:pt x="12576" y="33805"/>
                    <a:pt x="12476" y="33671"/>
                    <a:pt x="12342" y="33538"/>
                  </a:cubicBezTo>
                  <a:cubicBezTo>
                    <a:pt x="12342" y="33521"/>
                    <a:pt x="12326" y="33513"/>
                    <a:pt x="12305" y="33513"/>
                  </a:cubicBezTo>
                  <a:cubicBezTo>
                    <a:pt x="12284" y="33513"/>
                    <a:pt x="12259" y="33521"/>
                    <a:pt x="12242" y="33538"/>
                  </a:cubicBezTo>
                  <a:cubicBezTo>
                    <a:pt x="12209" y="33571"/>
                    <a:pt x="12176" y="33605"/>
                    <a:pt x="12209" y="33671"/>
                  </a:cubicBezTo>
                  <a:cubicBezTo>
                    <a:pt x="12309" y="33805"/>
                    <a:pt x="12409" y="33938"/>
                    <a:pt x="12509" y="34072"/>
                  </a:cubicBezTo>
                  <a:cubicBezTo>
                    <a:pt x="12543" y="34105"/>
                    <a:pt x="12543" y="34138"/>
                    <a:pt x="12576" y="34172"/>
                  </a:cubicBezTo>
                  <a:cubicBezTo>
                    <a:pt x="12276" y="34138"/>
                    <a:pt x="11976" y="34072"/>
                    <a:pt x="11675" y="34038"/>
                  </a:cubicBezTo>
                  <a:cubicBezTo>
                    <a:pt x="11542" y="33838"/>
                    <a:pt x="11408" y="33671"/>
                    <a:pt x="11242" y="33505"/>
                  </a:cubicBezTo>
                  <a:cubicBezTo>
                    <a:pt x="11217" y="33480"/>
                    <a:pt x="11190" y="33469"/>
                    <a:pt x="11165" y="33469"/>
                  </a:cubicBezTo>
                  <a:cubicBezTo>
                    <a:pt x="11089" y="33469"/>
                    <a:pt x="11033" y="33563"/>
                    <a:pt x="11108" y="33638"/>
                  </a:cubicBezTo>
                  <a:cubicBezTo>
                    <a:pt x="11208" y="33738"/>
                    <a:pt x="11308" y="33872"/>
                    <a:pt x="11408" y="34005"/>
                  </a:cubicBezTo>
                  <a:cubicBezTo>
                    <a:pt x="11175" y="33972"/>
                    <a:pt x="10941" y="33972"/>
                    <a:pt x="10741" y="33938"/>
                  </a:cubicBezTo>
                  <a:cubicBezTo>
                    <a:pt x="10374" y="33872"/>
                    <a:pt x="10007" y="33838"/>
                    <a:pt x="9641" y="33771"/>
                  </a:cubicBezTo>
                  <a:cubicBezTo>
                    <a:pt x="9641" y="33771"/>
                    <a:pt x="9607" y="33738"/>
                    <a:pt x="9607" y="33738"/>
                  </a:cubicBezTo>
                  <a:lnTo>
                    <a:pt x="9574" y="33738"/>
                  </a:lnTo>
                  <a:cubicBezTo>
                    <a:pt x="9574" y="33705"/>
                    <a:pt x="9540" y="33705"/>
                    <a:pt x="9540" y="33705"/>
                  </a:cubicBezTo>
                  <a:cubicBezTo>
                    <a:pt x="9507" y="33671"/>
                    <a:pt x="9474" y="33638"/>
                    <a:pt x="9474" y="33638"/>
                  </a:cubicBezTo>
                  <a:cubicBezTo>
                    <a:pt x="9407" y="33571"/>
                    <a:pt x="9374" y="33538"/>
                    <a:pt x="9340" y="33471"/>
                  </a:cubicBezTo>
                  <a:cubicBezTo>
                    <a:pt x="9240" y="33371"/>
                    <a:pt x="9174" y="33304"/>
                    <a:pt x="9107" y="33204"/>
                  </a:cubicBezTo>
                  <a:cubicBezTo>
                    <a:pt x="9087" y="33165"/>
                    <a:pt x="9056" y="33149"/>
                    <a:pt x="9027" y="33149"/>
                  </a:cubicBezTo>
                  <a:cubicBezTo>
                    <a:pt x="9007" y="33149"/>
                    <a:pt x="8987" y="33157"/>
                    <a:pt x="8973" y="33171"/>
                  </a:cubicBezTo>
                  <a:cubicBezTo>
                    <a:pt x="8940" y="33171"/>
                    <a:pt x="8907" y="33238"/>
                    <a:pt x="8940" y="33304"/>
                  </a:cubicBezTo>
                  <a:cubicBezTo>
                    <a:pt x="9007" y="33405"/>
                    <a:pt x="9107" y="33505"/>
                    <a:pt x="9174" y="33638"/>
                  </a:cubicBezTo>
                  <a:cubicBezTo>
                    <a:pt x="9207" y="33671"/>
                    <a:pt x="9240" y="33705"/>
                    <a:pt x="9274" y="33738"/>
                  </a:cubicBezTo>
                  <a:cubicBezTo>
                    <a:pt x="9073" y="33705"/>
                    <a:pt x="8840" y="33671"/>
                    <a:pt x="8640" y="33638"/>
                  </a:cubicBezTo>
                  <a:cubicBezTo>
                    <a:pt x="8473" y="33471"/>
                    <a:pt x="8306" y="33271"/>
                    <a:pt x="8173" y="33071"/>
                  </a:cubicBezTo>
                  <a:cubicBezTo>
                    <a:pt x="8163" y="33051"/>
                    <a:pt x="8148" y="33043"/>
                    <a:pt x="8131" y="33043"/>
                  </a:cubicBezTo>
                  <a:cubicBezTo>
                    <a:pt x="8092" y="33043"/>
                    <a:pt x="8049" y="33091"/>
                    <a:pt x="8073" y="33138"/>
                  </a:cubicBezTo>
                  <a:cubicBezTo>
                    <a:pt x="8173" y="33304"/>
                    <a:pt x="8273" y="33438"/>
                    <a:pt x="8406" y="33605"/>
                  </a:cubicBezTo>
                  <a:cubicBezTo>
                    <a:pt x="8173" y="33571"/>
                    <a:pt x="7973" y="33538"/>
                    <a:pt x="7773" y="33505"/>
                  </a:cubicBezTo>
                  <a:cubicBezTo>
                    <a:pt x="7806" y="33471"/>
                    <a:pt x="7773" y="33438"/>
                    <a:pt x="7773" y="33405"/>
                  </a:cubicBezTo>
                  <a:cubicBezTo>
                    <a:pt x="7639" y="33238"/>
                    <a:pt x="7506" y="33038"/>
                    <a:pt x="7372" y="32871"/>
                  </a:cubicBezTo>
                  <a:cubicBezTo>
                    <a:pt x="7349" y="32847"/>
                    <a:pt x="7308" y="32824"/>
                    <a:pt x="7275" y="32824"/>
                  </a:cubicBezTo>
                  <a:cubicBezTo>
                    <a:pt x="7261" y="32824"/>
                    <a:pt x="7249" y="32828"/>
                    <a:pt x="7239" y="32837"/>
                  </a:cubicBezTo>
                  <a:cubicBezTo>
                    <a:pt x="7172" y="32871"/>
                    <a:pt x="7172" y="32938"/>
                    <a:pt x="7205" y="32971"/>
                  </a:cubicBezTo>
                  <a:cubicBezTo>
                    <a:pt x="7306" y="33138"/>
                    <a:pt x="7406" y="33304"/>
                    <a:pt x="7506" y="33471"/>
                  </a:cubicBezTo>
                  <a:cubicBezTo>
                    <a:pt x="7406" y="33438"/>
                    <a:pt x="7306" y="33405"/>
                    <a:pt x="7205" y="33405"/>
                  </a:cubicBezTo>
                  <a:cubicBezTo>
                    <a:pt x="7005" y="33371"/>
                    <a:pt x="6805" y="33304"/>
                    <a:pt x="6605" y="33271"/>
                  </a:cubicBezTo>
                  <a:cubicBezTo>
                    <a:pt x="6505" y="33104"/>
                    <a:pt x="6438" y="32971"/>
                    <a:pt x="6338" y="32837"/>
                  </a:cubicBezTo>
                  <a:cubicBezTo>
                    <a:pt x="6338" y="32814"/>
                    <a:pt x="6305" y="32790"/>
                    <a:pt x="6273" y="32790"/>
                  </a:cubicBezTo>
                  <a:cubicBezTo>
                    <a:pt x="6261" y="32790"/>
                    <a:pt x="6248" y="32794"/>
                    <a:pt x="6238" y="32804"/>
                  </a:cubicBezTo>
                  <a:cubicBezTo>
                    <a:pt x="6171" y="32837"/>
                    <a:pt x="6171" y="32871"/>
                    <a:pt x="6205" y="32938"/>
                  </a:cubicBezTo>
                  <a:lnTo>
                    <a:pt x="6338" y="33171"/>
                  </a:lnTo>
                  <a:cubicBezTo>
                    <a:pt x="6171" y="33138"/>
                    <a:pt x="6005" y="33071"/>
                    <a:pt x="5871" y="33004"/>
                  </a:cubicBezTo>
                  <a:cubicBezTo>
                    <a:pt x="5704" y="32804"/>
                    <a:pt x="5571" y="32571"/>
                    <a:pt x="5438" y="32337"/>
                  </a:cubicBezTo>
                  <a:cubicBezTo>
                    <a:pt x="5419" y="32309"/>
                    <a:pt x="5389" y="32296"/>
                    <a:pt x="5358" y="32296"/>
                  </a:cubicBezTo>
                  <a:cubicBezTo>
                    <a:pt x="5279" y="32296"/>
                    <a:pt x="5190" y="32375"/>
                    <a:pt x="5237" y="32471"/>
                  </a:cubicBezTo>
                  <a:cubicBezTo>
                    <a:pt x="5304" y="32604"/>
                    <a:pt x="5404" y="32704"/>
                    <a:pt x="5471" y="32837"/>
                  </a:cubicBezTo>
                  <a:cubicBezTo>
                    <a:pt x="5171" y="32704"/>
                    <a:pt x="4904" y="32504"/>
                    <a:pt x="4637" y="32304"/>
                  </a:cubicBezTo>
                  <a:cubicBezTo>
                    <a:pt x="4237" y="32004"/>
                    <a:pt x="3870" y="31670"/>
                    <a:pt x="3536" y="31336"/>
                  </a:cubicBezTo>
                  <a:lnTo>
                    <a:pt x="3536" y="31336"/>
                  </a:lnTo>
                  <a:cubicBezTo>
                    <a:pt x="3770" y="31436"/>
                    <a:pt x="4037" y="31570"/>
                    <a:pt x="4270" y="31670"/>
                  </a:cubicBezTo>
                  <a:cubicBezTo>
                    <a:pt x="5037" y="31937"/>
                    <a:pt x="5804" y="32104"/>
                    <a:pt x="6605" y="32270"/>
                  </a:cubicBezTo>
                  <a:lnTo>
                    <a:pt x="6672" y="32270"/>
                  </a:lnTo>
                  <a:cubicBezTo>
                    <a:pt x="6705" y="32270"/>
                    <a:pt x="6738" y="32304"/>
                    <a:pt x="6772" y="32304"/>
                  </a:cubicBezTo>
                  <a:cubicBezTo>
                    <a:pt x="7105" y="32404"/>
                    <a:pt x="7439" y="32437"/>
                    <a:pt x="7773" y="32504"/>
                  </a:cubicBezTo>
                  <a:cubicBezTo>
                    <a:pt x="8440" y="32604"/>
                    <a:pt x="9107" y="32737"/>
                    <a:pt x="9741" y="32804"/>
                  </a:cubicBezTo>
                  <a:cubicBezTo>
                    <a:pt x="11075" y="33004"/>
                    <a:pt x="12409" y="33071"/>
                    <a:pt x="13743" y="33138"/>
                  </a:cubicBezTo>
                  <a:lnTo>
                    <a:pt x="13977" y="33138"/>
                  </a:lnTo>
                  <a:cubicBezTo>
                    <a:pt x="15478" y="33238"/>
                    <a:pt x="17012" y="33271"/>
                    <a:pt x="18480" y="33271"/>
                  </a:cubicBezTo>
                  <a:cubicBezTo>
                    <a:pt x="19481" y="33271"/>
                    <a:pt x="20482" y="33271"/>
                    <a:pt x="21482" y="33238"/>
                  </a:cubicBezTo>
                  <a:cubicBezTo>
                    <a:pt x="22250" y="33238"/>
                    <a:pt x="23050" y="33204"/>
                    <a:pt x="23817" y="33071"/>
                  </a:cubicBezTo>
                  <a:cubicBezTo>
                    <a:pt x="25252" y="32904"/>
                    <a:pt x="26786" y="32471"/>
                    <a:pt x="27854" y="31436"/>
                  </a:cubicBezTo>
                  <a:cubicBezTo>
                    <a:pt x="29121" y="30236"/>
                    <a:pt x="29421" y="28534"/>
                    <a:pt x="29588" y="26867"/>
                  </a:cubicBezTo>
                  <a:cubicBezTo>
                    <a:pt x="29822" y="24898"/>
                    <a:pt x="29955" y="22897"/>
                    <a:pt x="30088" y="20896"/>
                  </a:cubicBezTo>
                  <a:cubicBezTo>
                    <a:pt x="30389" y="16826"/>
                    <a:pt x="30489" y="12756"/>
                    <a:pt x="30489" y="8687"/>
                  </a:cubicBezTo>
                  <a:cubicBezTo>
                    <a:pt x="30489" y="7686"/>
                    <a:pt x="30455" y="6685"/>
                    <a:pt x="30455" y="5651"/>
                  </a:cubicBezTo>
                  <a:cubicBezTo>
                    <a:pt x="30422" y="4884"/>
                    <a:pt x="30422" y="4084"/>
                    <a:pt x="30255" y="3316"/>
                  </a:cubicBezTo>
                  <a:cubicBezTo>
                    <a:pt x="30255" y="3308"/>
                    <a:pt x="30255" y="3300"/>
                    <a:pt x="30255" y="3292"/>
                  </a:cubicBezTo>
                  <a:close/>
                  <a:moveTo>
                    <a:pt x="16887" y="1"/>
                  </a:moveTo>
                  <a:cubicBezTo>
                    <a:pt x="16364" y="1"/>
                    <a:pt x="15839" y="5"/>
                    <a:pt x="15311" y="14"/>
                  </a:cubicBezTo>
                  <a:cubicBezTo>
                    <a:pt x="11408" y="114"/>
                    <a:pt x="7506" y="548"/>
                    <a:pt x="3703" y="1382"/>
                  </a:cubicBezTo>
                  <a:cubicBezTo>
                    <a:pt x="3236" y="1482"/>
                    <a:pt x="2802" y="1582"/>
                    <a:pt x="2335" y="1715"/>
                  </a:cubicBezTo>
                  <a:cubicBezTo>
                    <a:pt x="1968" y="1815"/>
                    <a:pt x="1601" y="1982"/>
                    <a:pt x="1335" y="2282"/>
                  </a:cubicBezTo>
                  <a:cubicBezTo>
                    <a:pt x="1034" y="2649"/>
                    <a:pt x="1001" y="3116"/>
                    <a:pt x="934" y="3550"/>
                  </a:cubicBezTo>
                  <a:cubicBezTo>
                    <a:pt x="868" y="4050"/>
                    <a:pt x="801" y="4517"/>
                    <a:pt x="768" y="5018"/>
                  </a:cubicBezTo>
                  <a:cubicBezTo>
                    <a:pt x="501" y="7019"/>
                    <a:pt x="334" y="9020"/>
                    <a:pt x="234" y="11055"/>
                  </a:cubicBezTo>
                  <a:cubicBezTo>
                    <a:pt x="0" y="15058"/>
                    <a:pt x="0" y="19094"/>
                    <a:pt x="267" y="23131"/>
                  </a:cubicBezTo>
                  <a:cubicBezTo>
                    <a:pt x="334" y="24065"/>
                    <a:pt x="367" y="24999"/>
                    <a:pt x="501" y="25933"/>
                  </a:cubicBezTo>
                  <a:cubicBezTo>
                    <a:pt x="567" y="26733"/>
                    <a:pt x="701" y="27534"/>
                    <a:pt x="968" y="28301"/>
                  </a:cubicBezTo>
                  <a:cubicBezTo>
                    <a:pt x="1134" y="28768"/>
                    <a:pt x="1368" y="29202"/>
                    <a:pt x="1635" y="29635"/>
                  </a:cubicBezTo>
                  <a:cubicBezTo>
                    <a:pt x="2002" y="30436"/>
                    <a:pt x="2535" y="31136"/>
                    <a:pt x="3169" y="31770"/>
                  </a:cubicBezTo>
                  <a:cubicBezTo>
                    <a:pt x="3770" y="32404"/>
                    <a:pt x="4437" y="33004"/>
                    <a:pt x="5204" y="33371"/>
                  </a:cubicBezTo>
                  <a:cubicBezTo>
                    <a:pt x="6238" y="33872"/>
                    <a:pt x="7406" y="34038"/>
                    <a:pt x="8540" y="34205"/>
                  </a:cubicBezTo>
                  <a:cubicBezTo>
                    <a:pt x="9807" y="34405"/>
                    <a:pt x="11042" y="34572"/>
                    <a:pt x="12309" y="34705"/>
                  </a:cubicBezTo>
                  <a:cubicBezTo>
                    <a:pt x="14778" y="35006"/>
                    <a:pt x="17279" y="35206"/>
                    <a:pt x="19781" y="35306"/>
                  </a:cubicBezTo>
                  <a:cubicBezTo>
                    <a:pt x="21015" y="35373"/>
                    <a:pt x="22283" y="35406"/>
                    <a:pt x="23550" y="35406"/>
                  </a:cubicBezTo>
                  <a:cubicBezTo>
                    <a:pt x="24043" y="35421"/>
                    <a:pt x="24542" y="35436"/>
                    <a:pt x="25041" y="35436"/>
                  </a:cubicBezTo>
                  <a:cubicBezTo>
                    <a:pt x="25659" y="35436"/>
                    <a:pt x="26278" y="35413"/>
                    <a:pt x="26886" y="35339"/>
                  </a:cubicBezTo>
                  <a:cubicBezTo>
                    <a:pt x="27854" y="35239"/>
                    <a:pt x="28854" y="35039"/>
                    <a:pt x="29688" y="34539"/>
                  </a:cubicBezTo>
                  <a:cubicBezTo>
                    <a:pt x="30555" y="34005"/>
                    <a:pt x="31156" y="33204"/>
                    <a:pt x="31489" y="32270"/>
                  </a:cubicBezTo>
                  <a:cubicBezTo>
                    <a:pt x="31856" y="31303"/>
                    <a:pt x="31956" y="30302"/>
                    <a:pt x="32090" y="29302"/>
                  </a:cubicBezTo>
                  <a:cubicBezTo>
                    <a:pt x="32257" y="28067"/>
                    <a:pt x="32390" y="26833"/>
                    <a:pt x="32524" y="25566"/>
                  </a:cubicBezTo>
                  <a:cubicBezTo>
                    <a:pt x="33124" y="20529"/>
                    <a:pt x="33558" y="15458"/>
                    <a:pt x="33458" y="10388"/>
                  </a:cubicBezTo>
                  <a:cubicBezTo>
                    <a:pt x="33458" y="9821"/>
                    <a:pt x="33424" y="9221"/>
                    <a:pt x="33357" y="8653"/>
                  </a:cubicBezTo>
                  <a:cubicBezTo>
                    <a:pt x="33291" y="8153"/>
                    <a:pt x="33157" y="7686"/>
                    <a:pt x="32957" y="7186"/>
                  </a:cubicBezTo>
                  <a:cubicBezTo>
                    <a:pt x="32657" y="6385"/>
                    <a:pt x="32257" y="5585"/>
                    <a:pt x="31790" y="4851"/>
                  </a:cubicBezTo>
                  <a:cubicBezTo>
                    <a:pt x="31356" y="4117"/>
                    <a:pt x="30856" y="3450"/>
                    <a:pt x="30355" y="2749"/>
                  </a:cubicBezTo>
                  <a:cubicBezTo>
                    <a:pt x="30155" y="2549"/>
                    <a:pt x="29988" y="2282"/>
                    <a:pt x="29788" y="2082"/>
                  </a:cubicBezTo>
                  <a:cubicBezTo>
                    <a:pt x="29655" y="1815"/>
                    <a:pt x="29455" y="1582"/>
                    <a:pt x="29255" y="1382"/>
                  </a:cubicBezTo>
                  <a:cubicBezTo>
                    <a:pt x="28621" y="815"/>
                    <a:pt x="27787" y="614"/>
                    <a:pt x="26953" y="514"/>
                  </a:cubicBezTo>
                  <a:cubicBezTo>
                    <a:pt x="25018" y="281"/>
                    <a:pt x="23083" y="181"/>
                    <a:pt x="21149" y="81"/>
                  </a:cubicBezTo>
                  <a:cubicBezTo>
                    <a:pt x="19732" y="32"/>
                    <a:pt x="18316" y="1"/>
                    <a:pt x="16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7"/>
            <p:cNvSpPr/>
            <p:nvPr/>
          </p:nvSpPr>
          <p:spPr>
            <a:xfrm>
              <a:off x="2265387" y="2123039"/>
              <a:ext cx="644043" cy="679205"/>
            </a:xfrm>
            <a:custGeom>
              <a:rect b="b" l="l" r="r" t="t"/>
              <a:pathLst>
                <a:path extrusionOk="0" h="35426" w="33592">
                  <a:moveTo>
                    <a:pt x="16116" y="594"/>
                  </a:moveTo>
                  <a:cubicBezTo>
                    <a:pt x="17703" y="594"/>
                    <a:pt x="19293" y="640"/>
                    <a:pt x="20883" y="737"/>
                  </a:cubicBezTo>
                  <a:cubicBezTo>
                    <a:pt x="22751" y="871"/>
                    <a:pt x="24619" y="1071"/>
                    <a:pt x="26487" y="1371"/>
                  </a:cubicBezTo>
                  <a:cubicBezTo>
                    <a:pt x="27421" y="1504"/>
                    <a:pt x="28355" y="1671"/>
                    <a:pt x="29289" y="1871"/>
                  </a:cubicBezTo>
                  <a:cubicBezTo>
                    <a:pt x="29756" y="1971"/>
                    <a:pt x="30189" y="2105"/>
                    <a:pt x="30656" y="2205"/>
                  </a:cubicBezTo>
                  <a:cubicBezTo>
                    <a:pt x="30990" y="2272"/>
                    <a:pt x="31423" y="2338"/>
                    <a:pt x="31690" y="2572"/>
                  </a:cubicBezTo>
                  <a:cubicBezTo>
                    <a:pt x="31990" y="2839"/>
                    <a:pt x="31990" y="3339"/>
                    <a:pt x="32057" y="3706"/>
                  </a:cubicBezTo>
                  <a:cubicBezTo>
                    <a:pt x="32091" y="4173"/>
                    <a:pt x="32157" y="4673"/>
                    <a:pt x="32224" y="5140"/>
                  </a:cubicBezTo>
                  <a:cubicBezTo>
                    <a:pt x="32324" y="6141"/>
                    <a:pt x="32424" y="7108"/>
                    <a:pt x="32524" y="8076"/>
                  </a:cubicBezTo>
                  <a:cubicBezTo>
                    <a:pt x="32691" y="10010"/>
                    <a:pt x="32791" y="11978"/>
                    <a:pt x="32858" y="13947"/>
                  </a:cubicBezTo>
                  <a:cubicBezTo>
                    <a:pt x="32958" y="17783"/>
                    <a:pt x="32891" y="21685"/>
                    <a:pt x="32491" y="25522"/>
                  </a:cubicBezTo>
                  <a:cubicBezTo>
                    <a:pt x="32357" y="26989"/>
                    <a:pt x="32091" y="28624"/>
                    <a:pt x="31056" y="29758"/>
                  </a:cubicBezTo>
                  <a:cubicBezTo>
                    <a:pt x="29989" y="30959"/>
                    <a:pt x="28355" y="31392"/>
                    <a:pt x="26853" y="31693"/>
                  </a:cubicBezTo>
                  <a:cubicBezTo>
                    <a:pt x="26820" y="31693"/>
                    <a:pt x="26753" y="31726"/>
                    <a:pt x="26720" y="31759"/>
                  </a:cubicBezTo>
                  <a:lnTo>
                    <a:pt x="26620" y="31759"/>
                  </a:lnTo>
                  <a:cubicBezTo>
                    <a:pt x="26220" y="31826"/>
                    <a:pt x="25886" y="31893"/>
                    <a:pt x="25519" y="31959"/>
                  </a:cubicBezTo>
                  <a:cubicBezTo>
                    <a:pt x="24452" y="32160"/>
                    <a:pt x="23384" y="32326"/>
                    <a:pt x="22317" y="32460"/>
                  </a:cubicBezTo>
                  <a:cubicBezTo>
                    <a:pt x="19976" y="32675"/>
                    <a:pt x="17635" y="32770"/>
                    <a:pt x="15294" y="32770"/>
                  </a:cubicBezTo>
                  <a:cubicBezTo>
                    <a:pt x="14366" y="32770"/>
                    <a:pt x="13438" y="32755"/>
                    <a:pt x="12510" y="32727"/>
                  </a:cubicBezTo>
                  <a:cubicBezTo>
                    <a:pt x="10975" y="32693"/>
                    <a:pt x="9441" y="32627"/>
                    <a:pt x="8007" y="32126"/>
                  </a:cubicBezTo>
                  <a:cubicBezTo>
                    <a:pt x="7340" y="31893"/>
                    <a:pt x="6739" y="31593"/>
                    <a:pt x="6205" y="31126"/>
                  </a:cubicBezTo>
                  <a:cubicBezTo>
                    <a:pt x="5638" y="30592"/>
                    <a:pt x="5205" y="29958"/>
                    <a:pt x="4971" y="29224"/>
                  </a:cubicBezTo>
                  <a:cubicBezTo>
                    <a:pt x="4704" y="28424"/>
                    <a:pt x="4571" y="27623"/>
                    <a:pt x="4504" y="26789"/>
                  </a:cubicBezTo>
                  <a:cubicBezTo>
                    <a:pt x="4404" y="25822"/>
                    <a:pt x="4304" y="24888"/>
                    <a:pt x="4237" y="23920"/>
                  </a:cubicBezTo>
                  <a:cubicBezTo>
                    <a:pt x="4071" y="21952"/>
                    <a:pt x="3937" y="19984"/>
                    <a:pt x="3870" y="18016"/>
                  </a:cubicBezTo>
                  <a:cubicBezTo>
                    <a:pt x="3670" y="14080"/>
                    <a:pt x="3637" y="10144"/>
                    <a:pt x="3704" y="6174"/>
                  </a:cubicBezTo>
                  <a:cubicBezTo>
                    <a:pt x="3737" y="5407"/>
                    <a:pt x="3704" y="4573"/>
                    <a:pt x="3837" y="3773"/>
                  </a:cubicBezTo>
                  <a:cubicBezTo>
                    <a:pt x="3937" y="3139"/>
                    <a:pt x="4137" y="2438"/>
                    <a:pt x="4604" y="1938"/>
                  </a:cubicBezTo>
                  <a:cubicBezTo>
                    <a:pt x="5138" y="1338"/>
                    <a:pt x="5939" y="1171"/>
                    <a:pt x="6706" y="1071"/>
                  </a:cubicBezTo>
                  <a:cubicBezTo>
                    <a:pt x="7640" y="971"/>
                    <a:pt x="8574" y="904"/>
                    <a:pt x="9508" y="837"/>
                  </a:cubicBezTo>
                  <a:cubicBezTo>
                    <a:pt x="11701" y="682"/>
                    <a:pt x="13907" y="594"/>
                    <a:pt x="16116" y="594"/>
                  </a:cubicBezTo>
                  <a:close/>
                  <a:moveTo>
                    <a:pt x="5028" y="31371"/>
                  </a:moveTo>
                  <a:cubicBezTo>
                    <a:pt x="5006" y="31371"/>
                    <a:pt x="4986" y="31377"/>
                    <a:pt x="4971" y="31392"/>
                  </a:cubicBezTo>
                  <a:cubicBezTo>
                    <a:pt x="4704" y="31693"/>
                    <a:pt x="4437" y="31993"/>
                    <a:pt x="4204" y="32293"/>
                  </a:cubicBezTo>
                  <a:cubicBezTo>
                    <a:pt x="4071" y="32460"/>
                    <a:pt x="3937" y="32593"/>
                    <a:pt x="3837" y="32760"/>
                  </a:cubicBezTo>
                  <a:cubicBezTo>
                    <a:pt x="3770" y="32860"/>
                    <a:pt x="3737" y="32927"/>
                    <a:pt x="3704" y="33027"/>
                  </a:cubicBezTo>
                  <a:cubicBezTo>
                    <a:pt x="3670" y="33127"/>
                    <a:pt x="3637" y="33194"/>
                    <a:pt x="3604" y="33294"/>
                  </a:cubicBezTo>
                  <a:cubicBezTo>
                    <a:pt x="3604" y="33348"/>
                    <a:pt x="3648" y="33403"/>
                    <a:pt x="3683" y="33403"/>
                  </a:cubicBezTo>
                  <a:cubicBezTo>
                    <a:pt x="3690" y="33403"/>
                    <a:pt x="3697" y="33400"/>
                    <a:pt x="3704" y="33394"/>
                  </a:cubicBezTo>
                  <a:cubicBezTo>
                    <a:pt x="3804" y="33327"/>
                    <a:pt x="3870" y="33260"/>
                    <a:pt x="3937" y="33194"/>
                  </a:cubicBezTo>
                  <a:cubicBezTo>
                    <a:pt x="3970" y="33160"/>
                    <a:pt x="4004" y="33127"/>
                    <a:pt x="4037" y="33094"/>
                  </a:cubicBezTo>
                  <a:cubicBezTo>
                    <a:pt x="4071" y="33060"/>
                    <a:pt x="4104" y="33027"/>
                    <a:pt x="4137" y="32960"/>
                  </a:cubicBezTo>
                  <a:cubicBezTo>
                    <a:pt x="4237" y="32827"/>
                    <a:pt x="4337" y="32660"/>
                    <a:pt x="4471" y="32493"/>
                  </a:cubicBezTo>
                  <a:cubicBezTo>
                    <a:pt x="4671" y="32160"/>
                    <a:pt x="4904" y="31826"/>
                    <a:pt x="5138" y="31526"/>
                  </a:cubicBezTo>
                  <a:cubicBezTo>
                    <a:pt x="5190" y="31448"/>
                    <a:pt x="5101" y="31371"/>
                    <a:pt x="5028" y="31371"/>
                  </a:cubicBezTo>
                  <a:close/>
                  <a:moveTo>
                    <a:pt x="7476" y="33585"/>
                  </a:moveTo>
                  <a:cubicBezTo>
                    <a:pt x="7464" y="33585"/>
                    <a:pt x="7452" y="33588"/>
                    <a:pt x="7440" y="33594"/>
                  </a:cubicBezTo>
                  <a:cubicBezTo>
                    <a:pt x="7273" y="33761"/>
                    <a:pt x="7139" y="33928"/>
                    <a:pt x="6973" y="34094"/>
                  </a:cubicBezTo>
                  <a:cubicBezTo>
                    <a:pt x="6906" y="34161"/>
                    <a:pt x="6839" y="34261"/>
                    <a:pt x="6772" y="34328"/>
                  </a:cubicBezTo>
                  <a:cubicBezTo>
                    <a:pt x="6739" y="34395"/>
                    <a:pt x="6706" y="34428"/>
                    <a:pt x="6672" y="34461"/>
                  </a:cubicBezTo>
                  <a:cubicBezTo>
                    <a:pt x="6639" y="34528"/>
                    <a:pt x="6606" y="34561"/>
                    <a:pt x="6572" y="34595"/>
                  </a:cubicBezTo>
                  <a:cubicBezTo>
                    <a:pt x="6539" y="34661"/>
                    <a:pt x="6572" y="34728"/>
                    <a:pt x="6606" y="34761"/>
                  </a:cubicBezTo>
                  <a:cubicBezTo>
                    <a:pt x="6625" y="34771"/>
                    <a:pt x="6645" y="34775"/>
                    <a:pt x="6663" y="34775"/>
                  </a:cubicBezTo>
                  <a:cubicBezTo>
                    <a:pt x="6709" y="34775"/>
                    <a:pt x="6749" y="34752"/>
                    <a:pt x="6772" y="34728"/>
                  </a:cubicBezTo>
                  <a:cubicBezTo>
                    <a:pt x="6772" y="34661"/>
                    <a:pt x="6806" y="34628"/>
                    <a:pt x="6839" y="34561"/>
                  </a:cubicBezTo>
                  <a:cubicBezTo>
                    <a:pt x="6873" y="34528"/>
                    <a:pt x="6906" y="34495"/>
                    <a:pt x="6939" y="34428"/>
                  </a:cubicBezTo>
                  <a:cubicBezTo>
                    <a:pt x="6973" y="34361"/>
                    <a:pt x="7039" y="34261"/>
                    <a:pt x="7106" y="34194"/>
                  </a:cubicBezTo>
                  <a:cubicBezTo>
                    <a:pt x="7239" y="33994"/>
                    <a:pt x="7373" y="33861"/>
                    <a:pt x="7506" y="33694"/>
                  </a:cubicBezTo>
                  <a:cubicBezTo>
                    <a:pt x="7561" y="33640"/>
                    <a:pt x="7526" y="33585"/>
                    <a:pt x="7476" y="33585"/>
                  </a:cubicBezTo>
                  <a:close/>
                  <a:moveTo>
                    <a:pt x="3337" y="3239"/>
                  </a:moveTo>
                  <a:cubicBezTo>
                    <a:pt x="3337" y="3272"/>
                    <a:pt x="3337" y="3272"/>
                    <a:pt x="3337" y="3306"/>
                  </a:cubicBezTo>
                  <a:cubicBezTo>
                    <a:pt x="3170" y="4073"/>
                    <a:pt x="3170" y="4873"/>
                    <a:pt x="3137" y="5641"/>
                  </a:cubicBezTo>
                  <a:cubicBezTo>
                    <a:pt x="3103" y="6675"/>
                    <a:pt x="3103" y="7675"/>
                    <a:pt x="3103" y="8676"/>
                  </a:cubicBezTo>
                  <a:cubicBezTo>
                    <a:pt x="3070" y="12779"/>
                    <a:pt x="3203" y="16849"/>
                    <a:pt x="3470" y="20885"/>
                  </a:cubicBezTo>
                  <a:cubicBezTo>
                    <a:pt x="3604" y="22886"/>
                    <a:pt x="3770" y="24888"/>
                    <a:pt x="3970" y="26889"/>
                  </a:cubicBezTo>
                  <a:cubicBezTo>
                    <a:pt x="4171" y="28524"/>
                    <a:pt x="4471" y="30225"/>
                    <a:pt x="5705" y="31426"/>
                  </a:cubicBezTo>
                  <a:cubicBezTo>
                    <a:pt x="6806" y="32460"/>
                    <a:pt x="8340" y="32893"/>
                    <a:pt x="9775" y="33094"/>
                  </a:cubicBezTo>
                  <a:cubicBezTo>
                    <a:pt x="10542" y="33194"/>
                    <a:pt x="11342" y="33227"/>
                    <a:pt x="12110" y="33227"/>
                  </a:cubicBezTo>
                  <a:cubicBezTo>
                    <a:pt x="13110" y="33260"/>
                    <a:pt x="14111" y="33260"/>
                    <a:pt x="15078" y="33260"/>
                  </a:cubicBezTo>
                  <a:cubicBezTo>
                    <a:pt x="16579" y="33260"/>
                    <a:pt x="18081" y="33227"/>
                    <a:pt x="19582" y="33127"/>
                  </a:cubicBezTo>
                  <a:lnTo>
                    <a:pt x="19848" y="33127"/>
                  </a:lnTo>
                  <a:cubicBezTo>
                    <a:pt x="21183" y="33060"/>
                    <a:pt x="22517" y="32994"/>
                    <a:pt x="23851" y="32793"/>
                  </a:cubicBezTo>
                  <a:cubicBezTo>
                    <a:pt x="24485" y="32727"/>
                    <a:pt x="25152" y="32593"/>
                    <a:pt x="25819" y="32493"/>
                  </a:cubicBezTo>
                  <a:cubicBezTo>
                    <a:pt x="26153" y="32426"/>
                    <a:pt x="26487" y="32393"/>
                    <a:pt x="26820" y="32293"/>
                  </a:cubicBezTo>
                  <a:cubicBezTo>
                    <a:pt x="26853" y="32293"/>
                    <a:pt x="26887" y="32293"/>
                    <a:pt x="26887" y="32260"/>
                  </a:cubicBezTo>
                  <a:lnTo>
                    <a:pt x="26987" y="32260"/>
                  </a:lnTo>
                  <a:cubicBezTo>
                    <a:pt x="27787" y="32093"/>
                    <a:pt x="28555" y="31926"/>
                    <a:pt x="29322" y="31659"/>
                  </a:cubicBezTo>
                  <a:cubicBezTo>
                    <a:pt x="29555" y="31559"/>
                    <a:pt x="29822" y="31426"/>
                    <a:pt x="30056" y="31326"/>
                  </a:cubicBezTo>
                  <a:lnTo>
                    <a:pt x="30056" y="31326"/>
                  </a:lnTo>
                  <a:cubicBezTo>
                    <a:pt x="29722" y="31659"/>
                    <a:pt x="29355" y="31993"/>
                    <a:pt x="28955" y="32293"/>
                  </a:cubicBezTo>
                  <a:cubicBezTo>
                    <a:pt x="28688" y="32527"/>
                    <a:pt x="28421" y="32693"/>
                    <a:pt x="28121" y="32827"/>
                  </a:cubicBezTo>
                  <a:cubicBezTo>
                    <a:pt x="28188" y="32693"/>
                    <a:pt x="28254" y="32593"/>
                    <a:pt x="28355" y="32460"/>
                  </a:cubicBezTo>
                  <a:cubicBezTo>
                    <a:pt x="28399" y="32371"/>
                    <a:pt x="28325" y="32297"/>
                    <a:pt x="28251" y="32297"/>
                  </a:cubicBezTo>
                  <a:cubicBezTo>
                    <a:pt x="28214" y="32297"/>
                    <a:pt x="28177" y="32315"/>
                    <a:pt x="28154" y="32360"/>
                  </a:cubicBezTo>
                  <a:cubicBezTo>
                    <a:pt x="28021" y="32560"/>
                    <a:pt x="27888" y="32793"/>
                    <a:pt x="27721" y="32994"/>
                  </a:cubicBezTo>
                  <a:cubicBezTo>
                    <a:pt x="27587" y="33060"/>
                    <a:pt x="27421" y="33127"/>
                    <a:pt x="27254" y="33160"/>
                  </a:cubicBezTo>
                  <a:lnTo>
                    <a:pt x="27387" y="32927"/>
                  </a:lnTo>
                  <a:cubicBezTo>
                    <a:pt x="27421" y="32860"/>
                    <a:pt x="27421" y="32827"/>
                    <a:pt x="27354" y="32793"/>
                  </a:cubicBezTo>
                  <a:cubicBezTo>
                    <a:pt x="27344" y="32784"/>
                    <a:pt x="27331" y="32780"/>
                    <a:pt x="27318" y="32780"/>
                  </a:cubicBezTo>
                  <a:cubicBezTo>
                    <a:pt x="27287" y="32780"/>
                    <a:pt x="27254" y="32803"/>
                    <a:pt x="27254" y="32827"/>
                  </a:cubicBezTo>
                  <a:cubicBezTo>
                    <a:pt x="27154" y="32960"/>
                    <a:pt x="27054" y="33127"/>
                    <a:pt x="26987" y="33260"/>
                  </a:cubicBezTo>
                  <a:cubicBezTo>
                    <a:pt x="26787" y="33294"/>
                    <a:pt x="26587" y="33360"/>
                    <a:pt x="26386" y="33394"/>
                  </a:cubicBezTo>
                  <a:cubicBezTo>
                    <a:pt x="26286" y="33427"/>
                    <a:pt x="26186" y="33427"/>
                    <a:pt x="26086" y="33461"/>
                  </a:cubicBezTo>
                  <a:cubicBezTo>
                    <a:pt x="26186" y="33294"/>
                    <a:pt x="26286" y="33127"/>
                    <a:pt x="26386" y="32994"/>
                  </a:cubicBezTo>
                  <a:cubicBezTo>
                    <a:pt x="26420" y="32927"/>
                    <a:pt x="26386" y="32860"/>
                    <a:pt x="26353" y="32827"/>
                  </a:cubicBezTo>
                  <a:cubicBezTo>
                    <a:pt x="26343" y="32817"/>
                    <a:pt x="26331" y="32813"/>
                    <a:pt x="26317" y="32813"/>
                  </a:cubicBezTo>
                  <a:cubicBezTo>
                    <a:pt x="26284" y="32813"/>
                    <a:pt x="26243" y="32837"/>
                    <a:pt x="26220" y="32860"/>
                  </a:cubicBezTo>
                  <a:cubicBezTo>
                    <a:pt x="26086" y="33060"/>
                    <a:pt x="25953" y="33227"/>
                    <a:pt x="25819" y="33427"/>
                  </a:cubicBezTo>
                  <a:cubicBezTo>
                    <a:pt x="25786" y="33427"/>
                    <a:pt x="25786" y="33461"/>
                    <a:pt x="25819" y="33494"/>
                  </a:cubicBezTo>
                  <a:cubicBezTo>
                    <a:pt x="25586" y="33527"/>
                    <a:pt x="25386" y="33561"/>
                    <a:pt x="25186" y="33594"/>
                  </a:cubicBezTo>
                  <a:cubicBezTo>
                    <a:pt x="25319" y="33461"/>
                    <a:pt x="25419" y="33294"/>
                    <a:pt x="25519" y="33127"/>
                  </a:cubicBezTo>
                  <a:cubicBezTo>
                    <a:pt x="25543" y="33080"/>
                    <a:pt x="25500" y="33033"/>
                    <a:pt x="25461" y="33033"/>
                  </a:cubicBezTo>
                  <a:cubicBezTo>
                    <a:pt x="25444" y="33033"/>
                    <a:pt x="25429" y="33041"/>
                    <a:pt x="25419" y="33060"/>
                  </a:cubicBezTo>
                  <a:cubicBezTo>
                    <a:pt x="25286" y="33294"/>
                    <a:pt x="25119" y="33461"/>
                    <a:pt x="24952" y="33627"/>
                  </a:cubicBezTo>
                  <a:cubicBezTo>
                    <a:pt x="24752" y="33661"/>
                    <a:pt x="24518" y="33694"/>
                    <a:pt x="24318" y="33727"/>
                  </a:cubicBezTo>
                  <a:cubicBezTo>
                    <a:pt x="24352" y="33694"/>
                    <a:pt x="24385" y="33661"/>
                    <a:pt x="24418" y="33627"/>
                  </a:cubicBezTo>
                  <a:cubicBezTo>
                    <a:pt x="24485" y="33527"/>
                    <a:pt x="24585" y="33394"/>
                    <a:pt x="24652" y="33294"/>
                  </a:cubicBezTo>
                  <a:cubicBezTo>
                    <a:pt x="24685" y="33227"/>
                    <a:pt x="24652" y="33194"/>
                    <a:pt x="24619" y="33160"/>
                  </a:cubicBezTo>
                  <a:cubicBezTo>
                    <a:pt x="24599" y="33151"/>
                    <a:pt x="24582" y="33147"/>
                    <a:pt x="24568" y="33147"/>
                  </a:cubicBezTo>
                  <a:cubicBezTo>
                    <a:pt x="24532" y="33147"/>
                    <a:pt x="24509" y="33170"/>
                    <a:pt x="24485" y="33194"/>
                  </a:cubicBezTo>
                  <a:cubicBezTo>
                    <a:pt x="24418" y="33294"/>
                    <a:pt x="24352" y="33394"/>
                    <a:pt x="24252" y="33494"/>
                  </a:cubicBezTo>
                  <a:cubicBezTo>
                    <a:pt x="24218" y="33527"/>
                    <a:pt x="24152" y="33594"/>
                    <a:pt x="24118" y="33627"/>
                  </a:cubicBezTo>
                  <a:cubicBezTo>
                    <a:pt x="24085" y="33661"/>
                    <a:pt x="24085" y="33661"/>
                    <a:pt x="24051" y="33694"/>
                  </a:cubicBezTo>
                  <a:cubicBezTo>
                    <a:pt x="24051" y="33694"/>
                    <a:pt x="24018" y="33694"/>
                    <a:pt x="24018" y="33727"/>
                  </a:cubicBezTo>
                  <a:lnTo>
                    <a:pt x="23985" y="33727"/>
                  </a:lnTo>
                  <a:cubicBezTo>
                    <a:pt x="23985" y="33761"/>
                    <a:pt x="23951" y="33761"/>
                    <a:pt x="23951" y="33794"/>
                  </a:cubicBezTo>
                  <a:cubicBezTo>
                    <a:pt x="23584" y="33827"/>
                    <a:pt x="23218" y="33894"/>
                    <a:pt x="22851" y="33928"/>
                  </a:cubicBezTo>
                  <a:cubicBezTo>
                    <a:pt x="22617" y="33961"/>
                    <a:pt x="22417" y="33994"/>
                    <a:pt x="22183" y="33994"/>
                  </a:cubicBezTo>
                  <a:cubicBezTo>
                    <a:pt x="22284" y="33861"/>
                    <a:pt x="22384" y="33727"/>
                    <a:pt x="22484" y="33627"/>
                  </a:cubicBezTo>
                  <a:cubicBezTo>
                    <a:pt x="22534" y="33552"/>
                    <a:pt x="22471" y="33458"/>
                    <a:pt x="22409" y="33458"/>
                  </a:cubicBezTo>
                  <a:cubicBezTo>
                    <a:pt x="22388" y="33458"/>
                    <a:pt x="22367" y="33469"/>
                    <a:pt x="22350" y="33494"/>
                  </a:cubicBezTo>
                  <a:cubicBezTo>
                    <a:pt x="22183" y="33661"/>
                    <a:pt x="22050" y="33861"/>
                    <a:pt x="21917" y="34028"/>
                  </a:cubicBezTo>
                  <a:cubicBezTo>
                    <a:pt x="21616" y="34094"/>
                    <a:pt x="21316" y="34128"/>
                    <a:pt x="21016" y="34161"/>
                  </a:cubicBezTo>
                  <a:cubicBezTo>
                    <a:pt x="21016" y="34128"/>
                    <a:pt x="21049" y="34094"/>
                    <a:pt x="21083" y="34094"/>
                  </a:cubicBezTo>
                  <a:cubicBezTo>
                    <a:pt x="21183" y="33928"/>
                    <a:pt x="21283" y="33794"/>
                    <a:pt x="21383" y="33661"/>
                  </a:cubicBezTo>
                  <a:cubicBezTo>
                    <a:pt x="21416" y="33627"/>
                    <a:pt x="21383" y="33561"/>
                    <a:pt x="21350" y="33527"/>
                  </a:cubicBezTo>
                  <a:cubicBezTo>
                    <a:pt x="21333" y="33511"/>
                    <a:pt x="21308" y="33502"/>
                    <a:pt x="21283" y="33502"/>
                  </a:cubicBezTo>
                  <a:cubicBezTo>
                    <a:pt x="21258" y="33502"/>
                    <a:pt x="21233" y="33511"/>
                    <a:pt x="21216" y="33527"/>
                  </a:cubicBezTo>
                  <a:cubicBezTo>
                    <a:pt x="21116" y="33661"/>
                    <a:pt x="21016" y="33827"/>
                    <a:pt x="20916" y="33961"/>
                  </a:cubicBezTo>
                  <a:cubicBezTo>
                    <a:pt x="20849" y="34028"/>
                    <a:pt x="20782" y="34094"/>
                    <a:pt x="20716" y="34194"/>
                  </a:cubicBezTo>
                  <a:cubicBezTo>
                    <a:pt x="20416" y="34228"/>
                    <a:pt x="20082" y="34261"/>
                    <a:pt x="19748" y="34294"/>
                  </a:cubicBezTo>
                  <a:lnTo>
                    <a:pt x="20015" y="33928"/>
                  </a:lnTo>
                  <a:cubicBezTo>
                    <a:pt x="20049" y="33894"/>
                    <a:pt x="20049" y="33827"/>
                    <a:pt x="20015" y="33827"/>
                  </a:cubicBezTo>
                  <a:cubicBezTo>
                    <a:pt x="19999" y="33811"/>
                    <a:pt x="19974" y="33802"/>
                    <a:pt x="19949" y="33802"/>
                  </a:cubicBezTo>
                  <a:cubicBezTo>
                    <a:pt x="19924" y="33802"/>
                    <a:pt x="19899" y="33811"/>
                    <a:pt x="19882" y="33827"/>
                  </a:cubicBezTo>
                  <a:cubicBezTo>
                    <a:pt x="19748" y="33994"/>
                    <a:pt x="19648" y="34161"/>
                    <a:pt x="19515" y="34328"/>
                  </a:cubicBezTo>
                  <a:lnTo>
                    <a:pt x="19248" y="34361"/>
                  </a:lnTo>
                  <a:cubicBezTo>
                    <a:pt x="18981" y="34361"/>
                    <a:pt x="18714" y="34395"/>
                    <a:pt x="18447" y="34428"/>
                  </a:cubicBezTo>
                  <a:cubicBezTo>
                    <a:pt x="18481" y="34361"/>
                    <a:pt x="18514" y="34294"/>
                    <a:pt x="18581" y="34261"/>
                  </a:cubicBezTo>
                  <a:cubicBezTo>
                    <a:pt x="18681" y="34094"/>
                    <a:pt x="18814" y="33961"/>
                    <a:pt x="18948" y="33794"/>
                  </a:cubicBezTo>
                  <a:cubicBezTo>
                    <a:pt x="18981" y="33761"/>
                    <a:pt x="18981" y="33727"/>
                    <a:pt x="18948" y="33694"/>
                  </a:cubicBezTo>
                  <a:cubicBezTo>
                    <a:pt x="18931" y="33677"/>
                    <a:pt x="18906" y="33669"/>
                    <a:pt x="18881" y="33669"/>
                  </a:cubicBezTo>
                  <a:cubicBezTo>
                    <a:pt x="18856" y="33669"/>
                    <a:pt x="18831" y="33677"/>
                    <a:pt x="18814" y="33694"/>
                  </a:cubicBezTo>
                  <a:lnTo>
                    <a:pt x="18414" y="34094"/>
                  </a:lnTo>
                  <a:cubicBezTo>
                    <a:pt x="18347" y="34194"/>
                    <a:pt x="18281" y="34261"/>
                    <a:pt x="18214" y="34328"/>
                  </a:cubicBezTo>
                  <a:cubicBezTo>
                    <a:pt x="18181" y="34361"/>
                    <a:pt x="18147" y="34395"/>
                    <a:pt x="18114" y="34428"/>
                  </a:cubicBezTo>
                  <a:lnTo>
                    <a:pt x="18081" y="34461"/>
                  </a:lnTo>
                  <a:cubicBezTo>
                    <a:pt x="17680" y="34495"/>
                    <a:pt x="17280" y="34528"/>
                    <a:pt x="16880" y="34561"/>
                  </a:cubicBezTo>
                  <a:cubicBezTo>
                    <a:pt x="17046" y="34294"/>
                    <a:pt x="17213" y="34061"/>
                    <a:pt x="17380" y="33794"/>
                  </a:cubicBezTo>
                  <a:cubicBezTo>
                    <a:pt x="17427" y="33747"/>
                    <a:pt x="17374" y="33700"/>
                    <a:pt x="17316" y="33700"/>
                  </a:cubicBezTo>
                  <a:cubicBezTo>
                    <a:pt x="17291" y="33700"/>
                    <a:pt x="17266" y="33708"/>
                    <a:pt x="17247" y="33727"/>
                  </a:cubicBezTo>
                  <a:cubicBezTo>
                    <a:pt x="17046" y="33994"/>
                    <a:pt x="16846" y="34294"/>
                    <a:pt x="16613" y="34561"/>
                  </a:cubicBezTo>
                  <a:cubicBezTo>
                    <a:pt x="16379" y="34595"/>
                    <a:pt x="16146" y="34595"/>
                    <a:pt x="15912" y="34628"/>
                  </a:cubicBezTo>
                  <a:cubicBezTo>
                    <a:pt x="16012" y="34461"/>
                    <a:pt x="16146" y="34294"/>
                    <a:pt x="16279" y="34128"/>
                  </a:cubicBezTo>
                  <a:cubicBezTo>
                    <a:pt x="16313" y="34094"/>
                    <a:pt x="16313" y="34061"/>
                    <a:pt x="16279" y="34028"/>
                  </a:cubicBezTo>
                  <a:cubicBezTo>
                    <a:pt x="16263" y="34011"/>
                    <a:pt x="16246" y="34003"/>
                    <a:pt x="16229" y="34003"/>
                  </a:cubicBezTo>
                  <a:cubicBezTo>
                    <a:pt x="16213" y="34003"/>
                    <a:pt x="16196" y="34011"/>
                    <a:pt x="16179" y="34028"/>
                  </a:cubicBezTo>
                  <a:cubicBezTo>
                    <a:pt x="16012" y="34228"/>
                    <a:pt x="15846" y="34428"/>
                    <a:pt x="15645" y="34628"/>
                  </a:cubicBezTo>
                  <a:cubicBezTo>
                    <a:pt x="15312" y="34661"/>
                    <a:pt x="14978" y="34695"/>
                    <a:pt x="14611" y="34695"/>
                  </a:cubicBezTo>
                  <a:lnTo>
                    <a:pt x="14678" y="34628"/>
                  </a:lnTo>
                  <a:cubicBezTo>
                    <a:pt x="14745" y="34528"/>
                    <a:pt x="14845" y="34461"/>
                    <a:pt x="14912" y="34361"/>
                  </a:cubicBezTo>
                  <a:cubicBezTo>
                    <a:pt x="15078" y="34194"/>
                    <a:pt x="15212" y="33994"/>
                    <a:pt x="15379" y="33827"/>
                  </a:cubicBezTo>
                  <a:cubicBezTo>
                    <a:pt x="15454" y="33752"/>
                    <a:pt x="15397" y="33659"/>
                    <a:pt x="15322" y="33659"/>
                  </a:cubicBezTo>
                  <a:cubicBezTo>
                    <a:pt x="15297" y="33659"/>
                    <a:pt x="15270" y="33669"/>
                    <a:pt x="15245" y="33694"/>
                  </a:cubicBezTo>
                  <a:cubicBezTo>
                    <a:pt x="15078" y="33861"/>
                    <a:pt x="14912" y="34028"/>
                    <a:pt x="14745" y="34194"/>
                  </a:cubicBezTo>
                  <a:cubicBezTo>
                    <a:pt x="14645" y="34294"/>
                    <a:pt x="14578" y="34395"/>
                    <a:pt x="14478" y="34461"/>
                  </a:cubicBezTo>
                  <a:cubicBezTo>
                    <a:pt x="14411" y="34561"/>
                    <a:pt x="14345" y="34628"/>
                    <a:pt x="14278" y="34728"/>
                  </a:cubicBezTo>
                  <a:cubicBezTo>
                    <a:pt x="13811" y="34728"/>
                    <a:pt x="13377" y="34761"/>
                    <a:pt x="12910" y="34795"/>
                  </a:cubicBezTo>
                  <a:cubicBezTo>
                    <a:pt x="13110" y="34595"/>
                    <a:pt x="13277" y="34395"/>
                    <a:pt x="13444" y="34194"/>
                  </a:cubicBezTo>
                  <a:cubicBezTo>
                    <a:pt x="13494" y="34119"/>
                    <a:pt x="13450" y="34026"/>
                    <a:pt x="13383" y="34026"/>
                  </a:cubicBezTo>
                  <a:cubicBezTo>
                    <a:pt x="13361" y="34026"/>
                    <a:pt x="13335" y="34036"/>
                    <a:pt x="13310" y="34061"/>
                  </a:cubicBezTo>
                  <a:lnTo>
                    <a:pt x="12643" y="34795"/>
                  </a:lnTo>
                  <a:lnTo>
                    <a:pt x="12010" y="34828"/>
                  </a:lnTo>
                  <a:lnTo>
                    <a:pt x="11709" y="34828"/>
                  </a:lnTo>
                  <a:cubicBezTo>
                    <a:pt x="11743" y="34795"/>
                    <a:pt x="11776" y="34761"/>
                    <a:pt x="11809" y="34695"/>
                  </a:cubicBezTo>
                  <a:cubicBezTo>
                    <a:pt x="11843" y="34661"/>
                    <a:pt x="11876" y="34595"/>
                    <a:pt x="11943" y="34561"/>
                  </a:cubicBezTo>
                  <a:cubicBezTo>
                    <a:pt x="12043" y="34428"/>
                    <a:pt x="12143" y="34328"/>
                    <a:pt x="12243" y="34228"/>
                  </a:cubicBezTo>
                  <a:cubicBezTo>
                    <a:pt x="12243" y="34194"/>
                    <a:pt x="12276" y="34128"/>
                    <a:pt x="12243" y="34094"/>
                  </a:cubicBezTo>
                  <a:lnTo>
                    <a:pt x="12110" y="34094"/>
                  </a:lnTo>
                  <a:cubicBezTo>
                    <a:pt x="12010" y="34228"/>
                    <a:pt x="11909" y="34328"/>
                    <a:pt x="11809" y="34428"/>
                  </a:cubicBezTo>
                  <a:cubicBezTo>
                    <a:pt x="11776" y="34461"/>
                    <a:pt x="11709" y="34528"/>
                    <a:pt x="11643" y="34595"/>
                  </a:cubicBezTo>
                  <a:cubicBezTo>
                    <a:pt x="11609" y="34628"/>
                    <a:pt x="11576" y="34695"/>
                    <a:pt x="11509" y="34728"/>
                  </a:cubicBezTo>
                  <a:cubicBezTo>
                    <a:pt x="11476" y="34761"/>
                    <a:pt x="11442" y="34795"/>
                    <a:pt x="11476" y="34828"/>
                  </a:cubicBezTo>
                  <a:cubicBezTo>
                    <a:pt x="11042" y="34862"/>
                    <a:pt x="10609" y="34862"/>
                    <a:pt x="10208" y="34862"/>
                  </a:cubicBezTo>
                  <a:cubicBezTo>
                    <a:pt x="10208" y="34862"/>
                    <a:pt x="10208" y="34828"/>
                    <a:pt x="10208" y="34828"/>
                  </a:cubicBezTo>
                  <a:cubicBezTo>
                    <a:pt x="10275" y="34728"/>
                    <a:pt x="10342" y="34628"/>
                    <a:pt x="10408" y="34528"/>
                  </a:cubicBezTo>
                  <a:cubicBezTo>
                    <a:pt x="10542" y="34361"/>
                    <a:pt x="10675" y="34161"/>
                    <a:pt x="10775" y="33961"/>
                  </a:cubicBezTo>
                  <a:cubicBezTo>
                    <a:pt x="10842" y="33872"/>
                    <a:pt x="10775" y="33813"/>
                    <a:pt x="10704" y="33813"/>
                  </a:cubicBezTo>
                  <a:cubicBezTo>
                    <a:pt x="10668" y="33813"/>
                    <a:pt x="10631" y="33827"/>
                    <a:pt x="10609" y="33861"/>
                  </a:cubicBezTo>
                  <a:cubicBezTo>
                    <a:pt x="10475" y="34028"/>
                    <a:pt x="10375" y="34228"/>
                    <a:pt x="10242" y="34428"/>
                  </a:cubicBezTo>
                  <a:lnTo>
                    <a:pt x="10041" y="34695"/>
                  </a:lnTo>
                  <a:cubicBezTo>
                    <a:pt x="10008" y="34761"/>
                    <a:pt x="9975" y="34828"/>
                    <a:pt x="9941" y="34862"/>
                  </a:cubicBezTo>
                  <a:lnTo>
                    <a:pt x="9474" y="34862"/>
                  </a:lnTo>
                  <a:cubicBezTo>
                    <a:pt x="9675" y="34661"/>
                    <a:pt x="9841" y="34428"/>
                    <a:pt x="10008" y="34194"/>
                  </a:cubicBezTo>
                  <a:cubicBezTo>
                    <a:pt x="10041" y="34161"/>
                    <a:pt x="10075" y="34094"/>
                    <a:pt x="10008" y="34061"/>
                  </a:cubicBezTo>
                  <a:cubicBezTo>
                    <a:pt x="9991" y="34044"/>
                    <a:pt x="9966" y="34036"/>
                    <a:pt x="9941" y="34036"/>
                  </a:cubicBezTo>
                  <a:cubicBezTo>
                    <a:pt x="9916" y="34036"/>
                    <a:pt x="9891" y="34044"/>
                    <a:pt x="9875" y="34061"/>
                  </a:cubicBezTo>
                  <a:cubicBezTo>
                    <a:pt x="9641" y="34328"/>
                    <a:pt x="9441" y="34595"/>
                    <a:pt x="9208" y="34828"/>
                  </a:cubicBezTo>
                  <a:cubicBezTo>
                    <a:pt x="9208" y="34862"/>
                    <a:pt x="9208" y="34862"/>
                    <a:pt x="9208" y="34862"/>
                  </a:cubicBezTo>
                  <a:lnTo>
                    <a:pt x="8574" y="34862"/>
                  </a:lnTo>
                  <a:cubicBezTo>
                    <a:pt x="8607" y="34828"/>
                    <a:pt x="8640" y="34795"/>
                    <a:pt x="8674" y="34761"/>
                  </a:cubicBezTo>
                  <a:cubicBezTo>
                    <a:pt x="8741" y="34661"/>
                    <a:pt x="8807" y="34561"/>
                    <a:pt x="8874" y="34495"/>
                  </a:cubicBezTo>
                  <a:cubicBezTo>
                    <a:pt x="9007" y="34294"/>
                    <a:pt x="9174" y="34094"/>
                    <a:pt x="9308" y="33928"/>
                  </a:cubicBezTo>
                  <a:cubicBezTo>
                    <a:pt x="9374" y="33861"/>
                    <a:pt x="9374" y="33794"/>
                    <a:pt x="9308" y="33761"/>
                  </a:cubicBezTo>
                  <a:cubicBezTo>
                    <a:pt x="9291" y="33744"/>
                    <a:pt x="9266" y="33736"/>
                    <a:pt x="9241" y="33736"/>
                  </a:cubicBezTo>
                  <a:cubicBezTo>
                    <a:pt x="9216" y="33736"/>
                    <a:pt x="9191" y="33744"/>
                    <a:pt x="9174" y="33761"/>
                  </a:cubicBezTo>
                  <a:cubicBezTo>
                    <a:pt x="9007" y="33961"/>
                    <a:pt x="8841" y="34128"/>
                    <a:pt x="8674" y="34328"/>
                  </a:cubicBezTo>
                  <a:cubicBezTo>
                    <a:pt x="8607" y="34428"/>
                    <a:pt x="8507" y="34495"/>
                    <a:pt x="8440" y="34595"/>
                  </a:cubicBezTo>
                  <a:cubicBezTo>
                    <a:pt x="8340" y="34695"/>
                    <a:pt x="8240" y="34761"/>
                    <a:pt x="8173" y="34862"/>
                  </a:cubicBezTo>
                  <a:lnTo>
                    <a:pt x="7273" y="34862"/>
                  </a:lnTo>
                  <a:cubicBezTo>
                    <a:pt x="7440" y="34628"/>
                    <a:pt x="7640" y="34361"/>
                    <a:pt x="7807" y="34128"/>
                  </a:cubicBezTo>
                  <a:cubicBezTo>
                    <a:pt x="7840" y="34094"/>
                    <a:pt x="7840" y="34061"/>
                    <a:pt x="7807" y="34028"/>
                  </a:cubicBezTo>
                  <a:cubicBezTo>
                    <a:pt x="7807" y="34011"/>
                    <a:pt x="7790" y="34003"/>
                    <a:pt x="7769" y="34003"/>
                  </a:cubicBezTo>
                  <a:cubicBezTo>
                    <a:pt x="7748" y="34003"/>
                    <a:pt x="7723" y="34011"/>
                    <a:pt x="7706" y="34028"/>
                  </a:cubicBezTo>
                  <a:cubicBezTo>
                    <a:pt x="7473" y="34294"/>
                    <a:pt x="7239" y="34561"/>
                    <a:pt x="7006" y="34828"/>
                  </a:cubicBezTo>
                  <a:cubicBezTo>
                    <a:pt x="6539" y="34795"/>
                    <a:pt x="6072" y="34761"/>
                    <a:pt x="5638" y="34661"/>
                  </a:cubicBezTo>
                  <a:cubicBezTo>
                    <a:pt x="5705" y="34561"/>
                    <a:pt x="5772" y="34461"/>
                    <a:pt x="5838" y="34395"/>
                  </a:cubicBezTo>
                  <a:cubicBezTo>
                    <a:pt x="5905" y="34261"/>
                    <a:pt x="5972" y="34161"/>
                    <a:pt x="6072" y="34061"/>
                  </a:cubicBezTo>
                  <a:cubicBezTo>
                    <a:pt x="6239" y="33861"/>
                    <a:pt x="6372" y="33627"/>
                    <a:pt x="6539" y="33427"/>
                  </a:cubicBezTo>
                  <a:cubicBezTo>
                    <a:pt x="6590" y="33376"/>
                    <a:pt x="6543" y="33305"/>
                    <a:pt x="6488" y="33305"/>
                  </a:cubicBezTo>
                  <a:cubicBezTo>
                    <a:pt x="6472" y="33305"/>
                    <a:pt x="6454" y="33312"/>
                    <a:pt x="6439" y="33327"/>
                  </a:cubicBezTo>
                  <a:cubicBezTo>
                    <a:pt x="6272" y="33527"/>
                    <a:pt x="6072" y="33727"/>
                    <a:pt x="5905" y="33928"/>
                  </a:cubicBezTo>
                  <a:cubicBezTo>
                    <a:pt x="5838" y="34028"/>
                    <a:pt x="5738" y="34128"/>
                    <a:pt x="5638" y="34228"/>
                  </a:cubicBezTo>
                  <a:cubicBezTo>
                    <a:pt x="5572" y="34328"/>
                    <a:pt x="5472" y="34428"/>
                    <a:pt x="5405" y="34561"/>
                  </a:cubicBezTo>
                  <a:cubicBezTo>
                    <a:pt x="5405" y="34561"/>
                    <a:pt x="5405" y="34595"/>
                    <a:pt x="5405" y="34595"/>
                  </a:cubicBezTo>
                  <a:cubicBezTo>
                    <a:pt x="5105" y="34495"/>
                    <a:pt x="4804" y="34395"/>
                    <a:pt x="4538" y="34294"/>
                  </a:cubicBezTo>
                  <a:cubicBezTo>
                    <a:pt x="4538" y="34261"/>
                    <a:pt x="4538" y="34261"/>
                    <a:pt x="4571" y="34261"/>
                  </a:cubicBezTo>
                  <a:cubicBezTo>
                    <a:pt x="4604" y="34228"/>
                    <a:pt x="4604" y="34194"/>
                    <a:pt x="4638" y="34128"/>
                  </a:cubicBezTo>
                  <a:cubicBezTo>
                    <a:pt x="4671" y="34061"/>
                    <a:pt x="4738" y="33994"/>
                    <a:pt x="4771" y="33928"/>
                  </a:cubicBezTo>
                  <a:cubicBezTo>
                    <a:pt x="4871" y="33794"/>
                    <a:pt x="4971" y="33661"/>
                    <a:pt x="5105" y="33527"/>
                  </a:cubicBezTo>
                  <a:cubicBezTo>
                    <a:pt x="5305" y="33260"/>
                    <a:pt x="5538" y="32994"/>
                    <a:pt x="5738" y="32727"/>
                  </a:cubicBezTo>
                  <a:cubicBezTo>
                    <a:pt x="5790" y="32675"/>
                    <a:pt x="5743" y="32605"/>
                    <a:pt x="5688" y="32605"/>
                  </a:cubicBezTo>
                  <a:cubicBezTo>
                    <a:pt x="5671" y="32605"/>
                    <a:pt x="5654" y="32611"/>
                    <a:pt x="5638" y="32627"/>
                  </a:cubicBezTo>
                  <a:cubicBezTo>
                    <a:pt x="5438" y="32860"/>
                    <a:pt x="5238" y="33060"/>
                    <a:pt x="5038" y="33294"/>
                  </a:cubicBezTo>
                  <a:cubicBezTo>
                    <a:pt x="4938" y="33427"/>
                    <a:pt x="4838" y="33527"/>
                    <a:pt x="4738" y="33627"/>
                  </a:cubicBezTo>
                  <a:cubicBezTo>
                    <a:pt x="4638" y="33727"/>
                    <a:pt x="4538" y="33861"/>
                    <a:pt x="4437" y="33961"/>
                  </a:cubicBezTo>
                  <a:cubicBezTo>
                    <a:pt x="4371" y="33961"/>
                    <a:pt x="4337" y="33994"/>
                    <a:pt x="4304" y="34028"/>
                  </a:cubicBezTo>
                  <a:cubicBezTo>
                    <a:pt x="4304" y="34061"/>
                    <a:pt x="4271" y="34094"/>
                    <a:pt x="4271" y="34128"/>
                  </a:cubicBezTo>
                  <a:cubicBezTo>
                    <a:pt x="3837" y="33894"/>
                    <a:pt x="3470" y="33594"/>
                    <a:pt x="3170" y="33227"/>
                  </a:cubicBezTo>
                  <a:cubicBezTo>
                    <a:pt x="3137" y="33160"/>
                    <a:pt x="3103" y="33094"/>
                    <a:pt x="3070" y="33060"/>
                  </a:cubicBezTo>
                  <a:cubicBezTo>
                    <a:pt x="3170" y="32893"/>
                    <a:pt x="3237" y="32760"/>
                    <a:pt x="3337" y="32593"/>
                  </a:cubicBezTo>
                  <a:cubicBezTo>
                    <a:pt x="3370" y="32560"/>
                    <a:pt x="3337" y="32493"/>
                    <a:pt x="3303" y="32460"/>
                  </a:cubicBezTo>
                  <a:cubicBezTo>
                    <a:pt x="3284" y="32450"/>
                    <a:pt x="3264" y="32446"/>
                    <a:pt x="3246" y="32446"/>
                  </a:cubicBezTo>
                  <a:cubicBezTo>
                    <a:pt x="3203" y="32446"/>
                    <a:pt x="3170" y="32470"/>
                    <a:pt x="3170" y="32493"/>
                  </a:cubicBezTo>
                  <a:cubicBezTo>
                    <a:pt x="3070" y="32593"/>
                    <a:pt x="3003" y="32727"/>
                    <a:pt x="2936" y="32860"/>
                  </a:cubicBezTo>
                  <a:cubicBezTo>
                    <a:pt x="2870" y="32693"/>
                    <a:pt x="2803" y="32560"/>
                    <a:pt x="2736" y="32426"/>
                  </a:cubicBezTo>
                  <a:cubicBezTo>
                    <a:pt x="2803" y="32360"/>
                    <a:pt x="2836" y="32293"/>
                    <a:pt x="2870" y="32260"/>
                  </a:cubicBezTo>
                  <a:cubicBezTo>
                    <a:pt x="2903" y="32193"/>
                    <a:pt x="2936" y="32160"/>
                    <a:pt x="2970" y="32093"/>
                  </a:cubicBezTo>
                  <a:cubicBezTo>
                    <a:pt x="3070" y="31993"/>
                    <a:pt x="3137" y="31893"/>
                    <a:pt x="3203" y="31793"/>
                  </a:cubicBezTo>
                  <a:cubicBezTo>
                    <a:pt x="3337" y="31593"/>
                    <a:pt x="3503" y="31392"/>
                    <a:pt x="3670" y="31192"/>
                  </a:cubicBezTo>
                  <a:cubicBezTo>
                    <a:pt x="3720" y="31143"/>
                    <a:pt x="3640" y="31056"/>
                    <a:pt x="3569" y="31056"/>
                  </a:cubicBezTo>
                  <a:cubicBezTo>
                    <a:pt x="3544" y="31056"/>
                    <a:pt x="3521" y="31066"/>
                    <a:pt x="3503" y="31092"/>
                  </a:cubicBezTo>
                  <a:lnTo>
                    <a:pt x="3036" y="31659"/>
                  </a:lnTo>
                  <a:cubicBezTo>
                    <a:pt x="2936" y="31759"/>
                    <a:pt x="2870" y="31859"/>
                    <a:pt x="2803" y="31959"/>
                  </a:cubicBezTo>
                  <a:cubicBezTo>
                    <a:pt x="2736" y="31993"/>
                    <a:pt x="2703" y="32060"/>
                    <a:pt x="2670" y="32093"/>
                  </a:cubicBezTo>
                  <a:cubicBezTo>
                    <a:pt x="2670" y="32126"/>
                    <a:pt x="2636" y="32160"/>
                    <a:pt x="2603" y="32160"/>
                  </a:cubicBezTo>
                  <a:cubicBezTo>
                    <a:pt x="2569" y="32026"/>
                    <a:pt x="2536" y="31926"/>
                    <a:pt x="2469" y="31793"/>
                  </a:cubicBezTo>
                  <a:cubicBezTo>
                    <a:pt x="2636" y="31593"/>
                    <a:pt x="2770" y="31426"/>
                    <a:pt x="2936" y="31226"/>
                  </a:cubicBezTo>
                  <a:lnTo>
                    <a:pt x="3470" y="30525"/>
                  </a:lnTo>
                  <a:cubicBezTo>
                    <a:pt x="3496" y="30474"/>
                    <a:pt x="3462" y="30403"/>
                    <a:pt x="3415" y="30403"/>
                  </a:cubicBezTo>
                  <a:cubicBezTo>
                    <a:pt x="3401" y="30403"/>
                    <a:pt x="3386" y="30410"/>
                    <a:pt x="3370" y="30425"/>
                  </a:cubicBezTo>
                  <a:cubicBezTo>
                    <a:pt x="3170" y="30659"/>
                    <a:pt x="2970" y="30859"/>
                    <a:pt x="2803" y="31092"/>
                  </a:cubicBezTo>
                  <a:cubicBezTo>
                    <a:pt x="2670" y="31226"/>
                    <a:pt x="2536" y="31359"/>
                    <a:pt x="2403" y="31492"/>
                  </a:cubicBezTo>
                  <a:cubicBezTo>
                    <a:pt x="2369" y="31326"/>
                    <a:pt x="2303" y="31159"/>
                    <a:pt x="2269" y="30992"/>
                  </a:cubicBezTo>
                  <a:cubicBezTo>
                    <a:pt x="2336" y="30892"/>
                    <a:pt x="2369" y="30792"/>
                    <a:pt x="2436" y="30725"/>
                  </a:cubicBezTo>
                  <a:cubicBezTo>
                    <a:pt x="2503" y="30592"/>
                    <a:pt x="2569" y="30492"/>
                    <a:pt x="2636" y="30392"/>
                  </a:cubicBezTo>
                  <a:cubicBezTo>
                    <a:pt x="2803" y="30192"/>
                    <a:pt x="3003" y="29991"/>
                    <a:pt x="3203" y="29791"/>
                  </a:cubicBezTo>
                  <a:cubicBezTo>
                    <a:pt x="3232" y="29763"/>
                    <a:pt x="3187" y="29684"/>
                    <a:pt x="3152" y="29684"/>
                  </a:cubicBezTo>
                  <a:cubicBezTo>
                    <a:pt x="3147" y="29684"/>
                    <a:pt x="3141" y="29687"/>
                    <a:pt x="3137" y="29691"/>
                  </a:cubicBezTo>
                  <a:cubicBezTo>
                    <a:pt x="2903" y="29891"/>
                    <a:pt x="2703" y="30058"/>
                    <a:pt x="2503" y="30292"/>
                  </a:cubicBezTo>
                  <a:cubicBezTo>
                    <a:pt x="2403" y="30392"/>
                    <a:pt x="2303" y="30492"/>
                    <a:pt x="2203" y="30625"/>
                  </a:cubicBezTo>
                  <a:cubicBezTo>
                    <a:pt x="2203" y="30625"/>
                    <a:pt x="2203" y="30592"/>
                    <a:pt x="2203" y="30592"/>
                  </a:cubicBezTo>
                  <a:cubicBezTo>
                    <a:pt x="2203" y="30458"/>
                    <a:pt x="2169" y="30292"/>
                    <a:pt x="2136" y="30158"/>
                  </a:cubicBezTo>
                  <a:cubicBezTo>
                    <a:pt x="2203" y="30091"/>
                    <a:pt x="2236" y="30058"/>
                    <a:pt x="2269" y="29991"/>
                  </a:cubicBezTo>
                  <a:lnTo>
                    <a:pt x="2536" y="29691"/>
                  </a:lnTo>
                  <a:cubicBezTo>
                    <a:pt x="2703" y="29491"/>
                    <a:pt x="2870" y="29291"/>
                    <a:pt x="3036" y="29091"/>
                  </a:cubicBezTo>
                  <a:cubicBezTo>
                    <a:pt x="3114" y="29013"/>
                    <a:pt x="3051" y="28936"/>
                    <a:pt x="2988" y="28936"/>
                  </a:cubicBezTo>
                  <a:cubicBezTo>
                    <a:pt x="2970" y="28936"/>
                    <a:pt x="2951" y="28942"/>
                    <a:pt x="2936" y="28957"/>
                  </a:cubicBezTo>
                  <a:cubicBezTo>
                    <a:pt x="2736" y="29157"/>
                    <a:pt x="2536" y="29358"/>
                    <a:pt x="2336" y="29524"/>
                  </a:cubicBezTo>
                  <a:cubicBezTo>
                    <a:pt x="2269" y="29624"/>
                    <a:pt x="2169" y="29725"/>
                    <a:pt x="2102" y="29791"/>
                  </a:cubicBezTo>
                  <a:cubicBezTo>
                    <a:pt x="2069" y="29591"/>
                    <a:pt x="2036" y="29424"/>
                    <a:pt x="2036" y="29224"/>
                  </a:cubicBezTo>
                  <a:cubicBezTo>
                    <a:pt x="2303" y="28924"/>
                    <a:pt x="2603" y="28590"/>
                    <a:pt x="2870" y="28290"/>
                  </a:cubicBezTo>
                  <a:cubicBezTo>
                    <a:pt x="2903" y="28223"/>
                    <a:pt x="2903" y="28157"/>
                    <a:pt x="2870" y="28123"/>
                  </a:cubicBezTo>
                  <a:cubicBezTo>
                    <a:pt x="2853" y="28107"/>
                    <a:pt x="2820" y="28098"/>
                    <a:pt x="2786" y="28098"/>
                  </a:cubicBezTo>
                  <a:cubicBezTo>
                    <a:pt x="2753" y="28098"/>
                    <a:pt x="2720" y="28107"/>
                    <a:pt x="2703" y="28123"/>
                  </a:cubicBezTo>
                  <a:cubicBezTo>
                    <a:pt x="2469" y="28390"/>
                    <a:pt x="2236" y="28657"/>
                    <a:pt x="1969" y="28891"/>
                  </a:cubicBezTo>
                  <a:cubicBezTo>
                    <a:pt x="1969" y="28757"/>
                    <a:pt x="1936" y="28590"/>
                    <a:pt x="1936" y="28457"/>
                  </a:cubicBezTo>
                  <a:cubicBezTo>
                    <a:pt x="2036" y="28390"/>
                    <a:pt x="2102" y="28257"/>
                    <a:pt x="2203" y="28157"/>
                  </a:cubicBezTo>
                  <a:cubicBezTo>
                    <a:pt x="2269" y="28023"/>
                    <a:pt x="2369" y="27923"/>
                    <a:pt x="2503" y="27790"/>
                  </a:cubicBezTo>
                  <a:cubicBezTo>
                    <a:pt x="2703" y="27556"/>
                    <a:pt x="2903" y="27323"/>
                    <a:pt x="3137" y="27089"/>
                  </a:cubicBezTo>
                  <a:cubicBezTo>
                    <a:pt x="3187" y="27014"/>
                    <a:pt x="3124" y="26920"/>
                    <a:pt x="3047" y="26920"/>
                  </a:cubicBezTo>
                  <a:cubicBezTo>
                    <a:pt x="3022" y="26920"/>
                    <a:pt x="2995" y="26931"/>
                    <a:pt x="2970" y="26956"/>
                  </a:cubicBezTo>
                  <a:cubicBezTo>
                    <a:pt x="2770" y="27156"/>
                    <a:pt x="2536" y="27390"/>
                    <a:pt x="2303" y="27623"/>
                  </a:cubicBezTo>
                  <a:cubicBezTo>
                    <a:pt x="2203" y="27723"/>
                    <a:pt x="2102" y="27857"/>
                    <a:pt x="1969" y="27957"/>
                  </a:cubicBezTo>
                  <a:cubicBezTo>
                    <a:pt x="1936" y="27990"/>
                    <a:pt x="1902" y="28023"/>
                    <a:pt x="1869" y="28023"/>
                  </a:cubicBezTo>
                  <a:cubicBezTo>
                    <a:pt x="1869" y="27790"/>
                    <a:pt x="1836" y="27556"/>
                    <a:pt x="1802" y="27323"/>
                  </a:cubicBezTo>
                  <a:cubicBezTo>
                    <a:pt x="1802" y="27289"/>
                    <a:pt x="1836" y="27289"/>
                    <a:pt x="1836" y="27289"/>
                  </a:cubicBezTo>
                  <a:cubicBezTo>
                    <a:pt x="1869" y="27223"/>
                    <a:pt x="1902" y="27189"/>
                    <a:pt x="1969" y="27156"/>
                  </a:cubicBezTo>
                  <a:cubicBezTo>
                    <a:pt x="2036" y="27056"/>
                    <a:pt x="2102" y="26956"/>
                    <a:pt x="2203" y="26889"/>
                  </a:cubicBezTo>
                  <a:cubicBezTo>
                    <a:pt x="2369" y="26689"/>
                    <a:pt x="2503" y="26522"/>
                    <a:pt x="2670" y="26322"/>
                  </a:cubicBezTo>
                  <a:cubicBezTo>
                    <a:pt x="2703" y="26289"/>
                    <a:pt x="2736" y="26189"/>
                    <a:pt x="2670" y="26155"/>
                  </a:cubicBezTo>
                  <a:cubicBezTo>
                    <a:pt x="2653" y="26122"/>
                    <a:pt x="2620" y="26105"/>
                    <a:pt x="2586" y="26105"/>
                  </a:cubicBezTo>
                  <a:cubicBezTo>
                    <a:pt x="2553" y="26105"/>
                    <a:pt x="2519" y="26122"/>
                    <a:pt x="2503" y="26155"/>
                  </a:cubicBezTo>
                  <a:cubicBezTo>
                    <a:pt x="2336" y="26322"/>
                    <a:pt x="2169" y="26522"/>
                    <a:pt x="2002" y="26689"/>
                  </a:cubicBezTo>
                  <a:cubicBezTo>
                    <a:pt x="1936" y="26789"/>
                    <a:pt x="1836" y="26856"/>
                    <a:pt x="1769" y="26956"/>
                  </a:cubicBezTo>
                  <a:cubicBezTo>
                    <a:pt x="1736" y="26789"/>
                    <a:pt x="1736" y="26622"/>
                    <a:pt x="1702" y="26456"/>
                  </a:cubicBezTo>
                  <a:cubicBezTo>
                    <a:pt x="1736" y="26422"/>
                    <a:pt x="1769" y="26422"/>
                    <a:pt x="1769" y="26389"/>
                  </a:cubicBezTo>
                  <a:lnTo>
                    <a:pt x="2036" y="26155"/>
                  </a:lnTo>
                  <a:cubicBezTo>
                    <a:pt x="2169" y="26022"/>
                    <a:pt x="2336" y="25855"/>
                    <a:pt x="2503" y="25688"/>
                  </a:cubicBezTo>
                  <a:cubicBezTo>
                    <a:pt x="2552" y="25639"/>
                    <a:pt x="2510" y="25552"/>
                    <a:pt x="2444" y="25552"/>
                  </a:cubicBezTo>
                  <a:cubicBezTo>
                    <a:pt x="2421" y="25552"/>
                    <a:pt x="2395" y="25563"/>
                    <a:pt x="2369" y="25588"/>
                  </a:cubicBezTo>
                  <a:cubicBezTo>
                    <a:pt x="2203" y="25722"/>
                    <a:pt x="2036" y="25855"/>
                    <a:pt x="1869" y="25989"/>
                  </a:cubicBezTo>
                  <a:cubicBezTo>
                    <a:pt x="1802" y="26022"/>
                    <a:pt x="1736" y="26089"/>
                    <a:pt x="1669" y="26122"/>
                  </a:cubicBezTo>
                  <a:cubicBezTo>
                    <a:pt x="1669" y="25989"/>
                    <a:pt x="1635" y="25855"/>
                    <a:pt x="1635" y="25722"/>
                  </a:cubicBezTo>
                  <a:lnTo>
                    <a:pt x="1669" y="25688"/>
                  </a:lnTo>
                  <a:cubicBezTo>
                    <a:pt x="1702" y="25622"/>
                    <a:pt x="1736" y="25588"/>
                    <a:pt x="1769" y="25522"/>
                  </a:cubicBezTo>
                  <a:cubicBezTo>
                    <a:pt x="1869" y="25455"/>
                    <a:pt x="1936" y="25355"/>
                    <a:pt x="2036" y="25255"/>
                  </a:cubicBezTo>
                  <a:cubicBezTo>
                    <a:pt x="2169" y="25088"/>
                    <a:pt x="2369" y="24888"/>
                    <a:pt x="2503" y="24688"/>
                  </a:cubicBezTo>
                  <a:cubicBezTo>
                    <a:pt x="2536" y="24654"/>
                    <a:pt x="2503" y="24588"/>
                    <a:pt x="2469" y="24554"/>
                  </a:cubicBezTo>
                  <a:cubicBezTo>
                    <a:pt x="2460" y="24544"/>
                    <a:pt x="2450" y="24540"/>
                    <a:pt x="2440" y="24540"/>
                  </a:cubicBezTo>
                  <a:cubicBezTo>
                    <a:pt x="2417" y="24540"/>
                    <a:pt x="2393" y="24564"/>
                    <a:pt x="2369" y="24588"/>
                  </a:cubicBezTo>
                  <a:cubicBezTo>
                    <a:pt x="2169" y="24754"/>
                    <a:pt x="2002" y="24921"/>
                    <a:pt x="1836" y="25088"/>
                  </a:cubicBezTo>
                  <a:cubicBezTo>
                    <a:pt x="1736" y="25188"/>
                    <a:pt x="1669" y="25255"/>
                    <a:pt x="1569" y="25321"/>
                  </a:cubicBezTo>
                  <a:cubicBezTo>
                    <a:pt x="1535" y="25055"/>
                    <a:pt x="1502" y="24754"/>
                    <a:pt x="1502" y="24454"/>
                  </a:cubicBezTo>
                  <a:cubicBezTo>
                    <a:pt x="1736" y="24154"/>
                    <a:pt x="1969" y="23854"/>
                    <a:pt x="2236" y="23587"/>
                  </a:cubicBezTo>
                  <a:cubicBezTo>
                    <a:pt x="2288" y="23509"/>
                    <a:pt x="2239" y="23432"/>
                    <a:pt x="2168" y="23432"/>
                  </a:cubicBezTo>
                  <a:cubicBezTo>
                    <a:pt x="2148" y="23432"/>
                    <a:pt x="2125" y="23438"/>
                    <a:pt x="2102" y="23453"/>
                  </a:cubicBezTo>
                  <a:cubicBezTo>
                    <a:pt x="1902" y="23687"/>
                    <a:pt x="1669" y="23920"/>
                    <a:pt x="1435" y="24121"/>
                  </a:cubicBezTo>
                  <a:lnTo>
                    <a:pt x="1402" y="23654"/>
                  </a:lnTo>
                  <a:cubicBezTo>
                    <a:pt x="1402" y="23620"/>
                    <a:pt x="1402" y="23587"/>
                    <a:pt x="1402" y="23553"/>
                  </a:cubicBezTo>
                  <a:cubicBezTo>
                    <a:pt x="1402" y="23520"/>
                    <a:pt x="1402" y="23487"/>
                    <a:pt x="1435" y="23453"/>
                  </a:cubicBezTo>
                  <a:lnTo>
                    <a:pt x="1469" y="23453"/>
                  </a:lnTo>
                  <a:cubicBezTo>
                    <a:pt x="1469" y="23420"/>
                    <a:pt x="1469" y="23420"/>
                    <a:pt x="1502" y="23387"/>
                  </a:cubicBezTo>
                  <a:cubicBezTo>
                    <a:pt x="1535" y="23320"/>
                    <a:pt x="1602" y="23253"/>
                    <a:pt x="1669" y="23220"/>
                  </a:cubicBezTo>
                  <a:cubicBezTo>
                    <a:pt x="1669" y="23187"/>
                    <a:pt x="1702" y="23187"/>
                    <a:pt x="1702" y="23153"/>
                  </a:cubicBezTo>
                  <a:lnTo>
                    <a:pt x="1736" y="23153"/>
                  </a:lnTo>
                  <a:cubicBezTo>
                    <a:pt x="1769" y="23120"/>
                    <a:pt x="1802" y="23086"/>
                    <a:pt x="1869" y="23053"/>
                  </a:cubicBezTo>
                  <a:cubicBezTo>
                    <a:pt x="1936" y="23020"/>
                    <a:pt x="2002" y="22986"/>
                    <a:pt x="2069" y="22953"/>
                  </a:cubicBezTo>
                  <a:cubicBezTo>
                    <a:pt x="2136" y="22920"/>
                    <a:pt x="2136" y="22820"/>
                    <a:pt x="2136" y="22753"/>
                  </a:cubicBezTo>
                  <a:cubicBezTo>
                    <a:pt x="2116" y="22714"/>
                    <a:pt x="2074" y="22698"/>
                    <a:pt x="2029" y="22698"/>
                  </a:cubicBezTo>
                  <a:cubicBezTo>
                    <a:pt x="1997" y="22698"/>
                    <a:pt x="1963" y="22706"/>
                    <a:pt x="1936" y="22720"/>
                  </a:cubicBezTo>
                  <a:cubicBezTo>
                    <a:pt x="1736" y="22820"/>
                    <a:pt x="1535" y="22953"/>
                    <a:pt x="1335" y="23120"/>
                  </a:cubicBezTo>
                  <a:cubicBezTo>
                    <a:pt x="1335" y="22920"/>
                    <a:pt x="1302" y="22720"/>
                    <a:pt x="1269" y="22486"/>
                  </a:cubicBezTo>
                  <a:cubicBezTo>
                    <a:pt x="1335" y="22453"/>
                    <a:pt x="1369" y="22386"/>
                    <a:pt x="1435" y="22353"/>
                  </a:cubicBezTo>
                  <a:cubicBezTo>
                    <a:pt x="1535" y="22253"/>
                    <a:pt x="1602" y="22186"/>
                    <a:pt x="1702" y="22119"/>
                  </a:cubicBezTo>
                  <a:cubicBezTo>
                    <a:pt x="1869" y="21952"/>
                    <a:pt x="2069" y="21819"/>
                    <a:pt x="2236" y="21652"/>
                  </a:cubicBezTo>
                  <a:cubicBezTo>
                    <a:pt x="2317" y="21598"/>
                    <a:pt x="2245" y="21458"/>
                    <a:pt x="2162" y="21458"/>
                  </a:cubicBezTo>
                  <a:cubicBezTo>
                    <a:pt x="2143" y="21458"/>
                    <a:pt x="2122" y="21466"/>
                    <a:pt x="2102" y="21485"/>
                  </a:cubicBezTo>
                  <a:cubicBezTo>
                    <a:pt x="1902" y="21619"/>
                    <a:pt x="1736" y="21752"/>
                    <a:pt x="1535" y="21919"/>
                  </a:cubicBezTo>
                  <a:cubicBezTo>
                    <a:pt x="1435" y="21986"/>
                    <a:pt x="1335" y="22052"/>
                    <a:pt x="1235" y="22119"/>
                  </a:cubicBezTo>
                  <a:cubicBezTo>
                    <a:pt x="1202" y="21852"/>
                    <a:pt x="1202" y="21552"/>
                    <a:pt x="1168" y="21285"/>
                  </a:cubicBezTo>
                  <a:cubicBezTo>
                    <a:pt x="1202" y="21285"/>
                    <a:pt x="1202" y="21252"/>
                    <a:pt x="1235" y="21218"/>
                  </a:cubicBezTo>
                  <a:cubicBezTo>
                    <a:pt x="1335" y="21152"/>
                    <a:pt x="1435" y="21052"/>
                    <a:pt x="1535" y="20985"/>
                  </a:cubicBezTo>
                  <a:cubicBezTo>
                    <a:pt x="1702" y="20785"/>
                    <a:pt x="1902" y="20618"/>
                    <a:pt x="2102" y="20451"/>
                  </a:cubicBezTo>
                  <a:cubicBezTo>
                    <a:pt x="2181" y="20346"/>
                    <a:pt x="2095" y="20221"/>
                    <a:pt x="2005" y="20221"/>
                  </a:cubicBezTo>
                  <a:cubicBezTo>
                    <a:pt x="1981" y="20221"/>
                    <a:pt x="1957" y="20230"/>
                    <a:pt x="1936" y="20251"/>
                  </a:cubicBezTo>
                  <a:cubicBezTo>
                    <a:pt x="1736" y="20451"/>
                    <a:pt x="1535" y="20618"/>
                    <a:pt x="1335" y="20751"/>
                  </a:cubicBezTo>
                  <a:cubicBezTo>
                    <a:pt x="1269" y="20818"/>
                    <a:pt x="1202" y="20885"/>
                    <a:pt x="1135" y="20918"/>
                  </a:cubicBezTo>
                  <a:cubicBezTo>
                    <a:pt x="1102" y="20751"/>
                    <a:pt x="1102" y="20618"/>
                    <a:pt x="1102" y="20451"/>
                  </a:cubicBezTo>
                  <a:cubicBezTo>
                    <a:pt x="1135" y="20418"/>
                    <a:pt x="1135" y="20385"/>
                    <a:pt x="1168" y="20351"/>
                  </a:cubicBezTo>
                  <a:cubicBezTo>
                    <a:pt x="1269" y="20218"/>
                    <a:pt x="1369" y="20118"/>
                    <a:pt x="1502" y="20018"/>
                  </a:cubicBezTo>
                  <a:cubicBezTo>
                    <a:pt x="1702" y="19784"/>
                    <a:pt x="1902" y="19584"/>
                    <a:pt x="2136" y="19384"/>
                  </a:cubicBezTo>
                  <a:cubicBezTo>
                    <a:pt x="2169" y="19350"/>
                    <a:pt x="2169" y="19250"/>
                    <a:pt x="2136" y="19217"/>
                  </a:cubicBezTo>
                  <a:cubicBezTo>
                    <a:pt x="2102" y="19200"/>
                    <a:pt x="2069" y="19192"/>
                    <a:pt x="2040" y="19192"/>
                  </a:cubicBezTo>
                  <a:cubicBezTo>
                    <a:pt x="2011" y="19192"/>
                    <a:pt x="1986" y="19200"/>
                    <a:pt x="1969" y="19217"/>
                  </a:cubicBezTo>
                  <a:cubicBezTo>
                    <a:pt x="1736" y="19417"/>
                    <a:pt x="1502" y="19617"/>
                    <a:pt x="1269" y="19784"/>
                  </a:cubicBezTo>
                  <a:lnTo>
                    <a:pt x="1035" y="19984"/>
                  </a:lnTo>
                  <a:cubicBezTo>
                    <a:pt x="1002" y="19717"/>
                    <a:pt x="1002" y="19451"/>
                    <a:pt x="968" y="19184"/>
                  </a:cubicBezTo>
                  <a:cubicBezTo>
                    <a:pt x="1035" y="19117"/>
                    <a:pt x="1102" y="19084"/>
                    <a:pt x="1168" y="19017"/>
                  </a:cubicBezTo>
                  <a:cubicBezTo>
                    <a:pt x="1269" y="18950"/>
                    <a:pt x="1369" y="18850"/>
                    <a:pt x="1469" y="18750"/>
                  </a:cubicBezTo>
                  <a:cubicBezTo>
                    <a:pt x="1669" y="18550"/>
                    <a:pt x="1902" y="18350"/>
                    <a:pt x="2102" y="18150"/>
                  </a:cubicBezTo>
                  <a:cubicBezTo>
                    <a:pt x="2181" y="18071"/>
                    <a:pt x="2096" y="17952"/>
                    <a:pt x="2007" y="17952"/>
                  </a:cubicBezTo>
                  <a:cubicBezTo>
                    <a:pt x="1982" y="17952"/>
                    <a:pt x="1957" y="17961"/>
                    <a:pt x="1936" y="17983"/>
                  </a:cubicBezTo>
                  <a:cubicBezTo>
                    <a:pt x="1736" y="18183"/>
                    <a:pt x="1502" y="18350"/>
                    <a:pt x="1302" y="18517"/>
                  </a:cubicBezTo>
                  <a:lnTo>
                    <a:pt x="935" y="18783"/>
                  </a:lnTo>
                  <a:cubicBezTo>
                    <a:pt x="935" y="18617"/>
                    <a:pt x="935" y="18416"/>
                    <a:pt x="902" y="18250"/>
                  </a:cubicBezTo>
                  <a:cubicBezTo>
                    <a:pt x="1068" y="18083"/>
                    <a:pt x="1202" y="17916"/>
                    <a:pt x="1369" y="17783"/>
                  </a:cubicBezTo>
                  <a:cubicBezTo>
                    <a:pt x="1569" y="17583"/>
                    <a:pt x="1802" y="17416"/>
                    <a:pt x="2069" y="17282"/>
                  </a:cubicBezTo>
                  <a:cubicBezTo>
                    <a:pt x="2155" y="17225"/>
                    <a:pt x="2093" y="17069"/>
                    <a:pt x="1989" y="17069"/>
                  </a:cubicBezTo>
                  <a:cubicBezTo>
                    <a:pt x="1972" y="17069"/>
                    <a:pt x="1954" y="17073"/>
                    <a:pt x="1936" y="17082"/>
                  </a:cubicBezTo>
                  <a:cubicBezTo>
                    <a:pt x="1669" y="17216"/>
                    <a:pt x="1435" y="17382"/>
                    <a:pt x="1202" y="17549"/>
                  </a:cubicBezTo>
                  <a:cubicBezTo>
                    <a:pt x="1102" y="17616"/>
                    <a:pt x="968" y="17716"/>
                    <a:pt x="868" y="17816"/>
                  </a:cubicBezTo>
                  <a:lnTo>
                    <a:pt x="868" y="17382"/>
                  </a:lnTo>
                  <a:cubicBezTo>
                    <a:pt x="902" y="17316"/>
                    <a:pt x="935" y="17282"/>
                    <a:pt x="968" y="17249"/>
                  </a:cubicBezTo>
                  <a:cubicBezTo>
                    <a:pt x="1102" y="17115"/>
                    <a:pt x="1202" y="16982"/>
                    <a:pt x="1335" y="16882"/>
                  </a:cubicBezTo>
                  <a:cubicBezTo>
                    <a:pt x="1602" y="16615"/>
                    <a:pt x="1836" y="16382"/>
                    <a:pt x="2136" y="16181"/>
                  </a:cubicBezTo>
                  <a:cubicBezTo>
                    <a:pt x="2163" y="16127"/>
                    <a:pt x="2124" y="16073"/>
                    <a:pt x="2072" y="16073"/>
                  </a:cubicBezTo>
                  <a:cubicBezTo>
                    <a:pt x="2060" y="16073"/>
                    <a:pt x="2048" y="16075"/>
                    <a:pt x="2036" y="16081"/>
                  </a:cubicBezTo>
                  <a:cubicBezTo>
                    <a:pt x="1769" y="16282"/>
                    <a:pt x="1469" y="16482"/>
                    <a:pt x="1202" y="16715"/>
                  </a:cubicBezTo>
                  <a:cubicBezTo>
                    <a:pt x="1102" y="16815"/>
                    <a:pt x="968" y="16949"/>
                    <a:pt x="835" y="17049"/>
                  </a:cubicBezTo>
                  <a:cubicBezTo>
                    <a:pt x="835" y="16815"/>
                    <a:pt x="802" y="16582"/>
                    <a:pt x="802" y="16348"/>
                  </a:cubicBezTo>
                  <a:cubicBezTo>
                    <a:pt x="835" y="16315"/>
                    <a:pt x="902" y="16248"/>
                    <a:pt x="935" y="16215"/>
                  </a:cubicBezTo>
                  <a:cubicBezTo>
                    <a:pt x="1068" y="16048"/>
                    <a:pt x="1202" y="15915"/>
                    <a:pt x="1335" y="15781"/>
                  </a:cubicBezTo>
                  <a:cubicBezTo>
                    <a:pt x="1602" y="15481"/>
                    <a:pt x="1869" y="15181"/>
                    <a:pt x="2136" y="14881"/>
                  </a:cubicBezTo>
                  <a:cubicBezTo>
                    <a:pt x="2217" y="14799"/>
                    <a:pt x="2122" y="14696"/>
                    <a:pt x="2030" y="14696"/>
                  </a:cubicBezTo>
                  <a:cubicBezTo>
                    <a:pt x="2009" y="14696"/>
                    <a:pt x="1988" y="14701"/>
                    <a:pt x="1969" y="14714"/>
                  </a:cubicBezTo>
                  <a:cubicBezTo>
                    <a:pt x="1702" y="15014"/>
                    <a:pt x="1402" y="15281"/>
                    <a:pt x="1102" y="15548"/>
                  </a:cubicBezTo>
                  <a:cubicBezTo>
                    <a:pt x="1002" y="15648"/>
                    <a:pt x="868" y="15748"/>
                    <a:pt x="768" y="15848"/>
                  </a:cubicBezTo>
                  <a:cubicBezTo>
                    <a:pt x="735" y="15448"/>
                    <a:pt x="735" y="15047"/>
                    <a:pt x="735" y="14647"/>
                  </a:cubicBezTo>
                  <a:cubicBezTo>
                    <a:pt x="868" y="14480"/>
                    <a:pt x="1035" y="14280"/>
                    <a:pt x="1202" y="14113"/>
                  </a:cubicBezTo>
                  <a:cubicBezTo>
                    <a:pt x="1435" y="13846"/>
                    <a:pt x="1635" y="13613"/>
                    <a:pt x="1836" y="13346"/>
                  </a:cubicBezTo>
                  <a:cubicBezTo>
                    <a:pt x="1887" y="13295"/>
                    <a:pt x="1840" y="13224"/>
                    <a:pt x="1785" y="13224"/>
                  </a:cubicBezTo>
                  <a:cubicBezTo>
                    <a:pt x="1768" y="13224"/>
                    <a:pt x="1751" y="13231"/>
                    <a:pt x="1736" y="13246"/>
                  </a:cubicBezTo>
                  <a:cubicBezTo>
                    <a:pt x="1502" y="13480"/>
                    <a:pt x="1269" y="13713"/>
                    <a:pt x="1035" y="13947"/>
                  </a:cubicBezTo>
                  <a:cubicBezTo>
                    <a:pt x="935" y="14047"/>
                    <a:pt x="802" y="14147"/>
                    <a:pt x="701" y="14247"/>
                  </a:cubicBezTo>
                  <a:cubicBezTo>
                    <a:pt x="701" y="13980"/>
                    <a:pt x="701" y="13713"/>
                    <a:pt x="701" y="13446"/>
                  </a:cubicBezTo>
                  <a:cubicBezTo>
                    <a:pt x="735" y="13379"/>
                    <a:pt x="768" y="13346"/>
                    <a:pt x="802" y="13279"/>
                  </a:cubicBezTo>
                  <a:cubicBezTo>
                    <a:pt x="902" y="13179"/>
                    <a:pt x="1002" y="13079"/>
                    <a:pt x="1102" y="12946"/>
                  </a:cubicBezTo>
                  <a:cubicBezTo>
                    <a:pt x="1335" y="12746"/>
                    <a:pt x="1535" y="12512"/>
                    <a:pt x="1769" y="12279"/>
                  </a:cubicBezTo>
                  <a:cubicBezTo>
                    <a:pt x="1820" y="12227"/>
                    <a:pt x="1773" y="12157"/>
                    <a:pt x="1703" y="12157"/>
                  </a:cubicBezTo>
                  <a:cubicBezTo>
                    <a:pt x="1682" y="12157"/>
                    <a:pt x="1659" y="12163"/>
                    <a:pt x="1635" y="12179"/>
                  </a:cubicBezTo>
                  <a:cubicBezTo>
                    <a:pt x="1402" y="12379"/>
                    <a:pt x="1202" y="12579"/>
                    <a:pt x="968" y="12812"/>
                  </a:cubicBezTo>
                  <a:cubicBezTo>
                    <a:pt x="868" y="12879"/>
                    <a:pt x="768" y="12946"/>
                    <a:pt x="668" y="13013"/>
                  </a:cubicBezTo>
                  <a:cubicBezTo>
                    <a:pt x="668" y="12946"/>
                    <a:pt x="668" y="12846"/>
                    <a:pt x="668" y="12746"/>
                  </a:cubicBezTo>
                  <a:cubicBezTo>
                    <a:pt x="735" y="12712"/>
                    <a:pt x="768" y="12646"/>
                    <a:pt x="802" y="12612"/>
                  </a:cubicBezTo>
                  <a:cubicBezTo>
                    <a:pt x="868" y="12546"/>
                    <a:pt x="902" y="12512"/>
                    <a:pt x="935" y="12445"/>
                  </a:cubicBezTo>
                  <a:cubicBezTo>
                    <a:pt x="1035" y="12345"/>
                    <a:pt x="1135" y="12279"/>
                    <a:pt x="1235" y="12179"/>
                  </a:cubicBezTo>
                  <a:cubicBezTo>
                    <a:pt x="1402" y="11978"/>
                    <a:pt x="1602" y="11778"/>
                    <a:pt x="1802" y="11578"/>
                  </a:cubicBezTo>
                  <a:cubicBezTo>
                    <a:pt x="1877" y="11503"/>
                    <a:pt x="1802" y="11409"/>
                    <a:pt x="1718" y="11409"/>
                  </a:cubicBezTo>
                  <a:cubicBezTo>
                    <a:pt x="1690" y="11409"/>
                    <a:pt x="1660" y="11420"/>
                    <a:pt x="1635" y="11445"/>
                  </a:cubicBezTo>
                  <a:cubicBezTo>
                    <a:pt x="1435" y="11612"/>
                    <a:pt x="1235" y="11812"/>
                    <a:pt x="1035" y="11978"/>
                  </a:cubicBezTo>
                  <a:cubicBezTo>
                    <a:pt x="935" y="12079"/>
                    <a:pt x="835" y="12179"/>
                    <a:pt x="701" y="12245"/>
                  </a:cubicBezTo>
                  <a:cubicBezTo>
                    <a:pt x="701" y="12279"/>
                    <a:pt x="701" y="12279"/>
                    <a:pt x="668" y="12279"/>
                  </a:cubicBezTo>
                  <a:cubicBezTo>
                    <a:pt x="668" y="12012"/>
                    <a:pt x="668" y="11778"/>
                    <a:pt x="668" y="11511"/>
                  </a:cubicBezTo>
                  <a:cubicBezTo>
                    <a:pt x="868" y="11278"/>
                    <a:pt x="1035" y="11044"/>
                    <a:pt x="1235" y="10811"/>
                  </a:cubicBezTo>
                  <a:cubicBezTo>
                    <a:pt x="1469" y="10511"/>
                    <a:pt x="1769" y="10211"/>
                    <a:pt x="2036" y="9944"/>
                  </a:cubicBezTo>
                  <a:cubicBezTo>
                    <a:pt x="2114" y="9865"/>
                    <a:pt x="2049" y="9746"/>
                    <a:pt x="1969" y="9746"/>
                  </a:cubicBezTo>
                  <a:cubicBezTo>
                    <a:pt x="1947" y="9746"/>
                    <a:pt x="1924" y="9755"/>
                    <a:pt x="1902" y="9777"/>
                  </a:cubicBezTo>
                  <a:cubicBezTo>
                    <a:pt x="1602" y="10044"/>
                    <a:pt x="1302" y="10311"/>
                    <a:pt x="1002" y="10611"/>
                  </a:cubicBezTo>
                  <a:cubicBezTo>
                    <a:pt x="902" y="10711"/>
                    <a:pt x="802" y="10811"/>
                    <a:pt x="668" y="10911"/>
                  </a:cubicBezTo>
                  <a:lnTo>
                    <a:pt x="668" y="10844"/>
                  </a:lnTo>
                  <a:cubicBezTo>
                    <a:pt x="701" y="10444"/>
                    <a:pt x="701" y="10010"/>
                    <a:pt x="701" y="9577"/>
                  </a:cubicBezTo>
                  <a:cubicBezTo>
                    <a:pt x="1135" y="9143"/>
                    <a:pt x="1569" y="8676"/>
                    <a:pt x="1936" y="8176"/>
                  </a:cubicBezTo>
                  <a:cubicBezTo>
                    <a:pt x="2011" y="8101"/>
                    <a:pt x="1954" y="8007"/>
                    <a:pt x="1879" y="8007"/>
                  </a:cubicBezTo>
                  <a:cubicBezTo>
                    <a:pt x="1854" y="8007"/>
                    <a:pt x="1827" y="8017"/>
                    <a:pt x="1802" y="8042"/>
                  </a:cubicBezTo>
                  <a:cubicBezTo>
                    <a:pt x="1469" y="8409"/>
                    <a:pt x="1102" y="8776"/>
                    <a:pt x="735" y="9110"/>
                  </a:cubicBezTo>
                  <a:lnTo>
                    <a:pt x="735" y="9076"/>
                  </a:lnTo>
                  <a:cubicBezTo>
                    <a:pt x="735" y="8876"/>
                    <a:pt x="768" y="8676"/>
                    <a:pt x="802" y="8476"/>
                  </a:cubicBezTo>
                  <a:cubicBezTo>
                    <a:pt x="902" y="8343"/>
                    <a:pt x="1002" y="8176"/>
                    <a:pt x="1135" y="8042"/>
                  </a:cubicBezTo>
                  <a:cubicBezTo>
                    <a:pt x="1269" y="7876"/>
                    <a:pt x="1402" y="7709"/>
                    <a:pt x="1535" y="7542"/>
                  </a:cubicBezTo>
                  <a:cubicBezTo>
                    <a:pt x="1836" y="7175"/>
                    <a:pt x="2102" y="6808"/>
                    <a:pt x="2403" y="6441"/>
                  </a:cubicBezTo>
                  <a:cubicBezTo>
                    <a:pt x="2452" y="6392"/>
                    <a:pt x="2391" y="6305"/>
                    <a:pt x="2329" y="6305"/>
                  </a:cubicBezTo>
                  <a:cubicBezTo>
                    <a:pt x="2308" y="6305"/>
                    <a:pt x="2286" y="6315"/>
                    <a:pt x="2269" y="6341"/>
                  </a:cubicBezTo>
                  <a:cubicBezTo>
                    <a:pt x="1969" y="6675"/>
                    <a:pt x="1669" y="7008"/>
                    <a:pt x="1369" y="7342"/>
                  </a:cubicBezTo>
                  <a:cubicBezTo>
                    <a:pt x="1235" y="7509"/>
                    <a:pt x="1102" y="7642"/>
                    <a:pt x="968" y="7775"/>
                  </a:cubicBezTo>
                  <a:cubicBezTo>
                    <a:pt x="1068" y="7475"/>
                    <a:pt x="1168" y="7175"/>
                    <a:pt x="1302" y="6875"/>
                  </a:cubicBezTo>
                  <a:cubicBezTo>
                    <a:pt x="1435" y="6741"/>
                    <a:pt x="1535" y="6608"/>
                    <a:pt x="1669" y="6475"/>
                  </a:cubicBezTo>
                  <a:cubicBezTo>
                    <a:pt x="1802" y="6341"/>
                    <a:pt x="1902" y="6208"/>
                    <a:pt x="2036" y="6041"/>
                  </a:cubicBezTo>
                  <a:cubicBezTo>
                    <a:pt x="2269" y="5741"/>
                    <a:pt x="2536" y="5440"/>
                    <a:pt x="2770" y="5140"/>
                  </a:cubicBezTo>
                  <a:cubicBezTo>
                    <a:pt x="2795" y="5089"/>
                    <a:pt x="2742" y="5018"/>
                    <a:pt x="2686" y="5018"/>
                  </a:cubicBezTo>
                  <a:cubicBezTo>
                    <a:pt x="2669" y="5018"/>
                    <a:pt x="2652" y="5025"/>
                    <a:pt x="2636" y="5040"/>
                  </a:cubicBezTo>
                  <a:cubicBezTo>
                    <a:pt x="2403" y="5340"/>
                    <a:pt x="2136" y="5641"/>
                    <a:pt x="1869" y="5907"/>
                  </a:cubicBezTo>
                  <a:cubicBezTo>
                    <a:pt x="1802" y="6008"/>
                    <a:pt x="1736" y="6074"/>
                    <a:pt x="1635" y="6174"/>
                  </a:cubicBezTo>
                  <a:cubicBezTo>
                    <a:pt x="1969" y="5507"/>
                    <a:pt x="2336" y="4840"/>
                    <a:pt x="2736" y="4206"/>
                  </a:cubicBezTo>
                  <a:cubicBezTo>
                    <a:pt x="2936" y="3873"/>
                    <a:pt x="3137" y="3572"/>
                    <a:pt x="3337" y="3239"/>
                  </a:cubicBezTo>
                  <a:close/>
                  <a:moveTo>
                    <a:pt x="16019" y="0"/>
                  </a:moveTo>
                  <a:cubicBezTo>
                    <a:pt x="14814" y="0"/>
                    <a:pt x="13606" y="29"/>
                    <a:pt x="12410" y="70"/>
                  </a:cubicBezTo>
                  <a:cubicBezTo>
                    <a:pt x="10475" y="170"/>
                    <a:pt x="8540" y="303"/>
                    <a:pt x="6606" y="504"/>
                  </a:cubicBezTo>
                  <a:cubicBezTo>
                    <a:pt x="5805" y="604"/>
                    <a:pt x="4938" y="804"/>
                    <a:pt x="4304" y="1371"/>
                  </a:cubicBezTo>
                  <a:cubicBezTo>
                    <a:pt x="4104" y="1571"/>
                    <a:pt x="3937" y="1805"/>
                    <a:pt x="3770" y="2071"/>
                  </a:cubicBezTo>
                  <a:cubicBezTo>
                    <a:pt x="3604" y="2305"/>
                    <a:pt x="3403" y="2538"/>
                    <a:pt x="3237" y="2772"/>
                  </a:cubicBezTo>
                  <a:cubicBezTo>
                    <a:pt x="2703" y="3439"/>
                    <a:pt x="2203" y="4106"/>
                    <a:pt x="1769" y="4840"/>
                  </a:cubicBezTo>
                  <a:cubicBezTo>
                    <a:pt x="1335" y="5607"/>
                    <a:pt x="935" y="6374"/>
                    <a:pt x="601" y="7208"/>
                  </a:cubicBezTo>
                  <a:cubicBezTo>
                    <a:pt x="435" y="7675"/>
                    <a:pt x="268" y="8142"/>
                    <a:pt x="201" y="8643"/>
                  </a:cubicBezTo>
                  <a:cubicBezTo>
                    <a:pt x="134" y="9243"/>
                    <a:pt x="134" y="9810"/>
                    <a:pt x="101" y="10377"/>
                  </a:cubicBezTo>
                  <a:cubicBezTo>
                    <a:pt x="1" y="15481"/>
                    <a:pt x="468" y="20551"/>
                    <a:pt x="1035" y="25588"/>
                  </a:cubicBezTo>
                  <a:cubicBezTo>
                    <a:pt x="1168" y="26822"/>
                    <a:pt x="1335" y="28057"/>
                    <a:pt x="1469" y="29291"/>
                  </a:cubicBezTo>
                  <a:cubicBezTo>
                    <a:pt x="1602" y="30292"/>
                    <a:pt x="1702" y="31326"/>
                    <a:pt x="2069" y="32260"/>
                  </a:cubicBezTo>
                  <a:cubicBezTo>
                    <a:pt x="2436" y="33194"/>
                    <a:pt x="3003" y="33994"/>
                    <a:pt x="3870" y="34528"/>
                  </a:cubicBezTo>
                  <a:cubicBezTo>
                    <a:pt x="4704" y="35028"/>
                    <a:pt x="5705" y="35228"/>
                    <a:pt x="6672" y="35329"/>
                  </a:cubicBezTo>
                  <a:cubicBezTo>
                    <a:pt x="7281" y="35402"/>
                    <a:pt x="7900" y="35425"/>
                    <a:pt x="8517" y="35425"/>
                  </a:cubicBezTo>
                  <a:cubicBezTo>
                    <a:pt x="9017" y="35425"/>
                    <a:pt x="9516" y="35410"/>
                    <a:pt x="10008" y="35395"/>
                  </a:cubicBezTo>
                  <a:cubicBezTo>
                    <a:pt x="11276" y="35395"/>
                    <a:pt x="12543" y="35362"/>
                    <a:pt x="13811" y="35295"/>
                  </a:cubicBezTo>
                  <a:cubicBezTo>
                    <a:pt x="16313" y="35195"/>
                    <a:pt x="18781" y="34995"/>
                    <a:pt x="21283" y="34695"/>
                  </a:cubicBezTo>
                  <a:cubicBezTo>
                    <a:pt x="22517" y="34561"/>
                    <a:pt x="23785" y="34395"/>
                    <a:pt x="25019" y="34194"/>
                  </a:cubicBezTo>
                  <a:cubicBezTo>
                    <a:pt x="26153" y="34028"/>
                    <a:pt x="27320" y="33894"/>
                    <a:pt x="28355" y="33360"/>
                  </a:cubicBezTo>
                  <a:cubicBezTo>
                    <a:pt x="29122" y="32994"/>
                    <a:pt x="29822" y="32393"/>
                    <a:pt x="30389" y="31793"/>
                  </a:cubicBezTo>
                  <a:cubicBezTo>
                    <a:pt x="31023" y="31126"/>
                    <a:pt x="31557" y="30425"/>
                    <a:pt x="31957" y="29624"/>
                  </a:cubicBezTo>
                  <a:cubicBezTo>
                    <a:pt x="32224" y="29191"/>
                    <a:pt x="32424" y="28757"/>
                    <a:pt x="32591" y="28290"/>
                  </a:cubicBezTo>
                  <a:cubicBezTo>
                    <a:pt x="32858" y="27523"/>
                    <a:pt x="32991" y="26722"/>
                    <a:pt x="33091" y="25922"/>
                  </a:cubicBezTo>
                  <a:cubicBezTo>
                    <a:pt x="33191" y="24988"/>
                    <a:pt x="33258" y="24054"/>
                    <a:pt x="33291" y="23120"/>
                  </a:cubicBezTo>
                  <a:cubicBezTo>
                    <a:pt x="33558" y="19084"/>
                    <a:pt x="33592" y="15047"/>
                    <a:pt x="33358" y="11044"/>
                  </a:cubicBezTo>
                  <a:cubicBezTo>
                    <a:pt x="33225" y="9010"/>
                    <a:pt x="33058" y="7008"/>
                    <a:pt x="32824" y="5007"/>
                  </a:cubicBezTo>
                  <a:cubicBezTo>
                    <a:pt x="32758" y="4506"/>
                    <a:pt x="32691" y="4039"/>
                    <a:pt x="32624" y="3539"/>
                  </a:cubicBezTo>
                  <a:cubicBezTo>
                    <a:pt x="32591" y="3105"/>
                    <a:pt x="32524" y="2638"/>
                    <a:pt x="32224" y="2272"/>
                  </a:cubicBezTo>
                  <a:cubicBezTo>
                    <a:pt x="31990" y="1971"/>
                    <a:pt x="31590" y="1805"/>
                    <a:pt x="31223" y="1704"/>
                  </a:cubicBezTo>
                  <a:cubicBezTo>
                    <a:pt x="30790" y="1571"/>
                    <a:pt x="30323" y="1471"/>
                    <a:pt x="29889" y="1371"/>
                  </a:cubicBezTo>
                  <a:cubicBezTo>
                    <a:pt x="26053" y="537"/>
                    <a:pt x="22150" y="137"/>
                    <a:pt x="18247" y="37"/>
                  </a:cubicBezTo>
                  <a:cubicBezTo>
                    <a:pt x="17508" y="11"/>
                    <a:pt x="16764" y="0"/>
                    <a:pt x="160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7"/>
            <p:cNvSpPr/>
            <p:nvPr/>
          </p:nvSpPr>
          <p:spPr>
            <a:xfrm>
              <a:off x="2292900" y="1308918"/>
              <a:ext cx="643391" cy="679339"/>
            </a:xfrm>
            <a:custGeom>
              <a:rect b="b" l="l" r="r" t="t"/>
              <a:pathLst>
                <a:path extrusionOk="0" h="35433" w="33558">
                  <a:moveTo>
                    <a:pt x="17466" y="593"/>
                  </a:moveTo>
                  <a:cubicBezTo>
                    <a:pt x="19669" y="593"/>
                    <a:pt x="21871" y="680"/>
                    <a:pt x="24084" y="835"/>
                  </a:cubicBezTo>
                  <a:cubicBezTo>
                    <a:pt x="25018" y="902"/>
                    <a:pt x="25952" y="969"/>
                    <a:pt x="26853" y="1069"/>
                  </a:cubicBezTo>
                  <a:cubicBezTo>
                    <a:pt x="27620" y="1169"/>
                    <a:pt x="28454" y="1336"/>
                    <a:pt x="28988" y="1936"/>
                  </a:cubicBezTo>
                  <a:cubicBezTo>
                    <a:pt x="29455" y="2437"/>
                    <a:pt x="29655" y="3137"/>
                    <a:pt x="29755" y="3804"/>
                  </a:cubicBezTo>
                  <a:cubicBezTo>
                    <a:pt x="29888" y="4571"/>
                    <a:pt x="29855" y="5405"/>
                    <a:pt x="29888" y="6206"/>
                  </a:cubicBezTo>
                  <a:cubicBezTo>
                    <a:pt x="29955" y="10142"/>
                    <a:pt x="29922" y="14078"/>
                    <a:pt x="29722" y="18014"/>
                  </a:cubicBezTo>
                  <a:cubicBezTo>
                    <a:pt x="29621" y="19982"/>
                    <a:pt x="29521" y="21951"/>
                    <a:pt x="29355" y="23919"/>
                  </a:cubicBezTo>
                  <a:cubicBezTo>
                    <a:pt x="29255" y="24886"/>
                    <a:pt x="29188" y="25853"/>
                    <a:pt x="29088" y="26787"/>
                  </a:cubicBezTo>
                  <a:cubicBezTo>
                    <a:pt x="28988" y="27621"/>
                    <a:pt x="28888" y="28455"/>
                    <a:pt x="28621" y="29222"/>
                  </a:cubicBezTo>
                  <a:cubicBezTo>
                    <a:pt x="28354" y="29956"/>
                    <a:pt x="27954" y="30623"/>
                    <a:pt x="27387" y="31124"/>
                  </a:cubicBezTo>
                  <a:cubicBezTo>
                    <a:pt x="26853" y="31591"/>
                    <a:pt x="26219" y="31924"/>
                    <a:pt x="25585" y="32125"/>
                  </a:cubicBezTo>
                  <a:cubicBezTo>
                    <a:pt x="24151" y="32625"/>
                    <a:pt x="22616" y="32692"/>
                    <a:pt x="21082" y="32725"/>
                  </a:cubicBezTo>
                  <a:cubicBezTo>
                    <a:pt x="20057" y="32756"/>
                    <a:pt x="19032" y="32775"/>
                    <a:pt x="18007" y="32775"/>
                  </a:cubicBezTo>
                  <a:cubicBezTo>
                    <a:pt x="15763" y="32775"/>
                    <a:pt x="13519" y="32687"/>
                    <a:pt x="11275" y="32458"/>
                  </a:cubicBezTo>
                  <a:cubicBezTo>
                    <a:pt x="10208" y="32325"/>
                    <a:pt x="9140" y="32158"/>
                    <a:pt x="8073" y="31958"/>
                  </a:cubicBezTo>
                  <a:cubicBezTo>
                    <a:pt x="7706" y="31891"/>
                    <a:pt x="7339" y="31824"/>
                    <a:pt x="6972" y="31758"/>
                  </a:cubicBezTo>
                  <a:lnTo>
                    <a:pt x="6839" y="31758"/>
                  </a:lnTo>
                  <a:cubicBezTo>
                    <a:pt x="6805" y="31724"/>
                    <a:pt x="6772" y="31724"/>
                    <a:pt x="6738" y="31691"/>
                  </a:cubicBezTo>
                  <a:cubicBezTo>
                    <a:pt x="5204" y="31391"/>
                    <a:pt x="3570" y="30990"/>
                    <a:pt x="2502" y="29790"/>
                  </a:cubicBezTo>
                  <a:cubicBezTo>
                    <a:pt x="1501" y="28622"/>
                    <a:pt x="1235" y="26988"/>
                    <a:pt x="1068" y="25520"/>
                  </a:cubicBezTo>
                  <a:cubicBezTo>
                    <a:pt x="701" y="21684"/>
                    <a:pt x="634" y="17781"/>
                    <a:pt x="734" y="13945"/>
                  </a:cubicBezTo>
                  <a:cubicBezTo>
                    <a:pt x="801" y="11977"/>
                    <a:pt x="901" y="10042"/>
                    <a:pt x="1068" y="8074"/>
                  </a:cubicBezTo>
                  <a:cubicBezTo>
                    <a:pt x="1134" y="7107"/>
                    <a:pt x="1235" y="6139"/>
                    <a:pt x="1368" y="5172"/>
                  </a:cubicBezTo>
                  <a:cubicBezTo>
                    <a:pt x="1435" y="4672"/>
                    <a:pt x="1468" y="4205"/>
                    <a:pt x="1535" y="3704"/>
                  </a:cubicBezTo>
                  <a:cubicBezTo>
                    <a:pt x="1601" y="3337"/>
                    <a:pt x="1601" y="2870"/>
                    <a:pt x="1902" y="2603"/>
                  </a:cubicBezTo>
                  <a:cubicBezTo>
                    <a:pt x="2169" y="2337"/>
                    <a:pt x="2569" y="2303"/>
                    <a:pt x="2936" y="2203"/>
                  </a:cubicBezTo>
                  <a:cubicBezTo>
                    <a:pt x="3369" y="2103"/>
                    <a:pt x="3836" y="2003"/>
                    <a:pt x="4303" y="1903"/>
                  </a:cubicBezTo>
                  <a:cubicBezTo>
                    <a:pt x="5237" y="1703"/>
                    <a:pt x="6171" y="1536"/>
                    <a:pt x="7072" y="1369"/>
                  </a:cubicBezTo>
                  <a:cubicBezTo>
                    <a:pt x="8940" y="1069"/>
                    <a:pt x="10841" y="869"/>
                    <a:pt x="12709" y="735"/>
                  </a:cubicBezTo>
                  <a:cubicBezTo>
                    <a:pt x="14299" y="638"/>
                    <a:pt x="15883" y="593"/>
                    <a:pt x="17466" y="593"/>
                  </a:cubicBezTo>
                  <a:close/>
                  <a:moveTo>
                    <a:pt x="28547" y="31369"/>
                  </a:moveTo>
                  <a:cubicBezTo>
                    <a:pt x="28459" y="31369"/>
                    <a:pt x="28376" y="31447"/>
                    <a:pt x="28454" y="31524"/>
                  </a:cubicBezTo>
                  <a:cubicBezTo>
                    <a:pt x="28687" y="31858"/>
                    <a:pt x="28888" y="32191"/>
                    <a:pt x="29121" y="32491"/>
                  </a:cubicBezTo>
                  <a:cubicBezTo>
                    <a:pt x="29221" y="32658"/>
                    <a:pt x="29321" y="32825"/>
                    <a:pt x="29421" y="32992"/>
                  </a:cubicBezTo>
                  <a:cubicBezTo>
                    <a:pt x="29455" y="33025"/>
                    <a:pt x="29488" y="33059"/>
                    <a:pt x="29521" y="33125"/>
                  </a:cubicBezTo>
                  <a:cubicBezTo>
                    <a:pt x="29555" y="33159"/>
                    <a:pt x="29621" y="33159"/>
                    <a:pt x="29655" y="33192"/>
                  </a:cubicBezTo>
                  <a:cubicBezTo>
                    <a:pt x="29722" y="33259"/>
                    <a:pt x="29788" y="33325"/>
                    <a:pt x="29855" y="33392"/>
                  </a:cubicBezTo>
                  <a:cubicBezTo>
                    <a:pt x="29868" y="33398"/>
                    <a:pt x="29879" y="33401"/>
                    <a:pt x="29890" y="33401"/>
                  </a:cubicBezTo>
                  <a:cubicBezTo>
                    <a:pt x="29933" y="33401"/>
                    <a:pt x="29955" y="33352"/>
                    <a:pt x="29955" y="33325"/>
                  </a:cubicBezTo>
                  <a:cubicBezTo>
                    <a:pt x="29955" y="33225"/>
                    <a:pt x="29888" y="33125"/>
                    <a:pt x="29855" y="33059"/>
                  </a:cubicBezTo>
                  <a:cubicBezTo>
                    <a:pt x="29822" y="32958"/>
                    <a:pt x="29788" y="32858"/>
                    <a:pt x="29755" y="32792"/>
                  </a:cubicBezTo>
                  <a:cubicBezTo>
                    <a:pt x="29621" y="32625"/>
                    <a:pt x="29488" y="32458"/>
                    <a:pt x="29388" y="32291"/>
                  </a:cubicBezTo>
                  <a:cubicBezTo>
                    <a:pt x="29121" y="31991"/>
                    <a:pt x="28854" y="31691"/>
                    <a:pt x="28621" y="31391"/>
                  </a:cubicBezTo>
                  <a:cubicBezTo>
                    <a:pt x="28598" y="31376"/>
                    <a:pt x="28572" y="31369"/>
                    <a:pt x="28547" y="31369"/>
                  </a:cubicBezTo>
                  <a:close/>
                  <a:moveTo>
                    <a:pt x="26101" y="33603"/>
                  </a:moveTo>
                  <a:cubicBezTo>
                    <a:pt x="26047" y="33603"/>
                    <a:pt x="26002" y="33667"/>
                    <a:pt x="26052" y="33692"/>
                  </a:cubicBezTo>
                  <a:cubicBezTo>
                    <a:pt x="26186" y="33859"/>
                    <a:pt x="26352" y="34026"/>
                    <a:pt x="26453" y="34193"/>
                  </a:cubicBezTo>
                  <a:cubicBezTo>
                    <a:pt x="26519" y="34259"/>
                    <a:pt x="26586" y="34359"/>
                    <a:pt x="26653" y="34460"/>
                  </a:cubicBezTo>
                  <a:cubicBezTo>
                    <a:pt x="26686" y="34493"/>
                    <a:pt x="26719" y="34526"/>
                    <a:pt x="26753" y="34593"/>
                  </a:cubicBezTo>
                  <a:cubicBezTo>
                    <a:pt x="26753" y="34626"/>
                    <a:pt x="26786" y="34693"/>
                    <a:pt x="26819" y="34726"/>
                  </a:cubicBezTo>
                  <a:cubicBezTo>
                    <a:pt x="26839" y="34765"/>
                    <a:pt x="26870" y="34782"/>
                    <a:pt x="26899" y="34782"/>
                  </a:cubicBezTo>
                  <a:cubicBezTo>
                    <a:pt x="26920" y="34782"/>
                    <a:pt x="26939" y="34774"/>
                    <a:pt x="26953" y="34760"/>
                  </a:cubicBezTo>
                  <a:cubicBezTo>
                    <a:pt x="27020" y="34726"/>
                    <a:pt x="27053" y="34660"/>
                    <a:pt x="26986" y="34626"/>
                  </a:cubicBezTo>
                  <a:cubicBezTo>
                    <a:pt x="26986" y="34560"/>
                    <a:pt x="26920" y="34526"/>
                    <a:pt x="26886" y="34493"/>
                  </a:cubicBezTo>
                  <a:cubicBezTo>
                    <a:pt x="26853" y="34426"/>
                    <a:pt x="26819" y="34393"/>
                    <a:pt x="26786" y="34359"/>
                  </a:cubicBezTo>
                  <a:cubicBezTo>
                    <a:pt x="26719" y="34259"/>
                    <a:pt x="26653" y="34193"/>
                    <a:pt x="26586" y="34093"/>
                  </a:cubicBezTo>
                  <a:cubicBezTo>
                    <a:pt x="26453" y="33926"/>
                    <a:pt x="26286" y="33759"/>
                    <a:pt x="26152" y="33626"/>
                  </a:cubicBezTo>
                  <a:cubicBezTo>
                    <a:pt x="26136" y="33610"/>
                    <a:pt x="26118" y="33603"/>
                    <a:pt x="26101" y="33603"/>
                  </a:cubicBezTo>
                  <a:close/>
                  <a:moveTo>
                    <a:pt x="30248" y="3274"/>
                  </a:moveTo>
                  <a:lnTo>
                    <a:pt x="30248" y="3274"/>
                  </a:lnTo>
                  <a:cubicBezTo>
                    <a:pt x="30470" y="3593"/>
                    <a:pt x="30663" y="3883"/>
                    <a:pt x="30856" y="4205"/>
                  </a:cubicBezTo>
                  <a:cubicBezTo>
                    <a:pt x="31256" y="4838"/>
                    <a:pt x="31623" y="5505"/>
                    <a:pt x="31956" y="6173"/>
                  </a:cubicBezTo>
                  <a:cubicBezTo>
                    <a:pt x="31856" y="6073"/>
                    <a:pt x="31790" y="6006"/>
                    <a:pt x="31723" y="5906"/>
                  </a:cubicBezTo>
                  <a:cubicBezTo>
                    <a:pt x="31456" y="5639"/>
                    <a:pt x="31189" y="5339"/>
                    <a:pt x="30956" y="5038"/>
                  </a:cubicBezTo>
                  <a:cubicBezTo>
                    <a:pt x="30940" y="5023"/>
                    <a:pt x="30923" y="5016"/>
                    <a:pt x="30906" y="5016"/>
                  </a:cubicBezTo>
                  <a:cubicBezTo>
                    <a:pt x="30850" y="5016"/>
                    <a:pt x="30797" y="5087"/>
                    <a:pt x="30822" y="5139"/>
                  </a:cubicBezTo>
                  <a:cubicBezTo>
                    <a:pt x="31056" y="5439"/>
                    <a:pt x="31289" y="5739"/>
                    <a:pt x="31556" y="6039"/>
                  </a:cubicBezTo>
                  <a:cubicBezTo>
                    <a:pt x="31656" y="6206"/>
                    <a:pt x="31790" y="6339"/>
                    <a:pt x="31923" y="6506"/>
                  </a:cubicBezTo>
                  <a:cubicBezTo>
                    <a:pt x="32023" y="6606"/>
                    <a:pt x="32157" y="6773"/>
                    <a:pt x="32290" y="6873"/>
                  </a:cubicBezTo>
                  <a:cubicBezTo>
                    <a:pt x="32390" y="7173"/>
                    <a:pt x="32524" y="7474"/>
                    <a:pt x="32624" y="7774"/>
                  </a:cubicBezTo>
                  <a:cubicBezTo>
                    <a:pt x="32490" y="7640"/>
                    <a:pt x="32357" y="7507"/>
                    <a:pt x="32223" y="7373"/>
                  </a:cubicBezTo>
                  <a:cubicBezTo>
                    <a:pt x="31923" y="7007"/>
                    <a:pt x="31623" y="6673"/>
                    <a:pt x="31323" y="6339"/>
                  </a:cubicBezTo>
                  <a:cubicBezTo>
                    <a:pt x="31298" y="6314"/>
                    <a:pt x="31273" y="6304"/>
                    <a:pt x="31250" y="6304"/>
                  </a:cubicBezTo>
                  <a:cubicBezTo>
                    <a:pt x="31183" y="6304"/>
                    <a:pt x="31139" y="6398"/>
                    <a:pt x="31189" y="6473"/>
                  </a:cubicBezTo>
                  <a:cubicBezTo>
                    <a:pt x="31489" y="6806"/>
                    <a:pt x="31756" y="7173"/>
                    <a:pt x="32057" y="7540"/>
                  </a:cubicBezTo>
                  <a:cubicBezTo>
                    <a:pt x="32190" y="7707"/>
                    <a:pt x="32323" y="7874"/>
                    <a:pt x="32457" y="8074"/>
                  </a:cubicBezTo>
                  <a:cubicBezTo>
                    <a:pt x="32590" y="8207"/>
                    <a:pt x="32690" y="8341"/>
                    <a:pt x="32790" y="8474"/>
                  </a:cubicBezTo>
                  <a:cubicBezTo>
                    <a:pt x="32824" y="8674"/>
                    <a:pt x="32857" y="8875"/>
                    <a:pt x="32857" y="9108"/>
                  </a:cubicBezTo>
                  <a:lnTo>
                    <a:pt x="32857" y="9141"/>
                  </a:lnTo>
                  <a:cubicBezTo>
                    <a:pt x="32490" y="8774"/>
                    <a:pt x="32123" y="8408"/>
                    <a:pt x="31790" y="8041"/>
                  </a:cubicBezTo>
                  <a:cubicBezTo>
                    <a:pt x="31765" y="8016"/>
                    <a:pt x="31738" y="8005"/>
                    <a:pt x="31713" y="8005"/>
                  </a:cubicBezTo>
                  <a:cubicBezTo>
                    <a:pt x="31638" y="8005"/>
                    <a:pt x="31581" y="8099"/>
                    <a:pt x="31656" y="8174"/>
                  </a:cubicBezTo>
                  <a:cubicBezTo>
                    <a:pt x="32023" y="8674"/>
                    <a:pt x="32457" y="9141"/>
                    <a:pt x="32890" y="9608"/>
                  </a:cubicBezTo>
                  <a:cubicBezTo>
                    <a:pt x="32890" y="10009"/>
                    <a:pt x="32890" y="10442"/>
                    <a:pt x="32890" y="10843"/>
                  </a:cubicBezTo>
                  <a:lnTo>
                    <a:pt x="32890" y="10909"/>
                  </a:lnTo>
                  <a:cubicBezTo>
                    <a:pt x="32790" y="10809"/>
                    <a:pt x="32690" y="10709"/>
                    <a:pt x="32557" y="10609"/>
                  </a:cubicBezTo>
                  <a:cubicBezTo>
                    <a:pt x="32290" y="10342"/>
                    <a:pt x="31990" y="10042"/>
                    <a:pt x="31690" y="9775"/>
                  </a:cubicBezTo>
                  <a:cubicBezTo>
                    <a:pt x="31668" y="9753"/>
                    <a:pt x="31643" y="9744"/>
                    <a:pt x="31618" y="9744"/>
                  </a:cubicBezTo>
                  <a:cubicBezTo>
                    <a:pt x="31530" y="9744"/>
                    <a:pt x="31444" y="9864"/>
                    <a:pt x="31523" y="9942"/>
                  </a:cubicBezTo>
                  <a:cubicBezTo>
                    <a:pt x="31823" y="10209"/>
                    <a:pt x="32090" y="10509"/>
                    <a:pt x="32357" y="10809"/>
                  </a:cubicBezTo>
                  <a:cubicBezTo>
                    <a:pt x="32557" y="11043"/>
                    <a:pt x="32724" y="11310"/>
                    <a:pt x="32924" y="11510"/>
                  </a:cubicBezTo>
                  <a:cubicBezTo>
                    <a:pt x="32924" y="11777"/>
                    <a:pt x="32924" y="12043"/>
                    <a:pt x="32924" y="12310"/>
                  </a:cubicBezTo>
                  <a:cubicBezTo>
                    <a:pt x="32890" y="12277"/>
                    <a:pt x="32890" y="12277"/>
                    <a:pt x="32857" y="12244"/>
                  </a:cubicBezTo>
                  <a:cubicBezTo>
                    <a:pt x="32757" y="12177"/>
                    <a:pt x="32657" y="12077"/>
                    <a:pt x="32557" y="11977"/>
                  </a:cubicBezTo>
                  <a:cubicBezTo>
                    <a:pt x="32357" y="11810"/>
                    <a:pt x="32157" y="11610"/>
                    <a:pt x="31956" y="11443"/>
                  </a:cubicBezTo>
                  <a:cubicBezTo>
                    <a:pt x="31927" y="11421"/>
                    <a:pt x="31897" y="11412"/>
                    <a:pt x="31871" y="11412"/>
                  </a:cubicBezTo>
                  <a:cubicBezTo>
                    <a:pt x="31775" y="11412"/>
                    <a:pt x="31712" y="11525"/>
                    <a:pt x="31790" y="11576"/>
                  </a:cubicBezTo>
                  <a:cubicBezTo>
                    <a:pt x="31990" y="11777"/>
                    <a:pt x="32157" y="11977"/>
                    <a:pt x="32357" y="12177"/>
                  </a:cubicBezTo>
                  <a:cubicBezTo>
                    <a:pt x="32457" y="12277"/>
                    <a:pt x="32557" y="12377"/>
                    <a:pt x="32657" y="12477"/>
                  </a:cubicBezTo>
                  <a:cubicBezTo>
                    <a:pt x="32690" y="12510"/>
                    <a:pt x="32724" y="12577"/>
                    <a:pt x="32757" y="12611"/>
                  </a:cubicBezTo>
                  <a:cubicBezTo>
                    <a:pt x="32824" y="12644"/>
                    <a:pt x="32857" y="12711"/>
                    <a:pt x="32890" y="12744"/>
                  </a:cubicBezTo>
                  <a:cubicBezTo>
                    <a:pt x="32890" y="12844"/>
                    <a:pt x="32890" y="12944"/>
                    <a:pt x="32890" y="13044"/>
                  </a:cubicBezTo>
                  <a:cubicBezTo>
                    <a:pt x="32790" y="12944"/>
                    <a:pt x="32724" y="12877"/>
                    <a:pt x="32624" y="12811"/>
                  </a:cubicBezTo>
                  <a:cubicBezTo>
                    <a:pt x="32390" y="12611"/>
                    <a:pt x="32157" y="12377"/>
                    <a:pt x="31923" y="12177"/>
                  </a:cubicBezTo>
                  <a:cubicBezTo>
                    <a:pt x="31908" y="12162"/>
                    <a:pt x="31890" y="12155"/>
                    <a:pt x="31871" y="12155"/>
                  </a:cubicBezTo>
                  <a:cubicBezTo>
                    <a:pt x="31808" y="12155"/>
                    <a:pt x="31746" y="12233"/>
                    <a:pt x="31823" y="12310"/>
                  </a:cubicBezTo>
                  <a:cubicBezTo>
                    <a:pt x="32023" y="12510"/>
                    <a:pt x="32257" y="12744"/>
                    <a:pt x="32457" y="12977"/>
                  </a:cubicBezTo>
                  <a:cubicBezTo>
                    <a:pt x="32557" y="13078"/>
                    <a:pt x="32657" y="13178"/>
                    <a:pt x="32757" y="13311"/>
                  </a:cubicBezTo>
                  <a:cubicBezTo>
                    <a:pt x="32824" y="13344"/>
                    <a:pt x="32857" y="13378"/>
                    <a:pt x="32890" y="13444"/>
                  </a:cubicBezTo>
                  <a:cubicBezTo>
                    <a:pt x="32890" y="13711"/>
                    <a:pt x="32890" y="13978"/>
                    <a:pt x="32890" y="14245"/>
                  </a:cubicBezTo>
                  <a:cubicBezTo>
                    <a:pt x="32757" y="14145"/>
                    <a:pt x="32657" y="14045"/>
                    <a:pt x="32557" y="13945"/>
                  </a:cubicBezTo>
                  <a:cubicBezTo>
                    <a:pt x="32323" y="13711"/>
                    <a:pt x="32090" y="13478"/>
                    <a:pt x="31856" y="13244"/>
                  </a:cubicBezTo>
                  <a:cubicBezTo>
                    <a:pt x="31833" y="13229"/>
                    <a:pt x="31810" y="13222"/>
                    <a:pt x="31789" y="13222"/>
                  </a:cubicBezTo>
                  <a:cubicBezTo>
                    <a:pt x="31719" y="13222"/>
                    <a:pt x="31672" y="13293"/>
                    <a:pt x="31723" y="13344"/>
                  </a:cubicBezTo>
                  <a:cubicBezTo>
                    <a:pt x="31956" y="13611"/>
                    <a:pt x="32157" y="13845"/>
                    <a:pt x="32390" y="14112"/>
                  </a:cubicBezTo>
                  <a:cubicBezTo>
                    <a:pt x="32524" y="14278"/>
                    <a:pt x="32690" y="14479"/>
                    <a:pt x="32857" y="14645"/>
                  </a:cubicBezTo>
                  <a:cubicBezTo>
                    <a:pt x="32857" y="15046"/>
                    <a:pt x="32824" y="15446"/>
                    <a:pt x="32824" y="15846"/>
                  </a:cubicBezTo>
                  <a:cubicBezTo>
                    <a:pt x="32690" y="15746"/>
                    <a:pt x="32590" y="15646"/>
                    <a:pt x="32490" y="15546"/>
                  </a:cubicBezTo>
                  <a:cubicBezTo>
                    <a:pt x="32190" y="15279"/>
                    <a:pt x="31890" y="15012"/>
                    <a:pt x="31590" y="14745"/>
                  </a:cubicBezTo>
                  <a:cubicBezTo>
                    <a:pt x="31565" y="14720"/>
                    <a:pt x="31537" y="14710"/>
                    <a:pt x="31512" y="14710"/>
                  </a:cubicBezTo>
                  <a:cubicBezTo>
                    <a:pt x="31437" y="14710"/>
                    <a:pt x="31381" y="14804"/>
                    <a:pt x="31456" y="14879"/>
                  </a:cubicBezTo>
                  <a:cubicBezTo>
                    <a:pt x="31723" y="15179"/>
                    <a:pt x="31990" y="15479"/>
                    <a:pt x="32257" y="15779"/>
                  </a:cubicBezTo>
                  <a:cubicBezTo>
                    <a:pt x="32390" y="15913"/>
                    <a:pt x="32524" y="16046"/>
                    <a:pt x="32657" y="16213"/>
                  </a:cubicBezTo>
                  <a:cubicBezTo>
                    <a:pt x="32690" y="16246"/>
                    <a:pt x="32757" y="16313"/>
                    <a:pt x="32790" y="16347"/>
                  </a:cubicBezTo>
                  <a:cubicBezTo>
                    <a:pt x="32790" y="16580"/>
                    <a:pt x="32757" y="16814"/>
                    <a:pt x="32757" y="17047"/>
                  </a:cubicBezTo>
                  <a:cubicBezTo>
                    <a:pt x="32624" y="16947"/>
                    <a:pt x="32490" y="16814"/>
                    <a:pt x="32357" y="16713"/>
                  </a:cubicBezTo>
                  <a:cubicBezTo>
                    <a:pt x="32090" y="16513"/>
                    <a:pt x="31823" y="16280"/>
                    <a:pt x="31523" y="16080"/>
                  </a:cubicBezTo>
                  <a:cubicBezTo>
                    <a:pt x="31517" y="16074"/>
                    <a:pt x="31509" y="16071"/>
                    <a:pt x="31502" y="16071"/>
                  </a:cubicBezTo>
                  <a:cubicBezTo>
                    <a:pt x="31468" y="16071"/>
                    <a:pt x="31429" y="16125"/>
                    <a:pt x="31456" y="16180"/>
                  </a:cubicBezTo>
                  <a:cubicBezTo>
                    <a:pt x="31723" y="16380"/>
                    <a:pt x="31990" y="16613"/>
                    <a:pt x="32257" y="16880"/>
                  </a:cubicBezTo>
                  <a:cubicBezTo>
                    <a:pt x="32357" y="16980"/>
                    <a:pt x="32490" y="17114"/>
                    <a:pt x="32624" y="17247"/>
                  </a:cubicBezTo>
                  <a:cubicBezTo>
                    <a:pt x="32657" y="17281"/>
                    <a:pt x="32690" y="17314"/>
                    <a:pt x="32724" y="17381"/>
                  </a:cubicBezTo>
                  <a:lnTo>
                    <a:pt x="32690" y="17814"/>
                  </a:lnTo>
                  <a:cubicBezTo>
                    <a:pt x="32590" y="17714"/>
                    <a:pt x="32490" y="17647"/>
                    <a:pt x="32390" y="17547"/>
                  </a:cubicBezTo>
                  <a:cubicBezTo>
                    <a:pt x="32157" y="17381"/>
                    <a:pt x="31890" y="17214"/>
                    <a:pt x="31623" y="17080"/>
                  </a:cubicBezTo>
                  <a:cubicBezTo>
                    <a:pt x="31609" y="17071"/>
                    <a:pt x="31594" y="17067"/>
                    <a:pt x="31580" y="17067"/>
                  </a:cubicBezTo>
                  <a:cubicBezTo>
                    <a:pt x="31491" y="17067"/>
                    <a:pt x="31408" y="17223"/>
                    <a:pt x="31523" y="17281"/>
                  </a:cubicBezTo>
                  <a:cubicBezTo>
                    <a:pt x="31756" y="17414"/>
                    <a:pt x="31990" y="17581"/>
                    <a:pt x="32223" y="17781"/>
                  </a:cubicBezTo>
                  <a:cubicBezTo>
                    <a:pt x="32390" y="17914"/>
                    <a:pt x="32524" y="18081"/>
                    <a:pt x="32690" y="18248"/>
                  </a:cubicBezTo>
                  <a:cubicBezTo>
                    <a:pt x="32657" y="18448"/>
                    <a:pt x="32657" y="18615"/>
                    <a:pt x="32624" y="18782"/>
                  </a:cubicBezTo>
                  <a:cubicBezTo>
                    <a:pt x="32524" y="18715"/>
                    <a:pt x="32423" y="18615"/>
                    <a:pt x="32290" y="18548"/>
                  </a:cubicBezTo>
                  <a:cubicBezTo>
                    <a:pt x="32090" y="18381"/>
                    <a:pt x="31856" y="18181"/>
                    <a:pt x="31656" y="18014"/>
                  </a:cubicBezTo>
                  <a:cubicBezTo>
                    <a:pt x="31631" y="17989"/>
                    <a:pt x="31602" y="17979"/>
                    <a:pt x="31574" y="17979"/>
                  </a:cubicBezTo>
                  <a:cubicBezTo>
                    <a:pt x="31489" y="17979"/>
                    <a:pt x="31414" y="18073"/>
                    <a:pt x="31489" y="18148"/>
                  </a:cubicBezTo>
                  <a:cubicBezTo>
                    <a:pt x="31690" y="18381"/>
                    <a:pt x="31890" y="18548"/>
                    <a:pt x="32123" y="18748"/>
                  </a:cubicBezTo>
                  <a:cubicBezTo>
                    <a:pt x="32223" y="18848"/>
                    <a:pt x="32323" y="18948"/>
                    <a:pt x="32423" y="19048"/>
                  </a:cubicBezTo>
                  <a:cubicBezTo>
                    <a:pt x="32490" y="19082"/>
                    <a:pt x="32557" y="19149"/>
                    <a:pt x="32590" y="19182"/>
                  </a:cubicBezTo>
                  <a:lnTo>
                    <a:pt x="32557" y="20016"/>
                  </a:lnTo>
                  <a:lnTo>
                    <a:pt x="32323" y="19816"/>
                  </a:lnTo>
                  <a:cubicBezTo>
                    <a:pt x="32090" y="19616"/>
                    <a:pt x="31856" y="19415"/>
                    <a:pt x="31623" y="19215"/>
                  </a:cubicBezTo>
                  <a:cubicBezTo>
                    <a:pt x="31590" y="19199"/>
                    <a:pt x="31556" y="19190"/>
                    <a:pt x="31527" y="19190"/>
                  </a:cubicBezTo>
                  <a:cubicBezTo>
                    <a:pt x="31498" y="19190"/>
                    <a:pt x="31473" y="19199"/>
                    <a:pt x="31456" y="19215"/>
                  </a:cubicBezTo>
                  <a:cubicBezTo>
                    <a:pt x="31389" y="19282"/>
                    <a:pt x="31389" y="19349"/>
                    <a:pt x="31456" y="19382"/>
                  </a:cubicBezTo>
                  <a:cubicBezTo>
                    <a:pt x="31656" y="19582"/>
                    <a:pt x="31890" y="19816"/>
                    <a:pt x="32090" y="20016"/>
                  </a:cubicBezTo>
                  <a:cubicBezTo>
                    <a:pt x="32190" y="20116"/>
                    <a:pt x="32290" y="20249"/>
                    <a:pt x="32390" y="20349"/>
                  </a:cubicBezTo>
                  <a:cubicBezTo>
                    <a:pt x="32423" y="20383"/>
                    <a:pt x="32457" y="20416"/>
                    <a:pt x="32490" y="20449"/>
                  </a:cubicBezTo>
                  <a:cubicBezTo>
                    <a:pt x="32490" y="20616"/>
                    <a:pt x="32457" y="20783"/>
                    <a:pt x="32457" y="20916"/>
                  </a:cubicBezTo>
                  <a:cubicBezTo>
                    <a:pt x="32390" y="20883"/>
                    <a:pt x="32323" y="20816"/>
                    <a:pt x="32257" y="20783"/>
                  </a:cubicBezTo>
                  <a:cubicBezTo>
                    <a:pt x="32023" y="20616"/>
                    <a:pt x="31856" y="20449"/>
                    <a:pt x="31656" y="20283"/>
                  </a:cubicBezTo>
                  <a:cubicBezTo>
                    <a:pt x="31633" y="20251"/>
                    <a:pt x="31605" y="20238"/>
                    <a:pt x="31579" y="20238"/>
                  </a:cubicBezTo>
                  <a:cubicBezTo>
                    <a:pt x="31492" y="20238"/>
                    <a:pt x="31413" y="20373"/>
                    <a:pt x="31489" y="20449"/>
                  </a:cubicBezTo>
                  <a:cubicBezTo>
                    <a:pt x="31690" y="20616"/>
                    <a:pt x="31856" y="20816"/>
                    <a:pt x="32057" y="20983"/>
                  </a:cubicBezTo>
                  <a:cubicBezTo>
                    <a:pt x="32157" y="21050"/>
                    <a:pt x="32257" y="21150"/>
                    <a:pt x="32357" y="21217"/>
                  </a:cubicBezTo>
                  <a:cubicBezTo>
                    <a:pt x="32357" y="21250"/>
                    <a:pt x="32390" y="21283"/>
                    <a:pt x="32423" y="21283"/>
                  </a:cubicBezTo>
                  <a:cubicBezTo>
                    <a:pt x="32390" y="21584"/>
                    <a:pt x="32357" y="21850"/>
                    <a:pt x="32357" y="22117"/>
                  </a:cubicBezTo>
                  <a:lnTo>
                    <a:pt x="32323" y="22117"/>
                  </a:lnTo>
                  <a:cubicBezTo>
                    <a:pt x="32223" y="22051"/>
                    <a:pt x="32157" y="21984"/>
                    <a:pt x="32057" y="21917"/>
                  </a:cubicBezTo>
                  <a:cubicBezTo>
                    <a:pt x="31856" y="21784"/>
                    <a:pt x="31656" y="21617"/>
                    <a:pt x="31489" y="21484"/>
                  </a:cubicBezTo>
                  <a:cubicBezTo>
                    <a:pt x="31473" y="21473"/>
                    <a:pt x="31456" y="21468"/>
                    <a:pt x="31440" y="21468"/>
                  </a:cubicBezTo>
                  <a:cubicBezTo>
                    <a:pt x="31352" y="21468"/>
                    <a:pt x="31272" y="21594"/>
                    <a:pt x="31356" y="21650"/>
                  </a:cubicBezTo>
                  <a:cubicBezTo>
                    <a:pt x="31523" y="21817"/>
                    <a:pt x="31723" y="21984"/>
                    <a:pt x="31890" y="22117"/>
                  </a:cubicBezTo>
                  <a:cubicBezTo>
                    <a:pt x="31990" y="22184"/>
                    <a:pt x="32057" y="22284"/>
                    <a:pt x="32157" y="22351"/>
                  </a:cubicBezTo>
                  <a:cubicBezTo>
                    <a:pt x="32190" y="22384"/>
                    <a:pt x="32257" y="22451"/>
                    <a:pt x="32290" y="22484"/>
                  </a:cubicBezTo>
                  <a:cubicBezTo>
                    <a:pt x="32290" y="22718"/>
                    <a:pt x="32257" y="22918"/>
                    <a:pt x="32223" y="23151"/>
                  </a:cubicBezTo>
                  <a:cubicBezTo>
                    <a:pt x="32057" y="22985"/>
                    <a:pt x="31856" y="22818"/>
                    <a:pt x="31623" y="22718"/>
                  </a:cubicBezTo>
                  <a:cubicBezTo>
                    <a:pt x="31605" y="22709"/>
                    <a:pt x="31587" y="22705"/>
                    <a:pt x="31570" y="22705"/>
                  </a:cubicBezTo>
                  <a:cubicBezTo>
                    <a:pt x="31523" y="22705"/>
                    <a:pt x="31481" y="22736"/>
                    <a:pt x="31456" y="22784"/>
                  </a:cubicBezTo>
                  <a:cubicBezTo>
                    <a:pt x="31423" y="22818"/>
                    <a:pt x="31456" y="22918"/>
                    <a:pt x="31489" y="22951"/>
                  </a:cubicBezTo>
                  <a:cubicBezTo>
                    <a:pt x="31590" y="22985"/>
                    <a:pt x="31656" y="23018"/>
                    <a:pt x="31723" y="23085"/>
                  </a:cubicBezTo>
                  <a:cubicBezTo>
                    <a:pt x="31756" y="23085"/>
                    <a:pt x="31790" y="23118"/>
                    <a:pt x="31823" y="23151"/>
                  </a:cubicBezTo>
                  <a:cubicBezTo>
                    <a:pt x="31856" y="23151"/>
                    <a:pt x="31856" y="23151"/>
                    <a:pt x="31856" y="23185"/>
                  </a:cubicBezTo>
                  <a:cubicBezTo>
                    <a:pt x="31890" y="23185"/>
                    <a:pt x="31890" y="23185"/>
                    <a:pt x="31923" y="23218"/>
                  </a:cubicBezTo>
                  <a:cubicBezTo>
                    <a:pt x="31990" y="23285"/>
                    <a:pt x="32023" y="23318"/>
                    <a:pt x="32090" y="23385"/>
                  </a:cubicBezTo>
                  <a:cubicBezTo>
                    <a:pt x="32090" y="23418"/>
                    <a:pt x="32123" y="23418"/>
                    <a:pt x="32123" y="23452"/>
                  </a:cubicBezTo>
                  <a:cubicBezTo>
                    <a:pt x="32123" y="23452"/>
                    <a:pt x="32157" y="23485"/>
                    <a:pt x="32157" y="23485"/>
                  </a:cubicBezTo>
                  <a:cubicBezTo>
                    <a:pt x="32157" y="23485"/>
                    <a:pt x="32190" y="23518"/>
                    <a:pt x="32190" y="23552"/>
                  </a:cubicBezTo>
                  <a:cubicBezTo>
                    <a:pt x="32190" y="23585"/>
                    <a:pt x="32190" y="23618"/>
                    <a:pt x="32190" y="23685"/>
                  </a:cubicBezTo>
                  <a:lnTo>
                    <a:pt x="32123" y="24119"/>
                  </a:lnTo>
                  <a:cubicBezTo>
                    <a:pt x="31890" y="23919"/>
                    <a:pt x="31690" y="23685"/>
                    <a:pt x="31456" y="23485"/>
                  </a:cubicBezTo>
                  <a:cubicBezTo>
                    <a:pt x="31439" y="23459"/>
                    <a:pt x="31420" y="23449"/>
                    <a:pt x="31402" y="23449"/>
                  </a:cubicBezTo>
                  <a:cubicBezTo>
                    <a:pt x="31349" y="23449"/>
                    <a:pt x="31306" y="23535"/>
                    <a:pt x="31356" y="23585"/>
                  </a:cubicBezTo>
                  <a:cubicBezTo>
                    <a:pt x="31590" y="23885"/>
                    <a:pt x="31856" y="24185"/>
                    <a:pt x="32090" y="24486"/>
                  </a:cubicBezTo>
                  <a:cubicBezTo>
                    <a:pt x="32057" y="24753"/>
                    <a:pt x="32023" y="25053"/>
                    <a:pt x="31990" y="25353"/>
                  </a:cubicBezTo>
                  <a:cubicBezTo>
                    <a:pt x="31923" y="25253"/>
                    <a:pt x="31823" y="25186"/>
                    <a:pt x="31756" y="25086"/>
                  </a:cubicBezTo>
                  <a:cubicBezTo>
                    <a:pt x="31590" y="24919"/>
                    <a:pt x="31423" y="24753"/>
                    <a:pt x="31223" y="24586"/>
                  </a:cubicBezTo>
                  <a:cubicBezTo>
                    <a:pt x="31206" y="24569"/>
                    <a:pt x="31189" y="24561"/>
                    <a:pt x="31168" y="24561"/>
                  </a:cubicBezTo>
                  <a:cubicBezTo>
                    <a:pt x="31148" y="24561"/>
                    <a:pt x="31123" y="24569"/>
                    <a:pt x="31089" y="24586"/>
                  </a:cubicBezTo>
                  <a:cubicBezTo>
                    <a:pt x="31056" y="24619"/>
                    <a:pt x="31056" y="24652"/>
                    <a:pt x="31089" y="24719"/>
                  </a:cubicBezTo>
                  <a:cubicBezTo>
                    <a:pt x="31223" y="24886"/>
                    <a:pt x="31389" y="25086"/>
                    <a:pt x="31556" y="25286"/>
                  </a:cubicBezTo>
                  <a:cubicBezTo>
                    <a:pt x="31656" y="25353"/>
                    <a:pt x="31723" y="25453"/>
                    <a:pt x="31790" y="25553"/>
                  </a:cubicBezTo>
                  <a:cubicBezTo>
                    <a:pt x="31856" y="25587"/>
                    <a:pt x="31890" y="25653"/>
                    <a:pt x="31923" y="25687"/>
                  </a:cubicBezTo>
                  <a:lnTo>
                    <a:pt x="31956" y="25753"/>
                  </a:lnTo>
                  <a:cubicBezTo>
                    <a:pt x="31956" y="25887"/>
                    <a:pt x="31923" y="25987"/>
                    <a:pt x="31923" y="26120"/>
                  </a:cubicBezTo>
                  <a:cubicBezTo>
                    <a:pt x="31856" y="26087"/>
                    <a:pt x="31790" y="26054"/>
                    <a:pt x="31723" y="25987"/>
                  </a:cubicBezTo>
                  <a:cubicBezTo>
                    <a:pt x="31556" y="25853"/>
                    <a:pt x="31389" y="25720"/>
                    <a:pt x="31223" y="25587"/>
                  </a:cubicBezTo>
                  <a:cubicBezTo>
                    <a:pt x="31200" y="25571"/>
                    <a:pt x="31176" y="25565"/>
                    <a:pt x="31153" y="25565"/>
                  </a:cubicBezTo>
                  <a:cubicBezTo>
                    <a:pt x="31074" y="25565"/>
                    <a:pt x="31012" y="25642"/>
                    <a:pt x="31089" y="25720"/>
                  </a:cubicBezTo>
                  <a:cubicBezTo>
                    <a:pt x="31256" y="25853"/>
                    <a:pt x="31389" y="26020"/>
                    <a:pt x="31556" y="26187"/>
                  </a:cubicBezTo>
                  <a:lnTo>
                    <a:pt x="31790" y="26387"/>
                  </a:lnTo>
                  <a:cubicBezTo>
                    <a:pt x="31823" y="26420"/>
                    <a:pt x="31856" y="26454"/>
                    <a:pt x="31890" y="26454"/>
                  </a:cubicBezTo>
                  <a:cubicBezTo>
                    <a:pt x="31856" y="26621"/>
                    <a:pt x="31856" y="26787"/>
                    <a:pt x="31823" y="26954"/>
                  </a:cubicBezTo>
                  <a:cubicBezTo>
                    <a:pt x="31723" y="26887"/>
                    <a:pt x="31656" y="26787"/>
                    <a:pt x="31590" y="26721"/>
                  </a:cubicBezTo>
                  <a:cubicBezTo>
                    <a:pt x="31423" y="26521"/>
                    <a:pt x="31256" y="26354"/>
                    <a:pt x="31089" y="26154"/>
                  </a:cubicBezTo>
                  <a:cubicBezTo>
                    <a:pt x="31075" y="26125"/>
                    <a:pt x="31049" y="26115"/>
                    <a:pt x="31021" y="26115"/>
                  </a:cubicBezTo>
                  <a:cubicBezTo>
                    <a:pt x="30983" y="26115"/>
                    <a:pt x="30942" y="26134"/>
                    <a:pt x="30922" y="26154"/>
                  </a:cubicBezTo>
                  <a:cubicBezTo>
                    <a:pt x="30856" y="26220"/>
                    <a:pt x="30856" y="26287"/>
                    <a:pt x="30922" y="26320"/>
                  </a:cubicBezTo>
                  <a:cubicBezTo>
                    <a:pt x="31056" y="26521"/>
                    <a:pt x="31223" y="26721"/>
                    <a:pt x="31389" y="26887"/>
                  </a:cubicBezTo>
                  <a:cubicBezTo>
                    <a:pt x="31456" y="26988"/>
                    <a:pt x="31556" y="27054"/>
                    <a:pt x="31623" y="27154"/>
                  </a:cubicBezTo>
                  <a:cubicBezTo>
                    <a:pt x="31656" y="27221"/>
                    <a:pt x="31723" y="27254"/>
                    <a:pt x="31756" y="27288"/>
                  </a:cubicBezTo>
                  <a:cubicBezTo>
                    <a:pt x="31756" y="27288"/>
                    <a:pt x="31756" y="27321"/>
                    <a:pt x="31790" y="27321"/>
                  </a:cubicBezTo>
                  <a:cubicBezTo>
                    <a:pt x="31756" y="27555"/>
                    <a:pt x="31723" y="27821"/>
                    <a:pt x="31690" y="28055"/>
                  </a:cubicBezTo>
                  <a:cubicBezTo>
                    <a:pt x="31656" y="28022"/>
                    <a:pt x="31656" y="27988"/>
                    <a:pt x="31623" y="27955"/>
                  </a:cubicBezTo>
                  <a:cubicBezTo>
                    <a:pt x="31489" y="27855"/>
                    <a:pt x="31389" y="27755"/>
                    <a:pt x="31256" y="27621"/>
                  </a:cubicBezTo>
                  <a:cubicBezTo>
                    <a:pt x="31056" y="27421"/>
                    <a:pt x="30822" y="27188"/>
                    <a:pt x="30589" y="26954"/>
                  </a:cubicBezTo>
                  <a:cubicBezTo>
                    <a:pt x="30574" y="26932"/>
                    <a:pt x="30555" y="26923"/>
                    <a:pt x="30535" y="26923"/>
                  </a:cubicBezTo>
                  <a:cubicBezTo>
                    <a:pt x="30462" y="26923"/>
                    <a:pt x="30377" y="27043"/>
                    <a:pt x="30455" y="27121"/>
                  </a:cubicBezTo>
                  <a:cubicBezTo>
                    <a:pt x="30689" y="27321"/>
                    <a:pt x="30889" y="27555"/>
                    <a:pt x="31089" y="27821"/>
                  </a:cubicBezTo>
                  <a:cubicBezTo>
                    <a:pt x="31189" y="27922"/>
                    <a:pt x="31289" y="28055"/>
                    <a:pt x="31389" y="28155"/>
                  </a:cubicBezTo>
                  <a:cubicBezTo>
                    <a:pt x="31489" y="28255"/>
                    <a:pt x="31556" y="28389"/>
                    <a:pt x="31656" y="28489"/>
                  </a:cubicBezTo>
                  <a:cubicBezTo>
                    <a:pt x="31623" y="28622"/>
                    <a:pt x="31623" y="28755"/>
                    <a:pt x="31623" y="28889"/>
                  </a:cubicBezTo>
                  <a:cubicBezTo>
                    <a:pt x="31356" y="28655"/>
                    <a:pt x="31123" y="28389"/>
                    <a:pt x="30889" y="28122"/>
                  </a:cubicBezTo>
                  <a:cubicBezTo>
                    <a:pt x="30872" y="28105"/>
                    <a:pt x="30839" y="28097"/>
                    <a:pt x="30806" y="28097"/>
                  </a:cubicBezTo>
                  <a:cubicBezTo>
                    <a:pt x="30772" y="28097"/>
                    <a:pt x="30739" y="28105"/>
                    <a:pt x="30722" y="28122"/>
                  </a:cubicBezTo>
                  <a:cubicBezTo>
                    <a:pt x="30689" y="28188"/>
                    <a:pt x="30689" y="28255"/>
                    <a:pt x="30722" y="28288"/>
                  </a:cubicBezTo>
                  <a:cubicBezTo>
                    <a:pt x="30989" y="28622"/>
                    <a:pt x="31289" y="28922"/>
                    <a:pt x="31556" y="29256"/>
                  </a:cubicBezTo>
                  <a:cubicBezTo>
                    <a:pt x="31556" y="29423"/>
                    <a:pt x="31523" y="29623"/>
                    <a:pt x="31489" y="29790"/>
                  </a:cubicBezTo>
                  <a:cubicBezTo>
                    <a:pt x="31389" y="29723"/>
                    <a:pt x="31323" y="29623"/>
                    <a:pt x="31223" y="29556"/>
                  </a:cubicBezTo>
                  <a:cubicBezTo>
                    <a:pt x="31056" y="29356"/>
                    <a:pt x="30856" y="29156"/>
                    <a:pt x="30656" y="28956"/>
                  </a:cubicBezTo>
                  <a:cubicBezTo>
                    <a:pt x="30643" y="28943"/>
                    <a:pt x="30628" y="28937"/>
                    <a:pt x="30612" y="28937"/>
                  </a:cubicBezTo>
                  <a:cubicBezTo>
                    <a:pt x="30546" y="28937"/>
                    <a:pt x="30475" y="29035"/>
                    <a:pt x="30555" y="29089"/>
                  </a:cubicBezTo>
                  <a:cubicBezTo>
                    <a:pt x="30722" y="29289"/>
                    <a:pt x="30889" y="29489"/>
                    <a:pt x="31056" y="29689"/>
                  </a:cubicBezTo>
                  <a:lnTo>
                    <a:pt x="31323" y="29990"/>
                  </a:lnTo>
                  <a:cubicBezTo>
                    <a:pt x="31356" y="30056"/>
                    <a:pt x="31389" y="30123"/>
                    <a:pt x="31456" y="30156"/>
                  </a:cubicBezTo>
                  <a:cubicBezTo>
                    <a:pt x="31423" y="30323"/>
                    <a:pt x="31389" y="30457"/>
                    <a:pt x="31356" y="30590"/>
                  </a:cubicBezTo>
                  <a:cubicBezTo>
                    <a:pt x="31356" y="30623"/>
                    <a:pt x="31356" y="30623"/>
                    <a:pt x="31356" y="30623"/>
                  </a:cubicBezTo>
                  <a:cubicBezTo>
                    <a:pt x="31289" y="30523"/>
                    <a:pt x="31189" y="30390"/>
                    <a:pt x="31089" y="30290"/>
                  </a:cubicBezTo>
                  <a:cubicBezTo>
                    <a:pt x="30889" y="30090"/>
                    <a:pt x="30689" y="29890"/>
                    <a:pt x="30455" y="29723"/>
                  </a:cubicBezTo>
                  <a:cubicBezTo>
                    <a:pt x="30440" y="29707"/>
                    <a:pt x="30424" y="29701"/>
                    <a:pt x="30411" y="29701"/>
                  </a:cubicBezTo>
                  <a:cubicBezTo>
                    <a:pt x="30365" y="29701"/>
                    <a:pt x="30337" y="29772"/>
                    <a:pt x="30389" y="29823"/>
                  </a:cubicBezTo>
                  <a:cubicBezTo>
                    <a:pt x="30589" y="29990"/>
                    <a:pt x="30789" y="30190"/>
                    <a:pt x="30922" y="30390"/>
                  </a:cubicBezTo>
                  <a:cubicBezTo>
                    <a:pt x="31022" y="30490"/>
                    <a:pt x="31089" y="30623"/>
                    <a:pt x="31156" y="30724"/>
                  </a:cubicBezTo>
                  <a:cubicBezTo>
                    <a:pt x="31189" y="30824"/>
                    <a:pt x="31256" y="30890"/>
                    <a:pt x="31289" y="30990"/>
                  </a:cubicBezTo>
                  <a:cubicBezTo>
                    <a:pt x="31256" y="31157"/>
                    <a:pt x="31223" y="31324"/>
                    <a:pt x="31189" y="31524"/>
                  </a:cubicBezTo>
                  <a:cubicBezTo>
                    <a:pt x="31056" y="31357"/>
                    <a:pt x="30922" y="31224"/>
                    <a:pt x="30789" y="31090"/>
                  </a:cubicBezTo>
                  <a:cubicBezTo>
                    <a:pt x="30589" y="30857"/>
                    <a:pt x="30389" y="30657"/>
                    <a:pt x="30222" y="30457"/>
                  </a:cubicBezTo>
                  <a:cubicBezTo>
                    <a:pt x="30206" y="30441"/>
                    <a:pt x="30189" y="30435"/>
                    <a:pt x="30173" y="30435"/>
                  </a:cubicBezTo>
                  <a:cubicBezTo>
                    <a:pt x="30118" y="30435"/>
                    <a:pt x="30071" y="30506"/>
                    <a:pt x="30122" y="30557"/>
                  </a:cubicBezTo>
                  <a:lnTo>
                    <a:pt x="30656" y="31224"/>
                  </a:lnTo>
                  <a:cubicBezTo>
                    <a:pt x="30789" y="31424"/>
                    <a:pt x="30956" y="31591"/>
                    <a:pt x="31089" y="31791"/>
                  </a:cubicBezTo>
                  <a:cubicBezTo>
                    <a:pt x="31056" y="31924"/>
                    <a:pt x="31022" y="32058"/>
                    <a:pt x="30956" y="32158"/>
                  </a:cubicBezTo>
                  <a:cubicBezTo>
                    <a:pt x="30956" y="32158"/>
                    <a:pt x="30922" y="32125"/>
                    <a:pt x="30922" y="32125"/>
                  </a:cubicBezTo>
                  <a:cubicBezTo>
                    <a:pt x="30889" y="32058"/>
                    <a:pt x="30822" y="32024"/>
                    <a:pt x="30789" y="31958"/>
                  </a:cubicBezTo>
                  <a:cubicBezTo>
                    <a:pt x="30722" y="31858"/>
                    <a:pt x="30622" y="31758"/>
                    <a:pt x="30555" y="31658"/>
                  </a:cubicBezTo>
                  <a:lnTo>
                    <a:pt x="30088" y="31090"/>
                  </a:lnTo>
                  <a:cubicBezTo>
                    <a:pt x="30072" y="31065"/>
                    <a:pt x="30049" y="31055"/>
                    <a:pt x="30025" y="31055"/>
                  </a:cubicBezTo>
                  <a:cubicBezTo>
                    <a:pt x="29953" y="31055"/>
                    <a:pt x="29872" y="31149"/>
                    <a:pt x="29922" y="31224"/>
                  </a:cubicBezTo>
                  <a:cubicBezTo>
                    <a:pt x="30088" y="31424"/>
                    <a:pt x="30222" y="31624"/>
                    <a:pt x="30389" y="31791"/>
                  </a:cubicBezTo>
                  <a:cubicBezTo>
                    <a:pt x="30455" y="31891"/>
                    <a:pt x="30522" y="31991"/>
                    <a:pt x="30589" y="32091"/>
                  </a:cubicBezTo>
                  <a:cubicBezTo>
                    <a:pt x="30622" y="32158"/>
                    <a:pt x="30656" y="32191"/>
                    <a:pt x="30722" y="32258"/>
                  </a:cubicBezTo>
                  <a:cubicBezTo>
                    <a:pt x="30756" y="32325"/>
                    <a:pt x="30789" y="32358"/>
                    <a:pt x="30822" y="32425"/>
                  </a:cubicBezTo>
                  <a:lnTo>
                    <a:pt x="30856" y="32425"/>
                  </a:lnTo>
                  <a:cubicBezTo>
                    <a:pt x="30789" y="32558"/>
                    <a:pt x="30722" y="32725"/>
                    <a:pt x="30656" y="32858"/>
                  </a:cubicBezTo>
                  <a:cubicBezTo>
                    <a:pt x="30589" y="32725"/>
                    <a:pt x="30489" y="32625"/>
                    <a:pt x="30422" y="32491"/>
                  </a:cubicBezTo>
                  <a:cubicBezTo>
                    <a:pt x="30398" y="32468"/>
                    <a:pt x="30358" y="32444"/>
                    <a:pt x="30325" y="32444"/>
                  </a:cubicBezTo>
                  <a:cubicBezTo>
                    <a:pt x="30311" y="32444"/>
                    <a:pt x="30298" y="32448"/>
                    <a:pt x="30289" y="32458"/>
                  </a:cubicBezTo>
                  <a:cubicBezTo>
                    <a:pt x="30222" y="32491"/>
                    <a:pt x="30222" y="32558"/>
                    <a:pt x="30255" y="32592"/>
                  </a:cubicBezTo>
                  <a:cubicBezTo>
                    <a:pt x="30322" y="32758"/>
                    <a:pt x="30422" y="32892"/>
                    <a:pt x="30522" y="33059"/>
                  </a:cubicBezTo>
                  <a:cubicBezTo>
                    <a:pt x="30489" y="33125"/>
                    <a:pt x="30455" y="33159"/>
                    <a:pt x="30389" y="33225"/>
                  </a:cubicBezTo>
                  <a:cubicBezTo>
                    <a:pt x="30088" y="33592"/>
                    <a:pt x="29722" y="33892"/>
                    <a:pt x="29321" y="34126"/>
                  </a:cubicBezTo>
                  <a:cubicBezTo>
                    <a:pt x="29288" y="34093"/>
                    <a:pt x="29288" y="34059"/>
                    <a:pt x="29255" y="34026"/>
                  </a:cubicBezTo>
                  <a:cubicBezTo>
                    <a:pt x="29221" y="33993"/>
                    <a:pt x="29188" y="33959"/>
                    <a:pt x="29154" y="33959"/>
                  </a:cubicBezTo>
                  <a:cubicBezTo>
                    <a:pt x="29054" y="33859"/>
                    <a:pt x="28954" y="33759"/>
                    <a:pt x="28854" y="33626"/>
                  </a:cubicBezTo>
                  <a:cubicBezTo>
                    <a:pt x="28754" y="33526"/>
                    <a:pt x="28654" y="33425"/>
                    <a:pt x="28554" y="33292"/>
                  </a:cubicBezTo>
                  <a:cubicBezTo>
                    <a:pt x="28354" y="33092"/>
                    <a:pt x="28154" y="32858"/>
                    <a:pt x="27920" y="32625"/>
                  </a:cubicBezTo>
                  <a:cubicBezTo>
                    <a:pt x="27913" y="32609"/>
                    <a:pt x="27901" y="32603"/>
                    <a:pt x="27889" y="32603"/>
                  </a:cubicBezTo>
                  <a:cubicBezTo>
                    <a:pt x="27848" y="32603"/>
                    <a:pt x="27795" y="32674"/>
                    <a:pt x="27820" y="32725"/>
                  </a:cubicBezTo>
                  <a:cubicBezTo>
                    <a:pt x="28054" y="32992"/>
                    <a:pt x="28287" y="33259"/>
                    <a:pt x="28487" y="33526"/>
                  </a:cubicBezTo>
                  <a:cubicBezTo>
                    <a:pt x="28587" y="33659"/>
                    <a:pt x="28687" y="33792"/>
                    <a:pt x="28821" y="33926"/>
                  </a:cubicBezTo>
                  <a:cubicBezTo>
                    <a:pt x="28854" y="33993"/>
                    <a:pt x="28921" y="34059"/>
                    <a:pt x="28954" y="34126"/>
                  </a:cubicBezTo>
                  <a:cubicBezTo>
                    <a:pt x="28954" y="34193"/>
                    <a:pt x="28988" y="34226"/>
                    <a:pt x="29021" y="34259"/>
                  </a:cubicBezTo>
                  <a:cubicBezTo>
                    <a:pt x="29021" y="34293"/>
                    <a:pt x="29054" y="34293"/>
                    <a:pt x="29054" y="34293"/>
                  </a:cubicBezTo>
                  <a:cubicBezTo>
                    <a:pt x="28788" y="34426"/>
                    <a:pt x="28487" y="34526"/>
                    <a:pt x="28187" y="34593"/>
                  </a:cubicBezTo>
                  <a:cubicBezTo>
                    <a:pt x="28187" y="34593"/>
                    <a:pt x="28187" y="34593"/>
                    <a:pt x="28187" y="34560"/>
                  </a:cubicBezTo>
                  <a:cubicBezTo>
                    <a:pt x="28120" y="34460"/>
                    <a:pt x="28020" y="34359"/>
                    <a:pt x="27920" y="34226"/>
                  </a:cubicBezTo>
                  <a:cubicBezTo>
                    <a:pt x="27854" y="34126"/>
                    <a:pt x="27753" y="34026"/>
                    <a:pt x="27687" y="33926"/>
                  </a:cubicBezTo>
                  <a:cubicBezTo>
                    <a:pt x="27487" y="33726"/>
                    <a:pt x="27320" y="33526"/>
                    <a:pt x="27153" y="33325"/>
                  </a:cubicBezTo>
                  <a:cubicBezTo>
                    <a:pt x="27138" y="33310"/>
                    <a:pt x="27118" y="33303"/>
                    <a:pt x="27099" y="33303"/>
                  </a:cubicBezTo>
                  <a:cubicBezTo>
                    <a:pt x="27035" y="33303"/>
                    <a:pt x="26968" y="33374"/>
                    <a:pt x="27020" y="33425"/>
                  </a:cubicBezTo>
                  <a:cubicBezTo>
                    <a:pt x="27186" y="33659"/>
                    <a:pt x="27353" y="33859"/>
                    <a:pt x="27520" y="34059"/>
                  </a:cubicBezTo>
                  <a:cubicBezTo>
                    <a:pt x="27587" y="34159"/>
                    <a:pt x="27687" y="34293"/>
                    <a:pt x="27753" y="34393"/>
                  </a:cubicBezTo>
                  <a:cubicBezTo>
                    <a:pt x="27820" y="34493"/>
                    <a:pt x="27887" y="34560"/>
                    <a:pt x="27954" y="34660"/>
                  </a:cubicBezTo>
                  <a:cubicBezTo>
                    <a:pt x="27487" y="34760"/>
                    <a:pt x="27053" y="34826"/>
                    <a:pt x="26586" y="34826"/>
                  </a:cubicBezTo>
                  <a:cubicBezTo>
                    <a:pt x="26352" y="34560"/>
                    <a:pt x="26119" y="34293"/>
                    <a:pt x="25885" y="34026"/>
                  </a:cubicBezTo>
                  <a:cubicBezTo>
                    <a:pt x="25869" y="34009"/>
                    <a:pt x="25844" y="34001"/>
                    <a:pt x="25819" y="34001"/>
                  </a:cubicBezTo>
                  <a:cubicBezTo>
                    <a:pt x="25794" y="34001"/>
                    <a:pt x="25769" y="34009"/>
                    <a:pt x="25752" y="34026"/>
                  </a:cubicBezTo>
                  <a:cubicBezTo>
                    <a:pt x="25719" y="34059"/>
                    <a:pt x="25719" y="34126"/>
                    <a:pt x="25752" y="34159"/>
                  </a:cubicBezTo>
                  <a:cubicBezTo>
                    <a:pt x="25952" y="34393"/>
                    <a:pt x="26119" y="34626"/>
                    <a:pt x="26319" y="34860"/>
                  </a:cubicBezTo>
                  <a:cubicBezTo>
                    <a:pt x="26019" y="34860"/>
                    <a:pt x="25719" y="34860"/>
                    <a:pt x="25418" y="34893"/>
                  </a:cubicBezTo>
                  <a:cubicBezTo>
                    <a:pt x="25352" y="34760"/>
                    <a:pt x="25252" y="34693"/>
                    <a:pt x="25152" y="34593"/>
                  </a:cubicBezTo>
                  <a:cubicBezTo>
                    <a:pt x="25052" y="34526"/>
                    <a:pt x="24985" y="34426"/>
                    <a:pt x="24885" y="34326"/>
                  </a:cubicBezTo>
                  <a:cubicBezTo>
                    <a:pt x="24718" y="34159"/>
                    <a:pt x="24585" y="33959"/>
                    <a:pt x="24418" y="33759"/>
                  </a:cubicBezTo>
                  <a:cubicBezTo>
                    <a:pt x="24401" y="33742"/>
                    <a:pt x="24368" y="33734"/>
                    <a:pt x="24334" y="33734"/>
                  </a:cubicBezTo>
                  <a:cubicBezTo>
                    <a:pt x="24301" y="33734"/>
                    <a:pt x="24268" y="33742"/>
                    <a:pt x="24251" y="33759"/>
                  </a:cubicBezTo>
                  <a:cubicBezTo>
                    <a:pt x="24218" y="33826"/>
                    <a:pt x="24218" y="33892"/>
                    <a:pt x="24251" y="33926"/>
                  </a:cubicBezTo>
                  <a:cubicBezTo>
                    <a:pt x="24418" y="34126"/>
                    <a:pt x="24551" y="34293"/>
                    <a:pt x="24718" y="34493"/>
                  </a:cubicBezTo>
                  <a:cubicBezTo>
                    <a:pt x="24785" y="34593"/>
                    <a:pt x="24851" y="34660"/>
                    <a:pt x="24918" y="34760"/>
                  </a:cubicBezTo>
                  <a:cubicBezTo>
                    <a:pt x="24951" y="34793"/>
                    <a:pt x="24985" y="34860"/>
                    <a:pt x="25018" y="34893"/>
                  </a:cubicBezTo>
                  <a:cubicBezTo>
                    <a:pt x="24818" y="34893"/>
                    <a:pt x="24585" y="34860"/>
                    <a:pt x="24384" y="34860"/>
                  </a:cubicBezTo>
                  <a:lnTo>
                    <a:pt x="24351" y="34860"/>
                  </a:lnTo>
                  <a:cubicBezTo>
                    <a:pt x="24151" y="34593"/>
                    <a:pt x="23917" y="34326"/>
                    <a:pt x="23717" y="34059"/>
                  </a:cubicBezTo>
                  <a:cubicBezTo>
                    <a:pt x="23701" y="34043"/>
                    <a:pt x="23676" y="34034"/>
                    <a:pt x="23646" y="34034"/>
                  </a:cubicBezTo>
                  <a:cubicBezTo>
                    <a:pt x="23617" y="34034"/>
                    <a:pt x="23584" y="34043"/>
                    <a:pt x="23550" y="34059"/>
                  </a:cubicBezTo>
                  <a:cubicBezTo>
                    <a:pt x="23517" y="34093"/>
                    <a:pt x="23517" y="34159"/>
                    <a:pt x="23550" y="34193"/>
                  </a:cubicBezTo>
                  <a:cubicBezTo>
                    <a:pt x="23751" y="34426"/>
                    <a:pt x="23917" y="34660"/>
                    <a:pt x="24118" y="34860"/>
                  </a:cubicBezTo>
                  <a:lnTo>
                    <a:pt x="23651" y="34860"/>
                  </a:lnTo>
                  <a:cubicBezTo>
                    <a:pt x="23617" y="34826"/>
                    <a:pt x="23584" y="34760"/>
                    <a:pt x="23550" y="34726"/>
                  </a:cubicBezTo>
                  <a:lnTo>
                    <a:pt x="23350" y="34426"/>
                  </a:lnTo>
                  <a:cubicBezTo>
                    <a:pt x="23217" y="34226"/>
                    <a:pt x="23083" y="34026"/>
                    <a:pt x="22950" y="33859"/>
                  </a:cubicBezTo>
                  <a:cubicBezTo>
                    <a:pt x="22931" y="33830"/>
                    <a:pt x="22902" y="33818"/>
                    <a:pt x="22874" y="33818"/>
                  </a:cubicBezTo>
                  <a:cubicBezTo>
                    <a:pt x="22806" y="33818"/>
                    <a:pt x="22736" y="33888"/>
                    <a:pt x="22783" y="33959"/>
                  </a:cubicBezTo>
                  <a:cubicBezTo>
                    <a:pt x="22917" y="34159"/>
                    <a:pt x="23050" y="34359"/>
                    <a:pt x="23184" y="34560"/>
                  </a:cubicBezTo>
                  <a:cubicBezTo>
                    <a:pt x="23250" y="34626"/>
                    <a:pt x="23284" y="34726"/>
                    <a:pt x="23350" y="34826"/>
                  </a:cubicBezTo>
                  <a:cubicBezTo>
                    <a:pt x="23384" y="34860"/>
                    <a:pt x="23384" y="34860"/>
                    <a:pt x="23384" y="34860"/>
                  </a:cubicBezTo>
                  <a:cubicBezTo>
                    <a:pt x="22950" y="34860"/>
                    <a:pt x="22550" y="34860"/>
                    <a:pt x="22116" y="34826"/>
                  </a:cubicBezTo>
                  <a:cubicBezTo>
                    <a:pt x="22116" y="34793"/>
                    <a:pt x="22116" y="34760"/>
                    <a:pt x="22083" y="34726"/>
                  </a:cubicBezTo>
                  <a:cubicBezTo>
                    <a:pt x="22016" y="34693"/>
                    <a:pt x="21983" y="34626"/>
                    <a:pt x="21916" y="34593"/>
                  </a:cubicBezTo>
                  <a:cubicBezTo>
                    <a:pt x="21883" y="34526"/>
                    <a:pt x="21816" y="34493"/>
                    <a:pt x="21783" y="34426"/>
                  </a:cubicBezTo>
                  <a:cubicBezTo>
                    <a:pt x="21682" y="34326"/>
                    <a:pt x="21582" y="34226"/>
                    <a:pt x="21482" y="34126"/>
                  </a:cubicBezTo>
                  <a:cubicBezTo>
                    <a:pt x="21466" y="34109"/>
                    <a:pt x="21441" y="34101"/>
                    <a:pt x="21416" y="34101"/>
                  </a:cubicBezTo>
                  <a:cubicBezTo>
                    <a:pt x="21391" y="34101"/>
                    <a:pt x="21366" y="34109"/>
                    <a:pt x="21349" y="34126"/>
                  </a:cubicBezTo>
                  <a:cubicBezTo>
                    <a:pt x="21316" y="34159"/>
                    <a:pt x="21316" y="34193"/>
                    <a:pt x="21349" y="34226"/>
                  </a:cubicBezTo>
                  <a:cubicBezTo>
                    <a:pt x="21449" y="34326"/>
                    <a:pt x="21549" y="34460"/>
                    <a:pt x="21649" y="34560"/>
                  </a:cubicBezTo>
                  <a:cubicBezTo>
                    <a:pt x="21682" y="34593"/>
                    <a:pt x="21749" y="34660"/>
                    <a:pt x="21783" y="34726"/>
                  </a:cubicBezTo>
                  <a:cubicBezTo>
                    <a:pt x="21816" y="34760"/>
                    <a:pt x="21849" y="34793"/>
                    <a:pt x="21883" y="34826"/>
                  </a:cubicBezTo>
                  <a:lnTo>
                    <a:pt x="21549" y="34826"/>
                  </a:lnTo>
                  <a:lnTo>
                    <a:pt x="20949" y="34793"/>
                  </a:lnTo>
                  <a:cubicBezTo>
                    <a:pt x="20715" y="34560"/>
                    <a:pt x="20482" y="34293"/>
                    <a:pt x="20248" y="34059"/>
                  </a:cubicBezTo>
                  <a:cubicBezTo>
                    <a:pt x="20231" y="34034"/>
                    <a:pt x="20211" y="34024"/>
                    <a:pt x="20190" y="34024"/>
                  </a:cubicBezTo>
                  <a:cubicBezTo>
                    <a:pt x="20129" y="34024"/>
                    <a:pt x="20073" y="34118"/>
                    <a:pt x="20148" y="34193"/>
                  </a:cubicBezTo>
                  <a:cubicBezTo>
                    <a:pt x="20315" y="34393"/>
                    <a:pt x="20482" y="34593"/>
                    <a:pt x="20648" y="34793"/>
                  </a:cubicBezTo>
                  <a:cubicBezTo>
                    <a:pt x="20215" y="34760"/>
                    <a:pt x="19781" y="34760"/>
                    <a:pt x="19314" y="34726"/>
                  </a:cubicBezTo>
                  <a:cubicBezTo>
                    <a:pt x="19247" y="34626"/>
                    <a:pt x="19181" y="34560"/>
                    <a:pt x="19081" y="34460"/>
                  </a:cubicBezTo>
                  <a:cubicBezTo>
                    <a:pt x="19014" y="34393"/>
                    <a:pt x="18914" y="34293"/>
                    <a:pt x="18847" y="34193"/>
                  </a:cubicBezTo>
                  <a:cubicBezTo>
                    <a:pt x="18680" y="34026"/>
                    <a:pt x="18514" y="33859"/>
                    <a:pt x="18347" y="33692"/>
                  </a:cubicBezTo>
                  <a:cubicBezTo>
                    <a:pt x="18322" y="33667"/>
                    <a:pt x="18295" y="33657"/>
                    <a:pt x="18270" y="33657"/>
                  </a:cubicBezTo>
                  <a:cubicBezTo>
                    <a:pt x="18195" y="33657"/>
                    <a:pt x="18138" y="33751"/>
                    <a:pt x="18213" y="33826"/>
                  </a:cubicBezTo>
                  <a:cubicBezTo>
                    <a:pt x="18347" y="34026"/>
                    <a:pt x="18514" y="34193"/>
                    <a:pt x="18680" y="34359"/>
                  </a:cubicBezTo>
                  <a:cubicBezTo>
                    <a:pt x="18747" y="34460"/>
                    <a:pt x="18814" y="34526"/>
                    <a:pt x="18914" y="34626"/>
                  </a:cubicBezTo>
                  <a:lnTo>
                    <a:pt x="18981" y="34693"/>
                  </a:lnTo>
                  <a:cubicBezTo>
                    <a:pt x="18614" y="34693"/>
                    <a:pt x="18280" y="34660"/>
                    <a:pt x="17913" y="34626"/>
                  </a:cubicBezTo>
                  <a:cubicBezTo>
                    <a:pt x="17746" y="34426"/>
                    <a:pt x="17580" y="34226"/>
                    <a:pt x="17413" y="34026"/>
                  </a:cubicBezTo>
                  <a:cubicBezTo>
                    <a:pt x="17396" y="34009"/>
                    <a:pt x="17379" y="34001"/>
                    <a:pt x="17363" y="34001"/>
                  </a:cubicBezTo>
                  <a:cubicBezTo>
                    <a:pt x="17346" y="34001"/>
                    <a:pt x="17329" y="34009"/>
                    <a:pt x="17313" y="34026"/>
                  </a:cubicBezTo>
                  <a:cubicBezTo>
                    <a:pt x="17279" y="34059"/>
                    <a:pt x="17279" y="34093"/>
                    <a:pt x="17313" y="34126"/>
                  </a:cubicBezTo>
                  <a:cubicBezTo>
                    <a:pt x="17446" y="34293"/>
                    <a:pt x="17546" y="34460"/>
                    <a:pt x="17680" y="34626"/>
                  </a:cubicBezTo>
                  <a:cubicBezTo>
                    <a:pt x="17446" y="34626"/>
                    <a:pt x="17213" y="34593"/>
                    <a:pt x="16979" y="34560"/>
                  </a:cubicBezTo>
                  <a:cubicBezTo>
                    <a:pt x="16746" y="34293"/>
                    <a:pt x="16545" y="34026"/>
                    <a:pt x="16312" y="33726"/>
                  </a:cubicBezTo>
                  <a:cubicBezTo>
                    <a:pt x="16302" y="33706"/>
                    <a:pt x="16284" y="33698"/>
                    <a:pt x="16264" y="33698"/>
                  </a:cubicBezTo>
                  <a:cubicBezTo>
                    <a:pt x="16218" y="33698"/>
                    <a:pt x="16165" y="33745"/>
                    <a:pt x="16212" y="33792"/>
                  </a:cubicBezTo>
                  <a:cubicBezTo>
                    <a:pt x="16379" y="34059"/>
                    <a:pt x="16545" y="34293"/>
                    <a:pt x="16712" y="34560"/>
                  </a:cubicBezTo>
                  <a:cubicBezTo>
                    <a:pt x="16312" y="34526"/>
                    <a:pt x="15912" y="34493"/>
                    <a:pt x="15511" y="34460"/>
                  </a:cubicBezTo>
                  <a:lnTo>
                    <a:pt x="15478" y="34426"/>
                  </a:lnTo>
                  <a:lnTo>
                    <a:pt x="15378" y="34326"/>
                  </a:lnTo>
                  <a:cubicBezTo>
                    <a:pt x="15311" y="34259"/>
                    <a:pt x="15245" y="34193"/>
                    <a:pt x="15178" y="34126"/>
                  </a:cubicBezTo>
                  <a:lnTo>
                    <a:pt x="14778" y="33692"/>
                  </a:lnTo>
                  <a:cubicBezTo>
                    <a:pt x="14761" y="33676"/>
                    <a:pt x="14736" y="33667"/>
                    <a:pt x="14711" y="33667"/>
                  </a:cubicBezTo>
                  <a:cubicBezTo>
                    <a:pt x="14686" y="33667"/>
                    <a:pt x="14661" y="33676"/>
                    <a:pt x="14644" y="33692"/>
                  </a:cubicBezTo>
                  <a:cubicBezTo>
                    <a:pt x="14611" y="33726"/>
                    <a:pt x="14611" y="33759"/>
                    <a:pt x="14644" y="33826"/>
                  </a:cubicBezTo>
                  <a:cubicBezTo>
                    <a:pt x="14778" y="33959"/>
                    <a:pt x="14911" y="34093"/>
                    <a:pt x="15011" y="34259"/>
                  </a:cubicBezTo>
                  <a:cubicBezTo>
                    <a:pt x="15078" y="34326"/>
                    <a:pt x="15111" y="34359"/>
                    <a:pt x="15144" y="34426"/>
                  </a:cubicBezTo>
                  <a:cubicBezTo>
                    <a:pt x="14878" y="34393"/>
                    <a:pt x="14611" y="34393"/>
                    <a:pt x="14311" y="34359"/>
                  </a:cubicBezTo>
                  <a:lnTo>
                    <a:pt x="14077" y="34326"/>
                  </a:lnTo>
                  <a:cubicBezTo>
                    <a:pt x="13944" y="34159"/>
                    <a:pt x="13810" y="33993"/>
                    <a:pt x="13710" y="33826"/>
                  </a:cubicBezTo>
                  <a:cubicBezTo>
                    <a:pt x="13693" y="33809"/>
                    <a:pt x="13668" y="33801"/>
                    <a:pt x="13643" y="33801"/>
                  </a:cubicBezTo>
                  <a:cubicBezTo>
                    <a:pt x="13618" y="33801"/>
                    <a:pt x="13593" y="33809"/>
                    <a:pt x="13577" y="33826"/>
                  </a:cubicBezTo>
                  <a:cubicBezTo>
                    <a:pt x="13543" y="33859"/>
                    <a:pt x="13543" y="33892"/>
                    <a:pt x="13577" y="33926"/>
                  </a:cubicBezTo>
                  <a:lnTo>
                    <a:pt x="13810" y="34293"/>
                  </a:lnTo>
                  <a:cubicBezTo>
                    <a:pt x="13510" y="34259"/>
                    <a:pt x="13176" y="34226"/>
                    <a:pt x="12876" y="34193"/>
                  </a:cubicBezTo>
                  <a:cubicBezTo>
                    <a:pt x="12809" y="34126"/>
                    <a:pt x="12743" y="34026"/>
                    <a:pt x="12676" y="33959"/>
                  </a:cubicBezTo>
                  <a:cubicBezTo>
                    <a:pt x="12576" y="33826"/>
                    <a:pt x="12476" y="33692"/>
                    <a:pt x="12342" y="33526"/>
                  </a:cubicBezTo>
                  <a:cubicBezTo>
                    <a:pt x="12342" y="33509"/>
                    <a:pt x="12326" y="33501"/>
                    <a:pt x="12305" y="33501"/>
                  </a:cubicBezTo>
                  <a:cubicBezTo>
                    <a:pt x="12284" y="33501"/>
                    <a:pt x="12259" y="33509"/>
                    <a:pt x="12242" y="33526"/>
                  </a:cubicBezTo>
                  <a:cubicBezTo>
                    <a:pt x="12209" y="33559"/>
                    <a:pt x="12176" y="33626"/>
                    <a:pt x="12209" y="33659"/>
                  </a:cubicBezTo>
                  <a:cubicBezTo>
                    <a:pt x="12309" y="33792"/>
                    <a:pt x="12409" y="33926"/>
                    <a:pt x="12509" y="34093"/>
                  </a:cubicBezTo>
                  <a:cubicBezTo>
                    <a:pt x="12543" y="34093"/>
                    <a:pt x="12543" y="34126"/>
                    <a:pt x="12576" y="34159"/>
                  </a:cubicBezTo>
                  <a:cubicBezTo>
                    <a:pt x="12276" y="34126"/>
                    <a:pt x="11976" y="34093"/>
                    <a:pt x="11675" y="34059"/>
                  </a:cubicBezTo>
                  <a:cubicBezTo>
                    <a:pt x="11542" y="33859"/>
                    <a:pt x="11408" y="33659"/>
                    <a:pt x="11242" y="33492"/>
                  </a:cubicBezTo>
                  <a:cubicBezTo>
                    <a:pt x="11217" y="33467"/>
                    <a:pt x="11190" y="33457"/>
                    <a:pt x="11165" y="33457"/>
                  </a:cubicBezTo>
                  <a:cubicBezTo>
                    <a:pt x="11089" y="33457"/>
                    <a:pt x="11033" y="33551"/>
                    <a:pt x="11108" y="33626"/>
                  </a:cubicBezTo>
                  <a:cubicBezTo>
                    <a:pt x="11208" y="33759"/>
                    <a:pt x="11308" y="33859"/>
                    <a:pt x="11408" y="34026"/>
                  </a:cubicBezTo>
                  <a:cubicBezTo>
                    <a:pt x="11175" y="33993"/>
                    <a:pt x="10941" y="33959"/>
                    <a:pt x="10741" y="33926"/>
                  </a:cubicBezTo>
                  <a:cubicBezTo>
                    <a:pt x="10374" y="33892"/>
                    <a:pt x="10007" y="33826"/>
                    <a:pt x="9641" y="33792"/>
                  </a:cubicBezTo>
                  <a:cubicBezTo>
                    <a:pt x="9641" y="33759"/>
                    <a:pt x="9607" y="33759"/>
                    <a:pt x="9607" y="33726"/>
                  </a:cubicBezTo>
                  <a:lnTo>
                    <a:pt x="9574" y="33726"/>
                  </a:lnTo>
                  <a:cubicBezTo>
                    <a:pt x="9574" y="33726"/>
                    <a:pt x="9540" y="33692"/>
                    <a:pt x="9540" y="33692"/>
                  </a:cubicBezTo>
                  <a:cubicBezTo>
                    <a:pt x="9507" y="33659"/>
                    <a:pt x="9474" y="33659"/>
                    <a:pt x="9474" y="33626"/>
                  </a:cubicBezTo>
                  <a:cubicBezTo>
                    <a:pt x="9407" y="33592"/>
                    <a:pt x="9374" y="33526"/>
                    <a:pt x="9340" y="33492"/>
                  </a:cubicBezTo>
                  <a:cubicBezTo>
                    <a:pt x="9240" y="33392"/>
                    <a:pt x="9174" y="33292"/>
                    <a:pt x="9107" y="33192"/>
                  </a:cubicBezTo>
                  <a:cubicBezTo>
                    <a:pt x="9083" y="33168"/>
                    <a:pt x="9043" y="33145"/>
                    <a:pt x="9010" y="33145"/>
                  </a:cubicBezTo>
                  <a:cubicBezTo>
                    <a:pt x="8996" y="33145"/>
                    <a:pt x="8983" y="33149"/>
                    <a:pt x="8973" y="33159"/>
                  </a:cubicBezTo>
                  <a:cubicBezTo>
                    <a:pt x="8940" y="33192"/>
                    <a:pt x="8907" y="33259"/>
                    <a:pt x="8940" y="33292"/>
                  </a:cubicBezTo>
                  <a:cubicBezTo>
                    <a:pt x="9007" y="33392"/>
                    <a:pt x="9107" y="33526"/>
                    <a:pt x="9174" y="33626"/>
                  </a:cubicBezTo>
                  <a:cubicBezTo>
                    <a:pt x="9207" y="33659"/>
                    <a:pt x="9240" y="33692"/>
                    <a:pt x="9274" y="33726"/>
                  </a:cubicBezTo>
                  <a:cubicBezTo>
                    <a:pt x="9073" y="33692"/>
                    <a:pt x="8840" y="33659"/>
                    <a:pt x="8640" y="33626"/>
                  </a:cubicBezTo>
                  <a:cubicBezTo>
                    <a:pt x="8473" y="33459"/>
                    <a:pt x="8306" y="33292"/>
                    <a:pt x="8173" y="33092"/>
                  </a:cubicBezTo>
                  <a:cubicBezTo>
                    <a:pt x="8161" y="33055"/>
                    <a:pt x="8139" y="33041"/>
                    <a:pt x="8119" y="33041"/>
                  </a:cubicBezTo>
                  <a:cubicBezTo>
                    <a:pt x="8084" y="33041"/>
                    <a:pt x="8052" y="33083"/>
                    <a:pt x="8073" y="33125"/>
                  </a:cubicBezTo>
                  <a:cubicBezTo>
                    <a:pt x="8173" y="33292"/>
                    <a:pt x="8273" y="33459"/>
                    <a:pt x="8406" y="33592"/>
                  </a:cubicBezTo>
                  <a:cubicBezTo>
                    <a:pt x="8173" y="33559"/>
                    <a:pt x="7973" y="33526"/>
                    <a:pt x="7773" y="33492"/>
                  </a:cubicBezTo>
                  <a:cubicBezTo>
                    <a:pt x="7806" y="33459"/>
                    <a:pt x="7773" y="33459"/>
                    <a:pt x="7773" y="33425"/>
                  </a:cubicBezTo>
                  <a:cubicBezTo>
                    <a:pt x="7639" y="33225"/>
                    <a:pt x="7506" y="33059"/>
                    <a:pt x="7372" y="32858"/>
                  </a:cubicBezTo>
                  <a:cubicBezTo>
                    <a:pt x="7349" y="32835"/>
                    <a:pt x="7308" y="32811"/>
                    <a:pt x="7275" y="32811"/>
                  </a:cubicBezTo>
                  <a:cubicBezTo>
                    <a:pt x="7261" y="32811"/>
                    <a:pt x="7249" y="32815"/>
                    <a:pt x="7239" y="32825"/>
                  </a:cubicBezTo>
                  <a:cubicBezTo>
                    <a:pt x="7172" y="32858"/>
                    <a:pt x="7172" y="32925"/>
                    <a:pt x="7205" y="32992"/>
                  </a:cubicBezTo>
                  <a:cubicBezTo>
                    <a:pt x="7306" y="33125"/>
                    <a:pt x="7406" y="33292"/>
                    <a:pt x="7506" y="33459"/>
                  </a:cubicBezTo>
                  <a:cubicBezTo>
                    <a:pt x="7406" y="33425"/>
                    <a:pt x="7306" y="33425"/>
                    <a:pt x="7205" y="33392"/>
                  </a:cubicBezTo>
                  <a:cubicBezTo>
                    <a:pt x="7005" y="33359"/>
                    <a:pt x="6805" y="33325"/>
                    <a:pt x="6605" y="33259"/>
                  </a:cubicBezTo>
                  <a:cubicBezTo>
                    <a:pt x="6505" y="33125"/>
                    <a:pt x="6438" y="32958"/>
                    <a:pt x="6338" y="32825"/>
                  </a:cubicBezTo>
                  <a:cubicBezTo>
                    <a:pt x="6338" y="32801"/>
                    <a:pt x="6305" y="32778"/>
                    <a:pt x="6273" y="32778"/>
                  </a:cubicBezTo>
                  <a:cubicBezTo>
                    <a:pt x="6261" y="32778"/>
                    <a:pt x="6248" y="32782"/>
                    <a:pt x="6238" y="32792"/>
                  </a:cubicBezTo>
                  <a:cubicBezTo>
                    <a:pt x="6171" y="32825"/>
                    <a:pt x="6171" y="32892"/>
                    <a:pt x="6205" y="32925"/>
                  </a:cubicBezTo>
                  <a:lnTo>
                    <a:pt x="6338" y="33159"/>
                  </a:lnTo>
                  <a:cubicBezTo>
                    <a:pt x="6171" y="33125"/>
                    <a:pt x="6005" y="33059"/>
                    <a:pt x="5871" y="33025"/>
                  </a:cubicBezTo>
                  <a:cubicBezTo>
                    <a:pt x="5704" y="32792"/>
                    <a:pt x="5571" y="32592"/>
                    <a:pt x="5438" y="32358"/>
                  </a:cubicBezTo>
                  <a:cubicBezTo>
                    <a:pt x="5415" y="32314"/>
                    <a:pt x="5378" y="32295"/>
                    <a:pt x="5341" y="32295"/>
                  </a:cubicBezTo>
                  <a:cubicBezTo>
                    <a:pt x="5267" y="32295"/>
                    <a:pt x="5193" y="32369"/>
                    <a:pt x="5237" y="32458"/>
                  </a:cubicBezTo>
                  <a:cubicBezTo>
                    <a:pt x="5304" y="32592"/>
                    <a:pt x="5404" y="32725"/>
                    <a:pt x="5471" y="32825"/>
                  </a:cubicBezTo>
                  <a:cubicBezTo>
                    <a:pt x="5171" y="32692"/>
                    <a:pt x="4904" y="32525"/>
                    <a:pt x="4637" y="32325"/>
                  </a:cubicBezTo>
                  <a:cubicBezTo>
                    <a:pt x="4237" y="32024"/>
                    <a:pt x="3870" y="31691"/>
                    <a:pt x="3536" y="31324"/>
                  </a:cubicBezTo>
                  <a:lnTo>
                    <a:pt x="3536" y="31324"/>
                  </a:lnTo>
                  <a:cubicBezTo>
                    <a:pt x="3770" y="31457"/>
                    <a:pt x="4037" y="31557"/>
                    <a:pt x="4270" y="31658"/>
                  </a:cubicBezTo>
                  <a:cubicBezTo>
                    <a:pt x="5037" y="31958"/>
                    <a:pt x="5804" y="32125"/>
                    <a:pt x="6605" y="32258"/>
                  </a:cubicBezTo>
                  <a:cubicBezTo>
                    <a:pt x="6622" y="32275"/>
                    <a:pt x="6638" y="32283"/>
                    <a:pt x="6651" y="32283"/>
                  </a:cubicBezTo>
                  <a:cubicBezTo>
                    <a:pt x="6663" y="32283"/>
                    <a:pt x="6672" y="32275"/>
                    <a:pt x="6672" y="32258"/>
                  </a:cubicBezTo>
                  <a:cubicBezTo>
                    <a:pt x="6705" y="32291"/>
                    <a:pt x="6738" y="32291"/>
                    <a:pt x="6772" y="32291"/>
                  </a:cubicBezTo>
                  <a:cubicBezTo>
                    <a:pt x="7105" y="32391"/>
                    <a:pt x="7439" y="32458"/>
                    <a:pt x="7773" y="32491"/>
                  </a:cubicBezTo>
                  <a:cubicBezTo>
                    <a:pt x="8440" y="32625"/>
                    <a:pt x="9107" y="32725"/>
                    <a:pt x="9741" y="32825"/>
                  </a:cubicBezTo>
                  <a:cubicBezTo>
                    <a:pt x="11075" y="32992"/>
                    <a:pt x="12409" y="33092"/>
                    <a:pt x="13743" y="33125"/>
                  </a:cubicBezTo>
                  <a:lnTo>
                    <a:pt x="13977" y="33125"/>
                  </a:lnTo>
                  <a:cubicBezTo>
                    <a:pt x="15478" y="33225"/>
                    <a:pt x="17012" y="33259"/>
                    <a:pt x="18480" y="33259"/>
                  </a:cubicBezTo>
                  <a:cubicBezTo>
                    <a:pt x="19481" y="33259"/>
                    <a:pt x="20482" y="33259"/>
                    <a:pt x="21482" y="33225"/>
                  </a:cubicBezTo>
                  <a:cubicBezTo>
                    <a:pt x="22250" y="33225"/>
                    <a:pt x="23050" y="33192"/>
                    <a:pt x="23817" y="33092"/>
                  </a:cubicBezTo>
                  <a:cubicBezTo>
                    <a:pt x="25252" y="32892"/>
                    <a:pt x="26786" y="32458"/>
                    <a:pt x="27854" y="31424"/>
                  </a:cubicBezTo>
                  <a:cubicBezTo>
                    <a:pt x="29121" y="30257"/>
                    <a:pt x="29421" y="28522"/>
                    <a:pt x="29588" y="26887"/>
                  </a:cubicBezTo>
                  <a:cubicBezTo>
                    <a:pt x="29822" y="24886"/>
                    <a:pt x="29955" y="22885"/>
                    <a:pt x="30088" y="20916"/>
                  </a:cubicBezTo>
                  <a:cubicBezTo>
                    <a:pt x="30389" y="16847"/>
                    <a:pt x="30489" y="12777"/>
                    <a:pt x="30489" y="8708"/>
                  </a:cubicBezTo>
                  <a:cubicBezTo>
                    <a:pt x="30489" y="7674"/>
                    <a:pt x="30455" y="6673"/>
                    <a:pt x="30455" y="5672"/>
                  </a:cubicBezTo>
                  <a:cubicBezTo>
                    <a:pt x="30422" y="4872"/>
                    <a:pt x="30422" y="4071"/>
                    <a:pt x="30255" y="3304"/>
                  </a:cubicBezTo>
                  <a:cubicBezTo>
                    <a:pt x="30255" y="3304"/>
                    <a:pt x="30255" y="3291"/>
                    <a:pt x="30248" y="3274"/>
                  </a:cubicBezTo>
                  <a:close/>
                  <a:moveTo>
                    <a:pt x="17392" y="0"/>
                  </a:moveTo>
                  <a:cubicBezTo>
                    <a:pt x="16701" y="0"/>
                    <a:pt x="16008" y="11"/>
                    <a:pt x="15311" y="35"/>
                  </a:cubicBezTo>
                  <a:cubicBezTo>
                    <a:pt x="11408" y="135"/>
                    <a:pt x="7506" y="535"/>
                    <a:pt x="3703" y="1403"/>
                  </a:cubicBezTo>
                  <a:cubicBezTo>
                    <a:pt x="3236" y="1503"/>
                    <a:pt x="2802" y="1603"/>
                    <a:pt x="2335" y="1703"/>
                  </a:cubicBezTo>
                  <a:cubicBezTo>
                    <a:pt x="1968" y="1803"/>
                    <a:pt x="1601" y="1970"/>
                    <a:pt x="1335" y="2270"/>
                  </a:cubicBezTo>
                  <a:cubicBezTo>
                    <a:pt x="1034" y="2637"/>
                    <a:pt x="1001" y="3104"/>
                    <a:pt x="934" y="3571"/>
                  </a:cubicBezTo>
                  <a:cubicBezTo>
                    <a:pt x="868" y="4038"/>
                    <a:pt x="801" y="4538"/>
                    <a:pt x="768" y="5005"/>
                  </a:cubicBezTo>
                  <a:cubicBezTo>
                    <a:pt x="501" y="7007"/>
                    <a:pt x="334" y="9041"/>
                    <a:pt x="234" y="11043"/>
                  </a:cubicBezTo>
                  <a:cubicBezTo>
                    <a:pt x="0" y="15079"/>
                    <a:pt x="0" y="19115"/>
                    <a:pt x="267" y="23118"/>
                  </a:cubicBezTo>
                  <a:cubicBezTo>
                    <a:pt x="334" y="24052"/>
                    <a:pt x="367" y="24986"/>
                    <a:pt x="501" y="25920"/>
                  </a:cubicBezTo>
                  <a:cubicBezTo>
                    <a:pt x="567" y="26721"/>
                    <a:pt x="701" y="27521"/>
                    <a:pt x="968" y="28288"/>
                  </a:cubicBezTo>
                  <a:cubicBezTo>
                    <a:pt x="1134" y="28755"/>
                    <a:pt x="1368" y="29222"/>
                    <a:pt x="1635" y="29623"/>
                  </a:cubicBezTo>
                  <a:cubicBezTo>
                    <a:pt x="2002" y="30423"/>
                    <a:pt x="2535" y="31157"/>
                    <a:pt x="3169" y="31791"/>
                  </a:cubicBezTo>
                  <a:cubicBezTo>
                    <a:pt x="3770" y="32391"/>
                    <a:pt x="4437" y="32992"/>
                    <a:pt x="5204" y="33392"/>
                  </a:cubicBezTo>
                  <a:cubicBezTo>
                    <a:pt x="6238" y="33892"/>
                    <a:pt x="7406" y="34026"/>
                    <a:pt x="8540" y="34226"/>
                  </a:cubicBezTo>
                  <a:cubicBezTo>
                    <a:pt x="9807" y="34393"/>
                    <a:pt x="11042" y="34560"/>
                    <a:pt x="12309" y="34726"/>
                  </a:cubicBezTo>
                  <a:cubicBezTo>
                    <a:pt x="14778" y="34993"/>
                    <a:pt x="17279" y="35193"/>
                    <a:pt x="19781" y="35327"/>
                  </a:cubicBezTo>
                  <a:cubicBezTo>
                    <a:pt x="21015" y="35360"/>
                    <a:pt x="22283" y="35394"/>
                    <a:pt x="23550" y="35427"/>
                  </a:cubicBezTo>
                  <a:cubicBezTo>
                    <a:pt x="23991" y="35427"/>
                    <a:pt x="24436" y="35432"/>
                    <a:pt x="24883" y="35432"/>
                  </a:cubicBezTo>
                  <a:cubicBezTo>
                    <a:pt x="25553" y="35432"/>
                    <a:pt x="26226" y="35420"/>
                    <a:pt x="26886" y="35360"/>
                  </a:cubicBezTo>
                  <a:cubicBezTo>
                    <a:pt x="27854" y="35260"/>
                    <a:pt x="28854" y="35060"/>
                    <a:pt x="29688" y="34526"/>
                  </a:cubicBezTo>
                  <a:cubicBezTo>
                    <a:pt x="30555" y="34026"/>
                    <a:pt x="31156" y="33192"/>
                    <a:pt x="31489" y="32291"/>
                  </a:cubicBezTo>
                  <a:cubicBezTo>
                    <a:pt x="31856" y="31324"/>
                    <a:pt x="31956" y="30290"/>
                    <a:pt x="32090" y="29289"/>
                  </a:cubicBezTo>
                  <a:cubicBezTo>
                    <a:pt x="32257" y="28055"/>
                    <a:pt x="32390" y="26821"/>
                    <a:pt x="32524" y="25587"/>
                  </a:cubicBezTo>
                  <a:cubicBezTo>
                    <a:pt x="33124" y="20550"/>
                    <a:pt x="33558" y="15479"/>
                    <a:pt x="33458" y="10409"/>
                  </a:cubicBezTo>
                  <a:cubicBezTo>
                    <a:pt x="33458" y="9809"/>
                    <a:pt x="33424" y="9241"/>
                    <a:pt x="33357" y="8674"/>
                  </a:cubicBezTo>
                  <a:cubicBezTo>
                    <a:pt x="33291" y="8174"/>
                    <a:pt x="33157" y="7674"/>
                    <a:pt x="32957" y="7207"/>
                  </a:cubicBezTo>
                  <a:cubicBezTo>
                    <a:pt x="32657" y="6373"/>
                    <a:pt x="32257" y="5606"/>
                    <a:pt x="31790" y="4838"/>
                  </a:cubicBezTo>
                  <a:cubicBezTo>
                    <a:pt x="31356" y="4138"/>
                    <a:pt x="30856" y="3437"/>
                    <a:pt x="30355" y="2770"/>
                  </a:cubicBezTo>
                  <a:cubicBezTo>
                    <a:pt x="30155" y="2537"/>
                    <a:pt x="29988" y="2303"/>
                    <a:pt x="29788" y="2070"/>
                  </a:cubicBezTo>
                  <a:cubicBezTo>
                    <a:pt x="29655" y="1836"/>
                    <a:pt x="29455" y="1603"/>
                    <a:pt x="29255" y="1403"/>
                  </a:cubicBezTo>
                  <a:cubicBezTo>
                    <a:pt x="28621" y="802"/>
                    <a:pt x="27787" y="635"/>
                    <a:pt x="26953" y="535"/>
                  </a:cubicBezTo>
                  <a:cubicBezTo>
                    <a:pt x="25018" y="302"/>
                    <a:pt x="23083" y="168"/>
                    <a:pt x="21149" y="102"/>
                  </a:cubicBezTo>
                  <a:cubicBezTo>
                    <a:pt x="19899" y="37"/>
                    <a:pt x="18650" y="0"/>
                    <a:pt x="173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5" name="Google Shape;1445;p67"/>
          <p:cNvSpPr/>
          <p:nvPr/>
        </p:nvSpPr>
        <p:spPr>
          <a:xfrm>
            <a:off x="846408" y="4726636"/>
            <a:ext cx="429138" cy="456555"/>
          </a:xfrm>
          <a:custGeom>
            <a:rect b="b" l="l" r="r" t="t"/>
            <a:pathLst>
              <a:path extrusionOk="0" h="23813" w="22383">
                <a:moveTo>
                  <a:pt x="12309" y="12444"/>
                </a:moveTo>
                <a:lnTo>
                  <a:pt x="12342" y="12511"/>
                </a:lnTo>
                <a:cubicBezTo>
                  <a:pt x="12309" y="12477"/>
                  <a:pt x="12309" y="12477"/>
                  <a:pt x="12275" y="12444"/>
                </a:cubicBezTo>
                <a:close/>
                <a:moveTo>
                  <a:pt x="12142" y="13578"/>
                </a:moveTo>
                <a:cubicBezTo>
                  <a:pt x="12009" y="13711"/>
                  <a:pt x="11875" y="13812"/>
                  <a:pt x="11742" y="13878"/>
                </a:cubicBezTo>
                <a:cubicBezTo>
                  <a:pt x="11642" y="13912"/>
                  <a:pt x="11542" y="13945"/>
                  <a:pt x="11442" y="13945"/>
                </a:cubicBezTo>
                <a:cubicBezTo>
                  <a:pt x="11542" y="13912"/>
                  <a:pt x="11642" y="13878"/>
                  <a:pt x="11742" y="13845"/>
                </a:cubicBezTo>
                <a:cubicBezTo>
                  <a:pt x="11842" y="13778"/>
                  <a:pt x="11975" y="13678"/>
                  <a:pt x="12075" y="13578"/>
                </a:cubicBezTo>
                <a:close/>
                <a:moveTo>
                  <a:pt x="11482" y="8722"/>
                </a:moveTo>
                <a:cubicBezTo>
                  <a:pt x="12114" y="8722"/>
                  <a:pt x="12706" y="8849"/>
                  <a:pt x="13276" y="9175"/>
                </a:cubicBezTo>
                <a:cubicBezTo>
                  <a:pt x="13376" y="9208"/>
                  <a:pt x="13510" y="9308"/>
                  <a:pt x="13610" y="9375"/>
                </a:cubicBezTo>
                <a:cubicBezTo>
                  <a:pt x="13443" y="9609"/>
                  <a:pt x="13243" y="9842"/>
                  <a:pt x="13076" y="10076"/>
                </a:cubicBezTo>
                <a:lnTo>
                  <a:pt x="12075" y="11343"/>
                </a:lnTo>
                <a:cubicBezTo>
                  <a:pt x="12075" y="11376"/>
                  <a:pt x="12075" y="11376"/>
                  <a:pt x="12075" y="11376"/>
                </a:cubicBezTo>
                <a:cubicBezTo>
                  <a:pt x="11933" y="11214"/>
                  <a:pt x="11704" y="11163"/>
                  <a:pt x="11471" y="11163"/>
                </a:cubicBezTo>
                <a:cubicBezTo>
                  <a:pt x="11322" y="11163"/>
                  <a:pt x="11171" y="11184"/>
                  <a:pt x="11041" y="11210"/>
                </a:cubicBezTo>
                <a:cubicBezTo>
                  <a:pt x="10708" y="11276"/>
                  <a:pt x="10407" y="11477"/>
                  <a:pt x="10174" y="11743"/>
                </a:cubicBezTo>
                <a:cubicBezTo>
                  <a:pt x="9707" y="12277"/>
                  <a:pt x="9574" y="13078"/>
                  <a:pt x="9940" y="13711"/>
                </a:cubicBezTo>
                <a:cubicBezTo>
                  <a:pt x="10253" y="14223"/>
                  <a:pt x="10833" y="14541"/>
                  <a:pt x="11410" y="14541"/>
                </a:cubicBezTo>
                <a:cubicBezTo>
                  <a:pt x="11510" y="14541"/>
                  <a:pt x="11610" y="14532"/>
                  <a:pt x="11708" y="14512"/>
                </a:cubicBezTo>
                <a:cubicBezTo>
                  <a:pt x="12376" y="14379"/>
                  <a:pt x="12909" y="13745"/>
                  <a:pt x="13009" y="13078"/>
                </a:cubicBezTo>
                <a:cubicBezTo>
                  <a:pt x="13043" y="12677"/>
                  <a:pt x="12909" y="12244"/>
                  <a:pt x="12676" y="11910"/>
                </a:cubicBezTo>
                <a:cubicBezTo>
                  <a:pt x="12943" y="11577"/>
                  <a:pt x="13176" y="11210"/>
                  <a:pt x="13443" y="10876"/>
                </a:cubicBezTo>
                <a:cubicBezTo>
                  <a:pt x="13710" y="10543"/>
                  <a:pt x="13943" y="10209"/>
                  <a:pt x="14210" y="9875"/>
                </a:cubicBezTo>
                <a:cubicBezTo>
                  <a:pt x="14510" y="10176"/>
                  <a:pt x="14777" y="10543"/>
                  <a:pt x="14977" y="10909"/>
                </a:cubicBezTo>
                <a:cubicBezTo>
                  <a:pt x="14944" y="10976"/>
                  <a:pt x="14911" y="11076"/>
                  <a:pt x="14944" y="11176"/>
                </a:cubicBezTo>
                <a:cubicBezTo>
                  <a:pt x="15778" y="13111"/>
                  <a:pt x="14977" y="15579"/>
                  <a:pt x="13109" y="16614"/>
                </a:cubicBezTo>
                <a:cubicBezTo>
                  <a:pt x="12536" y="16926"/>
                  <a:pt x="11889" y="17073"/>
                  <a:pt x="11235" y="17073"/>
                </a:cubicBezTo>
                <a:cubicBezTo>
                  <a:pt x="9796" y="17073"/>
                  <a:pt x="8329" y="16362"/>
                  <a:pt x="7572" y="15146"/>
                </a:cubicBezTo>
                <a:cubicBezTo>
                  <a:pt x="6738" y="13778"/>
                  <a:pt x="6738" y="12177"/>
                  <a:pt x="7572" y="10876"/>
                </a:cubicBezTo>
                <a:cubicBezTo>
                  <a:pt x="8339" y="9742"/>
                  <a:pt x="9707" y="8875"/>
                  <a:pt x="11041" y="8741"/>
                </a:cubicBezTo>
                <a:cubicBezTo>
                  <a:pt x="11190" y="8729"/>
                  <a:pt x="11337" y="8722"/>
                  <a:pt x="11482" y="8722"/>
                </a:cubicBezTo>
                <a:close/>
                <a:moveTo>
                  <a:pt x="11787" y="6024"/>
                </a:moveTo>
                <a:cubicBezTo>
                  <a:pt x="12646" y="6024"/>
                  <a:pt x="13490" y="6192"/>
                  <a:pt x="14277" y="6573"/>
                </a:cubicBezTo>
                <a:cubicBezTo>
                  <a:pt x="14644" y="6740"/>
                  <a:pt x="14977" y="6940"/>
                  <a:pt x="15311" y="7173"/>
                </a:cubicBezTo>
                <a:cubicBezTo>
                  <a:pt x="14877" y="7707"/>
                  <a:pt x="14477" y="8241"/>
                  <a:pt x="14043" y="8808"/>
                </a:cubicBezTo>
                <a:cubicBezTo>
                  <a:pt x="14010" y="8775"/>
                  <a:pt x="13977" y="8741"/>
                  <a:pt x="13910" y="8708"/>
                </a:cubicBezTo>
                <a:cubicBezTo>
                  <a:pt x="13243" y="8208"/>
                  <a:pt x="12409" y="7974"/>
                  <a:pt x="11575" y="7941"/>
                </a:cubicBezTo>
                <a:cubicBezTo>
                  <a:pt x="11543" y="7940"/>
                  <a:pt x="11511" y="7940"/>
                  <a:pt x="11478" y="7940"/>
                </a:cubicBezTo>
                <a:cubicBezTo>
                  <a:pt x="9843" y="7940"/>
                  <a:pt x="8219" y="8766"/>
                  <a:pt x="7205" y="10042"/>
                </a:cubicBezTo>
                <a:cubicBezTo>
                  <a:pt x="6705" y="10709"/>
                  <a:pt x="6305" y="11477"/>
                  <a:pt x="6204" y="12310"/>
                </a:cubicBezTo>
                <a:cubicBezTo>
                  <a:pt x="6038" y="13244"/>
                  <a:pt x="6238" y="14178"/>
                  <a:pt x="6638" y="15046"/>
                </a:cubicBezTo>
                <a:cubicBezTo>
                  <a:pt x="7460" y="16795"/>
                  <a:pt x="9355" y="17870"/>
                  <a:pt x="11254" y="17870"/>
                </a:cubicBezTo>
                <a:cubicBezTo>
                  <a:pt x="11745" y="17870"/>
                  <a:pt x="12236" y="17798"/>
                  <a:pt x="12709" y="17648"/>
                </a:cubicBezTo>
                <a:cubicBezTo>
                  <a:pt x="15111" y="16880"/>
                  <a:pt x="16478" y="14212"/>
                  <a:pt x="16011" y="11777"/>
                </a:cubicBezTo>
                <a:cubicBezTo>
                  <a:pt x="15945" y="11510"/>
                  <a:pt x="15845" y="11210"/>
                  <a:pt x="15745" y="10943"/>
                </a:cubicBezTo>
                <a:cubicBezTo>
                  <a:pt x="15678" y="10843"/>
                  <a:pt x="15578" y="10743"/>
                  <a:pt x="15478" y="10676"/>
                </a:cubicBezTo>
                <a:cubicBezTo>
                  <a:pt x="15244" y="10176"/>
                  <a:pt x="14977" y="9742"/>
                  <a:pt x="14610" y="9342"/>
                </a:cubicBezTo>
                <a:cubicBezTo>
                  <a:pt x="14811" y="9075"/>
                  <a:pt x="15011" y="8841"/>
                  <a:pt x="15178" y="8608"/>
                </a:cubicBezTo>
                <a:lnTo>
                  <a:pt x="15911" y="7640"/>
                </a:lnTo>
                <a:cubicBezTo>
                  <a:pt x="16345" y="8074"/>
                  <a:pt x="16779" y="8574"/>
                  <a:pt x="17112" y="9108"/>
                </a:cubicBezTo>
                <a:cubicBezTo>
                  <a:pt x="17246" y="9342"/>
                  <a:pt x="17379" y="9575"/>
                  <a:pt x="17513" y="9809"/>
                </a:cubicBezTo>
                <a:cubicBezTo>
                  <a:pt x="17446" y="9909"/>
                  <a:pt x="17446" y="10042"/>
                  <a:pt x="17513" y="10176"/>
                </a:cubicBezTo>
                <a:cubicBezTo>
                  <a:pt x="18847" y="13345"/>
                  <a:pt x="17379" y="17447"/>
                  <a:pt x="14344" y="19049"/>
                </a:cubicBezTo>
                <a:cubicBezTo>
                  <a:pt x="13411" y="19541"/>
                  <a:pt x="12367" y="19771"/>
                  <a:pt x="11317" y="19771"/>
                </a:cubicBezTo>
                <a:cubicBezTo>
                  <a:pt x="8951" y="19771"/>
                  <a:pt x="6551" y="18601"/>
                  <a:pt x="5304" y="16614"/>
                </a:cubicBezTo>
                <a:cubicBezTo>
                  <a:pt x="4570" y="15479"/>
                  <a:pt x="4170" y="14145"/>
                  <a:pt x="4203" y="12811"/>
                </a:cubicBezTo>
                <a:cubicBezTo>
                  <a:pt x="4270" y="11677"/>
                  <a:pt x="4637" y="10576"/>
                  <a:pt x="5270" y="9575"/>
                </a:cubicBezTo>
                <a:cubicBezTo>
                  <a:pt x="6505" y="7674"/>
                  <a:pt x="8740" y="6306"/>
                  <a:pt x="10975" y="6073"/>
                </a:cubicBezTo>
                <a:cubicBezTo>
                  <a:pt x="11246" y="6041"/>
                  <a:pt x="11517" y="6024"/>
                  <a:pt x="11787" y="6024"/>
                </a:cubicBezTo>
                <a:close/>
                <a:moveTo>
                  <a:pt x="12069" y="2801"/>
                </a:moveTo>
                <a:cubicBezTo>
                  <a:pt x="13365" y="2801"/>
                  <a:pt x="14628" y="3064"/>
                  <a:pt x="15811" y="3604"/>
                </a:cubicBezTo>
                <a:cubicBezTo>
                  <a:pt x="16345" y="3871"/>
                  <a:pt x="16845" y="4171"/>
                  <a:pt x="17312" y="4538"/>
                </a:cubicBezTo>
                <a:cubicBezTo>
                  <a:pt x="17046" y="4872"/>
                  <a:pt x="16779" y="5205"/>
                  <a:pt x="16512" y="5572"/>
                </a:cubicBezTo>
                <a:cubicBezTo>
                  <a:pt x="16245" y="5906"/>
                  <a:pt x="16011" y="6239"/>
                  <a:pt x="15745" y="6573"/>
                </a:cubicBezTo>
                <a:cubicBezTo>
                  <a:pt x="15645" y="6506"/>
                  <a:pt x="15544" y="6440"/>
                  <a:pt x="15444" y="6373"/>
                </a:cubicBezTo>
                <a:cubicBezTo>
                  <a:pt x="14377" y="5639"/>
                  <a:pt x="13076" y="5272"/>
                  <a:pt x="11808" y="5239"/>
                </a:cubicBezTo>
                <a:cubicBezTo>
                  <a:pt x="11776" y="5238"/>
                  <a:pt x="11744" y="5238"/>
                  <a:pt x="11712" y="5238"/>
                </a:cubicBezTo>
                <a:cubicBezTo>
                  <a:pt x="9176" y="5238"/>
                  <a:pt x="6651" y="6531"/>
                  <a:pt x="5070" y="8508"/>
                </a:cubicBezTo>
                <a:cubicBezTo>
                  <a:pt x="4270" y="9542"/>
                  <a:pt x="3669" y="10709"/>
                  <a:pt x="3503" y="12010"/>
                </a:cubicBezTo>
                <a:cubicBezTo>
                  <a:pt x="3302" y="13445"/>
                  <a:pt x="3569" y="14912"/>
                  <a:pt x="4170" y="16213"/>
                </a:cubicBezTo>
                <a:cubicBezTo>
                  <a:pt x="5463" y="18906"/>
                  <a:pt x="8366" y="20575"/>
                  <a:pt x="11307" y="20575"/>
                </a:cubicBezTo>
                <a:cubicBezTo>
                  <a:pt x="12081" y="20575"/>
                  <a:pt x="12859" y="20460"/>
                  <a:pt x="13610" y="20216"/>
                </a:cubicBezTo>
                <a:cubicBezTo>
                  <a:pt x="17279" y="19015"/>
                  <a:pt x="19414" y="14846"/>
                  <a:pt x="18647" y="11110"/>
                </a:cubicBezTo>
                <a:cubicBezTo>
                  <a:pt x="18547" y="10643"/>
                  <a:pt x="18380" y="10209"/>
                  <a:pt x="18213" y="9775"/>
                </a:cubicBezTo>
                <a:cubicBezTo>
                  <a:pt x="18180" y="9675"/>
                  <a:pt x="18080" y="9609"/>
                  <a:pt x="17946" y="9575"/>
                </a:cubicBezTo>
                <a:cubicBezTo>
                  <a:pt x="17546" y="8641"/>
                  <a:pt x="17012" y="7807"/>
                  <a:pt x="16312" y="7073"/>
                </a:cubicBezTo>
                <a:cubicBezTo>
                  <a:pt x="16845" y="6373"/>
                  <a:pt x="17346" y="5672"/>
                  <a:pt x="17879" y="4972"/>
                </a:cubicBezTo>
                <a:cubicBezTo>
                  <a:pt x="18647" y="5672"/>
                  <a:pt x="19314" y="6440"/>
                  <a:pt x="19881" y="7340"/>
                </a:cubicBezTo>
                <a:cubicBezTo>
                  <a:pt x="20114" y="7707"/>
                  <a:pt x="20315" y="8107"/>
                  <a:pt x="20515" y="8508"/>
                </a:cubicBezTo>
                <a:cubicBezTo>
                  <a:pt x="20481" y="8608"/>
                  <a:pt x="20481" y="8741"/>
                  <a:pt x="20515" y="8875"/>
                </a:cubicBezTo>
                <a:cubicBezTo>
                  <a:pt x="21515" y="11210"/>
                  <a:pt x="21449" y="13878"/>
                  <a:pt x="20615" y="16247"/>
                </a:cubicBezTo>
                <a:cubicBezTo>
                  <a:pt x="19781" y="18615"/>
                  <a:pt x="18113" y="20716"/>
                  <a:pt x="15878" y="21917"/>
                </a:cubicBezTo>
                <a:cubicBezTo>
                  <a:pt x="14518" y="22659"/>
                  <a:pt x="12981" y="23006"/>
                  <a:pt x="11438" y="23006"/>
                </a:cubicBezTo>
                <a:cubicBezTo>
                  <a:pt x="10482" y="23006"/>
                  <a:pt x="9525" y="22873"/>
                  <a:pt x="8606" y="22618"/>
                </a:cubicBezTo>
                <a:cubicBezTo>
                  <a:pt x="6204" y="21984"/>
                  <a:pt x="3970" y="20550"/>
                  <a:pt x="2635" y="18448"/>
                </a:cubicBezTo>
                <a:cubicBezTo>
                  <a:pt x="1534" y="16780"/>
                  <a:pt x="934" y="14779"/>
                  <a:pt x="967" y="12811"/>
                </a:cubicBezTo>
                <a:cubicBezTo>
                  <a:pt x="1034" y="11110"/>
                  <a:pt x="1568" y="9475"/>
                  <a:pt x="2535" y="8041"/>
                </a:cubicBezTo>
                <a:cubicBezTo>
                  <a:pt x="3436" y="6606"/>
                  <a:pt x="4703" y="5406"/>
                  <a:pt x="6171" y="4538"/>
                </a:cubicBezTo>
                <a:cubicBezTo>
                  <a:pt x="7605" y="3638"/>
                  <a:pt x="9273" y="3037"/>
                  <a:pt x="10908" y="2870"/>
                </a:cubicBezTo>
                <a:cubicBezTo>
                  <a:pt x="11297" y="2825"/>
                  <a:pt x="11684" y="2801"/>
                  <a:pt x="12069" y="2801"/>
                </a:cubicBezTo>
                <a:close/>
                <a:moveTo>
                  <a:pt x="18919" y="1"/>
                </a:moveTo>
                <a:cubicBezTo>
                  <a:pt x="18772" y="1"/>
                  <a:pt x="18621" y="115"/>
                  <a:pt x="18647" y="269"/>
                </a:cubicBezTo>
                <a:cubicBezTo>
                  <a:pt x="18647" y="635"/>
                  <a:pt x="18680" y="1036"/>
                  <a:pt x="18713" y="1403"/>
                </a:cubicBezTo>
                <a:cubicBezTo>
                  <a:pt x="18647" y="1936"/>
                  <a:pt x="18580" y="2437"/>
                  <a:pt x="18547" y="2970"/>
                </a:cubicBezTo>
                <a:cubicBezTo>
                  <a:pt x="18447" y="3071"/>
                  <a:pt x="18346" y="3204"/>
                  <a:pt x="18280" y="3304"/>
                </a:cubicBezTo>
                <a:cubicBezTo>
                  <a:pt x="18113" y="3504"/>
                  <a:pt x="17946" y="3738"/>
                  <a:pt x="17779" y="3938"/>
                </a:cubicBezTo>
                <a:cubicBezTo>
                  <a:pt x="17613" y="3838"/>
                  <a:pt x="17479" y="3704"/>
                  <a:pt x="17312" y="3604"/>
                </a:cubicBezTo>
                <a:cubicBezTo>
                  <a:pt x="15811" y="2570"/>
                  <a:pt x="13977" y="2036"/>
                  <a:pt x="12142" y="2003"/>
                </a:cubicBezTo>
                <a:cubicBezTo>
                  <a:pt x="10307" y="2003"/>
                  <a:pt x="8473" y="2470"/>
                  <a:pt x="6838" y="3271"/>
                </a:cubicBezTo>
                <a:cubicBezTo>
                  <a:pt x="5204" y="4071"/>
                  <a:pt x="3703" y="5205"/>
                  <a:pt x="2569" y="6640"/>
                </a:cubicBezTo>
                <a:cubicBezTo>
                  <a:pt x="1401" y="8074"/>
                  <a:pt x="567" y="9775"/>
                  <a:pt x="300" y="11610"/>
                </a:cubicBezTo>
                <a:cubicBezTo>
                  <a:pt x="0" y="13645"/>
                  <a:pt x="367" y="15680"/>
                  <a:pt x="1234" y="17548"/>
                </a:cubicBezTo>
                <a:cubicBezTo>
                  <a:pt x="2335" y="19949"/>
                  <a:pt x="4336" y="21784"/>
                  <a:pt x="6772" y="22851"/>
                </a:cubicBezTo>
                <a:cubicBezTo>
                  <a:pt x="8244" y="23468"/>
                  <a:pt x="9847" y="23812"/>
                  <a:pt x="11446" y="23812"/>
                </a:cubicBezTo>
                <a:cubicBezTo>
                  <a:pt x="12528" y="23812"/>
                  <a:pt x="13608" y="23655"/>
                  <a:pt x="14644" y="23318"/>
                </a:cubicBezTo>
                <a:cubicBezTo>
                  <a:pt x="17246" y="22484"/>
                  <a:pt x="19347" y="20583"/>
                  <a:pt x="20615" y="18215"/>
                </a:cubicBezTo>
                <a:cubicBezTo>
                  <a:pt x="21882" y="15813"/>
                  <a:pt x="22383" y="13011"/>
                  <a:pt x="21816" y="10342"/>
                </a:cubicBezTo>
                <a:cubicBezTo>
                  <a:pt x="21682" y="9709"/>
                  <a:pt x="21449" y="9075"/>
                  <a:pt x="21215" y="8474"/>
                </a:cubicBezTo>
                <a:cubicBezTo>
                  <a:pt x="21148" y="8374"/>
                  <a:pt x="21048" y="8308"/>
                  <a:pt x="20948" y="8274"/>
                </a:cubicBezTo>
                <a:cubicBezTo>
                  <a:pt x="20315" y="6807"/>
                  <a:pt x="19447" y="5472"/>
                  <a:pt x="18313" y="4405"/>
                </a:cubicBezTo>
                <a:cubicBezTo>
                  <a:pt x="18380" y="4305"/>
                  <a:pt x="18480" y="4171"/>
                  <a:pt x="18580" y="4038"/>
                </a:cubicBezTo>
                <a:cubicBezTo>
                  <a:pt x="18713" y="3871"/>
                  <a:pt x="18847" y="3704"/>
                  <a:pt x="18980" y="3504"/>
                </a:cubicBezTo>
                <a:cubicBezTo>
                  <a:pt x="19247" y="3404"/>
                  <a:pt x="19547" y="3304"/>
                  <a:pt x="19814" y="3204"/>
                </a:cubicBezTo>
                <a:cubicBezTo>
                  <a:pt x="20148" y="3104"/>
                  <a:pt x="20448" y="3004"/>
                  <a:pt x="20748" y="2870"/>
                </a:cubicBezTo>
                <a:cubicBezTo>
                  <a:pt x="21048" y="2737"/>
                  <a:pt x="21315" y="2570"/>
                  <a:pt x="21615" y="2403"/>
                </a:cubicBezTo>
                <a:cubicBezTo>
                  <a:pt x="21749" y="2337"/>
                  <a:pt x="21782" y="2103"/>
                  <a:pt x="21649" y="1970"/>
                </a:cubicBezTo>
                <a:cubicBezTo>
                  <a:pt x="21515" y="1870"/>
                  <a:pt x="21415" y="1736"/>
                  <a:pt x="21282" y="1636"/>
                </a:cubicBezTo>
                <a:cubicBezTo>
                  <a:pt x="21215" y="1603"/>
                  <a:pt x="21148" y="1536"/>
                  <a:pt x="21082" y="1503"/>
                </a:cubicBezTo>
                <a:cubicBezTo>
                  <a:pt x="20915" y="1303"/>
                  <a:pt x="20648" y="1136"/>
                  <a:pt x="20448" y="969"/>
                </a:cubicBezTo>
                <a:cubicBezTo>
                  <a:pt x="19981" y="669"/>
                  <a:pt x="19547" y="335"/>
                  <a:pt x="19047" y="35"/>
                </a:cubicBezTo>
                <a:cubicBezTo>
                  <a:pt x="19008" y="12"/>
                  <a:pt x="18964" y="1"/>
                  <a:pt x="189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7"/>
          <p:cNvSpPr/>
          <p:nvPr/>
        </p:nvSpPr>
        <p:spPr>
          <a:xfrm>
            <a:off x="2402894" y="3072137"/>
            <a:ext cx="370317" cy="369838"/>
          </a:xfrm>
          <a:custGeom>
            <a:rect b="b" l="l" r="r" t="t"/>
            <a:pathLst>
              <a:path extrusionOk="0" h="19290" w="19315">
                <a:moveTo>
                  <a:pt x="10066" y="689"/>
                </a:moveTo>
                <a:cubicBezTo>
                  <a:pt x="10256" y="689"/>
                  <a:pt x="10442" y="704"/>
                  <a:pt x="10642" y="704"/>
                </a:cubicBezTo>
                <a:cubicBezTo>
                  <a:pt x="10642" y="837"/>
                  <a:pt x="10675" y="937"/>
                  <a:pt x="10675" y="1071"/>
                </a:cubicBezTo>
                <a:cubicBezTo>
                  <a:pt x="10708" y="1271"/>
                  <a:pt x="10708" y="1471"/>
                  <a:pt x="10742" y="1671"/>
                </a:cubicBezTo>
                <a:cubicBezTo>
                  <a:pt x="10775" y="2005"/>
                  <a:pt x="10808" y="2305"/>
                  <a:pt x="10842" y="2605"/>
                </a:cubicBezTo>
                <a:cubicBezTo>
                  <a:pt x="10675" y="2605"/>
                  <a:pt x="10475" y="2572"/>
                  <a:pt x="10308" y="2572"/>
                </a:cubicBezTo>
                <a:cubicBezTo>
                  <a:pt x="10199" y="2566"/>
                  <a:pt x="10091" y="2563"/>
                  <a:pt x="9982" y="2563"/>
                </a:cubicBezTo>
                <a:cubicBezTo>
                  <a:pt x="9457" y="2563"/>
                  <a:pt x="8932" y="2628"/>
                  <a:pt x="8407" y="2739"/>
                </a:cubicBezTo>
                <a:cubicBezTo>
                  <a:pt x="8507" y="2405"/>
                  <a:pt x="8574" y="2071"/>
                  <a:pt x="8640" y="1738"/>
                </a:cubicBezTo>
                <a:cubicBezTo>
                  <a:pt x="8674" y="1504"/>
                  <a:pt x="8707" y="1171"/>
                  <a:pt x="8907" y="971"/>
                </a:cubicBezTo>
                <a:cubicBezTo>
                  <a:pt x="9141" y="771"/>
                  <a:pt x="9508" y="737"/>
                  <a:pt x="9774" y="704"/>
                </a:cubicBezTo>
                <a:cubicBezTo>
                  <a:pt x="9874" y="693"/>
                  <a:pt x="9971" y="689"/>
                  <a:pt x="10066" y="689"/>
                </a:cubicBezTo>
                <a:close/>
                <a:moveTo>
                  <a:pt x="15979" y="2472"/>
                </a:moveTo>
                <a:cubicBezTo>
                  <a:pt x="16212" y="2672"/>
                  <a:pt x="16446" y="2905"/>
                  <a:pt x="16679" y="3106"/>
                </a:cubicBezTo>
                <a:cubicBezTo>
                  <a:pt x="16813" y="3206"/>
                  <a:pt x="16980" y="3339"/>
                  <a:pt x="17080" y="3439"/>
                </a:cubicBezTo>
                <a:cubicBezTo>
                  <a:pt x="17080" y="3473"/>
                  <a:pt x="17080" y="3473"/>
                  <a:pt x="17046" y="3506"/>
                </a:cubicBezTo>
                <a:cubicBezTo>
                  <a:pt x="17046" y="3539"/>
                  <a:pt x="17013" y="3573"/>
                  <a:pt x="16980" y="3606"/>
                </a:cubicBezTo>
                <a:cubicBezTo>
                  <a:pt x="16913" y="3673"/>
                  <a:pt x="16846" y="3773"/>
                  <a:pt x="16813" y="3839"/>
                </a:cubicBezTo>
                <a:cubicBezTo>
                  <a:pt x="16546" y="4173"/>
                  <a:pt x="16312" y="4473"/>
                  <a:pt x="16079" y="4807"/>
                </a:cubicBezTo>
                <a:cubicBezTo>
                  <a:pt x="15979" y="4974"/>
                  <a:pt x="15845" y="5140"/>
                  <a:pt x="15745" y="5307"/>
                </a:cubicBezTo>
                <a:cubicBezTo>
                  <a:pt x="15679" y="5407"/>
                  <a:pt x="15612" y="5507"/>
                  <a:pt x="15545" y="5607"/>
                </a:cubicBezTo>
                <a:cubicBezTo>
                  <a:pt x="15378" y="5341"/>
                  <a:pt x="15178" y="5074"/>
                  <a:pt x="14978" y="4840"/>
                </a:cubicBezTo>
                <a:cubicBezTo>
                  <a:pt x="14678" y="4473"/>
                  <a:pt x="14344" y="4173"/>
                  <a:pt x="13977" y="3873"/>
                </a:cubicBezTo>
                <a:cubicBezTo>
                  <a:pt x="14645" y="3406"/>
                  <a:pt x="15312" y="2939"/>
                  <a:pt x="15979" y="2472"/>
                </a:cubicBezTo>
                <a:close/>
                <a:moveTo>
                  <a:pt x="3873" y="2659"/>
                </a:moveTo>
                <a:lnTo>
                  <a:pt x="3873" y="2659"/>
                </a:lnTo>
                <a:cubicBezTo>
                  <a:pt x="3927" y="2695"/>
                  <a:pt x="3982" y="2745"/>
                  <a:pt x="4037" y="2772"/>
                </a:cubicBezTo>
                <a:cubicBezTo>
                  <a:pt x="4104" y="2839"/>
                  <a:pt x="4204" y="2905"/>
                  <a:pt x="4270" y="2972"/>
                </a:cubicBezTo>
                <a:cubicBezTo>
                  <a:pt x="4604" y="3206"/>
                  <a:pt x="4904" y="3439"/>
                  <a:pt x="5238" y="3673"/>
                </a:cubicBezTo>
                <a:cubicBezTo>
                  <a:pt x="5405" y="3773"/>
                  <a:pt x="5538" y="3873"/>
                  <a:pt x="5705" y="4006"/>
                </a:cubicBezTo>
                <a:cubicBezTo>
                  <a:pt x="5738" y="4006"/>
                  <a:pt x="5805" y="4040"/>
                  <a:pt x="5838" y="4073"/>
                </a:cubicBezTo>
                <a:cubicBezTo>
                  <a:pt x="5238" y="4607"/>
                  <a:pt x="4737" y="5274"/>
                  <a:pt x="4371" y="6008"/>
                </a:cubicBezTo>
                <a:cubicBezTo>
                  <a:pt x="3904" y="5240"/>
                  <a:pt x="3403" y="4507"/>
                  <a:pt x="2869" y="3773"/>
                </a:cubicBezTo>
                <a:cubicBezTo>
                  <a:pt x="3103" y="3506"/>
                  <a:pt x="3336" y="3272"/>
                  <a:pt x="3537" y="3039"/>
                </a:cubicBezTo>
                <a:cubicBezTo>
                  <a:pt x="3637" y="2939"/>
                  <a:pt x="3703" y="2872"/>
                  <a:pt x="3770" y="2772"/>
                </a:cubicBezTo>
                <a:cubicBezTo>
                  <a:pt x="3825" y="2745"/>
                  <a:pt x="3902" y="2695"/>
                  <a:pt x="3873" y="2659"/>
                </a:cubicBezTo>
                <a:close/>
                <a:moveTo>
                  <a:pt x="3603" y="8309"/>
                </a:moveTo>
                <a:cubicBezTo>
                  <a:pt x="3437" y="9143"/>
                  <a:pt x="3403" y="9977"/>
                  <a:pt x="3470" y="10811"/>
                </a:cubicBezTo>
                <a:cubicBezTo>
                  <a:pt x="2569" y="10611"/>
                  <a:pt x="1669" y="10411"/>
                  <a:pt x="735" y="10244"/>
                </a:cubicBezTo>
                <a:cubicBezTo>
                  <a:pt x="701" y="9777"/>
                  <a:pt x="668" y="9310"/>
                  <a:pt x="668" y="8843"/>
                </a:cubicBezTo>
                <a:lnTo>
                  <a:pt x="668" y="8776"/>
                </a:lnTo>
                <a:lnTo>
                  <a:pt x="735" y="8776"/>
                </a:lnTo>
                <a:cubicBezTo>
                  <a:pt x="801" y="8743"/>
                  <a:pt x="901" y="8743"/>
                  <a:pt x="968" y="8743"/>
                </a:cubicBezTo>
                <a:cubicBezTo>
                  <a:pt x="1202" y="8710"/>
                  <a:pt x="1402" y="8676"/>
                  <a:pt x="1602" y="8643"/>
                </a:cubicBezTo>
                <a:cubicBezTo>
                  <a:pt x="2036" y="8576"/>
                  <a:pt x="2469" y="8509"/>
                  <a:pt x="2903" y="8443"/>
                </a:cubicBezTo>
                <a:cubicBezTo>
                  <a:pt x="3103" y="8409"/>
                  <a:pt x="3303" y="8376"/>
                  <a:pt x="3537" y="8343"/>
                </a:cubicBezTo>
                <a:cubicBezTo>
                  <a:pt x="3537" y="8343"/>
                  <a:pt x="3570" y="8309"/>
                  <a:pt x="3603" y="8309"/>
                </a:cubicBezTo>
                <a:close/>
                <a:moveTo>
                  <a:pt x="16646" y="8443"/>
                </a:moveTo>
                <a:lnTo>
                  <a:pt x="16646" y="8443"/>
                </a:lnTo>
                <a:cubicBezTo>
                  <a:pt x="16946" y="8543"/>
                  <a:pt x="17246" y="8576"/>
                  <a:pt x="17547" y="8643"/>
                </a:cubicBezTo>
                <a:cubicBezTo>
                  <a:pt x="17813" y="8676"/>
                  <a:pt x="18147" y="8710"/>
                  <a:pt x="18347" y="8910"/>
                </a:cubicBezTo>
                <a:cubicBezTo>
                  <a:pt x="18547" y="9110"/>
                  <a:pt x="18581" y="9510"/>
                  <a:pt x="18581" y="9777"/>
                </a:cubicBezTo>
                <a:cubicBezTo>
                  <a:pt x="18614" y="10077"/>
                  <a:pt x="18614" y="10344"/>
                  <a:pt x="18581" y="10644"/>
                </a:cubicBezTo>
                <a:cubicBezTo>
                  <a:pt x="18481" y="10644"/>
                  <a:pt x="18347" y="10644"/>
                  <a:pt x="18214" y="10678"/>
                </a:cubicBezTo>
                <a:cubicBezTo>
                  <a:pt x="18014" y="10678"/>
                  <a:pt x="17813" y="10711"/>
                  <a:pt x="17613" y="10744"/>
                </a:cubicBezTo>
                <a:cubicBezTo>
                  <a:pt x="17246" y="10778"/>
                  <a:pt x="16846" y="10811"/>
                  <a:pt x="16446" y="10878"/>
                </a:cubicBezTo>
                <a:cubicBezTo>
                  <a:pt x="16646" y="10077"/>
                  <a:pt x="16713" y="9243"/>
                  <a:pt x="16646" y="8443"/>
                </a:cubicBezTo>
                <a:close/>
                <a:moveTo>
                  <a:pt x="10067" y="5059"/>
                </a:moveTo>
                <a:cubicBezTo>
                  <a:pt x="10787" y="5059"/>
                  <a:pt x="11514" y="5231"/>
                  <a:pt x="12143" y="5574"/>
                </a:cubicBezTo>
                <a:cubicBezTo>
                  <a:pt x="12510" y="5808"/>
                  <a:pt x="12877" y="6041"/>
                  <a:pt x="13177" y="6341"/>
                </a:cubicBezTo>
                <a:cubicBezTo>
                  <a:pt x="13444" y="6608"/>
                  <a:pt x="13644" y="6875"/>
                  <a:pt x="13844" y="7175"/>
                </a:cubicBezTo>
                <a:cubicBezTo>
                  <a:pt x="13844" y="7242"/>
                  <a:pt x="13844" y="7342"/>
                  <a:pt x="13877" y="7442"/>
                </a:cubicBezTo>
                <a:cubicBezTo>
                  <a:pt x="14578" y="9143"/>
                  <a:pt x="14178" y="11178"/>
                  <a:pt x="12910" y="12479"/>
                </a:cubicBezTo>
                <a:cubicBezTo>
                  <a:pt x="12069" y="13340"/>
                  <a:pt x="10895" y="13810"/>
                  <a:pt x="9732" y="13810"/>
                </a:cubicBezTo>
                <a:cubicBezTo>
                  <a:pt x="8911" y="13810"/>
                  <a:pt x="8096" y="13576"/>
                  <a:pt x="7406" y="13079"/>
                </a:cubicBezTo>
                <a:cubicBezTo>
                  <a:pt x="5772" y="11879"/>
                  <a:pt x="5605" y="9710"/>
                  <a:pt x="6172" y="7942"/>
                </a:cubicBezTo>
                <a:cubicBezTo>
                  <a:pt x="6472" y="7108"/>
                  <a:pt x="6939" y="6341"/>
                  <a:pt x="7640" y="5808"/>
                </a:cubicBezTo>
                <a:cubicBezTo>
                  <a:pt x="8240" y="5374"/>
                  <a:pt x="8974" y="5107"/>
                  <a:pt x="9708" y="5074"/>
                </a:cubicBezTo>
                <a:cubicBezTo>
                  <a:pt x="9827" y="5064"/>
                  <a:pt x="9947" y="5059"/>
                  <a:pt x="10067" y="5059"/>
                </a:cubicBezTo>
                <a:close/>
                <a:moveTo>
                  <a:pt x="9938" y="4367"/>
                </a:moveTo>
                <a:cubicBezTo>
                  <a:pt x="8102" y="4367"/>
                  <a:pt x="6507" y="5478"/>
                  <a:pt x="5772" y="7142"/>
                </a:cubicBezTo>
                <a:cubicBezTo>
                  <a:pt x="4871" y="9110"/>
                  <a:pt x="4871" y="11678"/>
                  <a:pt x="6539" y="13246"/>
                </a:cubicBezTo>
                <a:cubicBezTo>
                  <a:pt x="7429" y="14103"/>
                  <a:pt x="8584" y="14510"/>
                  <a:pt x="9749" y="14510"/>
                </a:cubicBezTo>
                <a:cubicBezTo>
                  <a:pt x="10854" y="14510"/>
                  <a:pt x="11968" y="14144"/>
                  <a:pt x="12877" y="13446"/>
                </a:cubicBezTo>
                <a:cubicBezTo>
                  <a:pt x="14745" y="12045"/>
                  <a:pt x="15545" y="9243"/>
                  <a:pt x="14444" y="7108"/>
                </a:cubicBezTo>
                <a:cubicBezTo>
                  <a:pt x="14411" y="7042"/>
                  <a:pt x="14311" y="6975"/>
                  <a:pt x="14244" y="6975"/>
                </a:cubicBezTo>
                <a:cubicBezTo>
                  <a:pt x="14111" y="6608"/>
                  <a:pt x="13911" y="6308"/>
                  <a:pt x="13644" y="6041"/>
                </a:cubicBezTo>
                <a:cubicBezTo>
                  <a:pt x="13377" y="5707"/>
                  <a:pt x="13043" y="5407"/>
                  <a:pt x="12676" y="5140"/>
                </a:cubicBezTo>
                <a:cubicBezTo>
                  <a:pt x="11943" y="4673"/>
                  <a:pt x="11042" y="4407"/>
                  <a:pt x="10175" y="4373"/>
                </a:cubicBezTo>
                <a:cubicBezTo>
                  <a:pt x="10095" y="4369"/>
                  <a:pt x="10017" y="4367"/>
                  <a:pt x="9938" y="4367"/>
                </a:cubicBezTo>
                <a:close/>
                <a:moveTo>
                  <a:pt x="9933" y="3227"/>
                </a:moveTo>
                <a:cubicBezTo>
                  <a:pt x="11941" y="3227"/>
                  <a:pt x="13953" y="4181"/>
                  <a:pt x="15112" y="5841"/>
                </a:cubicBezTo>
                <a:cubicBezTo>
                  <a:pt x="15212" y="6008"/>
                  <a:pt x="15312" y="6141"/>
                  <a:pt x="15445" y="6308"/>
                </a:cubicBezTo>
                <a:cubicBezTo>
                  <a:pt x="15412" y="6408"/>
                  <a:pt x="15412" y="6508"/>
                  <a:pt x="15445" y="6608"/>
                </a:cubicBezTo>
                <a:cubicBezTo>
                  <a:pt x="16479" y="8976"/>
                  <a:pt x="15912" y="11845"/>
                  <a:pt x="14144" y="13713"/>
                </a:cubicBezTo>
                <a:cubicBezTo>
                  <a:pt x="13143" y="14747"/>
                  <a:pt x="11776" y="15414"/>
                  <a:pt x="10375" y="15581"/>
                </a:cubicBezTo>
                <a:cubicBezTo>
                  <a:pt x="10104" y="15619"/>
                  <a:pt x="9835" y="15638"/>
                  <a:pt x="9568" y="15638"/>
                </a:cubicBezTo>
                <a:cubicBezTo>
                  <a:pt x="8420" y="15638"/>
                  <a:pt x="7319" y="15290"/>
                  <a:pt x="6372" y="14614"/>
                </a:cubicBezTo>
                <a:cubicBezTo>
                  <a:pt x="5271" y="13847"/>
                  <a:pt x="4537" y="12679"/>
                  <a:pt x="4270" y="11378"/>
                </a:cubicBezTo>
                <a:cubicBezTo>
                  <a:pt x="4004" y="10044"/>
                  <a:pt x="4137" y="8610"/>
                  <a:pt x="4571" y="7309"/>
                </a:cubicBezTo>
                <a:cubicBezTo>
                  <a:pt x="4971" y="6174"/>
                  <a:pt x="5638" y="5074"/>
                  <a:pt x="6605" y="4306"/>
                </a:cubicBezTo>
                <a:cubicBezTo>
                  <a:pt x="7473" y="3673"/>
                  <a:pt x="8507" y="3306"/>
                  <a:pt x="9541" y="3239"/>
                </a:cubicBezTo>
                <a:cubicBezTo>
                  <a:pt x="9671" y="3231"/>
                  <a:pt x="9802" y="3227"/>
                  <a:pt x="9933" y="3227"/>
                </a:cubicBezTo>
                <a:close/>
                <a:moveTo>
                  <a:pt x="4270" y="13346"/>
                </a:moveTo>
                <a:cubicBezTo>
                  <a:pt x="4537" y="13780"/>
                  <a:pt x="4838" y="14180"/>
                  <a:pt x="5204" y="14547"/>
                </a:cubicBezTo>
                <a:cubicBezTo>
                  <a:pt x="5405" y="14747"/>
                  <a:pt x="5638" y="14947"/>
                  <a:pt x="5872" y="15114"/>
                </a:cubicBezTo>
                <a:cubicBezTo>
                  <a:pt x="5671" y="15214"/>
                  <a:pt x="5505" y="15314"/>
                  <a:pt x="5338" y="15448"/>
                </a:cubicBezTo>
                <a:cubicBezTo>
                  <a:pt x="5118" y="15605"/>
                  <a:pt x="4809" y="15851"/>
                  <a:pt x="4495" y="15851"/>
                </a:cubicBezTo>
                <a:cubicBezTo>
                  <a:pt x="4476" y="15851"/>
                  <a:pt x="4457" y="15850"/>
                  <a:pt x="4437" y="15848"/>
                </a:cubicBezTo>
                <a:cubicBezTo>
                  <a:pt x="4137" y="15815"/>
                  <a:pt x="3837" y="15548"/>
                  <a:pt x="3637" y="15381"/>
                </a:cubicBezTo>
                <a:cubicBezTo>
                  <a:pt x="3437" y="15214"/>
                  <a:pt x="3270" y="15014"/>
                  <a:pt x="3103" y="14814"/>
                </a:cubicBezTo>
                <a:cubicBezTo>
                  <a:pt x="3303" y="14580"/>
                  <a:pt x="3503" y="14314"/>
                  <a:pt x="3703" y="14047"/>
                </a:cubicBezTo>
                <a:cubicBezTo>
                  <a:pt x="3904" y="13813"/>
                  <a:pt x="4104" y="13580"/>
                  <a:pt x="4270" y="13346"/>
                </a:cubicBezTo>
                <a:close/>
                <a:moveTo>
                  <a:pt x="15278" y="13413"/>
                </a:moveTo>
                <a:cubicBezTo>
                  <a:pt x="15412" y="13780"/>
                  <a:pt x="15645" y="14080"/>
                  <a:pt x="15845" y="14414"/>
                </a:cubicBezTo>
                <a:cubicBezTo>
                  <a:pt x="16012" y="14647"/>
                  <a:pt x="16312" y="14981"/>
                  <a:pt x="16279" y="15281"/>
                </a:cubicBezTo>
                <a:cubicBezTo>
                  <a:pt x="16246" y="15581"/>
                  <a:pt x="15979" y="15915"/>
                  <a:pt x="15779" y="16115"/>
                </a:cubicBezTo>
                <a:cubicBezTo>
                  <a:pt x="15612" y="16315"/>
                  <a:pt x="15445" y="16482"/>
                  <a:pt x="15245" y="16649"/>
                </a:cubicBezTo>
                <a:cubicBezTo>
                  <a:pt x="14978" y="16448"/>
                  <a:pt x="14745" y="16248"/>
                  <a:pt x="14478" y="16048"/>
                </a:cubicBezTo>
                <a:cubicBezTo>
                  <a:pt x="14144" y="15781"/>
                  <a:pt x="13844" y="15514"/>
                  <a:pt x="13510" y="15281"/>
                </a:cubicBezTo>
                <a:cubicBezTo>
                  <a:pt x="13477" y="15248"/>
                  <a:pt x="13444" y="15214"/>
                  <a:pt x="13410" y="15214"/>
                </a:cubicBezTo>
                <a:cubicBezTo>
                  <a:pt x="13577" y="15114"/>
                  <a:pt x="13711" y="15014"/>
                  <a:pt x="13877" y="14881"/>
                </a:cubicBezTo>
                <a:cubicBezTo>
                  <a:pt x="14411" y="14480"/>
                  <a:pt x="14878" y="13980"/>
                  <a:pt x="15278" y="13413"/>
                </a:cubicBezTo>
                <a:close/>
                <a:moveTo>
                  <a:pt x="8407" y="16215"/>
                </a:moveTo>
                <a:cubicBezTo>
                  <a:pt x="8707" y="16282"/>
                  <a:pt x="8974" y="16315"/>
                  <a:pt x="9274" y="16348"/>
                </a:cubicBezTo>
                <a:cubicBezTo>
                  <a:pt x="9391" y="16357"/>
                  <a:pt x="9508" y="16361"/>
                  <a:pt x="9624" y="16361"/>
                </a:cubicBezTo>
                <a:cubicBezTo>
                  <a:pt x="9975" y="16361"/>
                  <a:pt x="10325" y="16323"/>
                  <a:pt x="10675" y="16248"/>
                </a:cubicBezTo>
                <a:lnTo>
                  <a:pt x="10675" y="16248"/>
                </a:lnTo>
                <a:cubicBezTo>
                  <a:pt x="10508" y="17016"/>
                  <a:pt x="10375" y="17783"/>
                  <a:pt x="10275" y="18550"/>
                </a:cubicBezTo>
                <a:cubicBezTo>
                  <a:pt x="9941" y="18583"/>
                  <a:pt x="9641" y="18583"/>
                  <a:pt x="9307" y="18617"/>
                </a:cubicBezTo>
                <a:lnTo>
                  <a:pt x="8774" y="18617"/>
                </a:lnTo>
                <a:cubicBezTo>
                  <a:pt x="8774" y="18517"/>
                  <a:pt x="8740" y="18417"/>
                  <a:pt x="8740" y="18316"/>
                </a:cubicBezTo>
                <a:cubicBezTo>
                  <a:pt x="8674" y="17916"/>
                  <a:pt x="8607" y="17516"/>
                  <a:pt x="8540" y="17116"/>
                </a:cubicBezTo>
                <a:cubicBezTo>
                  <a:pt x="8507" y="16915"/>
                  <a:pt x="8473" y="16715"/>
                  <a:pt x="8440" y="16515"/>
                </a:cubicBezTo>
                <a:cubicBezTo>
                  <a:pt x="8440" y="16415"/>
                  <a:pt x="8407" y="16315"/>
                  <a:pt x="8407" y="16215"/>
                </a:cubicBezTo>
                <a:close/>
                <a:moveTo>
                  <a:pt x="10182" y="0"/>
                </a:moveTo>
                <a:cubicBezTo>
                  <a:pt x="10010" y="0"/>
                  <a:pt x="9840" y="11"/>
                  <a:pt x="9674" y="37"/>
                </a:cubicBezTo>
                <a:cubicBezTo>
                  <a:pt x="9241" y="103"/>
                  <a:pt x="8807" y="170"/>
                  <a:pt x="8473" y="470"/>
                </a:cubicBezTo>
                <a:cubicBezTo>
                  <a:pt x="8173" y="737"/>
                  <a:pt x="8107" y="1137"/>
                  <a:pt x="8073" y="1504"/>
                </a:cubicBezTo>
                <a:cubicBezTo>
                  <a:pt x="8006" y="1938"/>
                  <a:pt x="7906" y="2405"/>
                  <a:pt x="7940" y="2872"/>
                </a:cubicBezTo>
                <a:cubicBezTo>
                  <a:pt x="7573" y="3006"/>
                  <a:pt x="7206" y="3139"/>
                  <a:pt x="6872" y="3339"/>
                </a:cubicBezTo>
                <a:cubicBezTo>
                  <a:pt x="6672" y="3473"/>
                  <a:pt x="6472" y="3606"/>
                  <a:pt x="6272" y="3739"/>
                </a:cubicBezTo>
                <a:cubicBezTo>
                  <a:pt x="6172" y="3639"/>
                  <a:pt x="6072" y="3573"/>
                  <a:pt x="5972" y="3506"/>
                </a:cubicBezTo>
                <a:cubicBezTo>
                  <a:pt x="5805" y="3372"/>
                  <a:pt x="5638" y="3206"/>
                  <a:pt x="5471" y="3072"/>
                </a:cubicBezTo>
                <a:cubicBezTo>
                  <a:pt x="5071" y="2772"/>
                  <a:pt x="4704" y="2472"/>
                  <a:pt x="4304" y="2205"/>
                </a:cubicBezTo>
                <a:cubicBezTo>
                  <a:pt x="4174" y="2101"/>
                  <a:pt x="4043" y="2017"/>
                  <a:pt x="3881" y="2017"/>
                </a:cubicBezTo>
                <a:cubicBezTo>
                  <a:pt x="3836" y="2017"/>
                  <a:pt x="3788" y="2024"/>
                  <a:pt x="3737" y="2038"/>
                </a:cubicBezTo>
                <a:cubicBezTo>
                  <a:pt x="3537" y="2071"/>
                  <a:pt x="3403" y="2238"/>
                  <a:pt x="3270" y="2405"/>
                </a:cubicBezTo>
                <a:cubicBezTo>
                  <a:pt x="2936" y="2772"/>
                  <a:pt x="2569" y="3139"/>
                  <a:pt x="2236" y="3506"/>
                </a:cubicBezTo>
                <a:cubicBezTo>
                  <a:pt x="2136" y="3606"/>
                  <a:pt x="2102" y="3806"/>
                  <a:pt x="2202" y="3906"/>
                </a:cubicBezTo>
                <a:cubicBezTo>
                  <a:pt x="2836" y="4840"/>
                  <a:pt x="3403" y="5808"/>
                  <a:pt x="4070" y="6708"/>
                </a:cubicBezTo>
                <a:cubicBezTo>
                  <a:pt x="3937" y="7042"/>
                  <a:pt x="3803" y="7409"/>
                  <a:pt x="3703" y="7776"/>
                </a:cubicBezTo>
                <a:cubicBezTo>
                  <a:pt x="3603" y="7776"/>
                  <a:pt x="3503" y="7776"/>
                  <a:pt x="3403" y="7809"/>
                </a:cubicBezTo>
                <a:cubicBezTo>
                  <a:pt x="3170" y="7809"/>
                  <a:pt x="2936" y="7842"/>
                  <a:pt x="2703" y="7876"/>
                </a:cubicBezTo>
                <a:cubicBezTo>
                  <a:pt x="2202" y="7909"/>
                  <a:pt x="1702" y="7976"/>
                  <a:pt x="1202" y="8076"/>
                </a:cubicBezTo>
                <a:cubicBezTo>
                  <a:pt x="768" y="8109"/>
                  <a:pt x="101" y="8109"/>
                  <a:pt x="34" y="8676"/>
                </a:cubicBezTo>
                <a:cubicBezTo>
                  <a:pt x="1" y="8976"/>
                  <a:pt x="67" y="9277"/>
                  <a:pt x="67" y="9544"/>
                </a:cubicBezTo>
                <a:lnTo>
                  <a:pt x="101" y="10544"/>
                </a:lnTo>
                <a:cubicBezTo>
                  <a:pt x="101" y="10678"/>
                  <a:pt x="201" y="10844"/>
                  <a:pt x="334" y="10844"/>
                </a:cubicBezTo>
                <a:cubicBezTo>
                  <a:pt x="1435" y="11045"/>
                  <a:pt x="2503" y="11311"/>
                  <a:pt x="3570" y="11478"/>
                </a:cubicBezTo>
                <a:cubicBezTo>
                  <a:pt x="3670" y="11879"/>
                  <a:pt x="3770" y="12279"/>
                  <a:pt x="3937" y="12679"/>
                </a:cubicBezTo>
                <a:cubicBezTo>
                  <a:pt x="3670" y="12979"/>
                  <a:pt x="3437" y="13313"/>
                  <a:pt x="3170" y="13646"/>
                </a:cubicBezTo>
                <a:cubicBezTo>
                  <a:pt x="2936" y="13980"/>
                  <a:pt x="2703" y="14314"/>
                  <a:pt x="2436" y="14614"/>
                </a:cubicBezTo>
                <a:cubicBezTo>
                  <a:pt x="2336" y="14714"/>
                  <a:pt x="2302" y="14881"/>
                  <a:pt x="2402" y="15014"/>
                </a:cubicBezTo>
                <a:cubicBezTo>
                  <a:pt x="2603" y="15348"/>
                  <a:pt x="2903" y="15648"/>
                  <a:pt x="3203" y="15915"/>
                </a:cubicBezTo>
                <a:cubicBezTo>
                  <a:pt x="3537" y="16182"/>
                  <a:pt x="3904" y="16448"/>
                  <a:pt x="4337" y="16515"/>
                </a:cubicBezTo>
                <a:cubicBezTo>
                  <a:pt x="4394" y="16524"/>
                  <a:pt x="4450" y="16528"/>
                  <a:pt x="4505" y="16528"/>
                </a:cubicBezTo>
                <a:cubicBezTo>
                  <a:pt x="4867" y="16528"/>
                  <a:pt x="5182" y="16347"/>
                  <a:pt x="5471" y="16115"/>
                </a:cubicBezTo>
                <a:cubicBezTo>
                  <a:pt x="5738" y="15881"/>
                  <a:pt x="6038" y="15681"/>
                  <a:pt x="6305" y="15414"/>
                </a:cubicBezTo>
                <a:cubicBezTo>
                  <a:pt x="6806" y="15715"/>
                  <a:pt x="7306" y="15948"/>
                  <a:pt x="7840" y="16115"/>
                </a:cubicBezTo>
                <a:cubicBezTo>
                  <a:pt x="7840" y="16282"/>
                  <a:pt x="7873" y="16482"/>
                  <a:pt x="7873" y="16649"/>
                </a:cubicBezTo>
                <a:cubicBezTo>
                  <a:pt x="7906" y="16882"/>
                  <a:pt x="7940" y="17116"/>
                  <a:pt x="7973" y="17349"/>
                </a:cubicBezTo>
                <a:cubicBezTo>
                  <a:pt x="8006" y="17816"/>
                  <a:pt x="8073" y="18283"/>
                  <a:pt x="8140" y="18750"/>
                </a:cubicBezTo>
                <a:cubicBezTo>
                  <a:pt x="8173" y="18950"/>
                  <a:pt x="8307" y="19150"/>
                  <a:pt x="8507" y="19217"/>
                </a:cubicBezTo>
                <a:cubicBezTo>
                  <a:pt x="8627" y="19277"/>
                  <a:pt x="8759" y="19289"/>
                  <a:pt x="8889" y="19289"/>
                </a:cubicBezTo>
                <a:cubicBezTo>
                  <a:pt x="8975" y="19289"/>
                  <a:pt x="9061" y="19284"/>
                  <a:pt x="9141" y="19284"/>
                </a:cubicBezTo>
                <a:cubicBezTo>
                  <a:pt x="9608" y="19250"/>
                  <a:pt x="10075" y="19217"/>
                  <a:pt x="10542" y="19217"/>
                </a:cubicBezTo>
                <a:cubicBezTo>
                  <a:pt x="10675" y="19217"/>
                  <a:pt x="10842" y="19117"/>
                  <a:pt x="10842" y="18984"/>
                </a:cubicBezTo>
                <a:cubicBezTo>
                  <a:pt x="11042" y="18016"/>
                  <a:pt x="11209" y="17082"/>
                  <a:pt x="11342" y="16115"/>
                </a:cubicBezTo>
                <a:cubicBezTo>
                  <a:pt x="11943" y="15981"/>
                  <a:pt x="12510" y="15748"/>
                  <a:pt x="13010" y="15448"/>
                </a:cubicBezTo>
                <a:lnTo>
                  <a:pt x="13010" y="15448"/>
                </a:lnTo>
                <a:cubicBezTo>
                  <a:pt x="12977" y="15581"/>
                  <a:pt x="12943" y="15715"/>
                  <a:pt x="13077" y="15848"/>
                </a:cubicBezTo>
                <a:cubicBezTo>
                  <a:pt x="13410" y="16082"/>
                  <a:pt x="13744" y="16348"/>
                  <a:pt x="14077" y="16582"/>
                </a:cubicBezTo>
                <a:cubicBezTo>
                  <a:pt x="14378" y="16849"/>
                  <a:pt x="14711" y="17049"/>
                  <a:pt x="15011" y="17316"/>
                </a:cubicBezTo>
                <a:cubicBezTo>
                  <a:pt x="15077" y="17381"/>
                  <a:pt x="15184" y="17432"/>
                  <a:pt x="15279" y="17432"/>
                </a:cubicBezTo>
                <a:cubicBezTo>
                  <a:pt x="15330" y="17432"/>
                  <a:pt x="15377" y="17417"/>
                  <a:pt x="15412" y="17382"/>
                </a:cubicBezTo>
                <a:cubicBezTo>
                  <a:pt x="15779" y="17149"/>
                  <a:pt x="16079" y="16882"/>
                  <a:pt x="16312" y="16549"/>
                </a:cubicBezTo>
                <a:cubicBezTo>
                  <a:pt x="16579" y="16248"/>
                  <a:pt x="16879" y="15881"/>
                  <a:pt x="16946" y="15448"/>
                </a:cubicBezTo>
                <a:cubicBezTo>
                  <a:pt x="17013" y="15014"/>
                  <a:pt x="16779" y="14647"/>
                  <a:pt x="16513" y="14314"/>
                </a:cubicBezTo>
                <a:cubicBezTo>
                  <a:pt x="16246" y="13947"/>
                  <a:pt x="15979" y="13546"/>
                  <a:pt x="15612" y="13246"/>
                </a:cubicBezTo>
                <a:cubicBezTo>
                  <a:pt x="15579" y="13179"/>
                  <a:pt x="15512" y="13179"/>
                  <a:pt x="15445" y="13179"/>
                </a:cubicBezTo>
                <a:cubicBezTo>
                  <a:pt x="15779" y="12679"/>
                  <a:pt x="16079" y="12112"/>
                  <a:pt x="16279" y="11512"/>
                </a:cubicBezTo>
                <a:cubicBezTo>
                  <a:pt x="16303" y="11560"/>
                  <a:pt x="16346" y="11591"/>
                  <a:pt x="16406" y="11591"/>
                </a:cubicBezTo>
                <a:cubicBezTo>
                  <a:pt x="16428" y="11591"/>
                  <a:pt x="16452" y="11587"/>
                  <a:pt x="16479" y="11578"/>
                </a:cubicBezTo>
                <a:cubicBezTo>
                  <a:pt x="16879" y="11545"/>
                  <a:pt x="17280" y="11478"/>
                  <a:pt x="17680" y="11445"/>
                </a:cubicBezTo>
                <a:lnTo>
                  <a:pt x="18247" y="11345"/>
                </a:lnTo>
                <a:cubicBezTo>
                  <a:pt x="18481" y="11345"/>
                  <a:pt x="18681" y="11278"/>
                  <a:pt x="18881" y="11278"/>
                </a:cubicBezTo>
                <a:cubicBezTo>
                  <a:pt x="19048" y="11278"/>
                  <a:pt x="19181" y="11178"/>
                  <a:pt x="19214" y="11045"/>
                </a:cubicBezTo>
                <a:cubicBezTo>
                  <a:pt x="19315" y="10578"/>
                  <a:pt x="19315" y="10111"/>
                  <a:pt x="19248" y="9677"/>
                </a:cubicBezTo>
                <a:cubicBezTo>
                  <a:pt x="19214" y="9243"/>
                  <a:pt x="19148" y="8810"/>
                  <a:pt x="18848" y="8476"/>
                </a:cubicBezTo>
                <a:cubicBezTo>
                  <a:pt x="18581" y="8176"/>
                  <a:pt x="18180" y="8109"/>
                  <a:pt x="17813" y="8042"/>
                </a:cubicBezTo>
                <a:cubicBezTo>
                  <a:pt x="17380" y="8009"/>
                  <a:pt x="16980" y="7942"/>
                  <a:pt x="16546" y="7942"/>
                </a:cubicBezTo>
                <a:cubicBezTo>
                  <a:pt x="16513" y="7709"/>
                  <a:pt x="16479" y="7475"/>
                  <a:pt x="16412" y="7275"/>
                </a:cubicBezTo>
                <a:cubicBezTo>
                  <a:pt x="16312" y="6942"/>
                  <a:pt x="16179" y="6608"/>
                  <a:pt x="16012" y="6275"/>
                </a:cubicBezTo>
                <a:cubicBezTo>
                  <a:pt x="15979" y="6208"/>
                  <a:pt x="15879" y="6141"/>
                  <a:pt x="15812" y="6141"/>
                </a:cubicBezTo>
                <a:cubicBezTo>
                  <a:pt x="15779" y="6108"/>
                  <a:pt x="15779" y="6074"/>
                  <a:pt x="15779" y="6074"/>
                </a:cubicBezTo>
                <a:cubicBezTo>
                  <a:pt x="15979" y="5941"/>
                  <a:pt x="16112" y="5741"/>
                  <a:pt x="16246" y="5574"/>
                </a:cubicBezTo>
                <a:cubicBezTo>
                  <a:pt x="16379" y="5407"/>
                  <a:pt x="16546" y="5207"/>
                  <a:pt x="16679" y="5040"/>
                </a:cubicBezTo>
                <a:cubicBezTo>
                  <a:pt x="16980" y="4673"/>
                  <a:pt x="17280" y="4306"/>
                  <a:pt x="17547" y="3906"/>
                </a:cubicBezTo>
                <a:cubicBezTo>
                  <a:pt x="17680" y="3739"/>
                  <a:pt x="17780" y="3539"/>
                  <a:pt x="17713" y="3306"/>
                </a:cubicBezTo>
                <a:cubicBezTo>
                  <a:pt x="17647" y="3106"/>
                  <a:pt x="17480" y="2972"/>
                  <a:pt x="17313" y="2805"/>
                </a:cubicBezTo>
                <a:cubicBezTo>
                  <a:pt x="16946" y="2505"/>
                  <a:pt x="16613" y="2172"/>
                  <a:pt x="16246" y="1838"/>
                </a:cubicBezTo>
                <a:cubicBezTo>
                  <a:pt x="16181" y="1773"/>
                  <a:pt x="16089" y="1737"/>
                  <a:pt x="15995" y="1737"/>
                </a:cubicBezTo>
                <a:cubicBezTo>
                  <a:pt x="15944" y="1737"/>
                  <a:pt x="15893" y="1748"/>
                  <a:pt x="15845" y="1771"/>
                </a:cubicBezTo>
                <a:cubicBezTo>
                  <a:pt x="15011" y="2338"/>
                  <a:pt x="14178" y="2905"/>
                  <a:pt x="13377" y="3506"/>
                </a:cubicBezTo>
                <a:cubicBezTo>
                  <a:pt x="12810" y="3172"/>
                  <a:pt x="12209" y="2905"/>
                  <a:pt x="11576" y="2739"/>
                </a:cubicBezTo>
                <a:cubicBezTo>
                  <a:pt x="11509" y="2372"/>
                  <a:pt x="11476" y="2005"/>
                  <a:pt x="11409" y="1604"/>
                </a:cubicBezTo>
                <a:lnTo>
                  <a:pt x="11342" y="1037"/>
                </a:lnTo>
                <a:cubicBezTo>
                  <a:pt x="11309" y="837"/>
                  <a:pt x="11275" y="604"/>
                  <a:pt x="11275" y="404"/>
                </a:cubicBezTo>
                <a:cubicBezTo>
                  <a:pt x="11275" y="270"/>
                  <a:pt x="11175" y="103"/>
                  <a:pt x="11009" y="70"/>
                </a:cubicBezTo>
                <a:cubicBezTo>
                  <a:pt x="10741" y="29"/>
                  <a:pt x="10460" y="0"/>
                  <a:pt x="10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7"/>
          <p:cNvSpPr/>
          <p:nvPr/>
        </p:nvSpPr>
        <p:spPr>
          <a:xfrm>
            <a:off x="2305056" y="1320268"/>
            <a:ext cx="562176" cy="617029"/>
          </a:xfrm>
          <a:custGeom>
            <a:rect b="b" l="l" r="r" t="t"/>
            <a:pathLst>
              <a:path extrusionOk="0" h="32183" w="29322">
                <a:moveTo>
                  <a:pt x="16832" y="1"/>
                </a:moveTo>
                <a:cubicBezTo>
                  <a:pt x="15249" y="1"/>
                  <a:pt x="13665" y="46"/>
                  <a:pt x="12075" y="143"/>
                </a:cubicBezTo>
                <a:cubicBezTo>
                  <a:pt x="10207" y="277"/>
                  <a:pt x="8306" y="477"/>
                  <a:pt x="6438" y="777"/>
                </a:cubicBezTo>
                <a:cubicBezTo>
                  <a:pt x="5537" y="944"/>
                  <a:pt x="4603" y="1111"/>
                  <a:pt x="3669" y="1311"/>
                </a:cubicBezTo>
                <a:cubicBezTo>
                  <a:pt x="3202" y="1411"/>
                  <a:pt x="2735" y="1511"/>
                  <a:pt x="2302" y="1611"/>
                </a:cubicBezTo>
                <a:cubicBezTo>
                  <a:pt x="1935" y="1711"/>
                  <a:pt x="1535" y="1745"/>
                  <a:pt x="1268" y="2011"/>
                </a:cubicBezTo>
                <a:cubicBezTo>
                  <a:pt x="967" y="2278"/>
                  <a:pt x="967" y="2745"/>
                  <a:pt x="901" y="3112"/>
                </a:cubicBezTo>
                <a:cubicBezTo>
                  <a:pt x="834" y="3613"/>
                  <a:pt x="801" y="4080"/>
                  <a:pt x="734" y="4580"/>
                </a:cubicBezTo>
                <a:cubicBezTo>
                  <a:pt x="601" y="5547"/>
                  <a:pt x="500" y="6515"/>
                  <a:pt x="434" y="7482"/>
                </a:cubicBezTo>
                <a:cubicBezTo>
                  <a:pt x="267" y="9450"/>
                  <a:pt x="167" y="11385"/>
                  <a:pt x="100" y="13353"/>
                </a:cubicBezTo>
                <a:cubicBezTo>
                  <a:pt x="0" y="17189"/>
                  <a:pt x="67" y="21092"/>
                  <a:pt x="434" y="24928"/>
                </a:cubicBezTo>
                <a:cubicBezTo>
                  <a:pt x="601" y="26396"/>
                  <a:pt x="867" y="28030"/>
                  <a:pt x="1868" y="29198"/>
                </a:cubicBezTo>
                <a:cubicBezTo>
                  <a:pt x="2936" y="30398"/>
                  <a:pt x="4570" y="30799"/>
                  <a:pt x="6104" y="31099"/>
                </a:cubicBezTo>
                <a:cubicBezTo>
                  <a:pt x="6138" y="31132"/>
                  <a:pt x="6171" y="31132"/>
                  <a:pt x="6205" y="31166"/>
                </a:cubicBezTo>
                <a:lnTo>
                  <a:pt x="6338" y="31166"/>
                </a:lnTo>
                <a:cubicBezTo>
                  <a:pt x="6705" y="31232"/>
                  <a:pt x="7072" y="31299"/>
                  <a:pt x="7439" y="31366"/>
                </a:cubicBezTo>
                <a:cubicBezTo>
                  <a:pt x="8506" y="31566"/>
                  <a:pt x="9574" y="31733"/>
                  <a:pt x="10641" y="31866"/>
                </a:cubicBezTo>
                <a:cubicBezTo>
                  <a:pt x="12885" y="32095"/>
                  <a:pt x="15129" y="32183"/>
                  <a:pt x="17373" y="32183"/>
                </a:cubicBezTo>
                <a:cubicBezTo>
                  <a:pt x="18398" y="32183"/>
                  <a:pt x="19423" y="32164"/>
                  <a:pt x="20448" y="32133"/>
                </a:cubicBezTo>
                <a:cubicBezTo>
                  <a:pt x="21982" y="32100"/>
                  <a:pt x="23517" y="32033"/>
                  <a:pt x="24951" y="31533"/>
                </a:cubicBezTo>
                <a:cubicBezTo>
                  <a:pt x="25585" y="31332"/>
                  <a:pt x="26219" y="30999"/>
                  <a:pt x="26753" y="30532"/>
                </a:cubicBezTo>
                <a:cubicBezTo>
                  <a:pt x="27320" y="30031"/>
                  <a:pt x="27720" y="29364"/>
                  <a:pt x="27987" y="28630"/>
                </a:cubicBezTo>
                <a:cubicBezTo>
                  <a:pt x="28254" y="27863"/>
                  <a:pt x="28354" y="27029"/>
                  <a:pt x="28454" y="26195"/>
                </a:cubicBezTo>
                <a:cubicBezTo>
                  <a:pt x="28554" y="25261"/>
                  <a:pt x="28621" y="24294"/>
                  <a:pt x="28721" y="23327"/>
                </a:cubicBezTo>
                <a:cubicBezTo>
                  <a:pt x="28887" y="21359"/>
                  <a:pt x="28987" y="19390"/>
                  <a:pt x="29088" y="17422"/>
                </a:cubicBezTo>
                <a:cubicBezTo>
                  <a:pt x="29288" y="13486"/>
                  <a:pt x="29321" y="9550"/>
                  <a:pt x="29254" y="5614"/>
                </a:cubicBezTo>
                <a:cubicBezTo>
                  <a:pt x="29221" y="4813"/>
                  <a:pt x="29254" y="3979"/>
                  <a:pt x="29121" y="3212"/>
                </a:cubicBezTo>
                <a:cubicBezTo>
                  <a:pt x="29021" y="2545"/>
                  <a:pt x="28821" y="1845"/>
                  <a:pt x="28354" y="1344"/>
                </a:cubicBezTo>
                <a:cubicBezTo>
                  <a:pt x="27820" y="744"/>
                  <a:pt x="26986" y="577"/>
                  <a:pt x="26219" y="477"/>
                </a:cubicBezTo>
                <a:cubicBezTo>
                  <a:pt x="25318" y="377"/>
                  <a:pt x="24384" y="310"/>
                  <a:pt x="23450" y="243"/>
                </a:cubicBezTo>
                <a:cubicBezTo>
                  <a:pt x="21237" y="88"/>
                  <a:pt x="19035" y="1"/>
                  <a:pt x="168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8" name="Google Shape;1448;p67"/>
          <p:cNvGrpSpPr/>
          <p:nvPr/>
        </p:nvGrpSpPr>
        <p:grpSpPr>
          <a:xfrm>
            <a:off x="2418204" y="1406449"/>
            <a:ext cx="346614" cy="440208"/>
            <a:chOff x="1030110" y="1605455"/>
            <a:chExt cx="338458" cy="429849"/>
          </a:xfrm>
        </p:grpSpPr>
        <p:sp>
          <p:nvSpPr>
            <p:cNvPr id="1449" name="Google Shape;1449;p67"/>
            <p:cNvSpPr/>
            <p:nvPr/>
          </p:nvSpPr>
          <p:spPr>
            <a:xfrm>
              <a:off x="1064444" y="1642260"/>
              <a:ext cx="260414" cy="245438"/>
            </a:xfrm>
            <a:custGeom>
              <a:rect b="b" l="l" r="r" t="t"/>
              <a:pathLst>
                <a:path extrusionOk="0" h="13111" w="13911">
                  <a:moveTo>
                    <a:pt x="6539" y="550"/>
                  </a:moveTo>
                  <a:cubicBezTo>
                    <a:pt x="6572" y="583"/>
                    <a:pt x="6639" y="617"/>
                    <a:pt x="6706" y="617"/>
                  </a:cubicBezTo>
                  <a:cubicBezTo>
                    <a:pt x="6734" y="616"/>
                    <a:pt x="6761" y="616"/>
                    <a:pt x="6789" y="616"/>
                  </a:cubicBezTo>
                  <a:cubicBezTo>
                    <a:pt x="9194" y="616"/>
                    <a:pt x="11486" y="2044"/>
                    <a:pt x="12376" y="4319"/>
                  </a:cubicBezTo>
                  <a:cubicBezTo>
                    <a:pt x="13244" y="6588"/>
                    <a:pt x="12477" y="9323"/>
                    <a:pt x="10709" y="10957"/>
                  </a:cubicBezTo>
                  <a:cubicBezTo>
                    <a:pt x="9719" y="11887"/>
                    <a:pt x="8514" y="12412"/>
                    <a:pt x="7167" y="12412"/>
                  </a:cubicBezTo>
                  <a:cubicBezTo>
                    <a:pt x="7015" y="12412"/>
                    <a:pt x="6861" y="12405"/>
                    <a:pt x="6706" y="12392"/>
                  </a:cubicBezTo>
                  <a:cubicBezTo>
                    <a:pt x="5505" y="12258"/>
                    <a:pt x="4371" y="11758"/>
                    <a:pt x="3437" y="10957"/>
                  </a:cubicBezTo>
                  <a:cubicBezTo>
                    <a:pt x="1702" y="9456"/>
                    <a:pt x="768" y="7021"/>
                    <a:pt x="1502" y="4786"/>
                  </a:cubicBezTo>
                  <a:cubicBezTo>
                    <a:pt x="1936" y="3552"/>
                    <a:pt x="2770" y="2485"/>
                    <a:pt x="3804" y="1717"/>
                  </a:cubicBezTo>
                  <a:cubicBezTo>
                    <a:pt x="4638" y="1117"/>
                    <a:pt x="5538" y="750"/>
                    <a:pt x="6539" y="550"/>
                  </a:cubicBezTo>
                  <a:close/>
                  <a:moveTo>
                    <a:pt x="7133" y="1"/>
                  </a:moveTo>
                  <a:cubicBezTo>
                    <a:pt x="4697" y="1"/>
                    <a:pt x="2276" y="1669"/>
                    <a:pt x="1202" y="3786"/>
                  </a:cubicBezTo>
                  <a:cubicBezTo>
                    <a:pt x="1" y="6187"/>
                    <a:pt x="601" y="8989"/>
                    <a:pt x="2369" y="10924"/>
                  </a:cubicBezTo>
                  <a:cubicBezTo>
                    <a:pt x="3595" y="12296"/>
                    <a:pt x="5404" y="13111"/>
                    <a:pt x="7207" y="13111"/>
                  </a:cubicBezTo>
                  <a:cubicBezTo>
                    <a:pt x="8298" y="13111"/>
                    <a:pt x="9386" y="12812"/>
                    <a:pt x="10342" y="12158"/>
                  </a:cubicBezTo>
                  <a:cubicBezTo>
                    <a:pt x="12643" y="10624"/>
                    <a:pt x="13911" y="7722"/>
                    <a:pt x="13310" y="4986"/>
                  </a:cubicBezTo>
                  <a:cubicBezTo>
                    <a:pt x="12743" y="2418"/>
                    <a:pt x="10242" y="316"/>
                    <a:pt x="7606" y="50"/>
                  </a:cubicBezTo>
                  <a:cubicBezTo>
                    <a:pt x="7606" y="50"/>
                    <a:pt x="7573" y="50"/>
                    <a:pt x="7540" y="16"/>
                  </a:cubicBezTo>
                  <a:cubicBezTo>
                    <a:pt x="7404" y="6"/>
                    <a:pt x="7269" y="1"/>
                    <a:pt x="71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7"/>
            <p:cNvSpPr/>
            <p:nvPr/>
          </p:nvSpPr>
          <p:spPr>
            <a:xfrm>
              <a:off x="1030110" y="1605455"/>
              <a:ext cx="338458" cy="429849"/>
            </a:xfrm>
            <a:custGeom>
              <a:rect b="b" l="l" r="r" t="t"/>
              <a:pathLst>
                <a:path extrusionOk="0" h="22962" w="18080">
                  <a:moveTo>
                    <a:pt x="9307" y="715"/>
                  </a:moveTo>
                  <a:cubicBezTo>
                    <a:pt x="12276" y="982"/>
                    <a:pt x="15044" y="2983"/>
                    <a:pt x="16179" y="5752"/>
                  </a:cubicBezTo>
                  <a:cubicBezTo>
                    <a:pt x="17446" y="8854"/>
                    <a:pt x="16345" y="12423"/>
                    <a:pt x="13877" y="14625"/>
                  </a:cubicBezTo>
                  <a:cubicBezTo>
                    <a:pt x="12676" y="15692"/>
                    <a:pt x="11142" y="16393"/>
                    <a:pt x="9507" y="16526"/>
                  </a:cubicBezTo>
                  <a:cubicBezTo>
                    <a:pt x="9355" y="16536"/>
                    <a:pt x="9203" y="16540"/>
                    <a:pt x="9051" y="16540"/>
                  </a:cubicBezTo>
                  <a:cubicBezTo>
                    <a:pt x="7609" y="16540"/>
                    <a:pt x="6205" y="16116"/>
                    <a:pt x="4937" y="15392"/>
                  </a:cubicBezTo>
                  <a:cubicBezTo>
                    <a:pt x="3570" y="14591"/>
                    <a:pt x="2402" y="13424"/>
                    <a:pt x="1668" y="11989"/>
                  </a:cubicBezTo>
                  <a:cubicBezTo>
                    <a:pt x="968" y="10588"/>
                    <a:pt x="768" y="8954"/>
                    <a:pt x="1068" y="7419"/>
                  </a:cubicBezTo>
                  <a:cubicBezTo>
                    <a:pt x="1702" y="4251"/>
                    <a:pt x="4170" y="1415"/>
                    <a:pt x="7406" y="815"/>
                  </a:cubicBezTo>
                  <a:cubicBezTo>
                    <a:pt x="7698" y="778"/>
                    <a:pt x="8001" y="752"/>
                    <a:pt x="8303" y="752"/>
                  </a:cubicBezTo>
                  <a:cubicBezTo>
                    <a:pt x="8551" y="752"/>
                    <a:pt x="8799" y="770"/>
                    <a:pt x="9040" y="815"/>
                  </a:cubicBezTo>
                  <a:cubicBezTo>
                    <a:pt x="9065" y="821"/>
                    <a:pt x="9088" y="824"/>
                    <a:pt x="9110" y="824"/>
                  </a:cubicBezTo>
                  <a:cubicBezTo>
                    <a:pt x="9208" y="824"/>
                    <a:pt x="9280" y="769"/>
                    <a:pt x="9307" y="715"/>
                  </a:cubicBezTo>
                  <a:close/>
                  <a:moveTo>
                    <a:pt x="13377" y="15926"/>
                  </a:moveTo>
                  <a:cubicBezTo>
                    <a:pt x="14411" y="17660"/>
                    <a:pt x="15311" y="19461"/>
                    <a:pt x="16279" y="21196"/>
                  </a:cubicBezTo>
                  <a:cubicBezTo>
                    <a:pt x="15778" y="21596"/>
                    <a:pt x="15245" y="21897"/>
                    <a:pt x="14677" y="22097"/>
                  </a:cubicBezTo>
                  <a:cubicBezTo>
                    <a:pt x="14528" y="22146"/>
                    <a:pt x="14212" y="22289"/>
                    <a:pt x="13992" y="22289"/>
                  </a:cubicBezTo>
                  <a:cubicBezTo>
                    <a:pt x="13916" y="22289"/>
                    <a:pt x="13853" y="22272"/>
                    <a:pt x="13810" y="22230"/>
                  </a:cubicBezTo>
                  <a:cubicBezTo>
                    <a:pt x="13710" y="22130"/>
                    <a:pt x="13677" y="21863"/>
                    <a:pt x="13610" y="21730"/>
                  </a:cubicBezTo>
                  <a:cubicBezTo>
                    <a:pt x="13543" y="21530"/>
                    <a:pt x="13477" y="21329"/>
                    <a:pt x="13410" y="21163"/>
                  </a:cubicBezTo>
                  <a:lnTo>
                    <a:pt x="12543" y="18928"/>
                  </a:lnTo>
                  <a:cubicBezTo>
                    <a:pt x="12409" y="18561"/>
                    <a:pt x="12242" y="18160"/>
                    <a:pt x="12109" y="17794"/>
                  </a:cubicBezTo>
                  <a:cubicBezTo>
                    <a:pt x="11976" y="17493"/>
                    <a:pt x="11875" y="17060"/>
                    <a:pt x="11675" y="16793"/>
                  </a:cubicBezTo>
                  <a:cubicBezTo>
                    <a:pt x="12209" y="16593"/>
                    <a:pt x="12776" y="16326"/>
                    <a:pt x="13276" y="16026"/>
                  </a:cubicBezTo>
                  <a:cubicBezTo>
                    <a:pt x="13310" y="15992"/>
                    <a:pt x="13343" y="15959"/>
                    <a:pt x="13377" y="15926"/>
                  </a:cubicBezTo>
                  <a:close/>
                  <a:moveTo>
                    <a:pt x="8794" y="0"/>
                  </a:moveTo>
                  <a:cubicBezTo>
                    <a:pt x="8663" y="0"/>
                    <a:pt x="8533" y="4"/>
                    <a:pt x="8406" y="14"/>
                  </a:cubicBezTo>
                  <a:cubicBezTo>
                    <a:pt x="8306" y="14"/>
                    <a:pt x="8240" y="48"/>
                    <a:pt x="8206" y="114"/>
                  </a:cubicBezTo>
                  <a:cubicBezTo>
                    <a:pt x="8081" y="104"/>
                    <a:pt x="7956" y="99"/>
                    <a:pt x="7831" y="99"/>
                  </a:cubicBezTo>
                  <a:cubicBezTo>
                    <a:pt x="6314" y="99"/>
                    <a:pt x="4774" y="822"/>
                    <a:pt x="3603" y="1715"/>
                  </a:cubicBezTo>
                  <a:cubicBezTo>
                    <a:pt x="2269" y="2783"/>
                    <a:pt x="1235" y="4284"/>
                    <a:pt x="667" y="5918"/>
                  </a:cubicBezTo>
                  <a:cubicBezTo>
                    <a:pt x="100" y="7520"/>
                    <a:pt x="0" y="9354"/>
                    <a:pt x="467" y="10989"/>
                  </a:cubicBezTo>
                  <a:cubicBezTo>
                    <a:pt x="968" y="12690"/>
                    <a:pt x="2035" y="14191"/>
                    <a:pt x="3403" y="15292"/>
                  </a:cubicBezTo>
                  <a:cubicBezTo>
                    <a:pt x="4804" y="16359"/>
                    <a:pt x="6472" y="17060"/>
                    <a:pt x="8206" y="17260"/>
                  </a:cubicBezTo>
                  <a:cubicBezTo>
                    <a:pt x="8406" y="17273"/>
                    <a:pt x="8606" y="17280"/>
                    <a:pt x="8806" y="17280"/>
                  </a:cubicBezTo>
                  <a:cubicBezTo>
                    <a:pt x="9605" y="17280"/>
                    <a:pt x="10394" y="17173"/>
                    <a:pt x="11142" y="16960"/>
                  </a:cubicBezTo>
                  <a:cubicBezTo>
                    <a:pt x="11142" y="17160"/>
                    <a:pt x="11242" y="17393"/>
                    <a:pt x="11342" y="17593"/>
                  </a:cubicBezTo>
                  <a:cubicBezTo>
                    <a:pt x="11408" y="17794"/>
                    <a:pt x="11509" y="18027"/>
                    <a:pt x="11575" y="18261"/>
                  </a:cubicBezTo>
                  <a:cubicBezTo>
                    <a:pt x="11742" y="18694"/>
                    <a:pt x="11909" y="19128"/>
                    <a:pt x="12042" y="19528"/>
                  </a:cubicBezTo>
                  <a:cubicBezTo>
                    <a:pt x="12376" y="20429"/>
                    <a:pt x="12709" y="21329"/>
                    <a:pt x="13076" y="22230"/>
                  </a:cubicBezTo>
                  <a:cubicBezTo>
                    <a:pt x="13176" y="22564"/>
                    <a:pt x="13343" y="22864"/>
                    <a:pt x="13743" y="22931"/>
                  </a:cubicBezTo>
                  <a:cubicBezTo>
                    <a:pt x="13815" y="22952"/>
                    <a:pt x="13890" y="22961"/>
                    <a:pt x="13968" y="22961"/>
                  </a:cubicBezTo>
                  <a:cubicBezTo>
                    <a:pt x="14257" y="22961"/>
                    <a:pt x="14582" y="22835"/>
                    <a:pt x="14844" y="22730"/>
                  </a:cubicBezTo>
                  <a:cubicBezTo>
                    <a:pt x="15645" y="22464"/>
                    <a:pt x="16312" y="22063"/>
                    <a:pt x="16946" y="21530"/>
                  </a:cubicBezTo>
                  <a:cubicBezTo>
                    <a:pt x="17079" y="21430"/>
                    <a:pt x="17046" y="21263"/>
                    <a:pt x="17012" y="21129"/>
                  </a:cubicBezTo>
                  <a:cubicBezTo>
                    <a:pt x="16145" y="19195"/>
                    <a:pt x="15011" y="17360"/>
                    <a:pt x="13910" y="15559"/>
                  </a:cubicBezTo>
                  <a:cubicBezTo>
                    <a:pt x="16512" y="13524"/>
                    <a:pt x="18080" y="10088"/>
                    <a:pt x="17313" y="6786"/>
                  </a:cubicBezTo>
                  <a:cubicBezTo>
                    <a:pt x="16512" y="3317"/>
                    <a:pt x="13276" y="481"/>
                    <a:pt x="9741" y="48"/>
                  </a:cubicBezTo>
                  <a:cubicBezTo>
                    <a:pt x="9434" y="24"/>
                    <a:pt x="9111" y="0"/>
                    <a:pt x="87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7"/>
            <p:cNvSpPr/>
            <p:nvPr/>
          </p:nvSpPr>
          <p:spPr>
            <a:xfrm>
              <a:off x="1110666" y="1677998"/>
              <a:ext cx="90567" cy="144762"/>
            </a:xfrm>
            <a:custGeom>
              <a:rect b="b" l="l" r="r" t="t"/>
              <a:pathLst>
                <a:path extrusionOk="0" h="7733" w="4838">
                  <a:moveTo>
                    <a:pt x="4189" y="1"/>
                  </a:moveTo>
                  <a:cubicBezTo>
                    <a:pt x="3496" y="1"/>
                    <a:pt x="2757" y="315"/>
                    <a:pt x="2202" y="676"/>
                  </a:cubicBezTo>
                  <a:cubicBezTo>
                    <a:pt x="1501" y="1143"/>
                    <a:pt x="901" y="1777"/>
                    <a:pt x="534" y="2544"/>
                  </a:cubicBezTo>
                  <a:cubicBezTo>
                    <a:pt x="167" y="3344"/>
                    <a:pt x="0" y="4212"/>
                    <a:pt x="100" y="5079"/>
                  </a:cubicBezTo>
                  <a:cubicBezTo>
                    <a:pt x="167" y="5946"/>
                    <a:pt x="501" y="6980"/>
                    <a:pt x="1135" y="7614"/>
                  </a:cubicBezTo>
                  <a:cubicBezTo>
                    <a:pt x="1217" y="7697"/>
                    <a:pt x="1317" y="7732"/>
                    <a:pt x="1415" y="7732"/>
                  </a:cubicBezTo>
                  <a:cubicBezTo>
                    <a:pt x="1715" y="7732"/>
                    <a:pt x="2011" y="7406"/>
                    <a:pt x="1835" y="7080"/>
                  </a:cubicBezTo>
                  <a:cubicBezTo>
                    <a:pt x="1635" y="6747"/>
                    <a:pt x="1401" y="6480"/>
                    <a:pt x="1268" y="6146"/>
                  </a:cubicBezTo>
                  <a:cubicBezTo>
                    <a:pt x="1135" y="5813"/>
                    <a:pt x="1034" y="5412"/>
                    <a:pt x="968" y="5079"/>
                  </a:cubicBezTo>
                  <a:cubicBezTo>
                    <a:pt x="868" y="4345"/>
                    <a:pt x="934" y="3578"/>
                    <a:pt x="1268" y="2911"/>
                  </a:cubicBezTo>
                  <a:cubicBezTo>
                    <a:pt x="1535" y="2244"/>
                    <a:pt x="2035" y="1710"/>
                    <a:pt x="2602" y="1310"/>
                  </a:cubicBezTo>
                  <a:cubicBezTo>
                    <a:pt x="2902" y="1109"/>
                    <a:pt x="3236" y="909"/>
                    <a:pt x="3570" y="776"/>
                  </a:cubicBezTo>
                  <a:cubicBezTo>
                    <a:pt x="3903" y="642"/>
                    <a:pt x="4270" y="576"/>
                    <a:pt x="4637" y="442"/>
                  </a:cubicBezTo>
                  <a:cubicBezTo>
                    <a:pt x="4804" y="376"/>
                    <a:pt x="4837" y="75"/>
                    <a:pt x="4604" y="42"/>
                  </a:cubicBezTo>
                  <a:cubicBezTo>
                    <a:pt x="4469" y="14"/>
                    <a:pt x="4330" y="1"/>
                    <a:pt x="41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7"/>
            <p:cNvSpPr/>
            <p:nvPr/>
          </p:nvSpPr>
          <p:spPr>
            <a:xfrm>
              <a:off x="1151252" y="1828644"/>
              <a:ext cx="21884" cy="16885"/>
            </a:xfrm>
            <a:custGeom>
              <a:rect b="b" l="l" r="r" t="t"/>
              <a:pathLst>
                <a:path extrusionOk="0" h="902" w="1169">
                  <a:moveTo>
                    <a:pt x="601" y="1"/>
                  </a:moveTo>
                  <a:cubicBezTo>
                    <a:pt x="1" y="1"/>
                    <a:pt x="1" y="901"/>
                    <a:pt x="601" y="901"/>
                  </a:cubicBezTo>
                  <a:cubicBezTo>
                    <a:pt x="1168" y="901"/>
                    <a:pt x="1168" y="1"/>
                    <a:pt x="6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7"/>
            <p:cNvSpPr/>
            <p:nvPr/>
          </p:nvSpPr>
          <p:spPr>
            <a:xfrm>
              <a:off x="1193093" y="1838024"/>
              <a:ext cx="16249" cy="16249"/>
            </a:xfrm>
            <a:custGeom>
              <a:rect b="b" l="l" r="r" t="t"/>
              <a:pathLst>
                <a:path extrusionOk="0" h="868" w="868">
                  <a:moveTo>
                    <a:pt x="367" y="0"/>
                  </a:moveTo>
                  <a:cubicBezTo>
                    <a:pt x="334" y="0"/>
                    <a:pt x="301" y="33"/>
                    <a:pt x="267" y="33"/>
                  </a:cubicBezTo>
                  <a:cubicBezTo>
                    <a:pt x="201" y="67"/>
                    <a:pt x="167" y="100"/>
                    <a:pt x="134" y="133"/>
                  </a:cubicBezTo>
                  <a:cubicBezTo>
                    <a:pt x="101" y="167"/>
                    <a:pt x="67" y="200"/>
                    <a:pt x="67" y="234"/>
                  </a:cubicBezTo>
                  <a:cubicBezTo>
                    <a:pt x="34" y="267"/>
                    <a:pt x="34" y="300"/>
                    <a:pt x="34" y="334"/>
                  </a:cubicBezTo>
                  <a:cubicBezTo>
                    <a:pt x="1" y="367"/>
                    <a:pt x="1" y="434"/>
                    <a:pt x="1" y="500"/>
                  </a:cubicBezTo>
                  <a:cubicBezTo>
                    <a:pt x="1" y="567"/>
                    <a:pt x="34" y="600"/>
                    <a:pt x="67" y="667"/>
                  </a:cubicBezTo>
                  <a:cubicBezTo>
                    <a:pt x="101" y="734"/>
                    <a:pt x="167" y="801"/>
                    <a:pt x="234" y="834"/>
                  </a:cubicBezTo>
                  <a:cubicBezTo>
                    <a:pt x="301" y="867"/>
                    <a:pt x="367" y="867"/>
                    <a:pt x="434" y="867"/>
                  </a:cubicBezTo>
                  <a:lnTo>
                    <a:pt x="568" y="867"/>
                  </a:lnTo>
                  <a:cubicBezTo>
                    <a:pt x="634" y="834"/>
                    <a:pt x="701" y="801"/>
                    <a:pt x="734" y="767"/>
                  </a:cubicBezTo>
                  <a:cubicBezTo>
                    <a:pt x="801" y="701"/>
                    <a:pt x="834" y="667"/>
                    <a:pt x="834" y="600"/>
                  </a:cubicBezTo>
                  <a:cubicBezTo>
                    <a:pt x="868" y="567"/>
                    <a:pt x="868" y="500"/>
                    <a:pt x="868" y="434"/>
                  </a:cubicBezTo>
                  <a:cubicBezTo>
                    <a:pt x="868" y="367"/>
                    <a:pt x="868" y="300"/>
                    <a:pt x="834" y="234"/>
                  </a:cubicBezTo>
                  <a:cubicBezTo>
                    <a:pt x="768" y="167"/>
                    <a:pt x="734" y="100"/>
                    <a:pt x="668" y="67"/>
                  </a:cubicBezTo>
                  <a:lnTo>
                    <a:pt x="634" y="67"/>
                  </a:lnTo>
                  <a:cubicBezTo>
                    <a:pt x="601" y="67"/>
                    <a:pt x="568" y="33"/>
                    <a:pt x="534" y="33"/>
                  </a:cubicBezTo>
                  <a:cubicBezTo>
                    <a:pt x="468" y="0"/>
                    <a:pt x="434"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67"/>
          <p:cNvSpPr txBox="1"/>
          <p:nvPr/>
        </p:nvSpPr>
        <p:spPr>
          <a:xfrm>
            <a:off x="3360638" y="1424525"/>
            <a:ext cx="3330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Mercury is the closest planet to the Sun and smallest one in the Solar System</a:t>
            </a:r>
            <a:endParaRPr sz="12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1455" name="Google Shape;1455;p67"/>
          <p:cNvSpPr txBox="1"/>
          <p:nvPr/>
        </p:nvSpPr>
        <p:spPr>
          <a:xfrm>
            <a:off x="3360638" y="2213283"/>
            <a:ext cx="3330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Jupiter is a gas giant and actually also the biggest planet in the Solar System</a:t>
            </a:r>
            <a:endParaRPr sz="1200">
              <a:solidFill>
                <a:schemeClr val="lt1"/>
              </a:solidFill>
              <a:latin typeface="Roboto"/>
              <a:ea typeface="Roboto"/>
              <a:cs typeface="Roboto"/>
              <a:sym typeface="Roboto"/>
            </a:endParaRPr>
          </a:p>
        </p:txBody>
      </p:sp>
      <p:sp>
        <p:nvSpPr>
          <p:cNvPr id="1456" name="Google Shape;1456;p67"/>
          <p:cNvSpPr txBox="1"/>
          <p:nvPr/>
        </p:nvSpPr>
        <p:spPr>
          <a:xfrm>
            <a:off x="3360638" y="3002042"/>
            <a:ext cx="3330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Saturn is a gas giant in the Solar System, composed mostly of hydrogen and helium</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1457" name="Google Shape;1457;p67"/>
          <p:cNvSpPr txBox="1"/>
          <p:nvPr/>
        </p:nvSpPr>
        <p:spPr>
          <a:xfrm>
            <a:off x="3360638" y="3790800"/>
            <a:ext cx="33300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Venus has a beautiful name and is the second planet from the Sun in the Solar System</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1458" name="Google Shape;1458;p67"/>
          <p:cNvSpPr/>
          <p:nvPr/>
        </p:nvSpPr>
        <p:spPr>
          <a:xfrm>
            <a:off x="2418885" y="2210065"/>
            <a:ext cx="388857" cy="437593"/>
          </a:xfrm>
          <a:custGeom>
            <a:rect b="b" l="l" r="r" t="t"/>
            <a:pathLst>
              <a:path extrusionOk="0" h="22824" w="20282">
                <a:moveTo>
                  <a:pt x="11409" y="1"/>
                </a:moveTo>
                <a:cubicBezTo>
                  <a:pt x="11275" y="34"/>
                  <a:pt x="11175" y="101"/>
                  <a:pt x="11109" y="234"/>
                </a:cubicBezTo>
                <a:cubicBezTo>
                  <a:pt x="11075" y="368"/>
                  <a:pt x="11075" y="535"/>
                  <a:pt x="11109" y="701"/>
                </a:cubicBezTo>
                <a:cubicBezTo>
                  <a:pt x="11109" y="835"/>
                  <a:pt x="11109" y="968"/>
                  <a:pt x="11142" y="1135"/>
                </a:cubicBezTo>
                <a:cubicBezTo>
                  <a:pt x="11142" y="1435"/>
                  <a:pt x="11209" y="1702"/>
                  <a:pt x="11275" y="2002"/>
                </a:cubicBezTo>
                <a:cubicBezTo>
                  <a:pt x="11290" y="2091"/>
                  <a:pt x="11357" y="2134"/>
                  <a:pt x="11430" y="2134"/>
                </a:cubicBezTo>
                <a:cubicBezTo>
                  <a:pt x="11522" y="2134"/>
                  <a:pt x="11624" y="2066"/>
                  <a:pt x="11642" y="1936"/>
                </a:cubicBezTo>
                <a:cubicBezTo>
                  <a:pt x="11642" y="1669"/>
                  <a:pt x="11642" y="1402"/>
                  <a:pt x="11676" y="1102"/>
                </a:cubicBezTo>
                <a:cubicBezTo>
                  <a:pt x="11676" y="968"/>
                  <a:pt x="11676" y="835"/>
                  <a:pt x="11709" y="701"/>
                </a:cubicBezTo>
                <a:cubicBezTo>
                  <a:pt x="11709" y="535"/>
                  <a:pt x="11742" y="401"/>
                  <a:pt x="11709" y="234"/>
                </a:cubicBezTo>
                <a:cubicBezTo>
                  <a:pt x="11676" y="101"/>
                  <a:pt x="11542" y="1"/>
                  <a:pt x="11409" y="1"/>
                </a:cubicBezTo>
                <a:close/>
                <a:moveTo>
                  <a:pt x="6608" y="1023"/>
                </a:moveTo>
                <a:cubicBezTo>
                  <a:pt x="6572" y="1023"/>
                  <a:pt x="6537" y="1027"/>
                  <a:pt x="6505" y="1035"/>
                </a:cubicBezTo>
                <a:cubicBezTo>
                  <a:pt x="6372" y="1102"/>
                  <a:pt x="6272" y="1268"/>
                  <a:pt x="6339" y="1435"/>
                </a:cubicBezTo>
                <a:cubicBezTo>
                  <a:pt x="6405" y="1669"/>
                  <a:pt x="6539" y="1936"/>
                  <a:pt x="6672" y="2202"/>
                </a:cubicBezTo>
                <a:cubicBezTo>
                  <a:pt x="6772" y="2436"/>
                  <a:pt x="6906" y="2669"/>
                  <a:pt x="7006" y="2903"/>
                </a:cubicBezTo>
                <a:cubicBezTo>
                  <a:pt x="7051" y="2982"/>
                  <a:pt x="7119" y="3015"/>
                  <a:pt x="7187" y="3015"/>
                </a:cubicBezTo>
                <a:cubicBezTo>
                  <a:pt x="7320" y="3015"/>
                  <a:pt x="7450" y="2890"/>
                  <a:pt x="7406" y="2736"/>
                </a:cubicBezTo>
                <a:cubicBezTo>
                  <a:pt x="7339" y="2503"/>
                  <a:pt x="7273" y="2236"/>
                  <a:pt x="7172" y="1969"/>
                </a:cubicBezTo>
                <a:cubicBezTo>
                  <a:pt x="7106" y="1702"/>
                  <a:pt x="7006" y="1435"/>
                  <a:pt x="6906" y="1168"/>
                </a:cubicBezTo>
                <a:cubicBezTo>
                  <a:pt x="6855" y="1066"/>
                  <a:pt x="6726" y="1023"/>
                  <a:pt x="6608" y="1023"/>
                </a:cubicBezTo>
                <a:close/>
                <a:moveTo>
                  <a:pt x="17045" y="1508"/>
                </a:moveTo>
                <a:cubicBezTo>
                  <a:pt x="16968" y="1508"/>
                  <a:pt x="16890" y="1544"/>
                  <a:pt x="16813" y="1602"/>
                </a:cubicBezTo>
                <a:cubicBezTo>
                  <a:pt x="16713" y="1702"/>
                  <a:pt x="16613" y="1835"/>
                  <a:pt x="16512" y="1936"/>
                </a:cubicBezTo>
                <a:cubicBezTo>
                  <a:pt x="16412" y="2069"/>
                  <a:pt x="16312" y="2202"/>
                  <a:pt x="16212" y="2302"/>
                </a:cubicBezTo>
                <a:cubicBezTo>
                  <a:pt x="16112" y="2436"/>
                  <a:pt x="16012" y="2569"/>
                  <a:pt x="15912" y="2669"/>
                </a:cubicBezTo>
                <a:cubicBezTo>
                  <a:pt x="15779" y="2803"/>
                  <a:pt x="15679" y="2936"/>
                  <a:pt x="15578" y="3070"/>
                </a:cubicBezTo>
                <a:cubicBezTo>
                  <a:pt x="15545" y="3136"/>
                  <a:pt x="15545" y="3270"/>
                  <a:pt x="15612" y="3303"/>
                </a:cubicBezTo>
                <a:cubicBezTo>
                  <a:pt x="15653" y="3344"/>
                  <a:pt x="15707" y="3373"/>
                  <a:pt x="15758" y="3373"/>
                </a:cubicBezTo>
                <a:cubicBezTo>
                  <a:pt x="15790" y="3373"/>
                  <a:pt x="15820" y="3362"/>
                  <a:pt x="15845" y="3337"/>
                </a:cubicBezTo>
                <a:cubicBezTo>
                  <a:pt x="15979" y="3236"/>
                  <a:pt x="16112" y="3136"/>
                  <a:pt x="16212" y="3003"/>
                </a:cubicBezTo>
                <a:lnTo>
                  <a:pt x="16579" y="2669"/>
                </a:lnTo>
                <a:cubicBezTo>
                  <a:pt x="16679" y="2536"/>
                  <a:pt x="16813" y="2436"/>
                  <a:pt x="16913" y="2336"/>
                </a:cubicBezTo>
                <a:cubicBezTo>
                  <a:pt x="17046" y="2202"/>
                  <a:pt x="17180" y="2069"/>
                  <a:pt x="17280" y="1936"/>
                </a:cubicBezTo>
                <a:cubicBezTo>
                  <a:pt x="17380" y="1835"/>
                  <a:pt x="17313" y="1635"/>
                  <a:pt x="17213" y="1569"/>
                </a:cubicBezTo>
                <a:cubicBezTo>
                  <a:pt x="17157" y="1527"/>
                  <a:pt x="17101" y="1508"/>
                  <a:pt x="17045" y="1508"/>
                </a:cubicBezTo>
                <a:close/>
                <a:moveTo>
                  <a:pt x="2736" y="3637"/>
                </a:moveTo>
                <a:cubicBezTo>
                  <a:pt x="2669" y="3670"/>
                  <a:pt x="2603" y="3703"/>
                  <a:pt x="2536" y="3737"/>
                </a:cubicBezTo>
                <a:cubicBezTo>
                  <a:pt x="2502" y="3770"/>
                  <a:pt x="2469" y="3837"/>
                  <a:pt x="2469" y="3870"/>
                </a:cubicBezTo>
                <a:cubicBezTo>
                  <a:pt x="2436" y="3970"/>
                  <a:pt x="2469" y="4037"/>
                  <a:pt x="2502" y="4137"/>
                </a:cubicBezTo>
                <a:cubicBezTo>
                  <a:pt x="2536" y="4204"/>
                  <a:pt x="2603" y="4271"/>
                  <a:pt x="2669" y="4304"/>
                </a:cubicBezTo>
                <a:lnTo>
                  <a:pt x="2836" y="4471"/>
                </a:lnTo>
                <a:cubicBezTo>
                  <a:pt x="2969" y="4571"/>
                  <a:pt x="3070" y="4671"/>
                  <a:pt x="3203" y="4738"/>
                </a:cubicBezTo>
                <a:cubicBezTo>
                  <a:pt x="3436" y="4904"/>
                  <a:pt x="3637" y="5071"/>
                  <a:pt x="3870" y="5205"/>
                </a:cubicBezTo>
                <a:cubicBezTo>
                  <a:pt x="3908" y="5230"/>
                  <a:pt x="3951" y="5241"/>
                  <a:pt x="3994" y="5241"/>
                </a:cubicBezTo>
                <a:cubicBezTo>
                  <a:pt x="4062" y="5241"/>
                  <a:pt x="4129" y="5212"/>
                  <a:pt x="4170" y="5171"/>
                </a:cubicBezTo>
                <a:cubicBezTo>
                  <a:pt x="4237" y="5071"/>
                  <a:pt x="4237" y="4938"/>
                  <a:pt x="4137" y="4871"/>
                </a:cubicBezTo>
                <a:cubicBezTo>
                  <a:pt x="3937" y="4704"/>
                  <a:pt x="3737" y="4504"/>
                  <a:pt x="3570" y="4304"/>
                </a:cubicBezTo>
                <a:cubicBezTo>
                  <a:pt x="3470" y="4204"/>
                  <a:pt x="3370" y="4104"/>
                  <a:pt x="3270" y="4037"/>
                </a:cubicBezTo>
                <a:cubicBezTo>
                  <a:pt x="3236" y="3970"/>
                  <a:pt x="3203" y="3937"/>
                  <a:pt x="3136" y="3870"/>
                </a:cubicBezTo>
                <a:cubicBezTo>
                  <a:pt x="3070" y="3804"/>
                  <a:pt x="3036" y="3737"/>
                  <a:pt x="2936" y="3703"/>
                </a:cubicBezTo>
                <a:cubicBezTo>
                  <a:pt x="2869" y="3670"/>
                  <a:pt x="2803" y="3637"/>
                  <a:pt x="2736" y="3637"/>
                </a:cubicBezTo>
                <a:close/>
                <a:moveTo>
                  <a:pt x="19181" y="5505"/>
                </a:moveTo>
                <a:lnTo>
                  <a:pt x="18914" y="5638"/>
                </a:lnTo>
                <a:cubicBezTo>
                  <a:pt x="18814" y="5672"/>
                  <a:pt x="18714" y="5705"/>
                  <a:pt x="18614" y="5738"/>
                </a:cubicBezTo>
                <a:cubicBezTo>
                  <a:pt x="18547" y="5772"/>
                  <a:pt x="18514" y="5772"/>
                  <a:pt x="18481" y="5838"/>
                </a:cubicBezTo>
                <a:cubicBezTo>
                  <a:pt x="18481" y="5872"/>
                  <a:pt x="18447" y="5938"/>
                  <a:pt x="18481" y="5972"/>
                </a:cubicBezTo>
                <a:cubicBezTo>
                  <a:pt x="18508" y="6054"/>
                  <a:pt x="18581" y="6114"/>
                  <a:pt x="18661" y="6114"/>
                </a:cubicBezTo>
                <a:cubicBezTo>
                  <a:pt x="18679" y="6114"/>
                  <a:pt x="18696" y="6111"/>
                  <a:pt x="18714" y="6105"/>
                </a:cubicBezTo>
                <a:cubicBezTo>
                  <a:pt x="18814" y="6072"/>
                  <a:pt x="18914" y="6038"/>
                  <a:pt x="19014" y="5972"/>
                </a:cubicBezTo>
                <a:cubicBezTo>
                  <a:pt x="19114" y="5938"/>
                  <a:pt x="19248" y="5905"/>
                  <a:pt x="19348" y="5872"/>
                </a:cubicBezTo>
                <a:cubicBezTo>
                  <a:pt x="19448" y="5838"/>
                  <a:pt x="19515" y="5738"/>
                  <a:pt x="19481" y="5605"/>
                </a:cubicBezTo>
                <a:cubicBezTo>
                  <a:pt x="19448" y="5571"/>
                  <a:pt x="19415" y="5538"/>
                  <a:pt x="19348" y="5505"/>
                </a:cubicBezTo>
                <a:close/>
                <a:moveTo>
                  <a:pt x="351" y="8232"/>
                </a:moveTo>
                <a:cubicBezTo>
                  <a:pt x="207" y="8232"/>
                  <a:pt x="62" y="8306"/>
                  <a:pt x="34" y="8474"/>
                </a:cubicBezTo>
                <a:cubicBezTo>
                  <a:pt x="1" y="8640"/>
                  <a:pt x="101" y="8840"/>
                  <a:pt x="268" y="8874"/>
                </a:cubicBezTo>
                <a:cubicBezTo>
                  <a:pt x="434" y="8907"/>
                  <a:pt x="601" y="8941"/>
                  <a:pt x="768" y="8974"/>
                </a:cubicBezTo>
                <a:cubicBezTo>
                  <a:pt x="901" y="9007"/>
                  <a:pt x="1068" y="9041"/>
                  <a:pt x="1235" y="9041"/>
                </a:cubicBezTo>
                <a:cubicBezTo>
                  <a:pt x="1402" y="9074"/>
                  <a:pt x="1568" y="9107"/>
                  <a:pt x="1735" y="9141"/>
                </a:cubicBezTo>
                <a:cubicBezTo>
                  <a:pt x="1819" y="9157"/>
                  <a:pt x="1902" y="9157"/>
                  <a:pt x="1985" y="9157"/>
                </a:cubicBezTo>
                <a:cubicBezTo>
                  <a:pt x="2069" y="9157"/>
                  <a:pt x="2152" y="9157"/>
                  <a:pt x="2236" y="9174"/>
                </a:cubicBezTo>
                <a:cubicBezTo>
                  <a:pt x="2253" y="9180"/>
                  <a:pt x="2272" y="9183"/>
                  <a:pt x="2291" y="9183"/>
                </a:cubicBezTo>
                <a:cubicBezTo>
                  <a:pt x="2379" y="9183"/>
                  <a:pt x="2469" y="9123"/>
                  <a:pt x="2469" y="9041"/>
                </a:cubicBezTo>
                <a:cubicBezTo>
                  <a:pt x="2502" y="8941"/>
                  <a:pt x="2436" y="8840"/>
                  <a:pt x="2336" y="8807"/>
                </a:cubicBezTo>
                <a:cubicBezTo>
                  <a:pt x="2169" y="8740"/>
                  <a:pt x="2035" y="8674"/>
                  <a:pt x="1869" y="8607"/>
                </a:cubicBezTo>
                <a:cubicBezTo>
                  <a:pt x="1735" y="8574"/>
                  <a:pt x="1568" y="8540"/>
                  <a:pt x="1402" y="8474"/>
                </a:cubicBezTo>
                <a:cubicBezTo>
                  <a:pt x="1235" y="8440"/>
                  <a:pt x="1068" y="8407"/>
                  <a:pt x="935" y="8373"/>
                </a:cubicBezTo>
                <a:cubicBezTo>
                  <a:pt x="768" y="8307"/>
                  <a:pt x="601" y="8273"/>
                  <a:pt x="434" y="8240"/>
                </a:cubicBezTo>
                <a:cubicBezTo>
                  <a:pt x="407" y="8235"/>
                  <a:pt x="379" y="8232"/>
                  <a:pt x="351" y="8232"/>
                </a:cubicBezTo>
                <a:close/>
                <a:moveTo>
                  <a:pt x="19982" y="8974"/>
                </a:moveTo>
                <a:cubicBezTo>
                  <a:pt x="19681" y="9007"/>
                  <a:pt x="19381" y="9041"/>
                  <a:pt x="19081" y="9074"/>
                </a:cubicBezTo>
                <a:cubicBezTo>
                  <a:pt x="18747" y="9141"/>
                  <a:pt x="18447" y="9174"/>
                  <a:pt x="18114" y="9207"/>
                </a:cubicBezTo>
                <a:cubicBezTo>
                  <a:pt x="17880" y="9274"/>
                  <a:pt x="17947" y="9674"/>
                  <a:pt x="18180" y="9674"/>
                </a:cubicBezTo>
                <a:cubicBezTo>
                  <a:pt x="18481" y="9674"/>
                  <a:pt x="18781" y="9674"/>
                  <a:pt x="19081" y="9641"/>
                </a:cubicBezTo>
                <a:cubicBezTo>
                  <a:pt x="19381" y="9608"/>
                  <a:pt x="19681" y="9608"/>
                  <a:pt x="19982" y="9574"/>
                </a:cubicBezTo>
                <a:cubicBezTo>
                  <a:pt x="20148" y="9541"/>
                  <a:pt x="20282" y="9441"/>
                  <a:pt x="20282" y="9274"/>
                </a:cubicBezTo>
                <a:cubicBezTo>
                  <a:pt x="20282" y="9107"/>
                  <a:pt x="20148" y="8974"/>
                  <a:pt x="19982" y="8974"/>
                </a:cubicBezTo>
                <a:close/>
                <a:moveTo>
                  <a:pt x="12730" y="7627"/>
                </a:moveTo>
                <a:cubicBezTo>
                  <a:pt x="12821" y="7627"/>
                  <a:pt x="12900" y="7676"/>
                  <a:pt x="12943" y="7806"/>
                </a:cubicBezTo>
                <a:cubicBezTo>
                  <a:pt x="13077" y="8207"/>
                  <a:pt x="12743" y="8674"/>
                  <a:pt x="12510" y="8974"/>
                </a:cubicBezTo>
                <a:cubicBezTo>
                  <a:pt x="12309" y="9274"/>
                  <a:pt x="12076" y="9541"/>
                  <a:pt x="11842" y="9741"/>
                </a:cubicBezTo>
                <a:cubicBezTo>
                  <a:pt x="11842" y="9574"/>
                  <a:pt x="11876" y="9408"/>
                  <a:pt x="11876" y="9241"/>
                </a:cubicBezTo>
                <a:cubicBezTo>
                  <a:pt x="11943" y="8840"/>
                  <a:pt x="12009" y="8373"/>
                  <a:pt x="12209" y="7973"/>
                </a:cubicBezTo>
                <a:cubicBezTo>
                  <a:pt x="12299" y="7838"/>
                  <a:pt x="12541" y="7627"/>
                  <a:pt x="12730" y="7627"/>
                </a:cubicBezTo>
                <a:close/>
                <a:moveTo>
                  <a:pt x="8383" y="8314"/>
                </a:moveTo>
                <a:cubicBezTo>
                  <a:pt x="8437" y="8314"/>
                  <a:pt x="8499" y="8347"/>
                  <a:pt x="8573" y="8407"/>
                </a:cubicBezTo>
                <a:cubicBezTo>
                  <a:pt x="9141" y="8840"/>
                  <a:pt x="9241" y="9641"/>
                  <a:pt x="9241" y="10342"/>
                </a:cubicBezTo>
                <a:cubicBezTo>
                  <a:pt x="9241" y="10375"/>
                  <a:pt x="9241" y="10408"/>
                  <a:pt x="9241" y="10442"/>
                </a:cubicBezTo>
                <a:cubicBezTo>
                  <a:pt x="8940" y="10342"/>
                  <a:pt x="8674" y="10175"/>
                  <a:pt x="8473" y="9908"/>
                </a:cubicBezTo>
                <a:cubicBezTo>
                  <a:pt x="8240" y="9641"/>
                  <a:pt x="8106" y="9307"/>
                  <a:pt x="8106" y="8941"/>
                </a:cubicBezTo>
                <a:cubicBezTo>
                  <a:pt x="8106" y="8774"/>
                  <a:pt x="8106" y="8607"/>
                  <a:pt x="8207" y="8474"/>
                </a:cubicBezTo>
                <a:cubicBezTo>
                  <a:pt x="8262" y="8363"/>
                  <a:pt x="8317" y="8314"/>
                  <a:pt x="8383" y="8314"/>
                </a:cubicBezTo>
                <a:close/>
                <a:moveTo>
                  <a:pt x="2069" y="12076"/>
                </a:moveTo>
                <a:cubicBezTo>
                  <a:pt x="1969" y="12076"/>
                  <a:pt x="1835" y="12109"/>
                  <a:pt x="1702" y="12109"/>
                </a:cubicBezTo>
                <a:cubicBezTo>
                  <a:pt x="1602" y="12143"/>
                  <a:pt x="1468" y="12143"/>
                  <a:pt x="1335" y="12143"/>
                </a:cubicBezTo>
                <a:cubicBezTo>
                  <a:pt x="1268" y="12143"/>
                  <a:pt x="1235" y="12143"/>
                  <a:pt x="1168" y="12176"/>
                </a:cubicBezTo>
                <a:lnTo>
                  <a:pt x="968" y="12176"/>
                </a:lnTo>
                <a:cubicBezTo>
                  <a:pt x="868" y="12176"/>
                  <a:pt x="801" y="12210"/>
                  <a:pt x="735" y="12276"/>
                </a:cubicBezTo>
                <a:cubicBezTo>
                  <a:pt x="668" y="12343"/>
                  <a:pt x="634" y="12443"/>
                  <a:pt x="634" y="12510"/>
                </a:cubicBezTo>
                <a:cubicBezTo>
                  <a:pt x="634" y="12710"/>
                  <a:pt x="768" y="12877"/>
                  <a:pt x="968" y="12877"/>
                </a:cubicBezTo>
                <a:cubicBezTo>
                  <a:pt x="1235" y="12877"/>
                  <a:pt x="1535" y="12810"/>
                  <a:pt x="1802" y="12777"/>
                </a:cubicBezTo>
                <a:cubicBezTo>
                  <a:pt x="1902" y="12743"/>
                  <a:pt x="2035" y="12710"/>
                  <a:pt x="2136" y="12677"/>
                </a:cubicBezTo>
                <a:cubicBezTo>
                  <a:pt x="2202" y="12677"/>
                  <a:pt x="2269" y="12643"/>
                  <a:pt x="2336" y="12643"/>
                </a:cubicBezTo>
                <a:cubicBezTo>
                  <a:pt x="2402" y="12610"/>
                  <a:pt x="2436" y="12576"/>
                  <a:pt x="2502" y="12543"/>
                </a:cubicBezTo>
                <a:cubicBezTo>
                  <a:pt x="2636" y="12510"/>
                  <a:pt x="2703" y="12410"/>
                  <a:pt x="2703" y="12276"/>
                </a:cubicBezTo>
                <a:cubicBezTo>
                  <a:pt x="2669" y="12176"/>
                  <a:pt x="2569" y="12076"/>
                  <a:pt x="2469" y="12076"/>
                </a:cubicBezTo>
                <a:close/>
                <a:moveTo>
                  <a:pt x="18105" y="12367"/>
                </a:moveTo>
                <a:cubicBezTo>
                  <a:pt x="18035" y="12367"/>
                  <a:pt x="17941" y="12422"/>
                  <a:pt x="17913" y="12476"/>
                </a:cubicBezTo>
                <a:cubicBezTo>
                  <a:pt x="17880" y="12576"/>
                  <a:pt x="17913" y="12677"/>
                  <a:pt x="18014" y="12743"/>
                </a:cubicBezTo>
                <a:cubicBezTo>
                  <a:pt x="18514" y="13010"/>
                  <a:pt x="19014" y="13277"/>
                  <a:pt x="19548" y="13577"/>
                </a:cubicBezTo>
                <a:cubicBezTo>
                  <a:pt x="19582" y="13594"/>
                  <a:pt x="19621" y="13603"/>
                  <a:pt x="19661" y="13603"/>
                </a:cubicBezTo>
                <a:cubicBezTo>
                  <a:pt x="19776" y="13603"/>
                  <a:pt x="19899" y="13534"/>
                  <a:pt x="19948" y="13410"/>
                </a:cubicBezTo>
                <a:cubicBezTo>
                  <a:pt x="20015" y="13244"/>
                  <a:pt x="19915" y="13077"/>
                  <a:pt x="19748" y="13010"/>
                </a:cubicBezTo>
                <a:cubicBezTo>
                  <a:pt x="19214" y="12810"/>
                  <a:pt x="18681" y="12576"/>
                  <a:pt x="18147" y="12376"/>
                </a:cubicBezTo>
                <a:cubicBezTo>
                  <a:pt x="18135" y="12370"/>
                  <a:pt x="18120" y="12367"/>
                  <a:pt x="18105" y="12367"/>
                </a:cubicBezTo>
                <a:close/>
                <a:moveTo>
                  <a:pt x="11315" y="4267"/>
                </a:moveTo>
                <a:cubicBezTo>
                  <a:pt x="12009" y="4267"/>
                  <a:pt x="12699" y="4371"/>
                  <a:pt x="13344" y="4637"/>
                </a:cubicBezTo>
                <a:cubicBezTo>
                  <a:pt x="14611" y="5138"/>
                  <a:pt x="15445" y="6239"/>
                  <a:pt x="15879" y="7540"/>
                </a:cubicBezTo>
                <a:cubicBezTo>
                  <a:pt x="16646" y="9875"/>
                  <a:pt x="16179" y="12643"/>
                  <a:pt x="14644" y="14578"/>
                </a:cubicBezTo>
                <a:cubicBezTo>
                  <a:pt x="14111" y="15278"/>
                  <a:pt x="13444" y="15879"/>
                  <a:pt x="12643" y="16246"/>
                </a:cubicBezTo>
                <a:cubicBezTo>
                  <a:pt x="12476" y="15379"/>
                  <a:pt x="12243" y="14511"/>
                  <a:pt x="12076" y="13611"/>
                </a:cubicBezTo>
                <a:cubicBezTo>
                  <a:pt x="11909" y="12643"/>
                  <a:pt x="11776" y="11676"/>
                  <a:pt x="11776" y="10708"/>
                </a:cubicBezTo>
                <a:cubicBezTo>
                  <a:pt x="11776" y="10675"/>
                  <a:pt x="11776" y="10642"/>
                  <a:pt x="11776" y="10608"/>
                </a:cubicBezTo>
                <a:cubicBezTo>
                  <a:pt x="12076" y="10408"/>
                  <a:pt x="12376" y="10141"/>
                  <a:pt x="12610" y="9875"/>
                </a:cubicBezTo>
                <a:cubicBezTo>
                  <a:pt x="12977" y="9508"/>
                  <a:pt x="13310" y="9074"/>
                  <a:pt x="13477" y="8574"/>
                </a:cubicBezTo>
                <a:cubicBezTo>
                  <a:pt x="13677" y="8107"/>
                  <a:pt x="13677" y="7439"/>
                  <a:pt x="13210" y="7139"/>
                </a:cubicBezTo>
                <a:cubicBezTo>
                  <a:pt x="13053" y="7035"/>
                  <a:pt x="12871" y="6987"/>
                  <a:pt x="12687" y="6987"/>
                </a:cubicBezTo>
                <a:cubicBezTo>
                  <a:pt x="12402" y="6987"/>
                  <a:pt x="12112" y="7103"/>
                  <a:pt x="11909" y="7306"/>
                </a:cubicBezTo>
                <a:cubicBezTo>
                  <a:pt x="11509" y="7673"/>
                  <a:pt x="11375" y="8240"/>
                  <a:pt x="11275" y="8740"/>
                </a:cubicBezTo>
                <a:cubicBezTo>
                  <a:pt x="11175" y="9241"/>
                  <a:pt x="11142" y="9741"/>
                  <a:pt x="11109" y="10275"/>
                </a:cubicBezTo>
                <a:cubicBezTo>
                  <a:pt x="11009" y="10308"/>
                  <a:pt x="10875" y="10375"/>
                  <a:pt x="10775" y="10408"/>
                </a:cubicBezTo>
                <a:cubicBezTo>
                  <a:pt x="10708" y="9774"/>
                  <a:pt x="10642" y="9107"/>
                  <a:pt x="10575" y="8474"/>
                </a:cubicBezTo>
                <a:cubicBezTo>
                  <a:pt x="10558" y="8373"/>
                  <a:pt x="10483" y="8323"/>
                  <a:pt x="10412" y="8323"/>
                </a:cubicBezTo>
                <a:cubicBezTo>
                  <a:pt x="10341" y="8323"/>
                  <a:pt x="10275" y="8373"/>
                  <a:pt x="10275" y="8474"/>
                </a:cubicBezTo>
                <a:cubicBezTo>
                  <a:pt x="10241" y="9174"/>
                  <a:pt x="10208" y="9841"/>
                  <a:pt x="10208" y="10542"/>
                </a:cubicBezTo>
                <a:lnTo>
                  <a:pt x="9841" y="10542"/>
                </a:lnTo>
                <a:cubicBezTo>
                  <a:pt x="9841" y="10342"/>
                  <a:pt x="9841" y="10108"/>
                  <a:pt x="9841" y="9908"/>
                </a:cubicBezTo>
                <a:cubicBezTo>
                  <a:pt x="9808" y="9474"/>
                  <a:pt x="9708" y="9041"/>
                  <a:pt x="9541" y="8607"/>
                </a:cubicBezTo>
                <a:cubicBezTo>
                  <a:pt x="9341" y="8240"/>
                  <a:pt x="9007" y="7806"/>
                  <a:pt x="8573" y="7706"/>
                </a:cubicBezTo>
                <a:cubicBezTo>
                  <a:pt x="8498" y="7681"/>
                  <a:pt x="8425" y="7670"/>
                  <a:pt x="8355" y="7670"/>
                </a:cubicBezTo>
                <a:cubicBezTo>
                  <a:pt x="7959" y="7670"/>
                  <a:pt x="7653" y="8038"/>
                  <a:pt x="7539" y="8407"/>
                </a:cubicBezTo>
                <a:cubicBezTo>
                  <a:pt x="7439" y="8874"/>
                  <a:pt x="7506" y="9341"/>
                  <a:pt x="7673" y="9774"/>
                </a:cubicBezTo>
                <a:cubicBezTo>
                  <a:pt x="7973" y="10408"/>
                  <a:pt x="8540" y="10875"/>
                  <a:pt x="9207" y="11042"/>
                </a:cubicBezTo>
                <a:cubicBezTo>
                  <a:pt x="9174" y="11843"/>
                  <a:pt x="9074" y="12610"/>
                  <a:pt x="9007" y="13377"/>
                </a:cubicBezTo>
                <a:cubicBezTo>
                  <a:pt x="8907" y="14445"/>
                  <a:pt x="8774" y="15512"/>
                  <a:pt x="8640" y="16579"/>
                </a:cubicBezTo>
                <a:cubicBezTo>
                  <a:pt x="8407" y="16513"/>
                  <a:pt x="8207" y="16446"/>
                  <a:pt x="7973" y="16379"/>
                </a:cubicBezTo>
                <a:cubicBezTo>
                  <a:pt x="6772" y="15912"/>
                  <a:pt x="5771" y="15012"/>
                  <a:pt x="5138" y="13911"/>
                </a:cubicBezTo>
                <a:cubicBezTo>
                  <a:pt x="4471" y="12743"/>
                  <a:pt x="4237" y="11342"/>
                  <a:pt x="4404" y="10008"/>
                </a:cubicBezTo>
                <a:cubicBezTo>
                  <a:pt x="4704" y="7406"/>
                  <a:pt x="6806" y="5238"/>
                  <a:pt x="9307" y="4571"/>
                </a:cubicBezTo>
                <a:cubicBezTo>
                  <a:pt x="9341" y="4571"/>
                  <a:pt x="9374" y="4571"/>
                  <a:pt x="9407" y="4537"/>
                </a:cubicBezTo>
                <a:cubicBezTo>
                  <a:pt x="9708" y="4471"/>
                  <a:pt x="9974" y="4404"/>
                  <a:pt x="10275" y="4337"/>
                </a:cubicBezTo>
                <a:cubicBezTo>
                  <a:pt x="10619" y="4293"/>
                  <a:pt x="10968" y="4267"/>
                  <a:pt x="11315" y="4267"/>
                </a:cubicBezTo>
                <a:close/>
                <a:moveTo>
                  <a:pt x="11109" y="10942"/>
                </a:moveTo>
                <a:cubicBezTo>
                  <a:pt x="11109" y="11509"/>
                  <a:pt x="11142" y="12109"/>
                  <a:pt x="11209" y="12677"/>
                </a:cubicBezTo>
                <a:cubicBezTo>
                  <a:pt x="11375" y="13978"/>
                  <a:pt x="11642" y="15278"/>
                  <a:pt x="12009" y="16513"/>
                </a:cubicBezTo>
                <a:cubicBezTo>
                  <a:pt x="11943" y="16546"/>
                  <a:pt x="11842" y="16579"/>
                  <a:pt x="11776" y="16613"/>
                </a:cubicBezTo>
                <a:cubicBezTo>
                  <a:pt x="11542" y="16679"/>
                  <a:pt x="11309" y="16713"/>
                  <a:pt x="11075" y="16746"/>
                </a:cubicBezTo>
                <a:cubicBezTo>
                  <a:pt x="11009" y="15345"/>
                  <a:pt x="10975" y="13978"/>
                  <a:pt x="10908" y="12610"/>
                </a:cubicBezTo>
                <a:cubicBezTo>
                  <a:pt x="10875" y="12076"/>
                  <a:pt x="10842" y="11576"/>
                  <a:pt x="10808" y="11042"/>
                </a:cubicBezTo>
                <a:cubicBezTo>
                  <a:pt x="10908" y="11009"/>
                  <a:pt x="11009" y="10975"/>
                  <a:pt x="11109" y="10942"/>
                </a:cubicBezTo>
                <a:close/>
                <a:moveTo>
                  <a:pt x="10241" y="11142"/>
                </a:moveTo>
                <a:cubicBezTo>
                  <a:pt x="10241" y="11642"/>
                  <a:pt x="10241" y="12109"/>
                  <a:pt x="10275" y="12610"/>
                </a:cubicBezTo>
                <a:cubicBezTo>
                  <a:pt x="10308" y="13978"/>
                  <a:pt x="10341" y="15345"/>
                  <a:pt x="10408" y="16746"/>
                </a:cubicBezTo>
                <a:cubicBezTo>
                  <a:pt x="10408" y="16746"/>
                  <a:pt x="10408" y="16780"/>
                  <a:pt x="10408" y="16813"/>
                </a:cubicBezTo>
                <a:cubicBezTo>
                  <a:pt x="9974" y="16813"/>
                  <a:pt x="9507" y="16780"/>
                  <a:pt x="9040" y="16679"/>
                </a:cubicBezTo>
                <a:cubicBezTo>
                  <a:pt x="9374" y="15545"/>
                  <a:pt x="9507" y="14378"/>
                  <a:pt x="9641" y="13210"/>
                </a:cubicBezTo>
                <a:cubicBezTo>
                  <a:pt x="9674" y="12576"/>
                  <a:pt x="9741" y="11976"/>
                  <a:pt x="9774" y="11342"/>
                </a:cubicBezTo>
                <a:cubicBezTo>
                  <a:pt x="9808" y="11276"/>
                  <a:pt x="9808" y="11209"/>
                  <a:pt x="9808" y="11142"/>
                </a:cubicBezTo>
                <a:cubicBezTo>
                  <a:pt x="9874" y="11142"/>
                  <a:pt x="9941" y="11175"/>
                  <a:pt x="10008" y="11175"/>
                </a:cubicBezTo>
                <a:cubicBezTo>
                  <a:pt x="10075" y="11175"/>
                  <a:pt x="10175" y="11142"/>
                  <a:pt x="10241" y="11142"/>
                </a:cubicBezTo>
                <a:close/>
                <a:moveTo>
                  <a:pt x="3948" y="15976"/>
                </a:moveTo>
                <a:cubicBezTo>
                  <a:pt x="3894" y="15976"/>
                  <a:pt x="3832" y="16004"/>
                  <a:pt x="3770" y="16046"/>
                </a:cubicBezTo>
                <a:lnTo>
                  <a:pt x="3737" y="16046"/>
                </a:lnTo>
                <a:cubicBezTo>
                  <a:pt x="3703" y="16079"/>
                  <a:pt x="3703" y="16079"/>
                  <a:pt x="3670" y="16112"/>
                </a:cubicBezTo>
                <a:cubicBezTo>
                  <a:pt x="3670" y="16146"/>
                  <a:pt x="3637" y="16146"/>
                  <a:pt x="3603" y="16179"/>
                </a:cubicBezTo>
                <a:cubicBezTo>
                  <a:pt x="3570" y="16246"/>
                  <a:pt x="3503" y="16279"/>
                  <a:pt x="3470" y="16346"/>
                </a:cubicBezTo>
                <a:cubicBezTo>
                  <a:pt x="3370" y="16446"/>
                  <a:pt x="3270" y="16546"/>
                  <a:pt x="3170" y="16613"/>
                </a:cubicBezTo>
                <a:cubicBezTo>
                  <a:pt x="3070" y="16713"/>
                  <a:pt x="2969" y="16813"/>
                  <a:pt x="2869" y="16880"/>
                </a:cubicBezTo>
                <a:cubicBezTo>
                  <a:pt x="2836" y="16913"/>
                  <a:pt x="2836" y="16913"/>
                  <a:pt x="2836" y="16913"/>
                </a:cubicBezTo>
                <a:cubicBezTo>
                  <a:pt x="2803" y="16946"/>
                  <a:pt x="2769" y="16980"/>
                  <a:pt x="2736" y="16980"/>
                </a:cubicBezTo>
                <a:cubicBezTo>
                  <a:pt x="2703" y="17013"/>
                  <a:pt x="2669" y="17013"/>
                  <a:pt x="2669" y="17046"/>
                </a:cubicBezTo>
                <a:cubicBezTo>
                  <a:pt x="2569" y="17080"/>
                  <a:pt x="2536" y="17113"/>
                  <a:pt x="2469" y="17213"/>
                </a:cubicBezTo>
                <a:cubicBezTo>
                  <a:pt x="2402" y="17313"/>
                  <a:pt x="2436" y="17480"/>
                  <a:pt x="2502" y="17580"/>
                </a:cubicBezTo>
                <a:cubicBezTo>
                  <a:pt x="2551" y="17652"/>
                  <a:pt x="2651" y="17707"/>
                  <a:pt x="2753" y="17707"/>
                </a:cubicBezTo>
                <a:cubicBezTo>
                  <a:pt x="2792" y="17707"/>
                  <a:pt x="2832" y="17699"/>
                  <a:pt x="2869" y="17680"/>
                </a:cubicBezTo>
                <a:cubicBezTo>
                  <a:pt x="2936" y="17680"/>
                  <a:pt x="3003" y="17647"/>
                  <a:pt x="3070" y="17580"/>
                </a:cubicBezTo>
                <a:cubicBezTo>
                  <a:pt x="3070" y="17547"/>
                  <a:pt x="3103" y="17513"/>
                  <a:pt x="3136" y="17480"/>
                </a:cubicBezTo>
                <a:cubicBezTo>
                  <a:pt x="3170" y="17447"/>
                  <a:pt x="3236" y="17380"/>
                  <a:pt x="3270" y="17347"/>
                </a:cubicBezTo>
                <a:cubicBezTo>
                  <a:pt x="3370" y="17247"/>
                  <a:pt x="3470" y="17146"/>
                  <a:pt x="3570" y="17013"/>
                </a:cubicBezTo>
                <a:cubicBezTo>
                  <a:pt x="3670" y="16913"/>
                  <a:pt x="3737" y="16813"/>
                  <a:pt x="3837" y="16679"/>
                </a:cubicBezTo>
                <a:cubicBezTo>
                  <a:pt x="3937" y="16579"/>
                  <a:pt x="4037" y="16446"/>
                  <a:pt x="4104" y="16313"/>
                </a:cubicBezTo>
                <a:cubicBezTo>
                  <a:pt x="4137" y="16212"/>
                  <a:pt x="4137" y="16079"/>
                  <a:pt x="4037" y="16012"/>
                </a:cubicBezTo>
                <a:cubicBezTo>
                  <a:pt x="4011" y="15987"/>
                  <a:pt x="3981" y="15976"/>
                  <a:pt x="3948" y="15976"/>
                </a:cubicBezTo>
                <a:close/>
                <a:moveTo>
                  <a:pt x="16529" y="16304"/>
                </a:moveTo>
                <a:cubicBezTo>
                  <a:pt x="16471" y="16304"/>
                  <a:pt x="16412" y="16329"/>
                  <a:pt x="16379" y="16379"/>
                </a:cubicBezTo>
                <a:cubicBezTo>
                  <a:pt x="16279" y="16479"/>
                  <a:pt x="16279" y="16579"/>
                  <a:pt x="16379" y="16679"/>
                </a:cubicBezTo>
                <a:cubicBezTo>
                  <a:pt x="16546" y="16880"/>
                  <a:pt x="16713" y="17080"/>
                  <a:pt x="16879" y="17280"/>
                </a:cubicBezTo>
                <a:cubicBezTo>
                  <a:pt x="16946" y="17380"/>
                  <a:pt x="17046" y="17447"/>
                  <a:pt x="17113" y="17547"/>
                </a:cubicBezTo>
                <a:cubicBezTo>
                  <a:pt x="17146" y="17613"/>
                  <a:pt x="17180" y="17647"/>
                  <a:pt x="17213" y="17714"/>
                </a:cubicBezTo>
                <a:lnTo>
                  <a:pt x="17246" y="17714"/>
                </a:lnTo>
                <a:cubicBezTo>
                  <a:pt x="17246" y="17714"/>
                  <a:pt x="17246" y="17747"/>
                  <a:pt x="17246" y="17747"/>
                </a:cubicBezTo>
                <a:cubicBezTo>
                  <a:pt x="17280" y="17780"/>
                  <a:pt x="17280" y="17780"/>
                  <a:pt x="17313" y="17814"/>
                </a:cubicBezTo>
                <a:cubicBezTo>
                  <a:pt x="17376" y="17918"/>
                  <a:pt x="17477" y="17970"/>
                  <a:pt x="17577" y="17970"/>
                </a:cubicBezTo>
                <a:cubicBezTo>
                  <a:pt x="17637" y="17970"/>
                  <a:pt x="17697" y="17951"/>
                  <a:pt x="17747" y="17914"/>
                </a:cubicBezTo>
                <a:cubicBezTo>
                  <a:pt x="17880" y="17814"/>
                  <a:pt x="17913" y="17580"/>
                  <a:pt x="17780" y="17447"/>
                </a:cubicBezTo>
                <a:cubicBezTo>
                  <a:pt x="17380" y="17113"/>
                  <a:pt x="17046" y="16746"/>
                  <a:pt x="16679" y="16379"/>
                </a:cubicBezTo>
                <a:cubicBezTo>
                  <a:pt x="16646" y="16329"/>
                  <a:pt x="16588" y="16304"/>
                  <a:pt x="16529" y="16304"/>
                </a:cubicBezTo>
                <a:close/>
                <a:moveTo>
                  <a:pt x="13177" y="16780"/>
                </a:moveTo>
                <a:lnTo>
                  <a:pt x="13177" y="16780"/>
                </a:lnTo>
                <a:cubicBezTo>
                  <a:pt x="13110" y="17013"/>
                  <a:pt x="13077" y="17247"/>
                  <a:pt x="13010" y="17447"/>
                </a:cubicBezTo>
                <a:cubicBezTo>
                  <a:pt x="12943" y="17880"/>
                  <a:pt x="12843" y="18314"/>
                  <a:pt x="12743" y="18748"/>
                </a:cubicBezTo>
                <a:cubicBezTo>
                  <a:pt x="12643" y="19215"/>
                  <a:pt x="12576" y="19648"/>
                  <a:pt x="12476" y="20082"/>
                </a:cubicBezTo>
                <a:cubicBezTo>
                  <a:pt x="12410" y="20382"/>
                  <a:pt x="12376" y="20716"/>
                  <a:pt x="12209" y="20916"/>
                </a:cubicBezTo>
                <a:cubicBezTo>
                  <a:pt x="12069" y="21096"/>
                  <a:pt x="11845" y="21132"/>
                  <a:pt x="11623" y="21132"/>
                </a:cubicBezTo>
                <a:cubicBezTo>
                  <a:pt x="11476" y="21132"/>
                  <a:pt x="11329" y="21116"/>
                  <a:pt x="11209" y="21116"/>
                </a:cubicBezTo>
                <a:cubicBezTo>
                  <a:pt x="10775" y="21116"/>
                  <a:pt x="10341" y="21116"/>
                  <a:pt x="9941" y="21083"/>
                </a:cubicBezTo>
                <a:cubicBezTo>
                  <a:pt x="9641" y="21049"/>
                  <a:pt x="9274" y="20983"/>
                  <a:pt x="9107" y="20716"/>
                </a:cubicBezTo>
                <a:cubicBezTo>
                  <a:pt x="8874" y="20415"/>
                  <a:pt x="8807" y="19948"/>
                  <a:pt x="8740" y="19582"/>
                </a:cubicBezTo>
                <a:cubicBezTo>
                  <a:pt x="8607" y="19115"/>
                  <a:pt x="8540" y="18614"/>
                  <a:pt x="8473" y="18147"/>
                </a:cubicBezTo>
                <a:cubicBezTo>
                  <a:pt x="8407" y="17847"/>
                  <a:pt x="8373" y="17547"/>
                  <a:pt x="8340" y="17247"/>
                </a:cubicBezTo>
                <a:lnTo>
                  <a:pt x="8340" y="17247"/>
                </a:lnTo>
                <a:cubicBezTo>
                  <a:pt x="8956" y="17419"/>
                  <a:pt x="9590" y="17519"/>
                  <a:pt x="10229" y="17519"/>
                </a:cubicBezTo>
                <a:cubicBezTo>
                  <a:pt x="10455" y="17519"/>
                  <a:pt x="10682" y="17506"/>
                  <a:pt x="10908" y="17480"/>
                </a:cubicBezTo>
                <a:cubicBezTo>
                  <a:pt x="11709" y="17413"/>
                  <a:pt x="12476" y="17180"/>
                  <a:pt x="13177" y="16780"/>
                </a:cubicBezTo>
                <a:close/>
                <a:moveTo>
                  <a:pt x="9841" y="21783"/>
                </a:moveTo>
                <a:lnTo>
                  <a:pt x="9841" y="21783"/>
                </a:lnTo>
                <a:cubicBezTo>
                  <a:pt x="10141" y="21816"/>
                  <a:pt x="10475" y="21816"/>
                  <a:pt x="10775" y="21850"/>
                </a:cubicBezTo>
                <a:lnTo>
                  <a:pt x="11242" y="21850"/>
                </a:lnTo>
                <a:cubicBezTo>
                  <a:pt x="11242" y="21883"/>
                  <a:pt x="11209" y="21917"/>
                  <a:pt x="11209" y="21917"/>
                </a:cubicBezTo>
                <a:cubicBezTo>
                  <a:pt x="11209" y="21917"/>
                  <a:pt x="11175" y="21950"/>
                  <a:pt x="11175" y="21950"/>
                </a:cubicBezTo>
                <a:cubicBezTo>
                  <a:pt x="11142" y="22017"/>
                  <a:pt x="11109" y="22050"/>
                  <a:pt x="11042" y="22083"/>
                </a:cubicBezTo>
                <a:cubicBezTo>
                  <a:pt x="11042" y="22083"/>
                  <a:pt x="11009" y="22117"/>
                  <a:pt x="11009" y="22117"/>
                </a:cubicBezTo>
                <a:cubicBezTo>
                  <a:pt x="10975" y="22117"/>
                  <a:pt x="10975" y="22150"/>
                  <a:pt x="10942" y="22150"/>
                </a:cubicBezTo>
                <a:cubicBezTo>
                  <a:pt x="10875" y="22183"/>
                  <a:pt x="10875" y="22183"/>
                  <a:pt x="10808" y="22217"/>
                </a:cubicBezTo>
                <a:lnTo>
                  <a:pt x="10708" y="22217"/>
                </a:lnTo>
                <a:cubicBezTo>
                  <a:pt x="10708" y="22217"/>
                  <a:pt x="10675" y="22250"/>
                  <a:pt x="10675" y="22250"/>
                </a:cubicBezTo>
                <a:lnTo>
                  <a:pt x="10475" y="22250"/>
                </a:lnTo>
                <a:cubicBezTo>
                  <a:pt x="10441" y="22250"/>
                  <a:pt x="10408" y="22217"/>
                  <a:pt x="10408" y="22217"/>
                </a:cubicBezTo>
                <a:lnTo>
                  <a:pt x="10308" y="22217"/>
                </a:lnTo>
                <a:cubicBezTo>
                  <a:pt x="10308" y="22217"/>
                  <a:pt x="10275" y="22183"/>
                  <a:pt x="10275" y="22183"/>
                </a:cubicBezTo>
                <a:cubicBezTo>
                  <a:pt x="10175" y="22150"/>
                  <a:pt x="10075" y="22083"/>
                  <a:pt x="10008" y="22017"/>
                </a:cubicBezTo>
                <a:cubicBezTo>
                  <a:pt x="9941" y="21950"/>
                  <a:pt x="9874" y="21883"/>
                  <a:pt x="9841" y="21783"/>
                </a:cubicBezTo>
                <a:close/>
                <a:moveTo>
                  <a:pt x="11395" y="3541"/>
                </a:moveTo>
                <a:cubicBezTo>
                  <a:pt x="10996" y="3541"/>
                  <a:pt x="10597" y="3575"/>
                  <a:pt x="10208" y="3637"/>
                </a:cubicBezTo>
                <a:cubicBezTo>
                  <a:pt x="9841" y="3703"/>
                  <a:pt x="9474" y="3804"/>
                  <a:pt x="9141" y="3904"/>
                </a:cubicBezTo>
                <a:cubicBezTo>
                  <a:pt x="9074" y="3937"/>
                  <a:pt x="9007" y="3970"/>
                  <a:pt x="8974" y="4037"/>
                </a:cubicBezTo>
                <a:cubicBezTo>
                  <a:pt x="6605" y="4604"/>
                  <a:pt x="4537" y="6539"/>
                  <a:pt x="3870" y="8907"/>
                </a:cubicBezTo>
                <a:cubicBezTo>
                  <a:pt x="3070" y="11776"/>
                  <a:pt x="4204" y="15045"/>
                  <a:pt x="6806" y="16579"/>
                </a:cubicBezTo>
                <a:cubicBezTo>
                  <a:pt x="7106" y="16746"/>
                  <a:pt x="7439" y="16913"/>
                  <a:pt x="7740" y="17046"/>
                </a:cubicBezTo>
                <a:cubicBezTo>
                  <a:pt x="7773" y="17447"/>
                  <a:pt x="7806" y="17847"/>
                  <a:pt x="7840" y="18247"/>
                </a:cubicBezTo>
                <a:cubicBezTo>
                  <a:pt x="7906" y="18748"/>
                  <a:pt x="8006" y="19215"/>
                  <a:pt x="8106" y="19715"/>
                </a:cubicBezTo>
                <a:cubicBezTo>
                  <a:pt x="8173" y="20149"/>
                  <a:pt x="8240" y="20616"/>
                  <a:pt x="8473" y="20983"/>
                </a:cubicBezTo>
                <a:cubicBezTo>
                  <a:pt x="8640" y="21283"/>
                  <a:pt x="8940" y="21516"/>
                  <a:pt x="9241" y="21616"/>
                </a:cubicBezTo>
                <a:cubicBezTo>
                  <a:pt x="9274" y="21917"/>
                  <a:pt x="9441" y="22217"/>
                  <a:pt x="9641" y="22417"/>
                </a:cubicBezTo>
                <a:cubicBezTo>
                  <a:pt x="9874" y="22650"/>
                  <a:pt x="10175" y="22784"/>
                  <a:pt x="10508" y="22817"/>
                </a:cubicBezTo>
                <a:cubicBezTo>
                  <a:pt x="10547" y="22821"/>
                  <a:pt x="10585" y="22824"/>
                  <a:pt x="10624" y="22824"/>
                </a:cubicBezTo>
                <a:cubicBezTo>
                  <a:pt x="11188" y="22824"/>
                  <a:pt x="11753" y="22378"/>
                  <a:pt x="11909" y="21816"/>
                </a:cubicBezTo>
                <a:cubicBezTo>
                  <a:pt x="12009" y="21816"/>
                  <a:pt x="12076" y="21816"/>
                  <a:pt x="12176" y="21783"/>
                </a:cubicBezTo>
                <a:cubicBezTo>
                  <a:pt x="13043" y="21516"/>
                  <a:pt x="13143" y="20482"/>
                  <a:pt x="13310" y="19748"/>
                </a:cubicBezTo>
                <a:cubicBezTo>
                  <a:pt x="13444" y="19181"/>
                  <a:pt x="13544" y="18614"/>
                  <a:pt x="13644" y="18080"/>
                </a:cubicBezTo>
                <a:cubicBezTo>
                  <a:pt x="13777" y="17513"/>
                  <a:pt x="13944" y="16880"/>
                  <a:pt x="13944" y="16313"/>
                </a:cubicBezTo>
                <a:cubicBezTo>
                  <a:pt x="14144" y="16146"/>
                  <a:pt x="14378" y="15979"/>
                  <a:pt x="14544" y="15779"/>
                </a:cubicBezTo>
                <a:cubicBezTo>
                  <a:pt x="16546" y="13877"/>
                  <a:pt x="17346" y="10909"/>
                  <a:pt x="16846" y="8240"/>
                </a:cubicBezTo>
                <a:cubicBezTo>
                  <a:pt x="16546" y="6739"/>
                  <a:pt x="15812" y="5305"/>
                  <a:pt x="14544" y="4437"/>
                </a:cubicBezTo>
                <a:cubicBezTo>
                  <a:pt x="13613" y="3800"/>
                  <a:pt x="12502" y="3541"/>
                  <a:pt x="11395" y="354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7"/>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68"/>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grpSp>
        <p:nvGrpSpPr>
          <p:cNvPr id="1465" name="Google Shape;1465;p68"/>
          <p:cNvGrpSpPr/>
          <p:nvPr/>
        </p:nvGrpSpPr>
        <p:grpSpPr>
          <a:xfrm>
            <a:off x="1217360" y="1138288"/>
            <a:ext cx="6745537" cy="3593782"/>
            <a:chOff x="1217360" y="1138288"/>
            <a:chExt cx="6745537" cy="3593782"/>
          </a:xfrm>
        </p:grpSpPr>
        <p:sp>
          <p:nvSpPr>
            <p:cNvPr id="1466" name="Google Shape;1466;p68"/>
            <p:cNvSpPr/>
            <p:nvPr/>
          </p:nvSpPr>
          <p:spPr>
            <a:xfrm>
              <a:off x="1715629" y="1774361"/>
              <a:ext cx="908726" cy="789713"/>
            </a:xfrm>
            <a:custGeom>
              <a:rect b="b" l="l" r="r" t="t"/>
              <a:pathLst>
                <a:path extrusionOk="0" h="6682" w="7689">
                  <a:moveTo>
                    <a:pt x="1910" y="1"/>
                  </a:moveTo>
                  <a:lnTo>
                    <a:pt x="1" y="3341"/>
                  </a:lnTo>
                  <a:lnTo>
                    <a:pt x="1910" y="6681"/>
                  </a:lnTo>
                  <a:lnTo>
                    <a:pt x="5780" y="6681"/>
                  </a:lnTo>
                  <a:lnTo>
                    <a:pt x="7688" y="3341"/>
                  </a:lnTo>
                  <a:lnTo>
                    <a:pt x="57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8"/>
            <p:cNvSpPr/>
            <p:nvPr/>
          </p:nvSpPr>
          <p:spPr>
            <a:xfrm>
              <a:off x="6512058" y="1689740"/>
              <a:ext cx="908726" cy="786522"/>
            </a:xfrm>
            <a:custGeom>
              <a:rect b="b" l="l" r="r" t="t"/>
              <a:pathLst>
                <a:path extrusionOk="0" h="6655" w="7689">
                  <a:moveTo>
                    <a:pt x="1909" y="0"/>
                  </a:moveTo>
                  <a:lnTo>
                    <a:pt x="1" y="3340"/>
                  </a:lnTo>
                  <a:lnTo>
                    <a:pt x="1909" y="6655"/>
                  </a:lnTo>
                  <a:lnTo>
                    <a:pt x="5780" y="6655"/>
                  </a:lnTo>
                  <a:lnTo>
                    <a:pt x="7688" y="3340"/>
                  </a:lnTo>
                  <a:lnTo>
                    <a:pt x="57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8"/>
            <p:cNvSpPr/>
            <p:nvPr/>
          </p:nvSpPr>
          <p:spPr>
            <a:xfrm>
              <a:off x="7345500" y="1523808"/>
              <a:ext cx="523442" cy="454186"/>
            </a:xfrm>
            <a:custGeom>
              <a:rect b="b" l="l" r="r" t="t"/>
              <a:pathLst>
                <a:path extrusionOk="0" h="3843" w="4429">
                  <a:moveTo>
                    <a:pt x="1088" y="0"/>
                  </a:moveTo>
                  <a:lnTo>
                    <a:pt x="0" y="1909"/>
                  </a:lnTo>
                  <a:lnTo>
                    <a:pt x="1088" y="3843"/>
                  </a:lnTo>
                  <a:lnTo>
                    <a:pt x="3315" y="3843"/>
                  </a:lnTo>
                  <a:lnTo>
                    <a:pt x="4428" y="1909"/>
                  </a:lnTo>
                  <a:lnTo>
                    <a:pt x="33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8"/>
            <p:cNvSpPr/>
            <p:nvPr/>
          </p:nvSpPr>
          <p:spPr>
            <a:xfrm>
              <a:off x="2038275" y="4139604"/>
              <a:ext cx="526397" cy="454540"/>
            </a:xfrm>
            <a:custGeom>
              <a:rect b="b" l="l" r="r" t="t"/>
              <a:pathLst>
                <a:path extrusionOk="0" h="3846" w="4454">
                  <a:moveTo>
                    <a:pt x="1114" y="1"/>
                  </a:moveTo>
                  <a:lnTo>
                    <a:pt x="0" y="1937"/>
                  </a:lnTo>
                  <a:lnTo>
                    <a:pt x="1114" y="3846"/>
                  </a:lnTo>
                  <a:lnTo>
                    <a:pt x="3340" y="3846"/>
                  </a:lnTo>
                  <a:lnTo>
                    <a:pt x="4454" y="1937"/>
                  </a:lnTo>
                  <a:lnTo>
                    <a:pt x="33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8"/>
            <p:cNvSpPr/>
            <p:nvPr/>
          </p:nvSpPr>
          <p:spPr>
            <a:xfrm>
              <a:off x="1217360" y="2654605"/>
              <a:ext cx="1604243" cy="1388201"/>
            </a:xfrm>
            <a:custGeom>
              <a:rect b="b" l="l" r="r" t="t"/>
              <a:pathLst>
                <a:path extrusionOk="0" h="11746" w="13574">
                  <a:moveTo>
                    <a:pt x="3394" y="1"/>
                  </a:moveTo>
                  <a:lnTo>
                    <a:pt x="1" y="5886"/>
                  </a:lnTo>
                  <a:lnTo>
                    <a:pt x="3394" y="11745"/>
                  </a:lnTo>
                  <a:lnTo>
                    <a:pt x="10180" y="11745"/>
                  </a:lnTo>
                  <a:lnTo>
                    <a:pt x="13573" y="5886"/>
                  </a:lnTo>
                  <a:lnTo>
                    <a:pt x="10180" y="1"/>
                  </a:lnTo>
                  <a:close/>
                </a:path>
              </a:pathLst>
            </a:cu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8"/>
            <p:cNvSpPr/>
            <p:nvPr/>
          </p:nvSpPr>
          <p:spPr>
            <a:xfrm>
              <a:off x="2492697" y="1890183"/>
              <a:ext cx="1604125" cy="1391156"/>
            </a:xfrm>
            <a:custGeom>
              <a:rect b="b" l="l" r="r" t="t"/>
              <a:pathLst>
                <a:path extrusionOk="0" h="11771" w="13573">
                  <a:moveTo>
                    <a:pt x="3393" y="1"/>
                  </a:moveTo>
                  <a:lnTo>
                    <a:pt x="0" y="5886"/>
                  </a:lnTo>
                  <a:lnTo>
                    <a:pt x="3393" y="11771"/>
                  </a:lnTo>
                  <a:lnTo>
                    <a:pt x="10179" y="11771"/>
                  </a:lnTo>
                  <a:lnTo>
                    <a:pt x="13573" y="5886"/>
                  </a:lnTo>
                  <a:lnTo>
                    <a:pt x="10179" y="1"/>
                  </a:lnTo>
                  <a:close/>
                </a:path>
              </a:pathLst>
            </a:cu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8"/>
            <p:cNvSpPr/>
            <p:nvPr/>
          </p:nvSpPr>
          <p:spPr>
            <a:xfrm>
              <a:off x="3789661" y="2623286"/>
              <a:ext cx="1604243" cy="1391156"/>
            </a:xfrm>
            <a:custGeom>
              <a:rect b="b" l="l" r="r" t="t"/>
              <a:pathLst>
                <a:path extrusionOk="0" h="11771" w="13574">
                  <a:moveTo>
                    <a:pt x="3394" y="1"/>
                  </a:moveTo>
                  <a:lnTo>
                    <a:pt x="1" y="5886"/>
                  </a:lnTo>
                  <a:lnTo>
                    <a:pt x="3394" y="11771"/>
                  </a:lnTo>
                  <a:lnTo>
                    <a:pt x="10180" y="11771"/>
                  </a:lnTo>
                  <a:lnTo>
                    <a:pt x="13573" y="5886"/>
                  </a:lnTo>
                  <a:lnTo>
                    <a:pt x="10180" y="1"/>
                  </a:lnTo>
                  <a:close/>
                </a:path>
              </a:pathLst>
            </a:custGeom>
            <a:solidFill>
              <a:schemeClr val="accent4"/>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8"/>
            <p:cNvSpPr/>
            <p:nvPr/>
          </p:nvSpPr>
          <p:spPr>
            <a:xfrm>
              <a:off x="5064643" y="1855909"/>
              <a:ext cx="1604243" cy="1387846"/>
            </a:xfrm>
            <a:custGeom>
              <a:rect b="b" l="l" r="r" t="t"/>
              <a:pathLst>
                <a:path extrusionOk="0" h="11743" w="13574">
                  <a:moveTo>
                    <a:pt x="3394" y="0"/>
                  </a:moveTo>
                  <a:lnTo>
                    <a:pt x="1" y="5885"/>
                  </a:lnTo>
                  <a:lnTo>
                    <a:pt x="3394" y="11742"/>
                  </a:lnTo>
                  <a:lnTo>
                    <a:pt x="10180" y="11742"/>
                  </a:lnTo>
                  <a:lnTo>
                    <a:pt x="13573" y="5885"/>
                  </a:lnTo>
                  <a:lnTo>
                    <a:pt x="10180" y="0"/>
                  </a:lnTo>
                  <a:close/>
                </a:path>
              </a:pathLst>
            </a:custGeom>
            <a:solidFill>
              <a:schemeClr val="accent5"/>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8"/>
            <p:cNvSpPr/>
            <p:nvPr/>
          </p:nvSpPr>
          <p:spPr>
            <a:xfrm>
              <a:off x="6358653" y="2573176"/>
              <a:ext cx="1604243" cy="1391156"/>
            </a:xfrm>
            <a:custGeom>
              <a:rect b="b" l="l" r="r" t="t"/>
              <a:pathLst>
                <a:path extrusionOk="0" h="11771" w="13574">
                  <a:moveTo>
                    <a:pt x="3394" y="1"/>
                  </a:moveTo>
                  <a:lnTo>
                    <a:pt x="1" y="5885"/>
                  </a:lnTo>
                  <a:lnTo>
                    <a:pt x="3394" y="11770"/>
                  </a:lnTo>
                  <a:lnTo>
                    <a:pt x="10180" y="11770"/>
                  </a:lnTo>
                  <a:lnTo>
                    <a:pt x="13573" y="5885"/>
                  </a:lnTo>
                  <a:lnTo>
                    <a:pt x="10180" y="1"/>
                  </a:lnTo>
                  <a:close/>
                </a:path>
              </a:pathLst>
            </a:cu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8"/>
            <p:cNvSpPr/>
            <p:nvPr/>
          </p:nvSpPr>
          <p:spPr>
            <a:xfrm>
              <a:off x="3767679" y="1138288"/>
              <a:ext cx="1604128" cy="1388085"/>
            </a:xfrm>
            <a:custGeom>
              <a:rect b="b" l="l" r="r" t="t"/>
              <a:pathLst>
                <a:path extrusionOk="0" h="11745" w="13573">
                  <a:moveTo>
                    <a:pt x="3393" y="1"/>
                  </a:moveTo>
                  <a:lnTo>
                    <a:pt x="0" y="5860"/>
                  </a:lnTo>
                  <a:lnTo>
                    <a:pt x="3393" y="11745"/>
                  </a:lnTo>
                  <a:lnTo>
                    <a:pt x="10179" y="11745"/>
                  </a:lnTo>
                  <a:lnTo>
                    <a:pt x="13573" y="5860"/>
                  </a:lnTo>
                  <a:lnTo>
                    <a:pt x="101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8"/>
            <p:cNvSpPr/>
            <p:nvPr/>
          </p:nvSpPr>
          <p:spPr>
            <a:xfrm>
              <a:off x="5089699" y="3343862"/>
              <a:ext cx="1604246" cy="1388203"/>
            </a:xfrm>
            <a:custGeom>
              <a:rect b="b" l="l" r="r" t="t"/>
              <a:pathLst>
                <a:path extrusionOk="0" h="11746" w="13574">
                  <a:moveTo>
                    <a:pt x="3394" y="1"/>
                  </a:moveTo>
                  <a:lnTo>
                    <a:pt x="1" y="5886"/>
                  </a:lnTo>
                  <a:lnTo>
                    <a:pt x="3394" y="11745"/>
                  </a:lnTo>
                  <a:lnTo>
                    <a:pt x="10180" y="11745"/>
                  </a:lnTo>
                  <a:lnTo>
                    <a:pt x="13573" y="5886"/>
                  </a:lnTo>
                  <a:lnTo>
                    <a:pt x="101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8"/>
            <p:cNvSpPr/>
            <p:nvPr/>
          </p:nvSpPr>
          <p:spPr>
            <a:xfrm>
              <a:off x="2492628" y="3343869"/>
              <a:ext cx="1604243" cy="1388201"/>
            </a:xfrm>
            <a:custGeom>
              <a:rect b="b" l="l" r="r" t="t"/>
              <a:pathLst>
                <a:path extrusionOk="0" h="11746" w="13574">
                  <a:moveTo>
                    <a:pt x="3394" y="1"/>
                  </a:moveTo>
                  <a:lnTo>
                    <a:pt x="1" y="5886"/>
                  </a:lnTo>
                  <a:lnTo>
                    <a:pt x="3394" y="11745"/>
                  </a:lnTo>
                  <a:lnTo>
                    <a:pt x="10180" y="11745"/>
                  </a:lnTo>
                  <a:lnTo>
                    <a:pt x="13573" y="5886"/>
                  </a:lnTo>
                  <a:lnTo>
                    <a:pt x="101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68"/>
          <p:cNvGrpSpPr/>
          <p:nvPr/>
        </p:nvGrpSpPr>
        <p:grpSpPr>
          <a:xfrm>
            <a:off x="4418024" y="2895000"/>
            <a:ext cx="347517" cy="344895"/>
            <a:chOff x="1446550" y="2325209"/>
            <a:chExt cx="347517" cy="344895"/>
          </a:xfrm>
        </p:grpSpPr>
        <p:sp>
          <p:nvSpPr>
            <p:cNvPr id="1479" name="Google Shape;1479;p68"/>
            <p:cNvSpPr/>
            <p:nvPr/>
          </p:nvSpPr>
          <p:spPr>
            <a:xfrm>
              <a:off x="1446550" y="2325209"/>
              <a:ext cx="347517" cy="344895"/>
            </a:xfrm>
            <a:custGeom>
              <a:rect b="b" l="l" r="r" t="t"/>
              <a:pathLst>
                <a:path extrusionOk="0" h="3288" w="3313">
                  <a:moveTo>
                    <a:pt x="1298" y="187"/>
                  </a:moveTo>
                  <a:lnTo>
                    <a:pt x="1220" y="399"/>
                  </a:lnTo>
                  <a:lnTo>
                    <a:pt x="927" y="399"/>
                  </a:lnTo>
                  <a:lnTo>
                    <a:pt x="848" y="187"/>
                  </a:lnTo>
                  <a:close/>
                  <a:moveTo>
                    <a:pt x="1273" y="584"/>
                  </a:moveTo>
                  <a:cubicBezTo>
                    <a:pt x="1326" y="584"/>
                    <a:pt x="1351" y="637"/>
                    <a:pt x="1351" y="690"/>
                  </a:cubicBezTo>
                  <a:cubicBezTo>
                    <a:pt x="1351" y="743"/>
                    <a:pt x="1326" y="770"/>
                    <a:pt x="1273" y="770"/>
                  </a:cubicBezTo>
                  <a:lnTo>
                    <a:pt x="874" y="770"/>
                  </a:lnTo>
                  <a:cubicBezTo>
                    <a:pt x="821" y="770"/>
                    <a:pt x="795" y="743"/>
                    <a:pt x="795" y="690"/>
                  </a:cubicBezTo>
                  <a:cubicBezTo>
                    <a:pt x="795" y="637"/>
                    <a:pt x="821" y="584"/>
                    <a:pt x="874" y="584"/>
                  </a:cubicBezTo>
                  <a:close/>
                  <a:moveTo>
                    <a:pt x="3128" y="1566"/>
                  </a:moveTo>
                  <a:lnTo>
                    <a:pt x="3128" y="1937"/>
                  </a:lnTo>
                  <a:lnTo>
                    <a:pt x="1934" y="1937"/>
                  </a:lnTo>
                  <a:lnTo>
                    <a:pt x="1934" y="1566"/>
                  </a:lnTo>
                  <a:close/>
                  <a:moveTo>
                    <a:pt x="3128" y="2149"/>
                  </a:moveTo>
                  <a:lnTo>
                    <a:pt x="3128" y="2520"/>
                  </a:lnTo>
                  <a:lnTo>
                    <a:pt x="1934" y="2520"/>
                  </a:lnTo>
                  <a:lnTo>
                    <a:pt x="1934" y="2149"/>
                  </a:lnTo>
                  <a:close/>
                  <a:moveTo>
                    <a:pt x="1245" y="982"/>
                  </a:moveTo>
                  <a:cubicBezTo>
                    <a:pt x="1457" y="1114"/>
                    <a:pt x="1644" y="1300"/>
                    <a:pt x="1750" y="1566"/>
                  </a:cubicBezTo>
                  <a:lnTo>
                    <a:pt x="1750" y="2916"/>
                  </a:lnTo>
                  <a:lnTo>
                    <a:pt x="212" y="2916"/>
                  </a:lnTo>
                  <a:lnTo>
                    <a:pt x="212" y="2598"/>
                  </a:lnTo>
                  <a:cubicBezTo>
                    <a:pt x="212" y="1803"/>
                    <a:pt x="424" y="1273"/>
                    <a:pt x="901" y="982"/>
                  </a:cubicBezTo>
                  <a:close/>
                  <a:moveTo>
                    <a:pt x="3128" y="2704"/>
                  </a:moveTo>
                  <a:lnTo>
                    <a:pt x="3128" y="3103"/>
                  </a:lnTo>
                  <a:lnTo>
                    <a:pt x="1934" y="3103"/>
                  </a:lnTo>
                  <a:lnTo>
                    <a:pt x="1934" y="2704"/>
                  </a:lnTo>
                  <a:close/>
                  <a:moveTo>
                    <a:pt x="530" y="1"/>
                  </a:moveTo>
                  <a:lnTo>
                    <a:pt x="742" y="425"/>
                  </a:lnTo>
                  <a:cubicBezTo>
                    <a:pt x="662" y="478"/>
                    <a:pt x="583" y="584"/>
                    <a:pt x="583" y="690"/>
                  </a:cubicBezTo>
                  <a:cubicBezTo>
                    <a:pt x="583" y="770"/>
                    <a:pt x="636" y="849"/>
                    <a:pt x="689" y="902"/>
                  </a:cubicBezTo>
                  <a:cubicBezTo>
                    <a:pt x="159" y="1300"/>
                    <a:pt x="0" y="1937"/>
                    <a:pt x="0" y="2598"/>
                  </a:cubicBezTo>
                  <a:lnTo>
                    <a:pt x="0" y="3103"/>
                  </a:lnTo>
                  <a:lnTo>
                    <a:pt x="1750" y="3103"/>
                  </a:lnTo>
                  <a:lnTo>
                    <a:pt x="1750" y="3288"/>
                  </a:lnTo>
                  <a:lnTo>
                    <a:pt x="3313" y="3288"/>
                  </a:lnTo>
                  <a:lnTo>
                    <a:pt x="3313" y="1354"/>
                  </a:lnTo>
                  <a:lnTo>
                    <a:pt x="1881" y="1354"/>
                  </a:lnTo>
                  <a:cubicBezTo>
                    <a:pt x="1775" y="1167"/>
                    <a:pt x="1644" y="1035"/>
                    <a:pt x="1457" y="902"/>
                  </a:cubicBezTo>
                  <a:cubicBezTo>
                    <a:pt x="1510" y="849"/>
                    <a:pt x="1563" y="770"/>
                    <a:pt x="1563" y="690"/>
                  </a:cubicBezTo>
                  <a:cubicBezTo>
                    <a:pt x="1563" y="584"/>
                    <a:pt x="1485" y="478"/>
                    <a:pt x="1404" y="425"/>
                  </a:cubicBezTo>
                  <a:lnTo>
                    <a:pt x="16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8"/>
            <p:cNvSpPr/>
            <p:nvPr/>
          </p:nvSpPr>
          <p:spPr>
            <a:xfrm>
              <a:off x="1529942" y="2489370"/>
              <a:ext cx="58427" cy="119580"/>
            </a:xfrm>
            <a:custGeom>
              <a:rect b="b" l="l" r="r" t="t"/>
              <a:pathLst>
                <a:path extrusionOk="0" h="1140" w="557">
                  <a:moveTo>
                    <a:pt x="185" y="1"/>
                  </a:moveTo>
                  <a:lnTo>
                    <a:pt x="185" y="107"/>
                  </a:lnTo>
                  <a:cubicBezTo>
                    <a:pt x="79" y="132"/>
                    <a:pt x="0" y="238"/>
                    <a:pt x="0" y="372"/>
                  </a:cubicBezTo>
                  <a:cubicBezTo>
                    <a:pt x="0" y="531"/>
                    <a:pt x="106" y="662"/>
                    <a:pt x="291" y="662"/>
                  </a:cubicBezTo>
                  <a:cubicBezTo>
                    <a:pt x="344" y="662"/>
                    <a:pt x="372" y="715"/>
                    <a:pt x="372" y="768"/>
                  </a:cubicBezTo>
                  <a:cubicBezTo>
                    <a:pt x="372" y="821"/>
                    <a:pt x="344" y="849"/>
                    <a:pt x="291" y="849"/>
                  </a:cubicBezTo>
                  <a:cubicBezTo>
                    <a:pt x="212" y="849"/>
                    <a:pt x="185" y="821"/>
                    <a:pt x="185" y="768"/>
                  </a:cubicBezTo>
                  <a:lnTo>
                    <a:pt x="0" y="768"/>
                  </a:lnTo>
                  <a:cubicBezTo>
                    <a:pt x="0" y="902"/>
                    <a:pt x="79" y="1008"/>
                    <a:pt x="185" y="1033"/>
                  </a:cubicBezTo>
                  <a:lnTo>
                    <a:pt x="185" y="1139"/>
                  </a:lnTo>
                  <a:lnTo>
                    <a:pt x="372" y="1139"/>
                  </a:lnTo>
                  <a:lnTo>
                    <a:pt x="372" y="1033"/>
                  </a:lnTo>
                  <a:cubicBezTo>
                    <a:pt x="478" y="1008"/>
                    <a:pt x="556" y="902"/>
                    <a:pt x="556" y="768"/>
                  </a:cubicBezTo>
                  <a:cubicBezTo>
                    <a:pt x="556" y="609"/>
                    <a:pt x="450" y="478"/>
                    <a:pt x="291" y="478"/>
                  </a:cubicBezTo>
                  <a:cubicBezTo>
                    <a:pt x="212" y="478"/>
                    <a:pt x="185" y="425"/>
                    <a:pt x="185" y="372"/>
                  </a:cubicBezTo>
                  <a:cubicBezTo>
                    <a:pt x="185" y="319"/>
                    <a:pt x="212" y="291"/>
                    <a:pt x="291" y="291"/>
                  </a:cubicBezTo>
                  <a:cubicBezTo>
                    <a:pt x="344" y="291"/>
                    <a:pt x="372" y="319"/>
                    <a:pt x="372" y="372"/>
                  </a:cubicBezTo>
                  <a:lnTo>
                    <a:pt x="556" y="372"/>
                  </a:lnTo>
                  <a:cubicBezTo>
                    <a:pt x="556" y="238"/>
                    <a:pt x="478" y="132"/>
                    <a:pt x="372" y="107"/>
                  </a:cubicBezTo>
                  <a:lnTo>
                    <a:pt x="3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1" name="Google Shape;1481;p68"/>
          <p:cNvSpPr txBox="1"/>
          <p:nvPr/>
        </p:nvSpPr>
        <p:spPr>
          <a:xfrm>
            <a:off x="3947083" y="3364428"/>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Neptune is very far away</a:t>
            </a:r>
            <a:endParaRPr sz="1200">
              <a:solidFill>
                <a:schemeClr val="lt1"/>
              </a:solidFill>
              <a:latin typeface="Roboto"/>
              <a:ea typeface="Roboto"/>
              <a:cs typeface="Roboto"/>
              <a:sym typeface="Roboto"/>
            </a:endParaRPr>
          </a:p>
        </p:txBody>
      </p:sp>
      <p:sp>
        <p:nvSpPr>
          <p:cNvPr id="1482" name="Google Shape;1482;p68"/>
          <p:cNvSpPr/>
          <p:nvPr/>
        </p:nvSpPr>
        <p:spPr>
          <a:xfrm>
            <a:off x="3147329" y="2166361"/>
            <a:ext cx="294860" cy="336503"/>
          </a:xfrm>
          <a:custGeom>
            <a:rect b="b" l="l" r="r" t="t"/>
            <a:pathLst>
              <a:path extrusionOk="0" h="3208" w="2811">
                <a:moveTo>
                  <a:pt x="2652" y="928"/>
                </a:moveTo>
                <a:lnTo>
                  <a:pt x="2652" y="1379"/>
                </a:lnTo>
                <a:lnTo>
                  <a:pt x="2520" y="1220"/>
                </a:lnTo>
                <a:lnTo>
                  <a:pt x="1909" y="1909"/>
                </a:lnTo>
                <a:lnTo>
                  <a:pt x="1248" y="1326"/>
                </a:lnTo>
                <a:lnTo>
                  <a:pt x="187" y="2200"/>
                </a:lnTo>
                <a:lnTo>
                  <a:pt x="187" y="1988"/>
                </a:lnTo>
                <a:lnTo>
                  <a:pt x="1248" y="1114"/>
                </a:lnTo>
                <a:lnTo>
                  <a:pt x="1909" y="1670"/>
                </a:lnTo>
                <a:lnTo>
                  <a:pt x="2414" y="1087"/>
                </a:lnTo>
                <a:lnTo>
                  <a:pt x="2280" y="928"/>
                </a:lnTo>
                <a:close/>
                <a:moveTo>
                  <a:pt x="505" y="2175"/>
                </a:moveTo>
                <a:lnTo>
                  <a:pt x="505" y="2995"/>
                </a:lnTo>
                <a:lnTo>
                  <a:pt x="187" y="2995"/>
                </a:lnTo>
                <a:lnTo>
                  <a:pt x="187" y="2440"/>
                </a:lnTo>
                <a:lnTo>
                  <a:pt x="505" y="2175"/>
                </a:lnTo>
                <a:close/>
                <a:moveTo>
                  <a:pt x="1167" y="1644"/>
                </a:moveTo>
                <a:lnTo>
                  <a:pt x="1167" y="2995"/>
                </a:lnTo>
                <a:lnTo>
                  <a:pt x="664" y="2995"/>
                </a:lnTo>
                <a:lnTo>
                  <a:pt x="664" y="2041"/>
                </a:lnTo>
                <a:lnTo>
                  <a:pt x="1167" y="1644"/>
                </a:lnTo>
                <a:close/>
                <a:moveTo>
                  <a:pt x="1326" y="1644"/>
                </a:moveTo>
                <a:lnTo>
                  <a:pt x="1831" y="2069"/>
                </a:lnTo>
                <a:lnTo>
                  <a:pt x="1831" y="2995"/>
                </a:lnTo>
                <a:lnTo>
                  <a:pt x="1326" y="2995"/>
                </a:lnTo>
                <a:lnTo>
                  <a:pt x="1326" y="1644"/>
                </a:lnTo>
                <a:close/>
                <a:moveTo>
                  <a:pt x="2493" y="1538"/>
                </a:moveTo>
                <a:lnTo>
                  <a:pt x="2493" y="2995"/>
                </a:lnTo>
                <a:lnTo>
                  <a:pt x="1990" y="2995"/>
                </a:lnTo>
                <a:lnTo>
                  <a:pt x="1990" y="2094"/>
                </a:lnTo>
                <a:lnTo>
                  <a:pt x="2493" y="1538"/>
                </a:lnTo>
                <a:close/>
                <a:moveTo>
                  <a:pt x="1" y="1"/>
                </a:moveTo>
                <a:lnTo>
                  <a:pt x="1" y="3207"/>
                </a:lnTo>
                <a:lnTo>
                  <a:pt x="2811" y="3207"/>
                </a:lnTo>
                <a:lnTo>
                  <a:pt x="2811" y="2995"/>
                </a:lnTo>
                <a:lnTo>
                  <a:pt x="2652" y="2995"/>
                </a:lnTo>
                <a:lnTo>
                  <a:pt x="2652" y="1644"/>
                </a:lnTo>
                <a:lnTo>
                  <a:pt x="2811" y="1829"/>
                </a:lnTo>
                <a:lnTo>
                  <a:pt x="2811" y="743"/>
                </a:lnTo>
                <a:lnTo>
                  <a:pt x="1884" y="743"/>
                </a:lnTo>
                <a:lnTo>
                  <a:pt x="2174" y="1087"/>
                </a:lnTo>
                <a:lnTo>
                  <a:pt x="1884" y="1405"/>
                </a:lnTo>
                <a:lnTo>
                  <a:pt x="1248" y="875"/>
                </a:lnTo>
                <a:lnTo>
                  <a:pt x="187" y="1750"/>
                </a:lnTo>
                <a:lnTo>
                  <a:pt x="1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8"/>
          <p:cNvSpPr txBox="1"/>
          <p:nvPr/>
        </p:nvSpPr>
        <p:spPr>
          <a:xfrm>
            <a:off x="2650059" y="2626860"/>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beautiful name</a:t>
            </a:r>
            <a:endParaRPr sz="1200">
              <a:solidFill>
                <a:schemeClr val="lt1"/>
              </a:solidFill>
              <a:latin typeface="Roboto"/>
              <a:ea typeface="Roboto"/>
              <a:cs typeface="Roboto"/>
              <a:sym typeface="Roboto"/>
            </a:endParaRPr>
          </a:p>
        </p:txBody>
      </p:sp>
      <p:grpSp>
        <p:nvGrpSpPr>
          <p:cNvPr id="1484" name="Google Shape;1484;p68"/>
          <p:cNvGrpSpPr/>
          <p:nvPr/>
        </p:nvGrpSpPr>
        <p:grpSpPr>
          <a:xfrm>
            <a:off x="1855373" y="2910719"/>
            <a:ext cx="328216" cy="375629"/>
            <a:chOff x="1340816" y="1123950"/>
            <a:chExt cx="328216" cy="375629"/>
          </a:xfrm>
        </p:grpSpPr>
        <p:sp>
          <p:nvSpPr>
            <p:cNvPr id="1485" name="Google Shape;1485;p68"/>
            <p:cNvSpPr/>
            <p:nvPr/>
          </p:nvSpPr>
          <p:spPr>
            <a:xfrm>
              <a:off x="1340816" y="1123950"/>
              <a:ext cx="328216" cy="375629"/>
            </a:xfrm>
            <a:custGeom>
              <a:rect b="b" l="l" r="r" t="t"/>
              <a:pathLst>
                <a:path extrusionOk="0" h="3581" w="3129">
                  <a:moveTo>
                    <a:pt x="1670" y="213"/>
                  </a:moveTo>
                  <a:lnTo>
                    <a:pt x="1670" y="425"/>
                  </a:lnTo>
                  <a:lnTo>
                    <a:pt x="1458" y="425"/>
                  </a:lnTo>
                  <a:lnTo>
                    <a:pt x="1458" y="213"/>
                  </a:lnTo>
                  <a:close/>
                  <a:moveTo>
                    <a:pt x="1564" y="637"/>
                  </a:moveTo>
                  <a:cubicBezTo>
                    <a:pt x="2334" y="637"/>
                    <a:pt x="2942" y="1248"/>
                    <a:pt x="2942" y="1990"/>
                  </a:cubicBezTo>
                  <a:cubicBezTo>
                    <a:pt x="2942" y="2758"/>
                    <a:pt x="2334" y="3368"/>
                    <a:pt x="1564" y="3368"/>
                  </a:cubicBezTo>
                  <a:cubicBezTo>
                    <a:pt x="822" y="3368"/>
                    <a:pt x="213" y="2758"/>
                    <a:pt x="213" y="1990"/>
                  </a:cubicBezTo>
                  <a:cubicBezTo>
                    <a:pt x="213" y="1248"/>
                    <a:pt x="822" y="637"/>
                    <a:pt x="1564" y="637"/>
                  </a:cubicBezTo>
                  <a:close/>
                  <a:moveTo>
                    <a:pt x="1061" y="1"/>
                  </a:moveTo>
                  <a:lnTo>
                    <a:pt x="1061" y="213"/>
                  </a:lnTo>
                  <a:lnTo>
                    <a:pt x="1246" y="213"/>
                  </a:lnTo>
                  <a:lnTo>
                    <a:pt x="1246" y="452"/>
                  </a:lnTo>
                  <a:cubicBezTo>
                    <a:pt x="1034" y="505"/>
                    <a:pt x="849" y="584"/>
                    <a:pt x="662" y="718"/>
                  </a:cubicBezTo>
                  <a:lnTo>
                    <a:pt x="478" y="531"/>
                  </a:lnTo>
                  <a:lnTo>
                    <a:pt x="637" y="399"/>
                  </a:lnTo>
                  <a:lnTo>
                    <a:pt x="478" y="240"/>
                  </a:lnTo>
                  <a:lnTo>
                    <a:pt x="26" y="690"/>
                  </a:lnTo>
                  <a:lnTo>
                    <a:pt x="185" y="849"/>
                  </a:lnTo>
                  <a:lnTo>
                    <a:pt x="319" y="690"/>
                  </a:lnTo>
                  <a:lnTo>
                    <a:pt x="503" y="849"/>
                  </a:lnTo>
                  <a:cubicBezTo>
                    <a:pt x="185" y="1142"/>
                    <a:pt x="1" y="1566"/>
                    <a:pt x="1" y="1990"/>
                  </a:cubicBezTo>
                  <a:cubicBezTo>
                    <a:pt x="1" y="2864"/>
                    <a:pt x="715" y="3580"/>
                    <a:pt x="1564" y="3580"/>
                  </a:cubicBezTo>
                  <a:cubicBezTo>
                    <a:pt x="2440" y="3580"/>
                    <a:pt x="3129" y="2864"/>
                    <a:pt x="3129" y="1990"/>
                  </a:cubicBezTo>
                  <a:cubicBezTo>
                    <a:pt x="3129" y="1566"/>
                    <a:pt x="2970" y="1167"/>
                    <a:pt x="2652" y="849"/>
                  </a:cubicBezTo>
                  <a:lnTo>
                    <a:pt x="2811" y="690"/>
                  </a:lnTo>
                  <a:lnTo>
                    <a:pt x="2970" y="849"/>
                  </a:lnTo>
                  <a:lnTo>
                    <a:pt x="3101" y="690"/>
                  </a:lnTo>
                  <a:lnTo>
                    <a:pt x="2677" y="240"/>
                  </a:lnTo>
                  <a:lnTo>
                    <a:pt x="2518" y="399"/>
                  </a:lnTo>
                  <a:lnTo>
                    <a:pt x="2677" y="531"/>
                  </a:lnTo>
                  <a:lnTo>
                    <a:pt x="2493" y="718"/>
                  </a:lnTo>
                  <a:cubicBezTo>
                    <a:pt x="2306" y="584"/>
                    <a:pt x="2094" y="505"/>
                    <a:pt x="1882" y="452"/>
                  </a:cubicBezTo>
                  <a:lnTo>
                    <a:pt x="1882" y="213"/>
                  </a:lnTo>
                  <a:lnTo>
                    <a:pt x="2094" y="213"/>
                  </a:lnTo>
                  <a:lnTo>
                    <a:pt x="20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8"/>
            <p:cNvSpPr/>
            <p:nvPr/>
          </p:nvSpPr>
          <p:spPr>
            <a:xfrm>
              <a:off x="1471411" y="1213006"/>
              <a:ext cx="66818" cy="153147"/>
            </a:xfrm>
            <a:custGeom>
              <a:rect b="b" l="l" r="r" t="t"/>
              <a:pathLst>
                <a:path extrusionOk="0" h="1460" w="637">
                  <a:moveTo>
                    <a:pt x="319" y="1035"/>
                  </a:moveTo>
                  <a:cubicBezTo>
                    <a:pt x="372" y="1035"/>
                    <a:pt x="425" y="1088"/>
                    <a:pt x="425" y="1141"/>
                  </a:cubicBezTo>
                  <a:cubicBezTo>
                    <a:pt x="425" y="1194"/>
                    <a:pt x="372" y="1247"/>
                    <a:pt x="319" y="1247"/>
                  </a:cubicBezTo>
                  <a:cubicBezTo>
                    <a:pt x="266" y="1247"/>
                    <a:pt x="213" y="1194"/>
                    <a:pt x="213" y="1141"/>
                  </a:cubicBezTo>
                  <a:cubicBezTo>
                    <a:pt x="213" y="1088"/>
                    <a:pt x="266" y="1035"/>
                    <a:pt x="319" y="1035"/>
                  </a:cubicBezTo>
                  <a:close/>
                  <a:moveTo>
                    <a:pt x="213" y="0"/>
                  </a:moveTo>
                  <a:lnTo>
                    <a:pt x="213" y="848"/>
                  </a:lnTo>
                  <a:cubicBezTo>
                    <a:pt x="107" y="901"/>
                    <a:pt x="1" y="1007"/>
                    <a:pt x="1" y="1141"/>
                  </a:cubicBezTo>
                  <a:cubicBezTo>
                    <a:pt x="1" y="1325"/>
                    <a:pt x="160" y="1459"/>
                    <a:pt x="319" y="1459"/>
                  </a:cubicBezTo>
                  <a:cubicBezTo>
                    <a:pt x="505" y="1459"/>
                    <a:pt x="637" y="1325"/>
                    <a:pt x="637" y="1141"/>
                  </a:cubicBezTo>
                  <a:cubicBezTo>
                    <a:pt x="637" y="1007"/>
                    <a:pt x="558" y="901"/>
                    <a:pt x="425" y="848"/>
                  </a:cubicBezTo>
                  <a:lnTo>
                    <a:pt x="4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8"/>
            <p:cNvSpPr/>
            <p:nvPr/>
          </p:nvSpPr>
          <p:spPr>
            <a:xfrm>
              <a:off x="1493648" y="1432761"/>
              <a:ext cx="22343" cy="22343"/>
            </a:xfrm>
            <a:custGeom>
              <a:rect b="b" l="l" r="r" t="t"/>
              <a:pathLst>
                <a:path extrusionOk="0" h="213" w="213">
                  <a:moveTo>
                    <a:pt x="1" y="0"/>
                  </a:moveTo>
                  <a:lnTo>
                    <a:pt x="1" y="212"/>
                  </a:lnTo>
                  <a:lnTo>
                    <a:pt x="213" y="212"/>
                  </a:lnTo>
                  <a:lnTo>
                    <a:pt x="2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8"/>
            <p:cNvSpPr/>
            <p:nvPr/>
          </p:nvSpPr>
          <p:spPr>
            <a:xfrm>
              <a:off x="1385292" y="1321467"/>
              <a:ext cx="22448" cy="22343"/>
            </a:xfrm>
            <a:custGeom>
              <a:rect b="b" l="l" r="r" t="t"/>
              <a:pathLst>
                <a:path extrusionOk="0" h="213" w="214">
                  <a:moveTo>
                    <a:pt x="1" y="1"/>
                  </a:moveTo>
                  <a:lnTo>
                    <a:pt x="1" y="213"/>
                  </a:lnTo>
                  <a:lnTo>
                    <a:pt x="213" y="213"/>
                  </a:lnTo>
                  <a:lnTo>
                    <a:pt x="2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8"/>
            <p:cNvSpPr/>
            <p:nvPr/>
          </p:nvSpPr>
          <p:spPr>
            <a:xfrm>
              <a:off x="1604942" y="1321467"/>
              <a:ext cx="22343" cy="22343"/>
            </a:xfrm>
            <a:custGeom>
              <a:rect b="b" l="l" r="r" t="t"/>
              <a:pathLst>
                <a:path extrusionOk="0" h="213" w="213">
                  <a:moveTo>
                    <a:pt x="0" y="1"/>
                  </a:moveTo>
                  <a:lnTo>
                    <a:pt x="0" y="213"/>
                  </a:lnTo>
                  <a:lnTo>
                    <a:pt x="212" y="213"/>
                  </a:lnTo>
                  <a:lnTo>
                    <a:pt x="2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8"/>
            <p:cNvSpPr/>
            <p:nvPr/>
          </p:nvSpPr>
          <p:spPr>
            <a:xfrm>
              <a:off x="1413194" y="1396467"/>
              <a:ext cx="30524" cy="30839"/>
            </a:xfrm>
            <a:custGeom>
              <a:rect b="b" l="l" r="r" t="t"/>
              <a:pathLst>
                <a:path extrusionOk="0" h="294" w="291">
                  <a:moveTo>
                    <a:pt x="132" y="1"/>
                  </a:moveTo>
                  <a:lnTo>
                    <a:pt x="0" y="134"/>
                  </a:lnTo>
                  <a:lnTo>
                    <a:pt x="132" y="293"/>
                  </a:lnTo>
                  <a:lnTo>
                    <a:pt x="291" y="134"/>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8"/>
            <p:cNvSpPr/>
            <p:nvPr/>
          </p:nvSpPr>
          <p:spPr>
            <a:xfrm>
              <a:off x="1568858" y="1240803"/>
              <a:ext cx="30629" cy="30734"/>
            </a:xfrm>
            <a:custGeom>
              <a:rect b="b" l="l" r="r" t="t"/>
              <a:pathLst>
                <a:path extrusionOk="0" h="293" w="292">
                  <a:moveTo>
                    <a:pt x="132" y="0"/>
                  </a:moveTo>
                  <a:lnTo>
                    <a:pt x="1" y="134"/>
                  </a:lnTo>
                  <a:lnTo>
                    <a:pt x="132" y="293"/>
                  </a:lnTo>
                  <a:lnTo>
                    <a:pt x="291" y="134"/>
                  </a:lnTo>
                  <a:lnTo>
                    <a:pt x="1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8"/>
            <p:cNvSpPr/>
            <p:nvPr/>
          </p:nvSpPr>
          <p:spPr>
            <a:xfrm>
              <a:off x="1568858" y="1396467"/>
              <a:ext cx="30629" cy="30839"/>
            </a:xfrm>
            <a:custGeom>
              <a:rect b="b" l="l" r="r" t="t"/>
              <a:pathLst>
                <a:path extrusionOk="0" h="294" w="292">
                  <a:moveTo>
                    <a:pt x="132" y="1"/>
                  </a:moveTo>
                  <a:lnTo>
                    <a:pt x="1" y="134"/>
                  </a:lnTo>
                  <a:lnTo>
                    <a:pt x="132" y="293"/>
                  </a:lnTo>
                  <a:lnTo>
                    <a:pt x="291" y="134"/>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8"/>
            <p:cNvSpPr/>
            <p:nvPr/>
          </p:nvSpPr>
          <p:spPr>
            <a:xfrm>
              <a:off x="1413194" y="1240803"/>
              <a:ext cx="30524" cy="30734"/>
            </a:xfrm>
            <a:custGeom>
              <a:rect b="b" l="l" r="r" t="t"/>
              <a:pathLst>
                <a:path extrusionOk="0" h="293" w="291">
                  <a:moveTo>
                    <a:pt x="132" y="0"/>
                  </a:moveTo>
                  <a:lnTo>
                    <a:pt x="0" y="134"/>
                  </a:lnTo>
                  <a:lnTo>
                    <a:pt x="132" y="293"/>
                  </a:lnTo>
                  <a:lnTo>
                    <a:pt x="291" y="134"/>
                  </a:lnTo>
                  <a:lnTo>
                    <a:pt x="1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68"/>
          <p:cNvSpPr txBox="1"/>
          <p:nvPr/>
        </p:nvSpPr>
        <p:spPr>
          <a:xfrm>
            <a:off x="1374782" y="3408392"/>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Mars is actually a cold place</a:t>
            </a:r>
            <a:endParaRPr sz="1200">
              <a:solidFill>
                <a:schemeClr val="lt1"/>
              </a:solidFill>
              <a:latin typeface="Roboto"/>
              <a:ea typeface="Roboto"/>
              <a:cs typeface="Roboto"/>
              <a:sym typeface="Roboto"/>
            </a:endParaRPr>
          </a:p>
        </p:txBody>
      </p:sp>
      <p:grpSp>
        <p:nvGrpSpPr>
          <p:cNvPr id="1495" name="Google Shape;1495;p68"/>
          <p:cNvGrpSpPr/>
          <p:nvPr/>
        </p:nvGrpSpPr>
        <p:grpSpPr>
          <a:xfrm>
            <a:off x="5699877" y="2169839"/>
            <a:ext cx="333776" cy="336608"/>
            <a:chOff x="1279663" y="4405174"/>
            <a:chExt cx="333776" cy="336608"/>
          </a:xfrm>
        </p:grpSpPr>
        <p:sp>
          <p:nvSpPr>
            <p:cNvPr id="1496" name="Google Shape;1496;p68"/>
            <p:cNvSpPr/>
            <p:nvPr/>
          </p:nvSpPr>
          <p:spPr>
            <a:xfrm>
              <a:off x="1560362" y="4427412"/>
              <a:ext cx="47517" cy="36294"/>
            </a:xfrm>
            <a:custGeom>
              <a:rect b="b" l="l" r="r" t="t"/>
              <a:pathLst>
                <a:path extrusionOk="0" h="346" w="453">
                  <a:moveTo>
                    <a:pt x="372" y="0"/>
                  </a:moveTo>
                  <a:lnTo>
                    <a:pt x="1" y="187"/>
                  </a:lnTo>
                  <a:lnTo>
                    <a:pt x="82" y="346"/>
                  </a:lnTo>
                  <a:lnTo>
                    <a:pt x="453" y="159"/>
                  </a:lnTo>
                  <a:lnTo>
                    <a:pt x="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8"/>
            <p:cNvSpPr/>
            <p:nvPr/>
          </p:nvSpPr>
          <p:spPr>
            <a:xfrm>
              <a:off x="1560362" y="4563775"/>
              <a:ext cx="47517" cy="39021"/>
            </a:xfrm>
            <a:custGeom>
              <a:rect b="b" l="l" r="r" t="t"/>
              <a:pathLst>
                <a:path extrusionOk="0" h="372" w="453">
                  <a:moveTo>
                    <a:pt x="82" y="0"/>
                  </a:moveTo>
                  <a:lnTo>
                    <a:pt x="1" y="185"/>
                  </a:lnTo>
                  <a:lnTo>
                    <a:pt x="372" y="371"/>
                  </a:lnTo>
                  <a:lnTo>
                    <a:pt x="453" y="185"/>
                  </a:lnTo>
                  <a:lnTo>
                    <a:pt x="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8"/>
            <p:cNvSpPr/>
            <p:nvPr/>
          </p:nvSpPr>
          <p:spPr>
            <a:xfrm>
              <a:off x="1574418" y="4505244"/>
              <a:ext cx="39021" cy="19615"/>
            </a:xfrm>
            <a:custGeom>
              <a:rect b="b" l="l" r="r" t="t"/>
              <a:pathLst>
                <a:path extrusionOk="0" h="187" w="372">
                  <a:moveTo>
                    <a:pt x="1" y="0"/>
                  </a:moveTo>
                  <a:lnTo>
                    <a:pt x="1" y="187"/>
                  </a:lnTo>
                  <a:lnTo>
                    <a:pt x="372" y="187"/>
                  </a:lnTo>
                  <a:lnTo>
                    <a:pt x="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8"/>
            <p:cNvSpPr/>
            <p:nvPr/>
          </p:nvSpPr>
          <p:spPr>
            <a:xfrm>
              <a:off x="1285222" y="4427412"/>
              <a:ext cx="47308" cy="36294"/>
            </a:xfrm>
            <a:custGeom>
              <a:rect b="b" l="l" r="r" t="t"/>
              <a:pathLst>
                <a:path extrusionOk="0" h="346" w="451">
                  <a:moveTo>
                    <a:pt x="79" y="0"/>
                  </a:moveTo>
                  <a:lnTo>
                    <a:pt x="1" y="159"/>
                  </a:lnTo>
                  <a:lnTo>
                    <a:pt x="372" y="346"/>
                  </a:lnTo>
                  <a:lnTo>
                    <a:pt x="450" y="187"/>
                  </a:lnTo>
                  <a:lnTo>
                    <a:pt x="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8"/>
            <p:cNvSpPr/>
            <p:nvPr/>
          </p:nvSpPr>
          <p:spPr>
            <a:xfrm>
              <a:off x="1285222" y="4563775"/>
              <a:ext cx="47308" cy="39021"/>
            </a:xfrm>
            <a:custGeom>
              <a:rect b="b" l="l" r="r" t="t"/>
              <a:pathLst>
                <a:path extrusionOk="0" h="372" w="451">
                  <a:moveTo>
                    <a:pt x="372" y="0"/>
                  </a:moveTo>
                  <a:lnTo>
                    <a:pt x="1" y="185"/>
                  </a:lnTo>
                  <a:lnTo>
                    <a:pt x="79" y="371"/>
                  </a:lnTo>
                  <a:lnTo>
                    <a:pt x="450" y="185"/>
                  </a:lnTo>
                  <a:lnTo>
                    <a:pt x="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8"/>
            <p:cNvSpPr/>
            <p:nvPr/>
          </p:nvSpPr>
          <p:spPr>
            <a:xfrm>
              <a:off x="1279663" y="4505244"/>
              <a:ext cx="39021" cy="19615"/>
            </a:xfrm>
            <a:custGeom>
              <a:rect b="b" l="l" r="r" t="t"/>
              <a:pathLst>
                <a:path extrusionOk="0" h="187" w="372">
                  <a:moveTo>
                    <a:pt x="1" y="0"/>
                  </a:moveTo>
                  <a:lnTo>
                    <a:pt x="1" y="187"/>
                  </a:lnTo>
                  <a:lnTo>
                    <a:pt x="372" y="187"/>
                  </a:lnTo>
                  <a:lnTo>
                    <a:pt x="3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8"/>
            <p:cNvSpPr/>
            <p:nvPr/>
          </p:nvSpPr>
          <p:spPr>
            <a:xfrm>
              <a:off x="1415816" y="4722167"/>
              <a:ext cx="61259" cy="19615"/>
            </a:xfrm>
            <a:custGeom>
              <a:rect b="b" l="l" r="r" t="t"/>
              <a:pathLst>
                <a:path extrusionOk="0" h="187" w="584">
                  <a:moveTo>
                    <a:pt x="0" y="0"/>
                  </a:moveTo>
                  <a:lnTo>
                    <a:pt x="0" y="187"/>
                  </a:lnTo>
                  <a:lnTo>
                    <a:pt x="584" y="187"/>
                  </a:lnTo>
                  <a:lnTo>
                    <a:pt x="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8"/>
            <p:cNvSpPr/>
            <p:nvPr/>
          </p:nvSpPr>
          <p:spPr>
            <a:xfrm>
              <a:off x="1337984" y="4405174"/>
              <a:ext cx="216923" cy="297692"/>
            </a:xfrm>
            <a:custGeom>
              <a:rect b="b" l="l" r="r" t="t"/>
              <a:pathLst>
                <a:path extrusionOk="0" h="2838" w="2068">
                  <a:moveTo>
                    <a:pt x="1035" y="1141"/>
                  </a:moveTo>
                  <a:cubicBezTo>
                    <a:pt x="1088" y="1141"/>
                    <a:pt x="1141" y="1166"/>
                    <a:pt x="1141" y="1219"/>
                  </a:cubicBezTo>
                  <a:cubicBezTo>
                    <a:pt x="1141" y="1272"/>
                    <a:pt x="1088" y="1325"/>
                    <a:pt x="1035" y="1325"/>
                  </a:cubicBezTo>
                  <a:cubicBezTo>
                    <a:pt x="982" y="1325"/>
                    <a:pt x="929" y="1272"/>
                    <a:pt x="929" y="1219"/>
                  </a:cubicBezTo>
                  <a:cubicBezTo>
                    <a:pt x="929" y="1166"/>
                    <a:pt x="982" y="1141"/>
                    <a:pt x="1035" y="1141"/>
                  </a:cubicBezTo>
                  <a:close/>
                  <a:moveTo>
                    <a:pt x="1035" y="187"/>
                  </a:moveTo>
                  <a:cubicBezTo>
                    <a:pt x="1512" y="187"/>
                    <a:pt x="1883" y="583"/>
                    <a:pt x="1883" y="1035"/>
                  </a:cubicBezTo>
                  <a:cubicBezTo>
                    <a:pt x="1883" y="1378"/>
                    <a:pt x="1671" y="1671"/>
                    <a:pt x="1379" y="1803"/>
                  </a:cubicBezTo>
                  <a:lnTo>
                    <a:pt x="1326" y="1830"/>
                  </a:lnTo>
                  <a:lnTo>
                    <a:pt x="1326" y="2254"/>
                  </a:lnTo>
                  <a:lnTo>
                    <a:pt x="1141" y="2254"/>
                  </a:lnTo>
                  <a:lnTo>
                    <a:pt x="1141" y="1485"/>
                  </a:lnTo>
                  <a:cubicBezTo>
                    <a:pt x="1247" y="1459"/>
                    <a:pt x="1326" y="1353"/>
                    <a:pt x="1326" y="1219"/>
                  </a:cubicBezTo>
                  <a:cubicBezTo>
                    <a:pt x="1326" y="1060"/>
                    <a:pt x="1194" y="954"/>
                    <a:pt x="1035" y="954"/>
                  </a:cubicBezTo>
                  <a:cubicBezTo>
                    <a:pt x="876" y="954"/>
                    <a:pt x="742" y="1060"/>
                    <a:pt x="742" y="1219"/>
                  </a:cubicBezTo>
                  <a:cubicBezTo>
                    <a:pt x="742" y="1353"/>
                    <a:pt x="823" y="1459"/>
                    <a:pt x="929" y="1485"/>
                  </a:cubicBezTo>
                  <a:lnTo>
                    <a:pt x="929" y="2254"/>
                  </a:lnTo>
                  <a:lnTo>
                    <a:pt x="742" y="2254"/>
                  </a:lnTo>
                  <a:lnTo>
                    <a:pt x="742" y="1830"/>
                  </a:lnTo>
                  <a:lnTo>
                    <a:pt x="689" y="1803"/>
                  </a:lnTo>
                  <a:cubicBezTo>
                    <a:pt x="399" y="1671"/>
                    <a:pt x="187" y="1378"/>
                    <a:pt x="187" y="1035"/>
                  </a:cubicBezTo>
                  <a:cubicBezTo>
                    <a:pt x="187" y="583"/>
                    <a:pt x="558" y="187"/>
                    <a:pt x="1035" y="187"/>
                  </a:cubicBezTo>
                  <a:close/>
                  <a:moveTo>
                    <a:pt x="1326" y="2439"/>
                  </a:moveTo>
                  <a:lnTo>
                    <a:pt x="1326" y="2651"/>
                  </a:lnTo>
                  <a:lnTo>
                    <a:pt x="742" y="2651"/>
                  </a:lnTo>
                  <a:lnTo>
                    <a:pt x="742" y="2439"/>
                  </a:lnTo>
                  <a:close/>
                  <a:moveTo>
                    <a:pt x="1035" y="0"/>
                  </a:moveTo>
                  <a:cubicBezTo>
                    <a:pt x="477" y="0"/>
                    <a:pt x="0" y="477"/>
                    <a:pt x="0" y="1035"/>
                  </a:cubicBezTo>
                  <a:cubicBezTo>
                    <a:pt x="0" y="1431"/>
                    <a:pt x="212" y="1777"/>
                    <a:pt x="558" y="1962"/>
                  </a:cubicBezTo>
                  <a:lnTo>
                    <a:pt x="558" y="2254"/>
                  </a:lnTo>
                  <a:lnTo>
                    <a:pt x="371" y="2254"/>
                  </a:lnTo>
                  <a:lnTo>
                    <a:pt x="371" y="2439"/>
                  </a:lnTo>
                  <a:lnTo>
                    <a:pt x="558" y="2439"/>
                  </a:lnTo>
                  <a:lnTo>
                    <a:pt x="558" y="2838"/>
                  </a:lnTo>
                  <a:lnTo>
                    <a:pt x="1512" y="2838"/>
                  </a:lnTo>
                  <a:lnTo>
                    <a:pt x="1512" y="2439"/>
                  </a:lnTo>
                  <a:lnTo>
                    <a:pt x="1697" y="2439"/>
                  </a:lnTo>
                  <a:lnTo>
                    <a:pt x="1697" y="2254"/>
                  </a:lnTo>
                  <a:lnTo>
                    <a:pt x="1512" y="2254"/>
                  </a:lnTo>
                  <a:lnTo>
                    <a:pt x="1512" y="1962"/>
                  </a:lnTo>
                  <a:cubicBezTo>
                    <a:pt x="1856" y="1777"/>
                    <a:pt x="2068" y="1431"/>
                    <a:pt x="2068" y="1035"/>
                  </a:cubicBezTo>
                  <a:cubicBezTo>
                    <a:pt x="2068" y="477"/>
                    <a:pt x="1591" y="0"/>
                    <a:pt x="10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4" name="Google Shape;1504;p68"/>
          <p:cNvSpPr txBox="1"/>
          <p:nvPr/>
        </p:nvSpPr>
        <p:spPr>
          <a:xfrm>
            <a:off x="5222065" y="2551525"/>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smallest planet</a:t>
            </a:r>
            <a:endParaRPr sz="1200">
              <a:solidFill>
                <a:schemeClr val="lt1"/>
              </a:solidFill>
              <a:latin typeface="Roboto"/>
              <a:ea typeface="Roboto"/>
              <a:cs typeface="Roboto"/>
              <a:sym typeface="Roboto"/>
            </a:endParaRPr>
          </a:p>
        </p:txBody>
      </p:sp>
      <p:grpSp>
        <p:nvGrpSpPr>
          <p:cNvPr id="1505" name="Google Shape;1505;p68"/>
          <p:cNvGrpSpPr/>
          <p:nvPr/>
        </p:nvGrpSpPr>
        <p:grpSpPr>
          <a:xfrm>
            <a:off x="6989744" y="2859182"/>
            <a:ext cx="342063" cy="344895"/>
            <a:chOff x="1880291" y="4408006"/>
            <a:chExt cx="342063" cy="344895"/>
          </a:xfrm>
        </p:grpSpPr>
        <p:sp>
          <p:nvSpPr>
            <p:cNvPr id="1506" name="Google Shape;1506;p68"/>
            <p:cNvSpPr/>
            <p:nvPr/>
          </p:nvSpPr>
          <p:spPr>
            <a:xfrm>
              <a:off x="1999767" y="4530314"/>
              <a:ext cx="100175" cy="102902"/>
            </a:xfrm>
            <a:custGeom>
              <a:rect b="b" l="l" r="r" t="t"/>
              <a:pathLst>
                <a:path extrusionOk="0" h="981" w="955">
                  <a:moveTo>
                    <a:pt x="478" y="213"/>
                  </a:moveTo>
                  <a:cubicBezTo>
                    <a:pt x="637" y="213"/>
                    <a:pt x="770" y="319"/>
                    <a:pt x="770" y="478"/>
                  </a:cubicBezTo>
                  <a:cubicBezTo>
                    <a:pt x="770" y="637"/>
                    <a:pt x="637" y="769"/>
                    <a:pt x="478" y="769"/>
                  </a:cubicBezTo>
                  <a:cubicBezTo>
                    <a:pt x="318" y="769"/>
                    <a:pt x="187" y="637"/>
                    <a:pt x="187" y="478"/>
                  </a:cubicBezTo>
                  <a:cubicBezTo>
                    <a:pt x="187" y="319"/>
                    <a:pt x="318" y="213"/>
                    <a:pt x="478" y="213"/>
                  </a:cubicBezTo>
                  <a:close/>
                  <a:moveTo>
                    <a:pt x="478" y="1"/>
                  </a:moveTo>
                  <a:cubicBezTo>
                    <a:pt x="212" y="1"/>
                    <a:pt x="0" y="213"/>
                    <a:pt x="0" y="478"/>
                  </a:cubicBezTo>
                  <a:cubicBezTo>
                    <a:pt x="0" y="743"/>
                    <a:pt x="212" y="981"/>
                    <a:pt x="478" y="981"/>
                  </a:cubicBezTo>
                  <a:cubicBezTo>
                    <a:pt x="743" y="981"/>
                    <a:pt x="955" y="743"/>
                    <a:pt x="955" y="478"/>
                  </a:cubicBezTo>
                  <a:cubicBezTo>
                    <a:pt x="955" y="213"/>
                    <a:pt x="743" y="1"/>
                    <a:pt x="4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8"/>
            <p:cNvSpPr/>
            <p:nvPr/>
          </p:nvSpPr>
          <p:spPr>
            <a:xfrm>
              <a:off x="2036060" y="4566398"/>
              <a:ext cx="27902" cy="30839"/>
            </a:xfrm>
            <a:custGeom>
              <a:rect b="b" l="l" r="r" t="t"/>
              <a:pathLst>
                <a:path extrusionOk="0" h="294" w="266">
                  <a:moveTo>
                    <a:pt x="132" y="1"/>
                  </a:moveTo>
                  <a:lnTo>
                    <a:pt x="0" y="134"/>
                  </a:lnTo>
                  <a:lnTo>
                    <a:pt x="132" y="293"/>
                  </a:lnTo>
                  <a:lnTo>
                    <a:pt x="265" y="134"/>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8"/>
            <p:cNvSpPr/>
            <p:nvPr/>
          </p:nvSpPr>
          <p:spPr>
            <a:xfrm>
              <a:off x="1919207" y="4408006"/>
              <a:ext cx="261503" cy="344895"/>
            </a:xfrm>
            <a:custGeom>
              <a:rect b="b" l="l" r="r" t="t"/>
              <a:pathLst>
                <a:path extrusionOk="0" h="3288" w="2493">
                  <a:moveTo>
                    <a:pt x="425" y="2518"/>
                  </a:moveTo>
                  <a:cubicBezTo>
                    <a:pt x="425" y="2624"/>
                    <a:pt x="450" y="2730"/>
                    <a:pt x="478" y="2836"/>
                  </a:cubicBezTo>
                  <a:cubicBezTo>
                    <a:pt x="397" y="2836"/>
                    <a:pt x="291" y="2889"/>
                    <a:pt x="213" y="2917"/>
                  </a:cubicBezTo>
                  <a:cubicBezTo>
                    <a:pt x="238" y="2758"/>
                    <a:pt x="291" y="2624"/>
                    <a:pt x="425" y="2518"/>
                  </a:cubicBezTo>
                  <a:close/>
                  <a:moveTo>
                    <a:pt x="2094" y="2518"/>
                  </a:moveTo>
                  <a:cubicBezTo>
                    <a:pt x="2200" y="2624"/>
                    <a:pt x="2280" y="2758"/>
                    <a:pt x="2306" y="2917"/>
                  </a:cubicBezTo>
                  <a:cubicBezTo>
                    <a:pt x="2227" y="2889"/>
                    <a:pt x="2121" y="2836"/>
                    <a:pt x="2015" y="2836"/>
                  </a:cubicBezTo>
                  <a:lnTo>
                    <a:pt x="2094" y="2518"/>
                  </a:lnTo>
                  <a:close/>
                  <a:moveTo>
                    <a:pt x="1246" y="344"/>
                  </a:moveTo>
                  <a:lnTo>
                    <a:pt x="1352" y="450"/>
                  </a:lnTo>
                  <a:cubicBezTo>
                    <a:pt x="1909" y="1220"/>
                    <a:pt x="2068" y="2094"/>
                    <a:pt x="1776" y="2970"/>
                  </a:cubicBezTo>
                  <a:cubicBezTo>
                    <a:pt x="1644" y="2889"/>
                    <a:pt x="1511" y="2836"/>
                    <a:pt x="1352" y="2836"/>
                  </a:cubicBezTo>
                  <a:lnTo>
                    <a:pt x="1352" y="2333"/>
                  </a:lnTo>
                  <a:lnTo>
                    <a:pt x="1167" y="2333"/>
                  </a:lnTo>
                  <a:lnTo>
                    <a:pt x="1167" y="2836"/>
                  </a:lnTo>
                  <a:cubicBezTo>
                    <a:pt x="1008" y="2836"/>
                    <a:pt x="849" y="2889"/>
                    <a:pt x="715" y="2970"/>
                  </a:cubicBezTo>
                  <a:cubicBezTo>
                    <a:pt x="450" y="2094"/>
                    <a:pt x="584" y="1220"/>
                    <a:pt x="1167" y="450"/>
                  </a:cubicBezTo>
                  <a:lnTo>
                    <a:pt x="1246" y="344"/>
                  </a:lnTo>
                  <a:close/>
                  <a:moveTo>
                    <a:pt x="1246" y="1"/>
                  </a:moveTo>
                  <a:lnTo>
                    <a:pt x="1008" y="344"/>
                  </a:lnTo>
                  <a:cubicBezTo>
                    <a:pt x="690" y="768"/>
                    <a:pt x="503" y="1220"/>
                    <a:pt x="425" y="1697"/>
                  </a:cubicBezTo>
                  <a:cubicBezTo>
                    <a:pt x="397" y="1882"/>
                    <a:pt x="397" y="2094"/>
                    <a:pt x="397" y="2280"/>
                  </a:cubicBezTo>
                  <a:cubicBezTo>
                    <a:pt x="291" y="2359"/>
                    <a:pt x="185" y="2465"/>
                    <a:pt x="132" y="2571"/>
                  </a:cubicBezTo>
                  <a:cubicBezTo>
                    <a:pt x="54" y="2730"/>
                    <a:pt x="1" y="2889"/>
                    <a:pt x="1" y="3048"/>
                  </a:cubicBezTo>
                  <a:lnTo>
                    <a:pt x="1" y="3288"/>
                  </a:lnTo>
                  <a:lnTo>
                    <a:pt x="213" y="3154"/>
                  </a:lnTo>
                  <a:cubicBezTo>
                    <a:pt x="319" y="3076"/>
                    <a:pt x="425" y="3048"/>
                    <a:pt x="531" y="3023"/>
                  </a:cubicBezTo>
                  <a:cubicBezTo>
                    <a:pt x="584" y="3129"/>
                    <a:pt x="609" y="3182"/>
                    <a:pt x="637" y="3288"/>
                  </a:cubicBezTo>
                  <a:cubicBezTo>
                    <a:pt x="690" y="3260"/>
                    <a:pt x="849" y="3076"/>
                    <a:pt x="1167" y="3023"/>
                  </a:cubicBezTo>
                  <a:lnTo>
                    <a:pt x="1167" y="3288"/>
                  </a:lnTo>
                  <a:lnTo>
                    <a:pt x="1352" y="3288"/>
                  </a:lnTo>
                  <a:lnTo>
                    <a:pt x="1352" y="3023"/>
                  </a:lnTo>
                  <a:cubicBezTo>
                    <a:pt x="1670" y="3076"/>
                    <a:pt x="1803" y="3260"/>
                    <a:pt x="1882" y="3288"/>
                  </a:cubicBezTo>
                  <a:cubicBezTo>
                    <a:pt x="1909" y="3182"/>
                    <a:pt x="1935" y="3129"/>
                    <a:pt x="1962" y="3023"/>
                  </a:cubicBezTo>
                  <a:cubicBezTo>
                    <a:pt x="2094" y="3048"/>
                    <a:pt x="2200" y="3076"/>
                    <a:pt x="2306" y="3154"/>
                  </a:cubicBezTo>
                  <a:lnTo>
                    <a:pt x="2492" y="3288"/>
                  </a:lnTo>
                  <a:lnTo>
                    <a:pt x="2492" y="3048"/>
                  </a:lnTo>
                  <a:cubicBezTo>
                    <a:pt x="2492" y="2730"/>
                    <a:pt x="2359" y="2439"/>
                    <a:pt x="2121" y="2280"/>
                  </a:cubicBezTo>
                  <a:cubicBezTo>
                    <a:pt x="2121" y="2094"/>
                    <a:pt x="2121" y="1882"/>
                    <a:pt x="2094" y="1697"/>
                  </a:cubicBezTo>
                  <a:cubicBezTo>
                    <a:pt x="2015" y="1220"/>
                    <a:pt x="1803" y="768"/>
                    <a:pt x="1511" y="344"/>
                  </a:cubicBezTo>
                  <a:lnTo>
                    <a:pt x="12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8"/>
            <p:cNvSpPr/>
            <p:nvPr/>
          </p:nvSpPr>
          <p:spPr>
            <a:xfrm>
              <a:off x="1880291" y="4491398"/>
              <a:ext cx="58427" cy="19510"/>
            </a:xfrm>
            <a:custGeom>
              <a:rect b="b" l="l" r="r" t="t"/>
              <a:pathLst>
                <a:path extrusionOk="0" h="186" w="557">
                  <a:moveTo>
                    <a:pt x="1" y="1"/>
                  </a:moveTo>
                  <a:lnTo>
                    <a:pt x="1" y="185"/>
                  </a:lnTo>
                  <a:lnTo>
                    <a:pt x="556" y="185"/>
                  </a:lnTo>
                  <a:lnTo>
                    <a:pt x="5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8"/>
            <p:cNvSpPr/>
            <p:nvPr/>
          </p:nvSpPr>
          <p:spPr>
            <a:xfrm>
              <a:off x="2160990" y="4491398"/>
              <a:ext cx="61364" cy="19510"/>
            </a:xfrm>
            <a:custGeom>
              <a:rect b="b" l="l" r="r" t="t"/>
              <a:pathLst>
                <a:path extrusionOk="0" h="186" w="585">
                  <a:moveTo>
                    <a:pt x="1" y="1"/>
                  </a:moveTo>
                  <a:lnTo>
                    <a:pt x="1" y="185"/>
                  </a:lnTo>
                  <a:lnTo>
                    <a:pt x="584" y="185"/>
                  </a:lnTo>
                  <a:lnTo>
                    <a:pt x="5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8"/>
            <p:cNvSpPr/>
            <p:nvPr/>
          </p:nvSpPr>
          <p:spPr>
            <a:xfrm>
              <a:off x="1891410" y="4419125"/>
              <a:ext cx="63986" cy="44580"/>
            </a:xfrm>
            <a:custGeom>
              <a:rect b="b" l="l" r="r" t="t"/>
              <a:pathLst>
                <a:path extrusionOk="0" h="425" w="610">
                  <a:moveTo>
                    <a:pt x="79" y="1"/>
                  </a:moveTo>
                  <a:lnTo>
                    <a:pt x="1" y="185"/>
                  </a:lnTo>
                  <a:lnTo>
                    <a:pt x="531" y="425"/>
                  </a:lnTo>
                  <a:lnTo>
                    <a:pt x="609" y="238"/>
                  </a:lnTo>
                  <a:lnTo>
                    <a:pt x="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8"/>
            <p:cNvSpPr/>
            <p:nvPr/>
          </p:nvSpPr>
          <p:spPr>
            <a:xfrm>
              <a:off x="2147249" y="4538601"/>
              <a:ext cx="63986" cy="44580"/>
            </a:xfrm>
            <a:custGeom>
              <a:rect b="b" l="l" r="r" t="t"/>
              <a:pathLst>
                <a:path extrusionOk="0" h="425" w="610">
                  <a:moveTo>
                    <a:pt x="79" y="0"/>
                  </a:moveTo>
                  <a:lnTo>
                    <a:pt x="0" y="187"/>
                  </a:lnTo>
                  <a:lnTo>
                    <a:pt x="531" y="425"/>
                  </a:lnTo>
                  <a:lnTo>
                    <a:pt x="609" y="240"/>
                  </a:lnTo>
                  <a:lnTo>
                    <a:pt x="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8"/>
            <p:cNvSpPr/>
            <p:nvPr/>
          </p:nvSpPr>
          <p:spPr>
            <a:xfrm>
              <a:off x="1891410" y="4538601"/>
              <a:ext cx="63986" cy="44580"/>
            </a:xfrm>
            <a:custGeom>
              <a:rect b="b" l="l" r="r" t="t"/>
              <a:pathLst>
                <a:path extrusionOk="0" h="425" w="610">
                  <a:moveTo>
                    <a:pt x="531" y="0"/>
                  </a:moveTo>
                  <a:lnTo>
                    <a:pt x="1" y="240"/>
                  </a:lnTo>
                  <a:lnTo>
                    <a:pt x="79" y="425"/>
                  </a:lnTo>
                  <a:lnTo>
                    <a:pt x="609" y="187"/>
                  </a:lnTo>
                  <a:lnTo>
                    <a:pt x="5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8"/>
            <p:cNvSpPr/>
            <p:nvPr/>
          </p:nvSpPr>
          <p:spPr>
            <a:xfrm>
              <a:off x="2147249" y="4419125"/>
              <a:ext cx="63986" cy="44580"/>
            </a:xfrm>
            <a:custGeom>
              <a:rect b="b" l="l" r="r" t="t"/>
              <a:pathLst>
                <a:path extrusionOk="0" h="425" w="610">
                  <a:moveTo>
                    <a:pt x="531" y="1"/>
                  </a:moveTo>
                  <a:lnTo>
                    <a:pt x="0" y="238"/>
                  </a:lnTo>
                  <a:lnTo>
                    <a:pt x="79" y="425"/>
                  </a:lnTo>
                  <a:lnTo>
                    <a:pt x="609" y="185"/>
                  </a:lnTo>
                  <a:lnTo>
                    <a:pt x="5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68"/>
          <p:cNvSpPr txBox="1"/>
          <p:nvPr/>
        </p:nvSpPr>
        <p:spPr>
          <a:xfrm>
            <a:off x="6516075" y="3300024"/>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planet</a:t>
            </a:r>
            <a:endParaRPr sz="1200">
              <a:solidFill>
                <a:schemeClr val="lt1"/>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grpSp>
        <p:nvGrpSpPr>
          <p:cNvPr id="1520" name="Google Shape;1520;p69"/>
          <p:cNvGrpSpPr/>
          <p:nvPr/>
        </p:nvGrpSpPr>
        <p:grpSpPr>
          <a:xfrm>
            <a:off x="2944727" y="1641472"/>
            <a:ext cx="3155422" cy="3155422"/>
            <a:chOff x="2944727" y="1641472"/>
            <a:chExt cx="3155422" cy="3155422"/>
          </a:xfrm>
        </p:grpSpPr>
        <p:sp>
          <p:nvSpPr>
            <p:cNvPr id="1521" name="Google Shape;1521;p69"/>
            <p:cNvSpPr/>
            <p:nvPr/>
          </p:nvSpPr>
          <p:spPr>
            <a:xfrm>
              <a:off x="2944727" y="1641472"/>
              <a:ext cx="3155422" cy="3155422"/>
            </a:xfrm>
            <a:custGeom>
              <a:rect b="b" l="l" r="r" t="t"/>
              <a:pathLst>
                <a:path extrusionOk="0" h="21950" w="21950">
                  <a:moveTo>
                    <a:pt x="10975" y="7395"/>
                  </a:moveTo>
                  <a:cubicBezTo>
                    <a:pt x="12962" y="7395"/>
                    <a:pt x="14552" y="9013"/>
                    <a:pt x="14552" y="10975"/>
                  </a:cubicBezTo>
                  <a:cubicBezTo>
                    <a:pt x="14552" y="12937"/>
                    <a:pt x="12962" y="14553"/>
                    <a:pt x="10975" y="14553"/>
                  </a:cubicBezTo>
                  <a:cubicBezTo>
                    <a:pt x="9013" y="14553"/>
                    <a:pt x="7395" y="12937"/>
                    <a:pt x="7395" y="10975"/>
                  </a:cubicBezTo>
                  <a:cubicBezTo>
                    <a:pt x="7395" y="9013"/>
                    <a:pt x="9013" y="7395"/>
                    <a:pt x="10975" y="7395"/>
                  </a:cubicBezTo>
                  <a:close/>
                  <a:moveTo>
                    <a:pt x="10975" y="0"/>
                  </a:moveTo>
                  <a:cubicBezTo>
                    <a:pt x="4903" y="0"/>
                    <a:pt x="0" y="4904"/>
                    <a:pt x="0" y="10975"/>
                  </a:cubicBezTo>
                  <a:cubicBezTo>
                    <a:pt x="0" y="17044"/>
                    <a:pt x="4903" y="21950"/>
                    <a:pt x="10975" y="21950"/>
                  </a:cubicBezTo>
                  <a:cubicBezTo>
                    <a:pt x="17044" y="21950"/>
                    <a:pt x="21949" y="17044"/>
                    <a:pt x="21949" y="10975"/>
                  </a:cubicBezTo>
                  <a:cubicBezTo>
                    <a:pt x="21949" y="4904"/>
                    <a:pt x="17044" y="0"/>
                    <a:pt x="10975" y="0"/>
                  </a:cubicBezTo>
                  <a:close/>
                </a:path>
              </a:pathLst>
            </a:custGeom>
            <a:solidFill>
              <a:srgbClr val="FFFFFF"/>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9"/>
            <p:cNvSpPr/>
            <p:nvPr/>
          </p:nvSpPr>
          <p:spPr>
            <a:xfrm>
              <a:off x="4019300" y="2296419"/>
              <a:ext cx="1006141" cy="353062"/>
            </a:xfrm>
            <a:custGeom>
              <a:rect b="b" l="l" r="r" t="t"/>
              <a:pathLst>
                <a:path extrusionOk="0" h="2456" w="6999">
                  <a:moveTo>
                    <a:pt x="3512" y="0"/>
                  </a:moveTo>
                  <a:cubicBezTo>
                    <a:pt x="2275" y="0"/>
                    <a:pt x="1049" y="365"/>
                    <a:pt x="1" y="1064"/>
                  </a:cubicBezTo>
                  <a:cubicBezTo>
                    <a:pt x="968" y="1992"/>
                    <a:pt x="2233" y="2456"/>
                    <a:pt x="3499" y="2456"/>
                  </a:cubicBezTo>
                  <a:cubicBezTo>
                    <a:pt x="4765" y="2456"/>
                    <a:pt x="6031" y="1992"/>
                    <a:pt x="6999" y="1064"/>
                  </a:cubicBezTo>
                  <a:cubicBezTo>
                    <a:pt x="5928" y="345"/>
                    <a:pt x="4714" y="0"/>
                    <a:pt x="3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9"/>
            <p:cNvSpPr/>
            <p:nvPr/>
          </p:nvSpPr>
          <p:spPr>
            <a:xfrm>
              <a:off x="3661061" y="1713781"/>
              <a:ext cx="1722616" cy="948064"/>
            </a:xfrm>
            <a:custGeom>
              <a:rect b="b" l="l" r="r" t="t"/>
              <a:pathLst>
                <a:path extrusionOk="0" h="6595" w="11983">
                  <a:moveTo>
                    <a:pt x="5992" y="0"/>
                  </a:moveTo>
                  <a:cubicBezTo>
                    <a:pt x="3765" y="0"/>
                    <a:pt x="1697" y="717"/>
                    <a:pt x="1" y="1883"/>
                  </a:cubicBezTo>
                  <a:lnTo>
                    <a:pt x="1882" y="4507"/>
                  </a:lnTo>
                  <a:cubicBezTo>
                    <a:pt x="2903" y="5899"/>
                    <a:pt x="4447" y="6595"/>
                    <a:pt x="5992" y="6595"/>
                  </a:cubicBezTo>
                  <a:cubicBezTo>
                    <a:pt x="7536" y="6595"/>
                    <a:pt x="9080" y="5899"/>
                    <a:pt x="10100" y="4507"/>
                  </a:cubicBezTo>
                  <a:lnTo>
                    <a:pt x="11983" y="1883"/>
                  </a:lnTo>
                  <a:cubicBezTo>
                    <a:pt x="10286" y="717"/>
                    <a:pt x="8219" y="0"/>
                    <a:pt x="59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9"/>
            <p:cNvSpPr/>
            <p:nvPr/>
          </p:nvSpPr>
          <p:spPr>
            <a:xfrm>
              <a:off x="4324206" y="2456994"/>
              <a:ext cx="396476" cy="396476"/>
            </a:xfrm>
            <a:custGeom>
              <a:rect b="b" l="l" r="r" t="t"/>
              <a:pathLst>
                <a:path extrusionOk="0" h="2758" w="2758">
                  <a:moveTo>
                    <a:pt x="1379" y="0"/>
                  </a:moveTo>
                  <a:cubicBezTo>
                    <a:pt x="609" y="0"/>
                    <a:pt x="0" y="609"/>
                    <a:pt x="0" y="1379"/>
                  </a:cubicBezTo>
                  <a:cubicBezTo>
                    <a:pt x="0" y="2146"/>
                    <a:pt x="609" y="2757"/>
                    <a:pt x="1379" y="2757"/>
                  </a:cubicBezTo>
                  <a:cubicBezTo>
                    <a:pt x="2147" y="2757"/>
                    <a:pt x="2757" y="2146"/>
                    <a:pt x="2757" y="1379"/>
                  </a:cubicBezTo>
                  <a:cubicBezTo>
                    <a:pt x="2757" y="609"/>
                    <a:pt x="2147" y="0"/>
                    <a:pt x="1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9"/>
            <p:cNvSpPr/>
            <p:nvPr/>
          </p:nvSpPr>
          <p:spPr>
            <a:xfrm>
              <a:off x="4548896" y="3529692"/>
              <a:ext cx="1394855" cy="1194604"/>
            </a:xfrm>
            <a:custGeom>
              <a:rect b="b" l="l" r="r" t="t"/>
              <a:pathLst>
                <a:path extrusionOk="0" h="8310" w="9703">
                  <a:moveTo>
                    <a:pt x="5078" y="1"/>
                  </a:moveTo>
                  <a:cubicBezTo>
                    <a:pt x="2373" y="1"/>
                    <a:pt x="0" y="2184"/>
                    <a:pt x="0" y="5076"/>
                  </a:cubicBezTo>
                  <a:lnTo>
                    <a:pt x="0" y="8310"/>
                  </a:lnTo>
                  <a:cubicBezTo>
                    <a:pt x="4507" y="8231"/>
                    <a:pt x="8324" y="5316"/>
                    <a:pt x="9703" y="1259"/>
                  </a:cubicBezTo>
                  <a:lnTo>
                    <a:pt x="6655" y="251"/>
                  </a:lnTo>
                  <a:cubicBezTo>
                    <a:pt x="6127" y="81"/>
                    <a:pt x="5596" y="1"/>
                    <a:pt x="5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9"/>
            <p:cNvSpPr/>
            <p:nvPr/>
          </p:nvSpPr>
          <p:spPr>
            <a:xfrm>
              <a:off x="4625087" y="3461696"/>
              <a:ext cx="446216" cy="394320"/>
            </a:xfrm>
            <a:custGeom>
              <a:rect b="b" l="l" r="r" t="t"/>
              <a:pathLst>
                <a:path extrusionOk="0" h="2743" w="3104">
                  <a:moveTo>
                    <a:pt x="1540" y="0"/>
                  </a:moveTo>
                  <a:cubicBezTo>
                    <a:pt x="1261" y="0"/>
                    <a:pt x="982" y="81"/>
                    <a:pt x="743" y="247"/>
                  </a:cubicBezTo>
                  <a:cubicBezTo>
                    <a:pt x="134" y="699"/>
                    <a:pt x="0" y="1573"/>
                    <a:pt x="452" y="2183"/>
                  </a:cubicBezTo>
                  <a:cubicBezTo>
                    <a:pt x="721" y="2548"/>
                    <a:pt x="1134" y="2742"/>
                    <a:pt x="1552" y="2742"/>
                  </a:cubicBezTo>
                  <a:cubicBezTo>
                    <a:pt x="1833" y="2742"/>
                    <a:pt x="2116" y="2655"/>
                    <a:pt x="2361" y="2474"/>
                  </a:cubicBezTo>
                  <a:cubicBezTo>
                    <a:pt x="2969" y="2024"/>
                    <a:pt x="3103" y="1176"/>
                    <a:pt x="2679" y="565"/>
                  </a:cubicBezTo>
                  <a:cubicBezTo>
                    <a:pt x="2404" y="195"/>
                    <a:pt x="1973" y="0"/>
                    <a:pt x="15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9"/>
            <p:cNvSpPr/>
            <p:nvPr/>
          </p:nvSpPr>
          <p:spPr>
            <a:xfrm>
              <a:off x="3100702" y="3529692"/>
              <a:ext cx="1394999" cy="1194604"/>
            </a:xfrm>
            <a:custGeom>
              <a:rect b="b" l="l" r="r" t="t"/>
              <a:pathLst>
                <a:path extrusionOk="0" h="8310" w="9704">
                  <a:moveTo>
                    <a:pt x="4642" y="1"/>
                  </a:moveTo>
                  <a:cubicBezTo>
                    <a:pt x="4127" y="1"/>
                    <a:pt x="3600" y="81"/>
                    <a:pt x="3076" y="251"/>
                  </a:cubicBezTo>
                  <a:lnTo>
                    <a:pt x="1" y="1259"/>
                  </a:lnTo>
                  <a:cubicBezTo>
                    <a:pt x="1407" y="5316"/>
                    <a:pt x="5197" y="8231"/>
                    <a:pt x="9703" y="8310"/>
                  </a:cubicBezTo>
                  <a:lnTo>
                    <a:pt x="9703" y="5076"/>
                  </a:lnTo>
                  <a:cubicBezTo>
                    <a:pt x="9703" y="2184"/>
                    <a:pt x="7332" y="1"/>
                    <a:pt x="46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9"/>
            <p:cNvSpPr/>
            <p:nvPr/>
          </p:nvSpPr>
          <p:spPr>
            <a:xfrm>
              <a:off x="3973586" y="3461696"/>
              <a:ext cx="445928" cy="394320"/>
            </a:xfrm>
            <a:custGeom>
              <a:rect b="b" l="l" r="r" t="t"/>
              <a:pathLst>
                <a:path extrusionOk="0" h="2743" w="3102">
                  <a:moveTo>
                    <a:pt x="1564" y="0"/>
                  </a:moveTo>
                  <a:cubicBezTo>
                    <a:pt x="1133" y="0"/>
                    <a:pt x="708" y="195"/>
                    <a:pt x="450" y="565"/>
                  </a:cubicBezTo>
                  <a:cubicBezTo>
                    <a:pt x="1" y="1176"/>
                    <a:pt x="132" y="2024"/>
                    <a:pt x="743" y="2474"/>
                  </a:cubicBezTo>
                  <a:cubicBezTo>
                    <a:pt x="987" y="2655"/>
                    <a:pt x="1274" y="2742"/>
                    <a:pt x="1559" y="2742"/>
                  </a:cubicBezTo>
                  <a:cubicBezTo>
                    <a:pt x="1985" y="2742"/>
                    <a:pt x="2408" y="2548"/>
                    <a:pt x="2677" y="2183"/>
                  </a:cubicBezTo>
                  <a:cubicBezTo>
                    <a:pt x="3101" y="1573"/>
                    <a:pt x="2970" y="699"/>
                    <a:pt x="2359" y="247"/>
                  </a:cubicBezTo>
                  <a:cubicBezTo>
                    <a:pt x="2120" y="81"/>
                    <a:pt x="1841" y="0"/>
                    <a:pt x="15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9"/>
            <p:cNvSpPr/>
            <p:nvPr/>
          </p:nvSpPr>
          <p:spPr>
            <a:xfrm>
              <a:off x="4865303" y="2018541"/>
              <a:ext cx="1162259" cy="1638807"/>
            </a:xfrm>
            <a:custGeom>
              <a:rect b="b" l="l" r="r" t="t"/>
              <a:pathLst>
                <a:path extrusionOk="0" h="11400" w="8085">
                  <a:moveTo>
                    <a:pt x="3924" y="1"/>
                  </a:moveTo>
                  <a:lnTo>
                    <a:pt x="2015" y="2599"/>
                  </a:lnTo>
                  <a:cubicBezTo>
                    <a:pt x="1" y="5383"/>
                    <a:pt x="1298" y="9332"/>
                    <a:pt x="4560" y="10420"/>
                  </a:cubicBezTo>
                  <a:lnTo>
                    <a:pt x="7635" y="11400"/>
                  </a:lnTo>
                  <a:cubicBezTo>
                    <a:pt x="7926" y="10445"/>
                    <a:pt x="8085" y="9412"/>
                    <a:pt x="8085" y="8352"/>
                  </a:cubicBezTo>
                  <a:cubicBezTo>
                    <a:pt x="8085" y="4931"/>
                    <a:pt x="6441" y="1909"/>
                    <a:pt x="39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9"/>
            <p:cNvSpPr/>
            <p:nvPr/>
          </p:nvSpPr>
          <p:spPr>
            <a:xfrm>
              <a:off x="4827207" y="2839381"/>
              <a:ext cx="445784" cy="397483"/>
            </a:xfrm>
            <a:custGeom>
              <a:rect b="b" l="l" r="r" t="t"/>
              <a:pathLst>
                <a:path extrusionOk="0" h="2765" w="3101">
                  <a:moveTo>
                    <a:pt x="1549" y="1"/>
                  </a:moveTo>
                  <a:cubicBezTo>
                    <a:pt x="1406" y="1"/>
                    <a:pt x="1259" y="23"/>
                    <a:pt x="1114" y="70"/>
                  </a:cubicBezTo>
                  <a:cubicBezTo>
                    <a:pt x="397" y="309"/>
                    <a:pt x="1" y="1077"/>
                    <a:pt x="238" y="1819"/>
                  </a:cubicBezTo>
                  <a:cubicBezTo>
                    <a:pt x="430" y="2395"/>
                    <a:pt x="964" y="2764"/>
                    <a:pt x="1550" y="2764"/>
                  </a:cubicBezTo>
                  <a:cubicBezTo>
                    <a:pt x="1694" y="2764"/>
                    <a:pt x="1841" y="2742"/>
                    <a:pt x="1988" y="2695"/>
                  </a:cubicBezTo>
                  <a:cubicBezTo>
                    <a:pt x="2704" y="2455"/>
                    <a:pt x="3101" y="1688"/>
                    <a:pt x="2863" y="971"/>
                  </a:cubicBezTo>
                  <a:cubicBezTo>
                    <a:pt x="2671" y="374"/>
                    <a:pt x="2137" y="1"/>
                    <a:pt x="1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9"/>
            <p:cNvSpPr/>
            <p:nvPr/>
          </p:nvSpPr>
          <p:spPr>
            <a:xfrm>
              <a:off x="3016892" y="2018541"/>
              <a:ext cx="1162690" cy="1638807"/>
            </a:xfrm>
            <a:custGeom>
              <a:rect b="b" l="l" r="r" t="t"/>
              <a:pathLst>
                <a:path extrusionOk="0" h="11400" w="8088">
                  <a:moveTo>
                    <a:pt x="4164" y="1"/>
                  </a:moveTo>
                  <a:cubicBezTo>
                    <a:pt x="1644" y="1909"/>
                    <a:pt x="1" y="4931"/>
                    <a:pt x="1" y="8352"/>
                  </a:cubicBezTo>
                  <a:cubicBezTo>
                    <a:pt x="1" y="9412"/>
                    <a:pt x="160" y="10445"/>
                    <a:pt x="452" y="11400"/>
                  </a:cubicBezTo>
                  <a:lnTo>
                    <a:pt x="3528" y="10420"/>
                  </a:lnTo>
                  <a:cubicBezTo>
                    <a:pt x="6815" y="9332"/>
                    <a:pt x="8087" y="5383"/>
                    <a:pt x="6072" y="2599"/>
                  </a:cubicBezTo>
                  <a:lnTo>
                    <a:pt x="41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9"/>
            <p:cNvSpPr/>
            <p:nvPr/>
          </p:nvSpPr>
          <p:spPr>
            <a:xfrm>
              <a:off x="3775491" y="2839381"/>
              <a:ext cx="442190" cy="397483"/>
            </a:xfrm>
            <a:custGeom>
              <a:rect b="b" l="l" r="r" t="t"/>
              <a:pathLst>
                <a:path extrusionOk="0" h="2765" w="3076">
                  <a:moveTo>
                    <a:pt x="1536" y="1"/>
                  </a:moveTo>
                  <a:cubicBezTo>
                    <a:pt x="955" y="1"/>
                    <a:pt x="403" y="374"/>
                    <a:pt x="212" y="971"/>
                  </a:cubicBezTo>
                  <a:cubicBezTo>
                    <a:pt x="0" y="1688"/>
                    <a:pt x="371" y="2455"/>
                    <a:pt x="1113" y="2695"/>
                  </a:cubicBezTo>
                  <a:cubicBezTo>
                    <a:pt x="1254" y="2742"/>
                    <a:pt x="1397" y="2764"/>
                    <a:pt x="1538" y="2764"/>
                  </a:cubicBezTo>
                  <a:cubicBezTo>
                    <a:pt x="2111" y="2764"/>
                    <a:pt x="2645" y="2395"/>
                    <a:pt x="2835" y="1819"/>
                  </a:cubicBezTo>
                  <a:cubicBezTo>
                    <a:pt x="3075" y="1077"/>
                    <a:pt x="2676" y="309"/>
                    <a:pt x="1962" y="70"/>
                  </a:cubicBezTo>
                  <a:cubicBezTo>
                    <a:pt x="1821" y="23"/>
                    <a:pt x="1678" y="1"/>
                    <a:pt x="15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69"/>
          <p:cNvSpPr txBox="1"/>
          <p:nvPr/>
        </p:nvSpPr>
        <p:spPr>
          <a:xfrm>
            <a:off x="676271" y="1802225"/>
            <a:ext cx="20916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Saturn is a gas giant, composed mostly of hydrogen and helium</a:t>
            </a:r>
            <a:endParaRPr sz="1200">
              <a:solidFill>
                <a:schemeClr val="dk2"/>
              </a:solidFill>
              <a:latin typeface="Roboto"/>
              <a:ea typeface="Roboto"/>
              <a:cs typeface="Roboto"/>
              <a:sym typeface="Roboto"/>
            </a:endParaRPr>
          </a:p>
        </p:txBody>
      </p:sp>
      <p:sp>
        <p:nvSpPr>
          <p:cNvPr id="1534" name="Google Shape;1534;p69"/>
          <p:cNvSpPr txBox="1"/>
          <p:nvPr/>
        </p:nvSpPr>
        <p:spPr>
          <a:xfrm>
            <a:off x="676271" y="3003962"/>
            <a:ext cx="20916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beautiful name and is the second planet from the Sun</a:t>
            </a:r>
            <a:endParaRPr sz="1200">
              <a:solidFill>
                <a:schemeClr val="dk2"/>
              </a:solidFill>
              <a:latin typeface="Roboto"/>
              <a:ea typeface="Roboto"/>
              <a:cs typeface="Roboto"/>
              <a:sym typeface="Roboto"/>
            </a:endParaRPr>
          </a:p>
        </p:txBody>
      </p:sp>
      <p:sp>
        <p:nvSpPr>
          <p:cNvPr id="1535" name="Google Shape;1535;p69"/>
          <p:cNvSpPr txBox="1"/>
          <p:nvPr/>
        </p:nvSpPr>
        <p:spPr>
          <a:xfrm>
            <a:off x="676271" y="4210437"/>
            <a:ext cx="2091600" cy="37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Mercury is the closest planet to the Sun and smallest one</a:t>
            </a:r>
            <a:endParaRPr sz="1200">
              <a:solidFill>
                <a:schemeClr val="dk2"/>
              </a:solidFill>
              <a:latin typeface="Roboto"/>
              <a:ea typeface="Roboto"/>
              <a:cs typeface="Roboto"/>
              <a:sym typeface="Roboto"/>
            </a:endParaRPr>
          </a:p>
        </p:txBody>
      </p:sp>
      <p:sp>
        <p:nvSpPr>
          <p:cNvPr id="1536" name="Google Shape;1536;p69"/>
          <p:cNvSpPr txBox="1"/>
          <p:nvPr/>
        </p:nvSpPr>
        <p:spPr>
          <a:xfrm>
            <a:off x="6368750" y="3003962"/>
            <a:ext cx="20916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Mars is actually a cold place. It’s a planet full of iron oxide dust</a:t>
            </a:r>
            <a:endParaRPr sz="1200">
              <a:solidFill>
                <a:schemeClr val="dk2"/>
              </a:solidFill>
              <a:latin typeface="Roboto"/>
              <a:ea typeface="Roboto"/>
              <a:cs typeface="Roboto"/>
              <a:sym typeface="Roboto"/>
            </a:endParaRPr>
          </a:p>
        </p:txBody>
      </p:sp>
      <p:sp>
        <p:nvSpPr>
          <p:cNvPr id="1537" name="Google Shape;1537;p69"/>
          <p:cNvSpPr txBox="1"/>
          <p:nvPr/>
        </p:nvSpPr>
        <p:spPr>
          <a:xfrm>
            <a:off x="6368750" y="4210437"/>
            <a:ext cx="2091600" cy="37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2"/>
                </a:solidFill>
                <a:latin typeface="Roboto"/>
                <a:ea typeface="Roboto"/>
                <a:cs typeface="Roboto"/>
                <a:sym typeface="Roboto"/>
              </a:rPr>
              <a:t>Jupiter is a gas giant and actually also the biggest planet in the Solar System</a:t>
            </a:r>
            <a:endParaRPr sz="1200">
              <a:solidFill>
                <a:schemeClr val="dk2"/>
              </a:solidFill>
              <a:latin typeface="Roboto"/>
              <a:ea typeface="Roboto"/>
              <a:cs typeface="Roboto"/>
              <a:sym typeface="Roboto"/>
            </a:endParaRPr>
          </a:p>
        </p:txBody>
      </p:sp>
      <p:sp>
        <p:nvSpPr>
          <p:cNvPr id="1538" name="Google Shape;1538;p69"/>
          <p:cNvSpPr/>
          <p:nvPr/>
        </p:nvSpPr>
        <p:spPr>
          <a:xfrm>
            <a:off x="3263171" y="2692374"/>
            <a:ext cx="405803" cy="405751"/>
          </a:xfrm>
          <a:custGeom>
            <a:rect b="b" l="l" r="r" t="t"/>
            <a:pathLst>
              <a:path extrusionOk="0" h="7760" w="7761">
                <a:moveTo>
                  <a:pt x="3882" y="295"/>
                </a:moveTo>
                <a:cubicBezTo>
                  <a:pt x="5869" y="295"/>
                  <a:pt x="7468" y="1891"/>
                  <a:pt x="7468" y="3881"/>
                </a:cubicBezTo>
                <a:cubicBezTo>
                  <a:pt x="7468" y="4956"/>
                  <a:pt x="7012" y="5903"/>
                  <a:pt x="6260" y="6555"/>
                </a:cubicBezTo>
                <a:cubicBezTo>
                  <a:pt x="6229" y="6521"/>
                  <a:pt x="6164" y="6521"/>
                  <a:pt x="6130" y="6489"/>
                </a:cubicBezTo>
                <a:lnTo>
                  <a:pt x="4925" y="5903"/>
                </a:lnTo>
                <a:cubicBezTo>
                  <a:pt x="4826" y="5837"/>
                  <a:pt x="4761" y="5738"/>
                  <a:pt x="4761" y="5608"/>
                </a:cubicBezTo>
                <a:lnTo>
                  <a:pt x="4761" y="5185"/>
                </a:lnTo>
                <a:lnTo>
                  <a:pt x="4860" y="5086"/>
                </a:lnTo>
                <a:cubicBezTo>
                  <a:pt x="4990" y="4859"/>
                  <a:pt x="5121" y="4630"/>
                  <a:pt x="5217" y="4369"/>
                </a:cubicBezTo>
                <a:cubicBezTo>
                  <a:pt x="5382" y="4273"/>
                  <a:pt x="5512" y="4108"/>
                  <a:pt x="5512" y="3881"/>
                </a:cubicBezTo>
                <a:lnTo>
                  <a:pt x="5512" y="3391"/>
                </a:lnTo>
                <a:cubicBezTo>
                  <a:pt x="5512" y="3261"/>
                  <a:pt x="5478" y="3164"/>
                  <a:pt x="5382" y="3065"/>
                </a:cubicBezTo>
                <a:lnTo>
                  <a:pt x="5382" y="2413"/>
                </a:lnTo>
                <a:cubicBezTo>
                  <a:pt x="5382" y="2316"/>
                  <a:pt x="5413" y="1925"/>
                  <a:pt x="5121" y="1565"/>
                </a:cubicBezTo>
                <a:cubicBezTo>
                  <a:pt x="4860" y="1273"/>
                  <a:pt x="4435" y="1143"/>
                  <a:pt x="3882" y="1143"/>
                </a:cubicBezTo>
                <a:cubicBezTo>
                  <a:pt x="3295" y="1143"/>
                  <a:pt x="2870" y="1273"/>
                  <a:pt x="2609" y="1565"/>
                </a:cubicBezTo>
                <a:cubicBezTo>
                  <a:pt x="2317" y="1925"/>
                  <a:pt x="2348" y="2316"/>
                  <a:pt x="2348" y="2413"/>
                </a:cubicBezTo>
                <a:lnTo>
                  <a:pt x="2348" y="3065"/>
                </a:lnTo>
                <a:cubicBezTo>
                  <a:pt x="2283" y="3164"/>
                  <a:pt x="2252" y="3261"/>
                  <a:pt x="2252" y="3391"/>
                </a:cubicBezTo>
                <a:lnTo>
                  <a:pt x="2252" y="3881"/>
                </a:lnTo>
                <a:cubicBezTo>
                  <a:pt x="2252" y="4043"/>
                  <a:pt x="2317" y="4207"/>
                  <a:pt x="2413" y="4304"/>
                </a:cubicBezTo>
                <a:cubicBezTo>
                  <a:pt x="2544" y="4729"/>
                  <a:pt x="2773" y="5086"/>
                  <a:pt x="2870" y="5185"/>
                </a:cubicBezTo>
                <a:lnTo>
                  <a:pt x="2870" y="5608"/>
                </a:lnTo>
                <a:cubicBezTo>
                  <a:pt x="2870" y="5707"/>
                  <a:pt x="2805" y="5804"/>
                  <a:pt x="2708" y="5869"/>
                </a:cubicBezTo>
                <a:lnTo>
                  <a:pt x="1566" y="6489"/>
                </a:lnTo>
                <a:cubicBezTo>
                  <a:pt x="1535" y="6489"/>
                  <a:pt x="1501" y="6521"/>
                  <a:pt x="1469" y="6555"/>
                </a:cubicBezTo>
                <a:cubicBezTo>
                  <a:pt x="752" y="5903"/>
                  <a:pt x="296" y="4925"/>
                  <a:pt x="296" y="3881"/>
                </a:cubicBezTo>
                <a:cubicBezTo>
                  <a:pt x="296" y="1891"/>
                  <a:pt x="1892" y="295"/>
                  <a:pt x="3882" y="295"/>
                </a:cubicBezTo>
                <a:close/>
                <a:moveTo>
                  <a:pt x="3882" y="1404"/>
                </a:moveTo>
                <a:cubicBezTo>
                  <a:pt x="4370" y="1404"/>
                  <a:pt x="4696" y="1534"/>
                  <a:pt x="4891" y="1761"/>
                </a:cubicBezTo>
                <a:cubicBezTo>
                  <a:pt x="5152" y="2022"/>
                  <a:pt x="5121" y="2382"/>
                  <a:pt x="5121" y="2382"/>
                </a:cubicBezTo>
                <a:lnTo>
                  <a:pt x="5121" y="3195"/>
                </a:lnTo>
                <a:lnTo>
                  <a:pt x="5152" y="3229"/>
                </a:lnTo>
                <a:cubicBezTo>
                  <a:pt x="5217" y="3261"/>
                  <a:pt x="5217" y="3326"/>
                  <a:pt x="5217" y="3391"/>
                </a:cubicBezTo>
                <a:lnTo>
                  <a:pt x="5217" y="3881"/>
                </a:lnTo>
                <a:cubicBezTo>
                  <a:pt x="5217" y="3978"/>
                  <a:pt x="5152" y="4077"/>
                  <a:pt x="5055" y="4108"/>
                </a:cubicBezTo>
                <a:lnTo>
                  <a:pt x="4990" y="4142"/>
                </a:lnTo>
                <a:lnTo>
                  <a:pt x="4956" y="4207"/>
                </a:lnTo>
                <a:cubicBezTo>
                  <a:pt x="4891" y="4468"/>
                  <a:pt x="4761" y="4695"/>
                  <a:pt x="4630" y="4925"/>
                </a:cubicBezTo>
                <a:lnTo>
                  <a:pt x="4500" y="5055"/>
                </a:lnTo>
                <a:lnTo>
                  <a:pt x="4469" y="5086"/>
                </a:lnTo>
                <a:lnTo>
                  <a:pt x="4469" y="5608"/>
                </a:lnTo>
                <a:cubicBezTo>
                  <a:pt x="4469" y="5837"/>
                  <a:pt x="4599" y="6033"/>
                  <a:pt x="4826" y="6130"/>
                </a:cubicBezTo>
                <a:lnTo>
                  <a:pt x="6000" y="6750"/>
                </a:lnTo>
                <a:lnTo>
                  <a:pt x="6034" y="6750"/>
                </a:lnTo>
                <a:cubicBezTo>
                  <a:pt x="6000" y="6750"/>
                  <a:pt x="6000" y="6782"/>
                  <a:pt x="5968" y="6782"/>
                </a:cubicBezTo>
                <a:cubicBezTo>
                  <a:pt x="5934" y="6815"/>
                  <a:pt x="5869" y="6847"/>
                  <a:pt x="5838" y="6881"/>
                </a:cubicBezTo>
                <a:cubicBezTo>
                  <a:pt x="5804" y="6912"/>
                  <a:pt x="5773" y="6912"/>
                  <a:pt x="5773" y="6946"/>
                </a:cubicBezTo>
                <a:cubicBezTo>
                  <a:pt x="5708" y="6977"/>
                  <a:pt x="5608" y="7011"/>
                  <a:pt x="5543" y="7042"/>
                </a:cubicBezTo>
                <a:lnTo>
                  <a:pt x="5512" y="7076"/>
                </a:lnTo>
                <a:cubicBezTo>
                  <a:pt x="5348" y="7141"/>
                  <a:pt x="5186" y="7238"/>
                  <a:pt x="5022" y="7272"/>
                </a:cubicBezTo>
                <a:lnTo>
                  <a:pt x="4990" y="7272"/>
                </a:lnTo>
                <a:cubicBezTo>
                  <a:pt x="4925" y="7303"/>
                  <a:pt x="4826" y="7337"/>
                  <a:pt x="4729" y="7368"/>
                </a:cubicBezTo>
                <a:cubicBezTo>
                  <a:pt x="4630" y="7402"/>
                  <a:pt x="4534" y="7402"/>
                  <a:pt x="4469" y="7434"/>
                </a:cubicBezTo>
                <a:lnTo>
                  <a:pt x="4435" y="7434"/>
                </a:lnTo>
                <a:cubicBezTo>
                  <a:pt x="4370" y="7434"/>
                  <a:pt x="4273" y="7434"/>
                  <a:pt x="4174" y="7468"/>
                </a:cubicBezTo>
                <a:lnTo>
                  <a:pt x="3556" y="7468"/>
                </a:lnTo>
                <a:cubicBezTo>
                  <a:pt x="3457" y="7434"/>
                  <a:pt x="3391" y="7434"/>
                  <a:pt x="3295" y="7434"/>
                </a:cubicBezTo>
                <a:cubicBezTo>
                  <a:pt x="3099" y="7402"/>
                  <a:pt x="2904" y="7337"/>
                  <a:pt x="2739" y="7272"/>
                </a:cubicBezTo>
                <a:lnTo>
                  <a:pt x="2708" y="7272"/>
                </a:lnTo>
                <a:cubicBezTo>
                  <a:pt x="2643" y="7238"/>
                  <a:pt x="2544" y="7207"/>
                  <a:pt x="2447" y="7173"/>
                </a:cubicBezTo>
                <a:cubicBezTo>
                  <a:pt x="2382" y="7141"/>
                  <a:pt x="2283" y="7108"/>
                  <a:pt x="2218" y="7076"/>
                </a:cubicBezTo>
                <a:cubicBezTo>
                  <a:pt x="2218" y="7042"/>
                  <a:pt x="2187" y="7042"/>
                  <a:pt x="2187" y="7042"/>
                </a:cubicBezTo>
                <a:cubicBezTo>
                  <a:pt x="2121" y="7011"/>
                  <a:pt x="2056" y="6977"/>
                  <a:pt x="1957" y="6912"/>
                </a:cubicBezTo>
                <a:lnTo>
                  <a:pt x="1926" y="6881"/>
                </a:lnTo>
                <a:cubicBezTo>
                  <a:pt x="1861" y="6847"/>
                  <a:pt x="1795" y="6782"/>
                  <a:pt x="1730" y="6750"/>
                </a:cubicBezTo>
                <a:lnTo>
                  <a:pt x="1696" y="6750"/>
                </a:lnTo>
                <a:cubicBezTo>
                  <a:pt x="1696" y="6750"/>
                  <a:pt x="1696" y="6716"/>
                  <a:pt x="1730" y="6716"/>
                </a:cubicBezTo>
                <a:lnTo>
                  <a:pt x="2839" y="6130"/>
                </a:lnTo>
                <a:cubicBezTo>
                  <a:pt x="3034" y="6033"/>
                  <a:pt x="3131" y="5804"/>
                  <a:pt x="3131" y="5608"/>
                </a:cubicBezTo>
                <a:lnTo>
                  <a:pt x="3131" y="5086"/>
                </a:lnTo>
                <a:lnTo>
                  <a:pt x="3099" y="5055"/>
                </a:lnTo>
                <a:cubicBezTo>
                  <a:pt x="3099" y="5055"/>
                  <a:pt x="2805" y="4664"/>
                  <a:pt x="2674" y="4173"/>
                </a:cubicBezTo>
                <a:lnTo>
                  <a:pt x="2674" y="4108"/>
                </a:lnTo>
                <a:lnTo>
                  <a:pt x="2609" y="4077"/>
                </a:lnTo>
                <a:cubicBezTo>
                  <a:pt x="2544" y="4043"/>
                  <a:pt x="2513" y="3978"/>
                  <a:pt x="2513" y="3881"/>
                </a:cubicBezTo>
                <a:lnTo>
                  <a:pt x="2513" y="3391"/>
                </a:lnTo>
                <a:cubicBezTo>
                  <a:pt x="2513" y="3326"/>
                  <a:pt x="2544" y="3261"/>
                  <a:pt x="2609" y="3229"/>
                </a:cubicBezTo>
                <a:lnTo>
                  <a:pt x="2643" y="3195"/>
                </a:lnTo>
                <a:lnTo>
                  <a:pt x="2643" y="2382"/>
                </a:lnTo>
                <a:cubicBezTo>
                  <a:pt x="2643" y="2382"/>
                  <a:pt x="2609" y="2022"/>
                  <a:pt x="2839" y="1761"/>
                </a:cubicBezTo>
                <a:cubicBezTo>
                  <a:pt x="3034" y="1534"/>
                  <a:pt x="3391" y="1404"/>
                  <a:pt x="3882" y="1404"/>
                </a:cubicBezTo>
                <a:close/>
                <a:moveTo>
                  <a:pt x="3882" y="0"/>
                </a:moveTo>
                <a:cubicBezTo>
                  <a:pt x="1730" y="0"/>
                  <a:pt x="1" y="1730"/>
                  <a:pt x="1" y="3881"/>
                </a:cubicBezTo>
                <a:cubicBezTo>
                  <a:pt x="1" y="5021"/>
                  <a:pt x="491" y="6033"/>
                  <a:pt x="1274" y="6716"/>
                </a:cubicBezTo>
                <a:lnTo>
                  <a:pt x="1240" y="6750"/>
                </a:lnTo>
                <a:lnTo>
                  <a:pt x="1370" y="6847"/>
                </a:lnTo>
                <a:lnTo>
                  <a:pt x="1404" y="6847"/>
                </a:lnTo>
                <a:cubicBezTo>
                  <a:pt x="1469" y="6912"/>
                  <a:pt x="1535" y="6977"/>
                  <a:pt x="1600" y="7011"/>
                </a:cubicBezTo>
                <a:cubicBezTo>
                  <a:pt x="1631" y="7042"/>
                  <a:pt x="1665" y="7042"/>
                  <a:pt x="1696" y="7076"/>
                </a:cubicBezTo>
                <a:cubicBezTo>
                  <a:pt x="1761" y="7108"/>
                  <a:pt x="1827" y="7173"/>
                  <a:pt x="1926" y="7207"/>
                </a:cubicBezTo>
                <a:cubicBezTo>
                  <a:pt x="1926" y="7238"/>
                  <a:pt x="1957" y="7238"/>
                  <a:pt x="1957" y="7238"/>
                </a:cubicBezTo>
                <a:cubicBezTo>
                  <a:pt x="2056" y="7303"/>
                  <a:pt x="2153" y="7337"/>
                  <a:pt x="2218" y="7368"/>
                </a:cubicBezTo>
                <a:cubicBezTo>
                  <a:pt x="2252" y="7368"/>
                  <a:pt x="2252" y="7402"/>
                  <a:pt x="2252" y="7402"/>
                </a:cubicBezTo>
                <a:cubicBezTo>
                  <a:pt x="2544" y="7533"/>
                  <a:pt x="2870" y="7629"/>
                  <a:pt x="3196" y="7694"/>
                </a:cubicBezTo>
                <a:cubicBezTo>
                  <a:pt x="3326" y="7694"/>
                  <a:pt x="3425" y="7728"/>
                  <a:pt x="3522" y="7728"/>
                </a:cubicBezTo>
                <a:lnTo>
                  <a:pt x="3556" y="7728"/>
                </a:lnTo>
                <a:cubicBezTo>
                  <a:pt x="3652" y="7760"/>
                  <a:pt x="3783" y="7760"/>
                  <a:pt x="3882" y="7760"/>
                </a:cubicBezTo>
                <a:cubicBezTo>
                  <a:pt x="3978" y="7760"/>
                  <a:pt x="4077" y="7760"/>
                  <a:pt x="4174" y="7728"/>
                </a:cubicBezTo>
                <a:lnTo>
                  <a:pt x="4239" y="7728"/>
                </a:lnTo>
                <a:cubicBezTo>
                  <a:pt x="4338" y="7728"/>
                  <a:pt x="4435" y="7694"/>
                  <a:pt x="4534" y="7694"/>
                </a:cubicBezTo>
                <a:lnTo>
                  <a:pt x="4565" y="7694"/>
                </a:lnTo>
                <a:cubicBezTo>
                  <a:pt x="4891" y="7629"/>
                  <a:pt x="5186" y="7533"/>
                  <a:pt x="5478" y="7402"/>
                </a:cubicBezTo>
                <a:cubicBezTo>
                  <a:pt x="5478" y="7402"/>
                  <a:pt x="5512" y="7402"/>
                  <a:pt x="5512" y="7368"/>
                </a:cubicBezTo>
                <a:cubicBezTo>
                  <a:pt x="5608" y="7337"/>
                  <a:pt x="5674" y="7303"/>
                  <a:pt x="5773" y="7238"/>
                </a:cubicBezTo>
                <a:cubicBezTo>
                  <a:pt x="5804" y="7238"/>
                  <a:pt x="5804" y="7238"/>
                  <a:pt x="5838" y="7207"/>
                </a:cubicBezTo>
                <a:cubicBezTo>
                  <a:pt x="5903" y="7173"/>
                  <a:pt x="5968" y="7141"/>
                  <a:pt x="6065" y="7076"/>
                </a:cubicBezTo>
                <a:cubicBezTo>
                  <a:pt x="6065" y="7042"/>
                  <a:pt x="6099" y="7042"/>
                  <a:pt x="6130" y="7011"/>
                </a:cubicBezTo>
                <a:cubicBezTo>
                  <a:pt x="6195" y="6977"/>
                  <a:pt x="6260" y="6946"/>
                  <a:pt x="6326" y="6881"/>
                </a:cubicBezTo>
                <a:cubicBezTo>
                  <a:pt x="6326" y="6881"/>
                  <a:pt x="6326" y="6847"/>
                  <a:pt x="6360" y="6847"/>
                </a:cubicBezTo>
                <a:lnTo>
                  <a:pt x="6490" y="6750"/>
                </a:lnTo>
                <a:cubicBezTo>
                  <a:pt x="7272" y="6033"/>
                  <a:pt x="7760" y="5021"/>
                  <a:pt x="7760" y="3881"/>
                </a:cubicBezTo>
                <a:cubicBezTo>
                  <a:pt x="7760" y="1730"/>
                  <a:pt x="6000" y="0"/>
                  <a:pt x="3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9" name="Google Shape;1539;p69"/>
          <p:cNvGrpSpPr/>
          <p:nvPr/>
        </p:nvGrpSpPr>
        <p:grpSpPr>
          <a:xfrm>
            <a:off x="4301472" y="1858583"/>
            <a:ext cx="441574" cy="443241"/>
            <a:chOff x="2010855" y="-999136"/>
            <a:chExt cx="523378" cy="525354"/>
          </a:xfrm>
        </p:grpSpPr>
        <p:sp>
          <p:nvSpPr>
            <p:cNvPr id="1540" name="Google Shape;1540;p69"/>
            <p:cNvSpPr/>
            <p:nvPr/>
          </p:nvSpPr>
          <p:spPr>
            <a:xfrm>
              <a:off x="2210883" y="-894041"/>
              <a:ext cx="123253" cy="123377"/>
            </a:xfrm>
            <a:custGeom>
              <a:rect b="b" l="l" r="r" t="t"/>
              <a:pathLst>
                <a:path extrusionOk="0" h="1991" w="1989">
                  <a:moveTo>
                    <a:pt x="1010" y="295"/>
                  </a:moveTo>
                  <a:cubicBezTo>
                    <a:pt x="1370" y="295"/>
                    <a:pt x="1696" y="621"/>
                    <a:pt x="1696" y="978"/>
                  </a:cubicBezTo>
                  <a:cubicBezTo>
                    <a:pt x="1696" y="1369"/>
                    <a:pt x="1370" y="1695"/>
                    <a:pt x="1010" y="1695"/>
                  </a:cubicBezTo>
                  <a:cubicBezTo>
                    <a:pt x="619" y="1695"/>
                    <a:pt x="293" y="1369"/>
                    <a:pt x="293" y="978"/>
                  </a:cubicBezTo>
                  <a:cubicBezTo>
                    <a:pt x="293" y="621"/>
                    <a:pt x="619" y="295"/>
                    <a:pt x="1010" y="295"/>
                  </a:cubicBezTo>
                  <a:close/>
                  <a:moveTo>
                    <a:pt x="1010" y="0"/>
                  </a:moveTo>
                  <a:cubicBezTo>
                    <a:pt x="457" y="0"/>
                    <a:pt x="1" y="457"/>
                    <a:pt x="1" y="978"/>
                  </a:cubicBezTo>
                  <a:cubicBezTo>
                    <a:pt x="1" y="1534"/>
                    <a:pt x="457" y="1990"/>
                    <a:pt x="1010" y="1990"/>
                  </a:cubicBezTo>
                  <a:cubicBezTo>
                    <a:pt x="1532" y="1990"/>
                    <a:pt x="1988" y="1534"/>
                    <a:pt x="1988" y="978"/>
                  </a:cubicBezTo>
                  <a:cubicBezTo>
                    <a:pt x="1988" y="457"/>
                    <a:pt x="1532" y="0"/>
                    <a:pt x="1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9"/>
            <p:cNvSpPr/>
            <p:nvPr/>
          </p:nvSpPr>
          <p:spPr>
            <a:xfrm>
              <a:off x="2087570" y="-999136"/>
              <a:ext cx="367777" cy="478947"/>
            </a:xfrm>
            <a:custGeom>
              <a:rect b="b" l="l" r="r" t="t"/>
              <a:pathLst>
                <a:path extrusionOk="0" h="7729" w="5935">
                  <a:moveTo>
                    <a:pt x="2969" y="296"/>
                  </a:moveTo>
                  <a:cubicBezTo>
                    <a:pt x="3621" y="296"/>
                    <a:pt x="4208" y="556"/>
                    <a:pt x="4664" y="1013"/>
                  </a:cubicBezTo>
                  <a:cubicBezTo>
                    <a:pt x="5512" y="1860"/>
                    <a:pt x="5642" y="3457"/>
                    <a:pt x="4891" y="4435"/>
                  </a:cubicBezTo>
                  <a:lnTo>
                    <a:pt x="2969" y="7238"/>
                  </a:lnTo>
                  <a:lnTo>
                    <a:pt x="1013" y="4435"/>
                  </a:lnTo>
                  <a:cubicBezTo>
                    <a:pt x="296" y="3457"/>
                    <a:pt x="392" y="1860"/>
                    <a:pt x="1240" y="1013"/>
                  </a:cubicBezTo>
                  <a:cubicBezTo>
                    <a:pt x="1696" y="556"/>
                    <a:pt x="2317" y="296"/>
                    <a:pt x="2969" y="296"/>
                  </a:cubicBezTo>
                  <a:close/>
                  <a:moveTo>
                    <a:pt x="2969" y="1"/>
                  </a:moveTo>
                  <a:cubicBezTo>
                    <a:pt x="2252" y="1"/>
                    <a:pt x="1566" y="296"/>
                    <a:pt x="1044" y="817"/>
                  </a:cubicBezTo>
                  <a:cubicBezTo>
                    <a:pt x="100" y="1761"/>
                    <a:pt x="1" y="3522"/>
                    <a:pt x="783" y="4599"/>
                  </a:cubicBezTo>
                  <a:lnTo>
                    <a:pt x="2969" y="7729"/>
                  </a:lnTo>
                  <a:lnTo>
                    <a:pt x="5121" y="4599"/>
                  </a:lnTo>
                  <a:cubicBezTo>
                    <a:pt x="5934" y="3522"/>
                    <a:pt x="5804" y="1761"/>
                    <a:pt x="4860" y="817"/>
                  </a:cubicBezTo>
                  <a:cubicBezTo>
                    <a:pt x="4370" y="296"/>
                    <a:pt x="3686" y="1"/>
                    <a:pt x="29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9"/>
            <p:cNvSpPr/>
            <p:nvPr/>
          </p:nvSpPr>
          <p:spPr>
            <a:xfrm>
              <a:off x="2010855" y="-623372"/>
              <a:ext cx="523378" cy="149590"/>
            </a:xfrm>
            <a:custGeom>
              <a:rect b="b" l="l" r="r" t="t"/>
              <a:pathLst>
                <a:path extrusionOk="0" h="2414" w="8446">
                  <a:moveTo>
                    <a:pt x="2512" y="1"/>
                  </a:moveTo>
                  <a:cubicBezTo>
                    <a:pt x="1043" y="196"/>
                    <a:pt x="0" y="687"/>
                    <a:pt x="0" y="1208"/>
                  </a:cubicBezTo>
                  <a:cubicBezTo>
                    <a:pt x="0" y="1795"/>
                    <a:pt x="1468" y="2413"/>
                    <a:pt x="4238" y="2413"/>
                  </a:cubicBezTo>
                  <a:cubicBezTo>
                    <a:pt x="7011" y="2413"/>
                    <a:pt x="8445" y="1795"/>
                    <a:pt x="8445" y="1208"/>
                  </a:cubicBezTo>
                  <a:cubicBezTo>
                    <a:pt x="8445" y="687"/>
                    <a:pt x="7402" y="196"/>
                    <a:pt x="5934" y="1"/>
                  </a:cubicBezTo>
                  <a:cubicBezTo>
                    <a:pt x="5868" y="1"/>
                    <a:pt x="5772" y="66"/>
                    <a:pt x="5772" y="131"/>
                  </a:cubicBezTo>
                  <a:cubicBezTo>
                    <a:pt x="5772" y="196"/>
                    <a:pt x="5837" y="262"/>
                    <a:pt x="5902" y="295"/>
                  </a:cubicBezTo>
                  <a:cubicBezTo>
                    <a:pt x="7368" y="457"/>
                    <a:pt x="8184" y="948"/>
                    <a:pt x="8184" y="1208"/>
                  </a:cubicBezTo>
                  <a:cubicBezTo>
                    <a:pt x="8184" y="1600"/>
                    <a:pt x="6685" y="2121"/>
                    <a:pt x="4238" y="2121"/>
                  </a:cubicBezTo>
                  <a:cubicBezTo>
                    <a:pt x="1794" y="2121"/>
                    <a:pt x="295" y="1600"/>
                    <a:pt x="295" y="1208"/>
                  </a:cubicBezTo>
                  <a:cubicBezTo>
                    <a:pt x="295" y="948"/>
                    <a:pt x="1077" y="457"/>
                    <a:pt x="2543" y="295"/>
                  </a:cubicBezTo>
                  <a:cubicBezTo>
                    <a:pt x="2642" y="262"/>
                    <a:pt x="2673" y="196"/>
                    <a:pt x="2673" y="131"/>
                  </a:cubicBezTo>
                  <a:cubicBezTo>
                    <a:pt x="2673" y="66"/>
                    <a:pt x="2608" y="1"/>
                    <a:pt x="25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69"/>
          <p:cNvGrpSpPr/>
          <p:nvPr/>
        </p:nvGrpSpPr>
        <p:grpSpPr>
          <a:xfrm>
            <a:off x="4986185" y="3906331"/>
            <a:ext cx="441574" cy="441417"/>
            <a:chOff x="3889621" y="-964683"/>
            <a:chExt cx="523378" cy="523192"/>
          </a:xfrm>
        </p:grpSpPr>
        <p:sp>
          <p:nvSpPr>
            <p:cNvPr id="1544" name="Google Shape;1544;p69"/>
            <p:cNvSpPr/>
            <p:nvPr/>
          </p:nvSpPr>
          <p:spPr>
            <a:xfrm>
              <a:off x="3889621" y="-964683"/>
              <a:ext cx="523378" cy="523192"/>
            </a:xfrm>
            <a:custGeom>
              <a:rect b="b" l="l" r="r" t="t"/>
              <a:pathLst>
                <a:path extrusionOk="0" h="8443" w="8446">
                  <a:moveTo>
                    <a:pt x="4208" y="261"/>
                  </a:moveTo>
                  <a:cubicBezTo>
                    <a:pt x="6391" y="261"/>
                    <a:pt x="8151" y="2022"/>
                    <a:pt x="8151" y="4205"/>
                  </a:cubicBezTo>
                  <a:cubicBezTo>
                    <a:pt x="8151" y="6390"/>
                    <a:pt x="6391" y="8151"/>
                    <a:pt x="4208" y="8151"/>
                  </a:cubicBezTo>
                  <a:cubicBezTo>
                    <a:pt x="2056" y="8151"/>
                    <a:pt x="295" y="6390"/>
                    <a:pt x="295" y="4205"/>
                  </a:cubicBezTo>
                  <a:cubicBezTo>
                    <a:pt x="295" y="2022"/>
                    <a:pt x="2056" y="261"/>
                    <a:pt x="4208" y="261"/>
                  </a:cubicBezTo>
                  <a:close/>
                  <a:moveTo>
                    <a:pt x="4208" y="0"/>
                  </a:moveTo>
                  <a:cubicBezTo>
                    <a:pt x="1892" y="0"/>
                    <a:pt x="1" y="1891"/>
                    <a:pt x="1" y="4205"/>
                  </a:cubicBezTo>
                  <a:cubicBezTo>
                    <a:pt x="1" y="6552"/>
                    <a:pt x="1892" y="8443"/>
                    <a:pt x="4208" y="8443"/>
                  </a:cubicBezTo>
                  <a:cubicBezTo>
                    <a:pt x="6555" y="8443"/>
                    <a:pt x="8446" y="6552"/>
                    <a:pt x="8446" y="4205"/>
                  </a:cubicBezTo>
                  <a:cubicBezTo>
                    <a:pt x="8446" y="1891"/>
                    <a:pt x="6555" y="0"/>
                    <a:pt x="42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9"/>
            <p:cNvSpPr/>
            <p:nvPr/>
          </p:nvSpPr>
          <p:spPr>
            <a:xfrm>
              <a:off x="4047202" y="-835421"/>
              <a:ext cx="139551" cy="165763"/>
            </a:xfrm>
            <a:custGeom>
              <a:rect b="b" l="l" r="r" t="t"/>
              <a:pathLst>
                <a:path extrusionOk="0" h="2675" w="2252">
                  <a:moveTo>
                    <a:pt x="1665" y="1827"/>
                  </a:moveTo>
                  <a:cubicBezTo>
                    <a:pt x="1826" y="1827"/>
                    <a:pt x="1957" y="1957"/>
                    <a:pt x="1957" y="2119"/>
                  </a:cubicBezTo>
                  <a:cubicBezTo>
                    <a:pt x="1957" y="2249"/>
                    <a:pt x="1826" y="2379"/>
                    <a:pt x="1665" y="2379"/>
                  </a:cubicBezTo>
                  <a:cubicBezTo>
                    <a:pt x="1534" y="2379"/>
                    <a:pt x="1404" y="2249"/>
                    <a:pt x="1404" y="2119"/>
                  </a:cubicBezTo>
                  <a:cubicBezTo>
                    <a:pt x="1404" y="1957"/>
                    <a:pt x="1534" y="1827"/>
                    <a:pt x="1665" y="1827"/>
                  </a:cubicBezTo>
                  <a:close/>
                  <a:moveTo>
                    <a:pt x="1665" y="1"/>
                  </a:moveTo>
                  <a:cubicBezTo>
                    <a:pt x="1599" y="1"/>
                    <a:pt x="1534" y="66"/>
                    <a:pt x="1534" y="131"/>
                  </a:cubicBezTo>
                  <a:lnTo>
                    <a:pt x="1534" y="1566"/>
                  </a:lnTo>
                  <a:cubicBezTo>
                    <a:pt x="1339" y="1631"/>
                    <a:pt x="1174" y="1761"/>
                    <a:pt x="1143" y="1957"/>
                  </a:cubicBezTo>
                  <a:lnTo>
                    <a:pt x="131" y="1957"/>
                  </a:lnTo>
                  <a:cubicBezTo>
                    <a:pt x="66" y="1957"/>
                    <a:pt x="1" y="2022"/>
                    <a:pt x="1" y="2119"/>
                  </a:cubicBezTo>
                  <a:cubicBezTo>
                    <a:pt x="1" y="2184"/>
                    <a:pt x="66" y="2249"/>
                    <a:pt x="131" y="2249"/>
                  </a:cubicBezTo>
                  <a:lnTo>
                    <a:pt x="1143" y="2249"/>
                  </a:lnTo>
                  <a:cubicBezTo>
                    <a:pt x="1208" y="2479"/>
                    <a:pt x="1404" y="2674"/>
                    <a:pt x="1665" y="2674"/>
                  </a:cubicBezTo>
                  <a:cubicBezTo>
                    <a:pt x="1991" y="2674"/>
                    <a:pt x="2251" y="2413"/>
                    <a:pt x="2251" y="2119"/>
                  </a:cubicBezTo>
                  <a:cubicBezTo>
                    <a:pt x="2251" y="1858"/>
                    <a:pt x="2056" y="1631"/>
                    <a:pt x="1826" y="1566"/>
                  </a:cubicBezTo>
                  <a:lnTo>
                    <a:pt x="1826" y="131"/>
                  </a:lnTo>
                  <a:cubicBezTo>
                    <a:pt x="1826" y="66"/>
                    <a:pt x="1761" y="1"/>
                    <a:pt x="16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9"/>
            <p:cNvSpPr/>
            <p:nvPr/>
          </p:nvSpPr>
          <p:spPr>
            <a:xfrm>
              <a:off x="4142259" y="-906187"/>
              <a:ext cx="18156" cy="26398"/>
            </a:xfrm>
            <a:custGeom>
              <a:rect b="b" l="l" r="r" t="t"/>
              <a:pathLst>
                <a:path extrusionOk="0" h="426" w="293">
                  <a:moveTo>
                    <a:pt x="131" y="1"/>
                  </a:moveTo>
                  <a:cubicBezTo>
                    <a:pt x="65" y="1"/>
                    <a:pt x="0" y="66"/>
                    <a:pt x="0" y="165"/>
                  </a:cubicBezTo>
                  <a:lnTo>
                    <a:pt x="0" y="295"/>
                  </a:lnTo>
                  <a:cubicBezTo>
                    <a:pt x="0" y="360"/>
                    <a:pt x="65" y="426"/>
                    <a:pt x="131" y="426"/>
                  </a:cubicBezTo>
                  <a:cubicBezTo>
                    <a:pt x="227" y="426"/>
                    <a:pt x="292" y="360"/>
                    <a:pt x="292" y="295"/>
                  </a:cubicBezTo>
                  <a:lnTo>
                    <a:pt x="292" y="165"/>
                  </a:lnTo>
                  <a:cubicBezTo>
                    <a:pt x="292" y="66"/>
                    <a:pt x="227" y="1"/>
                    <a:pt x="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9"/>
            <p:cNvSpPr/>
            <p:nvPr/>
          </p:nvSpPr>
          <p:spPr>
            <a:xfrm>
              <a:off x="4142259" y="-530422"/>
              <a:ext cx="18156" cy="26398"/>
            </a:xfrm>
            <a:custGeom>
              <a:rect b="b" l="l" r="r" t="t"/>
              <a:pathLst>
                <a:path extrusionOk="0" h="426" w="293">
                  <a:moveTo>
                    <a:pt x="131" y="0"/>
                  </a:moveTo>
                  <a:cubicBezTo>
                    <a:pt x="65" y="0"/>
                    <a:pt x="0" y="66"/>
                    <a:pt x="0" y="131"/>
                  </a:cubicBezTo>
                  <a:lnTo>
                    <a:pt x="0" y="295"/>
                  </a:lnTo>
                  <a:cubicBezTo>
                    <a:pt x="0" y="360"/>
                    <a:pt x="65" y="426"/>
                    <a:pt x="131" y="426"/>
                  </a:cubicBezTo>
                  <a:cubicBezTo>
                    <a:pt x="227" y="426"/>
                    <a:pt x="292" y="360"/>
                    <a:pt x="292" y="295"/>
                  </a:cubicBezTo>
                  <a:lnTo>
                    <a:pt x="292" y="131"/>
                  </a:lnTo>
                  <a:cubicBezTo>
                    <a:pt x="292" y="66"/>
                    <a:pt x="227" y="0"/>
                    <a:pt x="1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9"/>
            <p:cNvSpPr/>
            <p:nvPr/>
          </p:nvSpPr>
          <p:spPr>
            <a:xfrm>
              <a:off x="4325990" y="-714215"/>
              <a:ext cx="26398" cy="18218"/>
            </a:xfrm>
            <a:custGeom>
              <a:rect b="b" l="l" r="r" t="t"/>
              <a:pathLst>
                <a:path extrusionOk="0" h="294" w="426">
                  <a:moveTo>
                    <a:pt x="131" y="1"/>
                  </a:moveTo>
                  <a:cubicBezTo>
                    <a:pt x="66" y="1"/>
                    <a:pt x="1" y="66"/>
                    <a:pt x="1" y="163"/>
                  </a:cubicBezTo>
                  <a:cubicBezTo>
                    <a:pt x="1" y="228"/>
                    <a:pt x="66" y="293"/>
                    <a:pt x="131" y="293"/>
                  </a:cubicBezTo>
                  <a:lnTo>
                    <a:pt x="261" y="293"/>
                  </a:lnTo>
                  <a:cubicBezTo>
                    <a:pt x="361" y="293"/>
                    <a:pt x="426" y="228"/>
                    <a:pt x="426" y="163"/>
                  </a:cubicBezTo>
                  <a:cubicBezTo>
                    <a:pt x="426" y="66"/>
                    <a:pt x="361" y="1"/>
                    <a:pt x="2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9"/>
            <p:cNvSpPr/>
            <p:nvPr/>
          </p:nvSpPr>
          <p:spPr>
            <a:xfrm>
              <a:off x="3950225" y="-714215"/>
              <a:ext cx="26398" cy="18218"/>
            </a:xfrm>
            <a:custGeom>
              <a:rect b="b" l="l" r="r" t="t"/>
              <a:pathLst>
                <a:path extrusionOk="0" h="294" w="426">
                  <a:moveTo>
                    <a:pt x="131" y="1"/>
                  </a:moveTo>
                  <a:cubicBezTo>
                    <a:pt x="66" y="1"/>
                    <a:pt x="1" y="66"/>
                    <a:pt x="1" y="163"/>
                  </a:cubicBezTo>
                  <a:cubicBezTo>
                    <a:pt x="1" y="228"/>
                    <a:pt x="66" y="293"/>
                    <a:pt x="131" y="293"/>
                  </a:cubicBezTo>
                  <a:lnTo>
                    <a:pt x="295" y="293"/>
                  </a:lnTo>
                  <a:cubicBezTo>
                    <a:pt x="361" y="293"/>
                    <a:pt x="426" y="228"/>
                    <a:pt x="426" y="163"/>
                  </a:cubicBezTo>
                  <a:cubicBezTo>
                    <a:pt x="426" y="66"/>
                    <a:pt x="361" y="1"/>
                    <a:pt x="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9"/>
            <p:cNvSpPr/>
            <p:nvPr/>
          </p:nvSpPr>
          <p:spPr>
            <a:xfrm>
              <a:off x="4271522" y="-849116"/>
              <a:ext cx="24291" cy="23796"/>
            </a:xfrm>
            <a:custGeom>
              <a:rect b="b" l="l" r="r" t="t"/>
              <a:pathLst>
                <a:path extrusionOk="0" h="384" w="392">
                  <a:moveTo>
                    <a:pt x="248" y="1"/>
                  </a:moveTo>
                  <a:cubicBezTo>
                    <a:pt x="212" y="1"/>
                    <a:pt x="179" y="9"/>
                    <a:pt x="162" y="26"/>
                  </a:cubicBezTo>
                  <a:lnTo>
                    <a:pt x="66" y="123"/>
                  </a:lnTo>
                  <a:cubicBezTo>
                    <a:pt x="1" y="188"/>
                    <a:pt x="1" y="287"/>
                    <a:pt x="66" y="352"/>
                  </a:cubicBezTo>
                  <a:cubicBezTo>
                    <a:pt x="66" y="352"/>
                    <a:pt x="97" y="384"/>
                    <a:pt x="162" y="384"/>
                  </a:cubicBezTo>
                  <a:cubicBezTo>
                    <a:pt x="196" y="384"/>
                    <a:pt x="228" y="352"/>
                    <a:pt x="262" y="352"/>
                  </a:cubicBezTo>
                  <a:lnTo>
                    <a:pt x="358" y="222"/>
                  </a:lnTo>
                  <a:cubicBezTo>
                    <a:pt x="392" y="188"/>
                    <a:pt x="392" y="91"/>
                    <a:pt x="358" y="26"/>
                  </a:cubicBezTo>
                  <a:cubicBezTo>
                    <a:pt x="325" y="9"/>
                    <a:pt x="285" y="1"/>
                    <a:pt x="2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9"/>
            <p:cNvSpPr/>
            <p:nvPr/>
          </p:nvSpPr>
          <p:spPr>
            <a:xfrm>
              <a:off x="4006800" y="-583899"/>
              <a:ext cx="24291" cy="23300"/>
            </a:xfrm>
            <a:custGeom>
              <a:rect b="b" l="l" r="r" t="t"/>
              <a:pathLst>
                <a:path extrusionOk="0" h="376" w="392">
                  <a:moveTo>
                    <a:pt x="241" y="1"/>
                  </a:moveTo>
                  <a:cubicBezTo>
                    <a:pt x="205" y="1"/>
                    <a:pt x="164" y="17"/>
                    <a:pt x="131" y="50"/>
                  </a:cubicBezTo>
                  <a:lnTo>
                    <a:pt x="34" y="146"/>
                  </a:lnTo>
                  <a:cubicBezTo>
                    <a:pt x="1" y="180"/>
                    <a:pt x="1" y="277"/>
                    <a:pt x="34" y="342"/>
                  </a:cubicBezTo>
                  <a:cubicBezTo>
                    <a:pt x="66" y="376"/>
                    <a:pt x="100" y="376"/>
                    <a:pt x="131" y="376"/>
                  </a:cubicBezTo>
                  <a:cubicBezTo>
                    <a:pt x="165" y="376"/>
                    <a:pt x="196" y="376"/>
                    <a:pt x="230" y="342"/>
                  </a:cubicBezTo>
                  <a:lnTo>
                    <a:pt x="327" y="245"/>
                  </a:lnTo>
                  <a:cubicBezTo>
                    <a:pt x="392" y="180"/>
                    <a:pt x="392" y="81"/>
                    <a:pt x="327" y="50"/>
                  </a:cubicBezTo>
                  <a:cubicBezTo>
                    <a:pt x="311" y="17"/>
                    <a:pt x="278" y="1"/>
                    <a:pt x="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9"/>
            <p:cNvSpPr/>
            <p:nvPr/>
          </p:nvSpPr>
          <p:spPr>
            <a:xfrm>
              <a:off x="4271522" y="-583899"/>
              <a:ext cx="24291" cy="23300"/>
            </a:xfrm>
            <a:custGeom>
              <a:rect b="b" l="l" r="r" t="t"/>
              <a:pathLst>
                <a:path extrusionOk="0" h="376" w="392">
                  <a:moveTo>
                    <a:pt x="151" y="1"/>
                  </a:moveTo>
                  <a:cubicBezTo>
                    <a:pt x="114" y="1"/>
                    <a:pt x="82" y="17"/>
                    <a:pt x="66" y="50"/>
                  </a:cubicBezTo>
                  <a:cubicBezTo>
                    <a:pt x="1" y="81"/>
                    <a:pt x="1" y="180"/>
                    <a:pt x="66" y="245"/>
                  </a:cubicBezTo>
                  <a:lnTo>
                    <a:pt x="162" y="342"/>
                  </a:lnTo>
                  <a:cubicBezTo>
                    <a:pt x="162" y="376"/>
                    <a:pt x="228" y="376"/>
                    <a:pt x="262" y="376"/>
                  </a:cubicBezTo>
                  <a:cubicBezTo>
                    <a:pt x="293" y="376"/>
                    <a:pt x="327" y="376"/>
                    <a:pt x="358" y="342"/>
                  </a:cubicBezTo>
                  <a:cubicBezTo>
                    <a:pt x="392" y="277"/>
                    <a:pt x="392" y="180"/>
                    <a:pt x="358" y="146"/>
                  </a:cubicBezTo>
                  <a:lnTo>
                    <a:pt x="262" y="50"/>
                  </a:lnTo>
                  <a:cubicBezTo>
                    <a:pt x="229" y="17"/>
                    <a:pt x="188" y="1"/>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9"/>
            <p:cNvSpPr/>
            <p:nvPr/>
          </p:nvSpPr>
          <p:spPr>
            <a:xfrm>
              <a:off x="4006800" y="-849116"/>
              <a:ext cx="24291" cy="23796"/>
            </a:xfrm>
            <a:custGeom>
              <a:rect b="b" l="l" r="r" t="t"/>
              <a:pathLst>
                <a:path extrusionOk="0" h="384" w="392">
                  <a:moveTo>
                    <a:pt x="144" y="1"/>
                  </a:moveTo>
                  <a:cubicBezTo>
                    <a:pt x="108" y="1"/>
                    <a:pt x="67" y="9"/>
                    <a:pt x="34" y="26"/>
                  </a:cubicBezTo>
                  <a:cubicBezTo>
                    <a:pt x="1" y="91"/>
                    <a:pt x="1" y="188"/>
                    <a:pt x="34" y="222"/>
                  </a:cubicBezTo>
                  <a:lnTo>
                    <a:pt x="131" y="352"/>
                  </a:lnTo>
                  <a:cubicBezTo>
                    <a:pt x="165" y="352"/>
                    <a:pt x="196" y="384"/>
                    <a:pt x="230" y="384"/>
                  </a:cubicBezTo>
                  <a:cubicBezTo>
                    <a:pt x="261" y="384"/>
                    <a:pt x="327" y="352"/>
                    <a:pt x="327" y="352"/>
                  </a:cubicBezTo>
                  <a:cubicBezTo>
                    <a:pt x="392" y="287"/>
                    <a:pt x="392" y="188"/>
                    <a:pt x="327" y="123"/>
                  </a:cubicBezTo>
                  <a:lnTo>
                    <a:pt x="230" y="26"/>
                  </a:lnTo>
                  <a:cubicBezTo>
                    <a:pt x="213" y="9"/>
                    <a:pt x="181"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4" name="Google Shape;1554;p69"/>
          <p:cNvSpPr/>
          <p:nvPr/>
        </p:nvSpPr>
        <p:spPr>
          <a:xfrm>
            <a:off x="3577400" y="3934824"/>
            <a:ext cx="441620" cy="294901"/>
          </a:xfrm>
          <a:custGeom>
            <a:rect b="b" l="l" r="r" t="t"/>
            <a:pathLst>
              <a:path extrusionOk="0" h="5640" w="8446">
                <a:moveTo>
                  <a:pt x="4794" y="293"/>
                </a:moveTo>
                <a:cubicBezTo>
                  <a:pt x="5868" y="293"/>
                  <a:pt x="6781" y="1141"/>
                  <a:pt x="6880" y="2218"/>
                </a:cubicBezTo>
                <a:cubicBezTo>
                  <a:pt x="6750" y="2218"/>
                  <a:pt x="6520" y="2218"/>
                  <a:pt x="6293" y="2249"/>
                </a:cubicBezTo>
                <a:cubicBezTo>
                  <a:pt x="6228" y="2249"/>
                  <a:pt x="6163" y="2348"/>
                  <a:pt x="6194" y="2414"/>
                </a:cubicBezTo>
                <a:cubicBezTo>
                  <a:pt x="6194" y="2479"/>
                  <a:pt x="6260" y="2544"/>
                  <a:pt x="6325" y="2544"/>
                </a:cubicBezTo>
                <a:lnTo>
                  <a:pt x="6359" y="2544"/>
                </a:lnTo>
                <a:cubicBezTo>
                  <a:pt x="6483" y="2516"/>
                  <a:pt x="6614" y="2506"/>
                  <a:pt x="6725" y="2506"/>
                </a:cubicBezTo>
                <a:cubicBezTo>
                  <a:pt x="6876" y="2506"/>
                  <a:pt x="6991" y="2524"/>
                  <a:pt x="7011" y="2544"/>
                </a:cubicBezTo>
                <a:cubicBezTo>
                  <a:pt x="7663" y="2640"/>
                  <a:pt x="8150" y="3261"/>
                  <a:pt x="8150" y="3944"/>
                </a:cubicBezTo>
                <a:cubicBezTo>
                  <a:pt x="8150" y="4727"/>
                  <a:pt x="7532" y="5348"/>
                  <a:pt x="6750" y="5348"/>
                </a:cubicBezTo>
                <a:lnTo>
                  <a:pt x="1794" y="5348"/>
                </a:lnTo>
                <a:cubicBezTo>
                  <a:pt x="947" y="5348"/>
                  <a:pt x="261" y="4662"/>
                  <a:pt x="261" y="3814"/>
                </a:cubicBezTo>
                <a:cubicBezTo>
                  <a:pt x="261" y="3227"/>
                  <a:pt x="652" y="2640"/>
                  <a:pt x="1174" y="2380"/>
                </a:cubicBezTo>
                <a:lnTo>
                  <a:pt x="1273" y="2348"/>
                </a:lnTo>
                <a:lnTo>
                  <a:pt x="1273" y="2249"/>
                </a:lnTo>
                <a:lnTo>
                  <a:pt x="1273" y="2184"/>
                </a:lnTo>
                <a:lnTo>
                  <a:pt x="1273" y="2153"/>
                </a:lnTo>
                <a:lnTo>
                  <a:pt x="1273" y="2119"/>
                </a:lnTo>
                <a:cubicBezTo>
                  <a:pt x="1273" y="1566"/>
                  <a:pt x="1695" y="1109"/>
                  <a:pt x="2251" y="1109"/>
                </a:cubicBezTo>
                <a:cubicBezTo>
                  <a:pt x="2282" y="1109"/>
                  <a:pt x="2316" y="1141"/>
                  <a:pt x="2381" y="1141"/>
                </a:cubicBezTo>
                <a:lnTo>
                  <a:pt x="2413" y="1141"/>
                </a:lnTo>
                <a:cubicBezTo>
                  <a:pt x="2446" y="1141"/>
                  <a:pt x="2478" y="1141"/>
                  <a:pt x="2512" y="1175"/>
                </a:cubicBezTo>
                <a:lnTo>
                  <a:pt x="2543" y="1175"/>
                </a:lnTo>
                <a:cubicBezTo>
                  <a:pt x="2577" y="1175"/>
                  <a:pt x="2608" y="1206"/>
                  <a:pt x="2642" y="1206"/>
                </a:cubicBezTo>
                <a:cubicBezTo>
                  <a:pt x="2673" y="1206"/>
                  <a:pt x="2673" y="1206"/>
                  <a:pt x="2673" y="1240"/>
                </a:cubicBezTo>
                <a:cubicBezTo>
                  <a:pt x="2707" y="1240"/>
                  <a:pt x="2739" y="1271"/>
                  <a:pt x="2772" y="1271"/>
                </a:cubicBezTo>
                <a:cubicBezTo>
                  <a:pt x="3065" y="1467"/>
                  <a:pt x="3229" y="1761"/>
                  <a:pt x="3229" y="2119"/>
                </a:cubicBezTo>
                <a:cubicBezTo>
                  <a:pt x="3229" y="2184"/>
                  <a:pt x="3294" y="2249"/>
                  <a:pt x="3359" y="2249"/>
                </a:cubicBezTo>
                <a:cubicBezTo>
                  <a:pt x="3456" y="2249"/>
                  <a:pt x="3521" y="2184"/>
                  <a:pt x="3521" y="2119"/>
                </a:cubicBezTo>
                <a:cubicBezTo>
                  <a:pt x="3521" y="1728"/>
                  <a:pt x="3325" y="1370"/>
                  <a:pt x="3065" y="1141"/>
                </a:cubicBezTo>
                <a:cubicBezTo>
                  <a:pt x="3456" y="619"/>
                  <a:pt x="4142" y="293"/>
                  <a:pt x="4794" y="293"/>
                </a:cubicBezTo>
                <a:close/>
                <a:moveTo>
                  <a:pt x="4794" y="1"/>
                </a:moveTo>
                <a:cubicBezTo>
                  <a:pt x="4011" y="1"/>
                  <a:pt x="3294" y="358"/>
                  <a:pt x="2838" y="979"/>
                </a:cubicBezTo>
                <a:lnTo>
                  <a:pt x="2804" y="979"/>
                </a:lnTo>
                <a:cubicBezTo>
                  <a:pt x="2772" y="945"/>
                  <a:pt x="2739" y="945"/>
                  <a:pt x="2707" y="945"/>
                </a:cubicBezTo>
                <a:cubicBezTo>
                  <a:pt x="2707" y="914"/>
                  <a:pt x="2673" y="914"/>
                  <a:pt x="2673" y="914"/>
                </a:cubicBezTo>
                <a:cubicBezTo>
                  <a:pt x="2642" y="914"/>
                  <a:pt x="2608" y="880"/>
                  <a:pt x="2577" y="880"/>
                </a:cubicBezTo>
                <a:lnTo>
                  <a:pt x="2512" y="880"/>
                </a:lnTo>
                <a:cubicBezTo>
                  <a:pt x="2478" y="880"/>
                  <a:pt x="2446" y="849"/>
                  <a:pt x="2446" y="849"/>
                </a:cubicBezTo>
                <a:lnTo>
                  <a:pt x="2251" y="849"/>
                </a:lnTo>
                <a:cubicBezTo>
                  <a:pt x="1534" y="849"/>
                  <a:pt x="978" y="1402"/>
                  <a:pt x="978" y="2119"/>
                </a:cubicBezTo>
                <a:lnTo>
                  <a:pt x="978" y="2153"/>
                </a:lnTo>
                <a:cubicBezTo>
                  <a:pt x="391" y="2479"/>
                  <a:pt x="0" y="3162"/>
                  <a:pt x="0" y="3814"/>
                </a:cubicBezTo>
                <a:cubicBezTo>
                  <a:pt x="0" y="4826"/>
                  <a:pt x="816" y="5640"/>
                  <a:pt x="1794" y="5640"/>
                </a:cubicBezTo>
                <a:lnTo>
                  <a:pt x="6750" y="5640"/>
                </a:lnTo>
                <a:cubicBezTo>
                  <a:pt x="7694" y="5640"/>
                  <a:pt x="8445" y="4857"/>
                  <a:pt x="8445" y="3944"/>
                </a:cubicBezTo>
                <a:cubicBezTo>
                  <a:pt x="8445" y="3162"/>
                  <a:pt x="7890" y="2479"/>
                  <a:pt x="7172" y="2283"/>
                </a:cubicBezTo>
                <a:cubicBezTo>
                  <a:pt x="7107" y="1010"/>
                  <a:pt x="6064" y="1"/>
                  <a:pt x="47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5" name="Google Shape;1555;p69"/>
          <p:cNvGrpSpPr/>
          <p:nvPr/>
        </p:nvGrpSpPr>
        <p:grpSpPr>
          <a:xfrm>
            <a:off x="5427876" y="2714665"/>
            <a:ext cx="383541" cy="383488"/>
            <a:chOff x="2946241" y="-956627"/>
            <a:chExt cx="454594" cy="454532"/>
          </a:xfrm>
        </p:grpSpPr>
        <p:sp>
          <p:nvSpPr>
            <p:cNvPr id="1556" name="Google Shape;1556;p69"/>
            <p:cNvSpPr/>
            <p:nvPr/>
          </p:nvSpPr>
          <p:spPr>
            <a:xfrm>
              <a:off x="2946241" y="-956627"/>
              <a:ext cx="454594" cy="454532"/>
            </a:xfrm>
            <a:custGeom>
              <a:rect b="b" l="l" r="r" t="t"/>
              <a:pathLst>
                <a:path extrusionOk="0" h="7335" w="7336">
                  <a:moveTo>
                    <a:pt x="3684" y="293"/>
                  </a:moveTo>
                  <a:cubicBezTo>
                    <a:pt x="5543" y="293"/>
                    <a:pt x="7043" y="1793"/>
                    <a:pt x="7043" y="3683"/>
                  </a:cubicBezTo>
                  <a:cubicBezTo>
                    <a:pt x="7043" y="5543"/>
                    <a:pt x="5543" y="7043"/>
                    <a:pt x="3684" y="7043"/>
                  </a:cubicBezTo>
                  <a:cubicBezTo>
                    <a:pt x="1793" y="7043"/>
                    <a:pt x="293" y="5543"/>
                    <a:pt x="293" y="3683"/>
                  </a:cubicBezTo>
                  <a:cubicBezTo>
                    <a:pt x="293" y="1793"/>
                    <a:pt x="1793" y="293"/>
                    <a:pt x="3684" y="293"/>
                  </a:cubicBezTo>
                  <a:close/>
                  <a:moveTo>
                    <a:pt x="3684" y="1"/>
                  </a:moveTo>
                  <a:cubicBezTo>
                    <a:pt x="1662" y="1"/>
                    <a:pt x="1" y="1662"/>
                    <a:pt x="1" y="3683"/>
                  </a:cubicBezTo>
                  <a:cubicBezTo>
                    <a:pt x="1" y="5705"/>
                    <a:pt x="1662" y="7335"/>
                    <a:pt x="3684" y="7335"/>
                  </a:cubicBezTo>
                  <a:cubicBezTo>
                    <a:pt x="5705" y="7335"/>
                    <a:pt x="7335" y="5705"/>
                    <a:pt x="7335" y="3683"/>
                  </a:cubicBezTo>
                  <a:cubicBezTo>
                    <a:pt x="7335" y="1662"/>
                    <a:pt x="5705" y="1"/>
                    <a:pt x="3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9"/>
            <p:cNvSpPr/>
            <p:nvPr/>
          </p:nvSpPr>
          <p:spPr>
            <a:xfrm>
              <a:off x="3051337" y="-824639"/>
              <a:ext cx="246507" cy="173075"/>
            </a:xfrm>
            <a:custGeom>
              <a:rect b="b" l="l" r="r" t="t"/>
              <a:pathLst>
                <a:path extrusionOk="0" h="2793" w="3978">
                  <a:moveTo>
                    <a:pt x="3818" y="0"/>
                  </a:moveTo>
                  <a:cubicBezTo>
                    <a:pt x="3770" y="0"/>
                    <a:pt x="3721" y="16"/>
                    <a:pt x="3683" y="54"/>
                  </a:cubicBezTo>
                  <a:lnTo>
                    <a:pt x="1531" y="2466"/>
                  </a:lnTo>
                  <a:lnTo>
                    <a:pt x="227" y="1423"/>
                  </a:lnTo>
                  <a:cubicBezTo>
                    <a:pt x="200" y="1410"/>
                    <a:pt x="174" y="1403"/>
                    <a:pt x="147" y="1403"/>
                  </a:cubicBezTo>
                  <a:cubicBezTo>
                    <a:pt x="109" y="1403"/>
                    <a:pt x="70" y="1418"/>
                    <a:pt x="32" y="1457"/>
                  </a:cubicBezTo>
                  <a:cubicBezTo>
                    <a:pt x="0" y="1522"/>
                    <a:pt x="0" y="1587"/>
                    <a:pt x="65" y="1653"/>
                  </a:cubicBezTo>
                  <a:lnTo>
                    <a:pt x="1466" y="2792"/>
                  </a:lnTo>
                  <a:lnTo>
                    <a:pt x="1565" y="2792"/>
                  </a:lnTo>
                  <a:cubicBezTo>
                    <a:pt x="1596" y="2792"/>
                    <a:pt x="1630" y="2792"/>
                    <a:pt x="1662" y="2761"/>
                  </a:cubicBezTo>
                  <a:lnTo>
                    <a:pt x="3912" y="218"/>
                  </a:lnTo>
                  <a:cubicBezTo>
                    <a:pt x="3978" y="153"/>
                    <a:pt x="3944" y="88"/>
                    <a:pt x="3912" y="22"/>
                  </a:cubicBezTo>
                  <a:cubicBezTo>
                    <a:pt x="3885" y="8"/>
                    <a:pt x="3852" y="0"/>
                    <a:pt x="3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8" name="Google Shape;1558;p69"/>
          <p:cNvSpPr txBox="1"/>
          <p:nvPr/>
        </p:nvSpPr>
        <p:spPr>
          <a:xfrm>
            <a:off x="3791574" y="2871872"/>
            <a:ext cx="4059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5</a:t>
            </a:r>
            <a:endParaRPr b="1" sz="2000">
              <a:solidFill>
                <a:schemeClr val="dk2"/>
              </a:solidFill>
              <a:latin typeface="Roboto"/>
              <a:ea typeface="Roboto"/>
              <a:cs typeface="Roboto"/>
              <a:sym typeface="Roboto"/>
            </a:endParaRPr>
          </a:p>
        </p:txBody>
      </p:sp>
      <p:sp>
        <p:nvSpPr>
          <p:cNvPr id="1559" name="Google Shape;1559;p69"/>
          <p:cNvSpPr txBox="1"/>
          <p:nvPr/>
        </p:nvSpPr>
        <p:spPr>
          <a:xfrm>
            <a:off x="4305945" y="2486096"/>
            <a:ext cx="4059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1</a:t>
            </a:r>
            <a:endParaRPr b="1" sz="2000">
              <a:solidFill>
                <a:schemeClr val="dk2"/>
              </a:solidFill>
              <a:latin typeface="Roboto"/>
              <a:ea typeface="Roboto"/>
              <a:cs typeface="Roboto"/>
              <a:sym typeface="Roboto"/>
            </a:endParaRPr>
          </a:p>
        </p:txBody>
      </p:sp>
      <p:sp>
        <p:nvSpPr>
          <p:cNvPr id="1560" name="Google Shape;1560;p69"/>
          <p:cNvSpPr txBox="1"/>
          <p:nvPr/>
        </p:nvSpPr>
        <p:spPr>
          <a:xfrm>
            <a:off x="4836390" y="2863835"/>
            <a:ext cx="4059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2</a:t>
            </a:r>
            <a:endParaRPr b="1" sz="2000">
              <a:solidFill>
                <a:schemeClr val="dk2"/>
              </a:solidFill>
              <a:latin typeface="Roboto"/>
              <a:ea typeface="Roboto"/>
              <a:cs typeface="Roboto"/>
              <a:sym typeface="Roboto"/>
            </a:endParaRPr>
          </a:p>
        </p:txBody>
      </p:sp>
      <p:sp>
        <p:nvSpPr>
          <p:cNvPr id="1561" name="Google Shape;1561;p69"/>
          <p:cNvSpPr txBox="1"/>
          <p:nvPr/>
        </p:nvSpPr>
        <p:spPr>
          <a:xfrm>
            <a:off x="4635464" y="3506794"/>
            <a:ext cx="4059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3</a:t>
            </a:r>
            <a:endParaRPr b="1" sz="2000">
              <a:solidFill>
                <a:schemeClr val="dk2"/>
              </a:solidFill>
              <a:latin typeface="Roboto"/>
              <a:ea typeface="Roboto"/>
              <a:cs typeface="Roboto"/>
              <a:sym typeface="Roboto"/>
            </a:endParaRPr>
          </a:p>
        </p:txBody>
      </p:sp>
      <p:sp>
        <p:nvSpPr>
          <p:cNvPr id="1562" name="Google Shape;1562;p69"/>
          <p:cNvSpPr txBox="1"/>
          <p:nvPr/>
        </p:nvSpPr>
        <p:spPr>
          <a:xfrm>
            <a:off x="3992501" y="3506794"/>
            <a:ext cx="405900" cy="31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4</a:t>
            </a:r>
            <a:endParaRPr b="1" sz="2000">
              <a:solidFill>
                <a:schemeClr val="dk2"/>
              </a:solidFill>
              <a:latin typeface="Roboto"/>
              <a:ea typeface="Roboto"/>
              <a:cs typeface="Roboto"/>
              <a:sym typeface="Roboto"/>
            </a:endParaRPr>
          </a:p>
        </p:txBody>
      </p:sp>
      <p:sp>
        <p:nvSpPr>
          <p:cNvPr id="1563" name="Google Shape;1563;p69"/>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sp>
        <p:nvSpPr>
          <p:cNvPr id="1564" name="Google Shape;1564;p69"/>
          <p:cNvSpPr txBox="1"/>
          <p:nvPr/>
        </p:nvSpPr>
        <p:spPr>
          <a:xfrm>
            <a:off x="676275" y="1356143"/>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Saturn</a:t>
            </a:r>
            <a:endParaRPr sz="1600">
              <a:solidFill>
                <a:schemeClr val="accent6"/>
              </a:solidFill>
              <a:latin typeface="Roboto"/>
              <a:ea typeface="Roboto"/>
              <a:cs typeface="Roboto"/>
              <a:sym typeface="Roboto"/>
            </a:endParaRPr>
          </a:p>
        </p:txBody>
      </p:sp>
      <p:sp>
        <p:nvSpPr>
          <p:cNvPr id="1565" name="Google Shape;1565;p69"/>
          <p:cNvSpPr txBox="1"/>
          <p:nvPr/>
        </p:nvSpPr>
        <p:spPr>
          <a:xfrm>
            <a:off x="676275" y="2556812"/>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Venus</a:t>
            </a:r>
            <a:endParaRPr sz="1600">
              <a:solidFill>
                <a:schemeClr val="accent6"/>
              </a:solidFill>
              <a:latin typeface="Roboto"/>
              <a:ea typeface="Roboto"/>
              <a:cs typeface="Roboto"/>
              <a:sym typeface="Roboto"/>
            </a:endParaRPr>
          </a:p>
        </p:txBody>
      </p:sp>
      <p:sp>
        <p:nvSpPr>
          <p:cNvPr id="1566" name="Google Shape;1566;p69"/>
          <p:cNvSpPr txBox="1"/>
          <p:nvPr/>
        </p:nvSpPr>
        <p:spPr>
          <a:xfrm>
            <a:off x="676275" y="3774362"/>
            <a:ext cx="12894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Mercury</a:t>
            </a:r>
            <a:endParaRPr sz="1600">
              <a:solidFill>
                <a:schemeClr val="accent6"/>
              </a:solidFill>
              <a:latin typeface="Roboto"/>
              <a:ea typeface="Roboto"/>
              <a:cs typeface="Roboto"/>
              <a:sym typeface="Roboto"/>
            </a:endParaRPr>
          </a:p>
        </p:txBody>
      </p:sp>
      <p:sp>
        <p:nvSpPr>
          <p:cNvPr id="1567" name="Google Shape;1567;p69"/>
          <p:cNvSpPr txBox="1"/>
          <p:nvPr/>
        </p:nvSpPr>
        <p:spPr>
          <a:xfrm>
            <a:off x="7170950" y="2556812"/>
            <a:ext cx="12894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Mars</a:t>
            </a:r>
            <a:endParaRPr b="1" sz="1600">
              <a:latin typeface="Roboto"/>
              <a:ea typeface="Roboto"/>
              <a:cs typeface="Roboto"/>
              <a:sym typeface="Roboto"/>
            </a:endParaRPr>
          </a:p>
        </p:txBody>
      </p:sp>
      <p:sp>
        <p:nvSpPr>
          <p:cNvPr id="1568" name="Google Shape;1568;p69"/>
          <p:cNvSpPr txBox="1"/>
          <p:nvPr/>
        </p:nvSpPr>
        <p:spPr>
          <a:xfrm>
            <a:off x="7170950" y="3774362"/>
            <a:ext cx="12894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dk2"/>
                </a:solidFill>
                <a:latin typeface="Roboto"/>
                <a:ea typeface="Roboto"/>
                <a:cs typeface="Roboto"/>
                <a:sym typeface="Roboto"/>
              </a:rPr>
              <a:t>Jupiter</a:t>
            </a:r>
            <a:endParaRPr b="1" sz="1600">
              <a:latin typeface="Roboto"/>
              <a:ea typeface="Roboto"/>
              <a:cs typeface="Roboto"/>
              <a:sym typeface="Roboto"/>
            </a:endParaRPr>
          </a:p>
        </p:txBody>
      </p:sp>
      <p:sp>
        <p:nvSpPr>
          <p:cNvPr id="1569" name="Google Shape;1569;p69"/>
          <p:cNvSpPr txBox="1"/>
          <p:nvPr/>
        </p:nvSpPr>
        <p:spPr>
          <a:xfrm>
            <a:off x="457200" y="1356150"/>
            <a:ext cx="3069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1</a:t>
            </a:r>
            <a:endParaRPr sz="1600">
              <a:solidFill>
                <a:schemeClr val="accent6"/>
              </a:solidFill>
              <a:latin typeface="Roboto"/>
              <a:ea typeface="Roboto"/>
              <a:cs typeface="Roboto"/>
              <a:sym typeface="Roboto"/>
            </a:endParaRPr>
          </a:p>
        </p:txBody>
      </p:sp>
      <p:sp>
        <p:nvSpPr>
          <p:cNvPr id="1570" name="Google Shape;1570;p69"/>
          <p:cNvSpPr txBox="1"/>
          <p:nvPr/>
        </p:nvSpPr>
        <p:spPr>
          <a:xfrm>
            <a:off x="457200" y="2556810"/>
            <a:ext cx="3069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2</a:t>
            </a:r>
            <a:endParaRPr sz="1600">
              <a:solidFill>
                <a:schemeClr val="accent6"/>
              </a:solidFill>
              <a:latin typeface="Roboto"/>
              <a:ea typeface="Roboto"/>
              <a:cs typeface="Roboto"/>
              <a:sym typeface="Roboto"/>
            </a:endParaRPr>
          </a:p>
        </p:txBody>
      </p:sp>
      <p:sp>
        <p:nvSpPr>
          <p:cNvPr id="1571" name="Google Shape;1571;p69"/>
          <p:cNvSpPr txBox="1"/>
          <p:nvPr/>
        </p:nvSpPr>
        <p:spPr>
          <a:xfrm>
            <a:off x="457200" y="3774350"/>
            <a:ext cx="306900" cy="25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3</a:t>
            </a:r>
            <a:endParaRPr sz="1600">
              <a:solidFill>
                <a:schemeClr val="accent6"/>
              </a:solidFill>
              <a:latin typeface="Roboto"/>
              <a:ea typeface="Roboto"/>
              <a:cs typeface="Roboto"/>
              <a:sym typeface="Roboto"/>
            </a:endParaRPr>
          </a:p>
        </p:txBody>
      </p:sp>
      <p:sp>
        <p:nvSpPr>
          <p:cNvPr id="1572" name="Google Shape;1572;p69"/>
          <p:cNvSpPr txBox="1"/>
          <p:nvPr/>
        </p:nvSpPr>
        <p:spPr>
          <a:xfrm>
            <a:off x="8372475" y="2556810"/>
            <a:ext cx="3069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Roboto"/>
                <a:ea typeface="Roboto"/>
                <a:cs typeface="Roboto"/>
                <a:sym typeface="Roboto"/>
              </a:rPr>
              <a:t>4</a:t>
            </a:r>
            <a:endParaRPr sz="1600">
              <a:solidFill>
                <a:schemeClr val="accent6"/>
              </a:solidFill>
              <a:latin typeface="Roboto"/>
              <a:ea typeface="Roboto"/>
              <a:cs typeface="Roboto"/>
              <a:sym typeface="Roboto"/>
            </a:endParaRPr>
          </a:p>
        </p:txBody>
      </p:sp>
      <p:sp>
        <p:nvSpPr>
          <p:cNvPr id="1573" name="Google Shape;1573;p69"/>
          <p:cNvSpPr txBox="1"/>
          <p:nvPr/>
        </p:nvSpPr>
        <p:spPr>
          <a:xfrm>
            <a:off x="8372475" y="3774350"/>
            <a:ext cx="306900" cy="25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Roboto"/>
                <a:ea typeface="Roboto"/>
                <a:cs typeface="Roboto"/>
                <a:sym typeface="Roboto"/>
              </a:rPr>
              <a:t>5</a:t>
            </a:r>
            <a:endParaRPr sz="1600">
              <a:solidFill>
                <a:schemeClr val="accent6"/>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70"/>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579" name="Google Shape;1579;p70"/>
          <p:cNvGrpSpPr/>
          <p:nvPr/>
        </p:nvGrpSpPr>
        <p:grpSpPr>
          <a:xfrm>
            <a:off x="459200" y="2264400"/>
            <a:ext cx="8226898" cy="1059211"/>
            <a:chOff x="459200" y="2264400"/>
            <a:chExt cx="8226898" cy="1059211"/>
          </a:xfrm>
        </p:grpSpPr>
        <p:sp>
          <p:nvSpPr>
            <p:cNvPr id="1580" name="Google Shape;1580;p70"/>
            <p:cNvSpPr/>
            <p:nvPr/>
          </p:nvSpPr>
          <p:spPr>
            <a:xfrm>
              <a:off x="459200" y="2264400"/>
              <a:ext cx="1873072" cy="1059211"/>
            </a:xfrm>
            <a:custGeom>
              <a:rect b="b" l="l" r="r" t="t"/>
              <a:pathLst>
                <a:path extrusionOk="0" h="3553" w="6283">
                  <a:moveTo>
                    <a:pt x="1" y="1"/>
                  </a:moveTo>
                  <a:lnTo>
                    <a:pt x="927" y="1776"/>
                  </a:lnTo>
                  <a:lnTo>
                    <a:pt x="1" y="3553"/>
                  </a:lnTo>
                  <a:lnTo>
                    <a:pt x="5328" y="3553"/>
                  </a:lnTo>
                  <a:lnTo>
                    <a:pt x="6282" y="1776"/>
                  </a:lnTo>
                  <a:lnTo>
                    <a:pt x="5328" y="1"/>
                  </a:lnTo>
                  <a:close/>
                </a:path>
              </a:pathLst>
            </a:cu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0"/>
            <p:cNvSpPr/>
            <p:nvPr/>
          </p:nvSpPr>
          <p:spPr>
            <a:xfrm>
              <a:off x="2047284" y="2264400"/>
              <a:ext cx="1873668" cy="1059211"/>
            </a:xfrm>
            <a:custGeom>
              <a:rect b="b" l="l" r="r" t="t"/>
              <a:pathLst>
                <a:path extrusionOk="0" h="3553" w="6285">
                  <a:moveTo>
                    <a:pt x="1" y="1"/>
                  </a:moveTo>
                  <a:lnTo>
                    <a:pt x="955" y="1776"/>
                  </a:lnTo>
                  <a:lnTo>
                    <a:pt x="1" y="3553"/>
                  </a:lnTo>
                  <a:lnTo>
                    <a:pt x="5330" y="3553"/>
                  </a:lnTo>
                  <a:lnTo>
                    <a:pt x="6284" y="1776"/>
                  </a:lnTo>
                  <a:lnTo>
                    <a:pt x="5330" y="1"/>
                  </a:lnTo>
                  <a:close/>
                </a:path>
              </a:pathLst>
            </a:cu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0"/>
            <p:cNvSpPr/>
            <p:nvPr/>
          </p:nvSpPr>
          <p:spPr>
            <a:xfrm>
              <a:off x="3636262" y="2264400"/>
              <a:ext cx="1872774" cy="1059211"/>
            </a:xfrm>
            <a:custGeom>
              <a:rect b="b" l="l" r="r" t="t"/>
              <a:pathLst>
                <a:path extrusionOk="0" h="3553" w="6282">
                  <a:moveTo>
                    <a:pt x="0" y="1"/>
                  </a:moveTo>
                  <a:lnTo>
                    <a:pt x="954" y="1776"/>
                  </a:lnTo>
                  <a:lnTo>
                    <a:pt x="0" y="3553"/>
                  </a:lnTo>
                  <a:lnTo>
                    <a:pt x="5327" y="3553"/>
                  </a:lnTo>
                  <a:lnTo>
                    <a:pt x="6282" y="1776"/>
                  </a:lnTo>
                  <a:lnTo>
                    <a:pt x="5327" y="1"/>
                  </a:lnTo>
                  <a:close/>
                </a:path>
              </a:pathLst>
            </a:cu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0"/>
            <p:cNvSpPr/>
            <p:nvPr/>
          </p:nvSpPr>
          <p:spPr>
            <a:xfrm>
              <a:off x="5224346" y="2264400"/>
              <a:ext cx="1873668" cy="1059211"/>
            </a:xfrm>
            <a:custGeom>
              <a:rect b="b" l="l" r="r" t="t"/>
              <a:pathLst>
                <a:path extrusionOk="0" h="3553" w="6285">
                  <a:moveTo>
                    <a:pt x="0" y="1"/>
                  </a:moveTo>
                  <a:lnTo>
                    <a:pt x="955" y="1776"/>
                  </a:lnTo>
                  <a:lnTo>
                    <a:pt x="0" y="3553"/>
                  </a:lnTo>
                  <a:lnTo>
                    <a:pt x="5330" y="3553"/>
                  </a:lnTo>
                  <a:lnTo>
                    <a:pt x="6284" y="1776"/>
                  </a:lnTo>
                  <a:lnTo>
                    <a:pt x="5330" y="1"/>
                  </a:lnTo>
                  <a:close/>
                </a:path>
              </a:pathLst>
            </a:custGeom>
            <a:solidFill>
              <a:schemeClr val="accent5"/>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0"/>
            <p:cNvSpPr/>
            <p:nvPr/>
          </p:nvSpPr>
          <p:spPr>
            <a:xfrm>
              <a:off x="6813026" y="2264400"/>
              <a:ext cx="1873072" cy="1059211"/>
            </a:xfrm>
            <a:custGeom>
              <a:rect b="b" l="l" r="r" t="t"/>
              <a:pathLst>
                <a:path extrusionOk="0" h="3553" w="6283">
                  <a:moveTo>
                    <a:pt x="1" y="1"/>
                  </a:moveTo>
                  <a:lnTo>
                    <a:pt x="955" y="1776"/>
                  </a:lnTo>
                  <a:lnTo>
                    <a:pt x="1" y="3553"/>
                  </a:lnTo>
                  <a:lnTo>
                    <a:pt x="5328" y="3553"/>
                  </a:lnTo>
                  <a:lnTo>
                    <a:pt x="6282" y="1776"/>
                  </a:lnTo>
                  <a:lnTo>
                    <a:pt x="5328" y="1"/>
                  </a:lnTo>
                  <a:close/>
                </a:path>
              </a:pathLst>
            </a:custGeom>
            <a:solidFill>
              <a:schemeClr val="accent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5" name="Google Shape;1585;p70"/>
          <p:cNvSpPr txBox="1"/>
          <p:nvPr/>
        </p:nvSpPr>
        <p:spPr>
          <a:xfrm>
            <a:off x="2301190" y="3462095"/>
            <a:ext cx="1289400" cy="72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Neptune is the fourth-largest planet in the Solar System</a:t>
            </a:r>
            <a:endParaRPr sz="1200">
              <a:solidFill>
                <a:schemeClr val="dk2"/>
              </a:solidFill>
              <a:latin typeface="Roboto"/>
              <a:ea typeface="Roboto"/>
              <a:cs typeface="Roboto"/>
              <a:sym typeface="Roboto"/>
            </a:endParaRPr>
          </a:p>
        </p:txBody>
      </p:sp>
      <p:sp>
        <p:nvSpPr>
          <p:cNvPr id="1586" name="Google Shape;1586;p70"/>
          <p:cNvSpPr txBox="1"/>
          <p:nvPr/>
        </p:nvSpPr>
        <p:spPr>
          <a:xfrm>
            <a:off x="661125" y="3462095"/>
            <a:ext cx="1289400" cy="72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Venus has a beautiful name, but also high temperatures</a:t>
            </a:r>
            <a:endParaRPr sz="1200">
              <a:solidFill>
                <a:schemeClr val="dk2"/>
              </a:solidFill>
              <a:latin typeface="Roboto"/>
              <a:ea typeface="Roboto"/>
              <a:cs typeface="Roboto"/>
              <a:sym typeface="Roboto"/>
            </a:endParaRPr>
          </a:p>
        </p:txBody>
      </p:sp>
      <p:sp>
        <p:nvSpPr>
          <p:cNvPr id="1587" name="Google Shape;1587;p70"/>
          <p:cNvSpPr txBox="1"/>
          <p:nvPr/>
        </p:nvSpPr>
        <p:spPr>
          <a:xfrm>
            <a:off x="3941255" y="3462095"/>
            <a:ext cx="1289400" cy="72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Mars is actually a cold place. It’s full of red iron oxide dust</a:t>
            </a:r>
            <a:endParaRPr sz="1200">
              <a:solidFill>
                <a:schemeClr val="dk2"/>
              </a:solidFill>
              <a:latin typeface="Roboto"/>
              <a:ea typeface="Roboto"/>
              <a:cs typeface="Roboto"/>
              <a:sym typeface="Roboto"/>
            </a:endParaRPr>
          </a:p>
        </p:txBody>
      </p:sp>
      <p:sp>
        <p:nvSpPr>
          <p:cNvPr id="1588" name="Google Shape;1588;p70"/>
          <p:cNvSpPr txBox="1"/>
          <p:nvPr/>
        </p:nvSpPr>
        <p:spPr>
          <a:xfrm>
            <a:off x="5581320" y="3462095"/>
            <a:ext cx="1289400" cy="72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 sz="1200">
                <a:solidFill>
                  <a:schemeClr val="dk2"/>
                </a:solidFill>
                <a:latin typeface="Roboto"/>
                <a:ea typeface="Roboto"/>
                <a:cs typeface="Roboto"/>
                <a:sym typeface="Roboto"/>
              </a:rPr>
              <a:t>Mercury is the closest planet to the Sun and the smallest</a:t>
            </a:r>
            <a:endParaRPr sz="1200">
              <a:solidFill>
                <a:schemeClr val="dk2"/>
              </a:solidFill>
              <a:latin typeface="Roboto"/>
              <a:ea typeface="Roboto"/>
              <a:cs typeface="Roboto"/>
              <a:sym typeface="Roboto"/>
            </a:endParaRPr>
          </a:p>
        </p:txBody>
      </p:sp>
      <p:sp>
        <p:nvSpPr>
          <p:cNvPr id="1589" name="Google Shape;1589;p70"/>
          <p:cNvSpPr txBox="1"/>
          <p:nvPr/>
        </p:nvSpPr>
        <p:spPr>
          <a:xfrm>
            <a:off x="7221385" y="3462095"/>
            <a:ext cx="1289400" cy="72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Jupiter is a gas giant and the biggest planet of them all</a:t>
            </a:r>
            <a:endParaRPr sz="1200">
              <a:solidFill>
                <a:schemeClr val="dk2"/>
              </a:solidFill>
              <a:latin typeface="Roboto"/>
              <a:ea typeface="Roboto"/>
              <a:cs typeface="Roboto"/>
              <a:sym typeface="Roboto"/>
            </a:endParaRPr>
          </a:p>
        </p:txBody>
      </p:sp>
      <p:sp>
        <p:nvSpPr>
          <p:cNvPr id="1590" name="Google Shape;1590;p70"/>
          <p:cNvSpPr txBox="1"/>
          <p:nvPr/>
        </p:nvSpPr>
        <p:spPr>
          <a:xfrm>
            <a:off x="2301190" y="184285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Neptune</a:t>
            </a:r>
            <a:endParaRPr b="1">
              <a:solidFill>
                <a:schemeClr val="dk2"/>
              </a:solidFill>
              <a:latin typeface="Roboto"/>
              <a:ea typeface="Roboto"/>
              <a:cs typeface="Roboto"/>
              <a:sym typeface="Roboto"/>
            </a:endParaRPr>
          </a:p>
        </p:txBody>
      </p:sp>
      <p:sp>
        <p:nvSpPr>
          <p:cNvPr id="1591" name="Google Shape;1591;p70"/>
          <p:cNvSpPr txBox="1"/>
          <p:nvPr/>
        </p:nvSpPr>
        <p:spPr>
          <a:xfrm>
            <a:off x="661125" y="184285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Venus</a:t>
            </a:r>
            <a:endParaRPr b="1">
              <a:solidFill>
                <a:schemeClr val="dk2"/>
              </a:solidFill>
              <a:latin typeface="Roboto"/>
              <a:ea typeface="Roboto"/>
              <a:cs typeface="Roboto"/>
              <a:sym typeface="Roboto"/>
            </a:endParaRPr>
          </a:p>
        </p:txBody>
      </p:sp>
      <p:sp>
        <p:nvSpPr>
          <p:cNvPr id="1592" name="Google Shape;1592;p70"/>
          <p:cNvSpPr txBox="1"/>
          <p:nvPr/>
        </p:nvSpPr>
        <p:spPr>
          <a:xfrm>
            <a:off x="4004143" y="184285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Mars</a:t>
            </a:r>
            <a:endParaRPr b="1">
              <a:solidFill>
                <a:schemeClr val="dk2"/>
              </a:solidFill>
              <a:latin typeface="Roboto"/>
              <a:ea typeface="Roboto"/>
              <a:cs typeface="Roboto"/>
              <a:sym typeface="Roboto"/>
            </a:endParaRPr>
          </a:p>
        </p:txBody>
      </p:sp>
      <p:sp>
        <p:nvSpPr>
          <p:cNvPr id="1593" name="Google Shape;1593;p70"/>
          <p:cNvSpPr txBox="1"/>
          <p:nvPr/>
        </p:nvSpPr>
        <p:spPr>
          <a:xfrm>
            <a:off x="5592674" y="184285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Mercury</a:t>
            </a:r>
            <a:endParaRPr b="1">
              <a:solidFill>
                <a:schemeClr val="dk2"/>
              </a:solidFill>
              <a:latin typeface="Roboto"/>
              <a:ea typeface="Roboto"/>
              <a:cs typeface="Roboto"/>
              <a:sym typeface="Roboto"/>
            </a:endParaRPr>
          </a:p>
        </p:txBody>
      </p:sp>
      <p:sp>
        <p:nvSpPr>
          <p:cNvPr id="1594" name="Google Shape;1594;p70"/>
          <p:cNvSpPr txBox="1"/>
          <p:nvPr/>
        </p:nvSpPr>
        <p:spPr>
          <a:xfrm>
            <a:off x="7181056" y="184285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Jupiter</a:t>
            </a:r>
            <a:endParaRPr b="1">
              <a:solidFill>
                <a:schemeClr val="dk2"/>
              </a:solidFill>
              <a:latin typeface="Roboto"/>
              <a:ea typeface="Roboto"/>
              <a:cs typeface="Roboto"/>
              <a:sym typeface="Roboto"/>
            </a:endParaRPr>
          </a:p>
        </p:txBody>
      </p:sp>
      <p:grpSp>
        <p:nvGrpSpPr>
          <p:cNvPr id="1595" name="Google Shape;1595;p70"/>
          <p:cNvGrpSpPr/>
          <p:nvPr/>
        </p:nvGrpSpPr>
        <p:grpSpPr>
          <a:xfrm>
            <a:off x="4350906" y="2528815"/>
            <a:ext cx="470097" cy="530360"/>
            <a:chOff x="1705117" y="2312907"/>
            <a:chExt cx="354389" cy="399668"/>
          </a:xfrm>
        </p:grpSpPr>
        <p:sp>
          <p:nvSpPr>
            <p:cNvPr id="1596" name="Google Shape;1596;p70"/>
            <p:cNvSpPr/>
            <p:nvPr/>
          </p:nvSpPr>
          <p:spPr>
            <a:xfrm>
              <a:off x="1705117" y="2312907"/>
              <a:ext cx="354389" cy="399668"/>
            </a:xfrm>
            <a:custGeom>
              <a:rect b="b" l="l" r="r" t="t"/>
              <a:pathLst>
                <a:path extrusionOk="0" h="3566" w="3162">
                  <a:moveTo>
                    <a:pt x="1675" y="191"/>
                  </a:moveTo>
                  <a:lnTo>
                    <a:pt x="1675" y="407"/>
                  </a:lnTo>
                  <a:lnTo>
                    <a:pt x="1487" y="407"/>
                  </a:lnTo>
                  <a:lnTo>
                    <a:pt x="1487" y="191"/>
                  </a:lnTo>
                  <a:close/>
                  <a:moveTo>
                    <a:pt x="1567" y="623"/>
                  </a:moveTo>
                  <a:cubicBezTo>
                    <a:pt x="2323" y="623"/>
                    <a:pt x="2945" y="1243"/>
                    <a:pt x="2945" y="1973"/>
                  </a:cubicBezTo>
                  <a:cubicBezTo>
                    <a:pt x="2945" y="2730"/>
                    <a:pt x="2323" y="3350"/>
                    <a:pt x="1567" y="3350"/>
                  </a:cubicBezTo>
                  <a:cubicBezTo>
                    <a:pt x="839" y="3350"/>
                    <a:pt x="216" y="2730"/>
                    <a:pt x="216" y="1973"/>
                  </a:cubicBezTo>
                  <a:cubicBezTo>
                    <a:pt x="216" y="1243"/>
                    <a:pt x="839" y="623"/>
                    <a:pt x="1567" y="623"/>
                  </a:cubicBezTo>
                  <a:close/>
                  <a:moveTo>
                    <a:pt x="1055" y="0"/>
                  </a:moveTo>
                  <a:lnTo>
                    <a:pt x="1055" y="191"/>
                  </a:lnTo>
                  <a:lnTo>
                    <a:pt x="1271" y="191"/>
                  </a:lnTo>
                  <a:lnTo>
                    <a:pt x="1271" y="433"/>
                  </a:lnTo>
                  <a:cubicBezTo>
                    <a:pt x="1055" y="487"/>
                    <a:pt x="839" y="569"/>
                    <a:pt x="648" y="703"/>
                  </a:cubicBezTo>
                  <a:lnTo>
                    <a:pt x="486" y="541"/>
                  </a:lnTo>
                  <a:lnTo>
                    <a:pt x="622" y="379"/>
                  </a:lnTo>
                  <a:lnTo>
                    <a:pt x="486" y="245"/>
                  </a:lnTo>
                  <a:lnTo>
                    <a:pt x="28" y="677"/>
                  </a:lnTo>
                  <a:lnTo>
                    <a:pt x="190" y="839"/>
                  </a:lnTo>
                  <a:lnTo>
                    <a:pt x="324" y="677"/>
                  </a:lnTo>
                  <a:lnTo>
                    <a:pt x="486" y="839"/>
                  </a:lnTo>
                  <a:cubicBezTo>
                    <a:pt x="190" y="1135"/>
                    <a:pt x="0" y="1541"/>
                    <a:pt x="0" y="1973"/>
                  </a:cubicBezTo>
                  <a:cubicBezTo>
                    <a:pt x="0" y="2864"/>
                    <a:pt x="702" y="3566"/>
                    <a:pt x="1567" y="3566"/>
                  </a:cubicBezTo>
                  <a:cubicBezTo>
                    <a:pt x="2431" y="3566"/>
                    <a:pt x="3161" y="2864"/>
                    <a:pt x="3161" y="1973"/>
                  </a:cubicBezTo>
                  <a:cubicBezTo>
                    <a:pt x="3161" y="1567"/>
                    <a:pt x="2971" y="1163"/>
                    <a:pt x="2647" y="839"/>
                  </a:cubicBezTo>
                  <a:lnTo>
                    <a:pt x="2809" y="677"/>
                  </a:lnTo>
                  <a:lnTo>
                    <a:pt x="2971" y="839"/>
                  </a:lnTo>
                  <a:lnTo>
                    <a:pt x="3107" y="677"/>
                  </a:lnTo>
                  <a:lnTo>
                    <a:pt x="2675" y="245"/>
                  </a:lnTo>
                  <a:lnTo>
                    <a:pt x="2513" y="379"/>
                  </a:lnTo>
                  <a:lnTo>
                    <a:pt x="2675" y="541"/>
                  </a:lnTo>
                  <a:lnTo>
                    <a:pt x="2485" y="703"/>
                  </a:lnTo>
                  <a:cubicBezTo>
                    <a:pt x="2323" y="569"/>
                    <a:pt x="2107" y="487"/>
                    <a:pt x="1891" y="433"/>
                  </a:cubicBezTo>
                  <a:lnTo>
                    <a:pt x="1891" y="191"/>
                  </a:lnTo>
                  <a:lnTo>
                    <a:pt x="2107" y="191"/>
                  </a:lnTo>
                  <a:lnTo>
                    <a:pt x="21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0"/>
            <p:cNvSpPr/>
            <p:nvPr/>
          </p:nvSpPr>
          <p:spPr>
            <a:xfrm>
              <a:off x="1847456" y="2406828"/>
              <a:ext cx="69600" cy="163633"/>
            </a:xfrm>
            <a:custGeom>
              <a:rect b="b" l="l" r="r" t="t"/>
              <a:pathLst>
                <a:path extrusionOk="0" h="1460" w="621">
                  <a:moveTo>
                    <a:pt x="297" y="1053"/>
                  </a:moveTo>
                  <a:cubicBezTo>
                    <a:pt x="379" y="1053"/>
                    <a:pt x="405" y="1081"/>
                    <a:pt x="405" y="1135"/>
                  </a:cubicBezTo>
                  <a:cubicBezTo>
                    <a:pt x="405" y="1215"/>
                    <a:pt x="379" y="1243"/>
                    <a:pt x="297" y="1243"/>
                  </a:cubicBezTo>
                  <a:cubicBezTo>
                    <a:pt x="243" y="1243"/>
                    <a:pt x="217" y="1215"/>
                    <a:pt x="217" y="1135"/>
                  </a:cubicBezTo>
                  <a:cubicBezTo>
                    <a:pt x="217" y="1081"/>
                    <a:pt x="243" y="1053"/>
                    <a:pt x="297" y="1053"/>
                  </a:cubicBezTo>
                  <a:close/>
                  <a:moveTo>
                    <a:pt x="217" y="1"/>
                  </a:moveTo>
                  <a:lnTo>
                    <a:pt x="217" y="837"/>
                  </a:lnTo>
                  <a:cubicBezTo>
                    <a:pt x="81" y="891"/>
                    <a:pt x="1" y="999"/>
                    <a:pt x="1" y="1135"/>
                  </a:cubicBezTo>
                  <a:cubicBezTo>
                    <a:pt x="1" y="1323"/>
                    <a:pt x="135" y="1459"/>
                    <a:pt x="297" y="1459"/>
                  </a:cubicBezTo>
                  <a:cubicBezTo>
                    <a:pt x="487" y="1459"/>
                    <a:pt x="621" y="1323"/>
                    <a:pt x="621" y="1135"/>
                  </a:cubicBezTo>
                  <a:cubicBezTo>
                    <a:pt x="621" y="999"/>
                    <a:pt x="541" y="891"/>
                    <a:pt x="405" y="837"/>
                  </a:cubicBezTo>
                  <a:lnTo>
                    <a:pt x="4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0"/>
            <p:cNvSpPr/>
            <p:nvPr/>
          </p:nvSpPr>
          <p:spPr>
            <a:xfrm>
              <a:off x="1871664" y="2639837"/>
              <a:ext cx="21183" cy="24321"/>
            </a:xfrm>
            <a:custGeom>
              <a:rect b="b" l="l" r="r" t="t"/>
              <a:pathLst>
                <a:path extrusionOk="0" h="217" w="189">
                  <a:moveTo>
                    <a:pt x="1" y="1"/>
                  </a:moveTo>
                  <a:lnTo>
                    <a:pt x="1" y="217"/>
                  </a:lnTo>
                  <a:lnTo>
                    <a:pt x="189" y="217"/>
                  </a:lnTo>
                  <a:lnTo>
                    <a:pt x="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0"/>
            <p:cNvSpPr/>
            <p:nvPr/>
          </p:nvSpPr>
          <p:spPr>
            <a:xfrm>
              <a:off x="1753535" y="2524845"/>
              <a:ext cx="24321" cy="21407"/>
            </a:xfrm>
            <a:custGeom>
              <a:rect b="b" l="l" r="r" t="t"/>
              <a:pathLst>
                <a:path extrusionOk="0" h="191" w="217">
                  <a:moveTo>
                    <a:pt x="0" y="0"/>
                  </a:moveTo>
                  <a:lnTo>
                    <a:pt x="0" y="190"/>
                  </a:lnTo>
                  <a:lnTo>
                    <a:pt x="216" y="190"/>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0"/>
            <p:cNvSpPr/>
            <p:nvPr/>
          </p:nvSpPr>
          <p:spPr>
            <a:xfrm>
              <a:off x="1986768" y="2524845"/>
              <a:ext cx="24321" cy="21407"/>
            </a:xfrm>
            <a:custGeom>
              <a:rect b="b" l="l" r="r" t="t"/>
              <a:pathLst>
                <a:path extrusionOk="0" h="191" w="217">
                  <a:moveTo>
                    <a:pt x="0" y="0"/>
                  </a:moveTo>
                  <a:lnTo>
                    <a:pt x="0" y="190"/>
                  </a:lnTo>
                  <a:lnTo>
                    <a:pt x="216" y="190"/>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0"/>
            <p:cNvSpPr/>
            <p:nvPr/>
          </p:nvSpPr>
          <p:spPr>
            <a:xfrm>
              <a:off x="1783796" y="2600610"/>
              <a:ext cx="33511" cy="33287"/>
            </a:xfrm>
            <a:custGeom>
              <a:rect b="b" l="l" r="r" t="t"/>
              <a:pathLst>
                <a:path extrusionOk="0" h="297" w="299">
                  <a:moveTo>
                    <a:pt x="137" y="1"/>
                  </a:moveTo>
                  <a:lnTo>
                    <a:pt x="0" y="163"/>
                  </a:lnTo>
                  <a:lnTo>
                    <a:pt x="137" y="297"/>
                  </a:lnTo>
                  <a:lnTo>
                    <a:pt x="299" y="163"/>
                  </a:lnTo>
                  <a:lnTo>
                    <a:pt x="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0"/>
            <p:cNvSpPr/>
            <p:nvPr/>
          </p:nvSpPr>
          <p:spPr>
            <a:xfrm>
              <a:off x="1947205" y="2437201"/>
              <a:ext cx="33623" cy="33287"/>
            </a:xfrm>
            <a:custGeom>
              <a:rect b="b" l="l" r="r" t="t"/>
              <a:pathLst>
                <a:path extrusionOk="0" h="297" w="300">
                  <a:moveTo>
                    <a:pt x="163" y="0"/>
                  </a:moveTo>
                  <a:lnTo>
                    <a:pt x="1" y="134"/>
                  </a:lnTo>
                  <a:lnTo>
                    <a:pt x="163" y="296"/>
                  </a:lnTo>
                  <a:lnTo>
                    <a:pt x="299" y="134"/>
                  </a:lnTo>
                  <a:lnTo>
                    <a:pt x="1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0"/>
            <p:cNvSpPr/>
            <p:nvPr/>
          </p:nvSpPr>
          <p:spPr>
            <a:xfrm>
              <a:off x="1947205" y="2600610"/>
              <a:ext cx="33623" cy="33287"/>
            </a:xfrm>
            <a:custGeom>
              <a:rect b="b" l="l" r="r" t="t"/>
              <a:pathLst>
                <a:path extrusionOk="0" h="297" w="300">
                  <a:moveTo>
                    <a:pt x="163" y="1"/>
                  </a:moveTo>
                  <a:lnTo>
                    <a:pt x="1" y="163"/>
                  </a:lnTo>
                  <a:lnTo>
                    <a:pt x="163" y="297"/>
                  </a:lnTo>
                  <a:lnTo>
                    <a:pt x="299" y="163"/>
                  </a:lnTo>
                  <a:lnTo>
                    <a:pt x="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0"/>
            <p:cNvSpPr/>
            <p:nvPr/>
          </p:nvSpPr>
          <p:spPr>
            <a:xfrm>
              <a:off x="1783796" y="2437201"/>
              <a:ext cx="33511" cy="33287"/>
            </a:xfrm>
            <a:custGeom>
              <a:rect b="b" l="l" r="r" t="t"/>
              <a:pathLst>
                <a:path extrusionOk="0" h="297" w="299">
                  <a:moveTo>
                    <a:pt x="137" y="0"/>
                  </a:moveTo>
                  <a:lnTo>
                    <a:pt x="0" y="134"/>
                  </a:lnTo>
                  <a:lnTo>
                    <a:pt x="137" y="296"/>
                  </a:lnTo>
                  <a:lnTo>
                    <a:pt x="299" y="134"/>
                  </a:lnTo>
                  <a:lnTo>
                    <a:pt x="1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70"/>
          <p:cNvGrpSpPr/>
          <p:nvPr/>
        </p:nvGrpSpPr>
        <p:grpSpPr>
          <a:xfrm>
            <a:off x="2680711" y="2528822"/>
            <a:ext cx="530358" cy="530358"/>
            <a:chOff x="1762725" y="1749829"/>
            <a:chExt cx="369407" cy="369407"/>
          </a:xfrm>
        </p:grpSpPr>
        <p:sp>
          <p:nvSpPr>
            <p:cNvPr id="1606" name="Google Shape;1606;p70"/>
            <p:cNvSpPr/>
            <p:nvPr/>
          </p:nvSpPr>
          <p:spPr>
            <a:xfrm>
              <a:off x="1762725" y="1749829"/>
              <a:ext cx="369407" cy="369407"/>
            </a:xfrm>
            <a:custGeom>
              <a:rect b="b" l="l" r="r" t="t"/>
              <a:pathLst>
                <a:path extrusionOk="0" h="3296" w="3296">
                  <a:moveTo>
                    <a:pt x="1297" y="191"/>
                  </a:moveTo>
                  <a:lnTo>
                    <a:pt x="1189" y="407"/>
                  </a:lnTo>
                  <a:lnTo>
                    <a:pt x="919" y="407"/>
                  </a:lnTo>
                  <a:lnTo>
                    <a:pt x="837" y="191"/>
                  </a:lnTo>
                  <a:close/>
                  <a:moveTo>
                    <a:pt x="1243" y="595"/>
                  </a:moveTo>
                  <a:cubicBezTo>
                    <a:pt x="1297" y="595"/>
                    <a:pt x="1351" y="649"/>
                    <a:pt x="1351" y="703"/>
                  </a:cubicBezTo>
                  <a:cubicBezTo>
                    <a:pt x="1351" y="757"/>
                    <a:pt x="1297" y="785"/>
                    <a:pt x="1243" y="785"/>
                  </a:cubicBezTo>
                  <a:lnTo>
                    <a:pt x="865" y="785"/>
                  </a:lnTo>
                  <a:cubicBezTo>
                    <a:pt x="811" y="785"/>
                    <a:pt x="757" y="757"/>
                    <a:pt x="757" y="703"/>
                  </a:cubicBezTo>
                  <a:cubicBezTo>
                    <a:pt x="757" y="649"/>
                    <a:pt x="811" y="595"/>
                    <a:pt x="865" y="595"/>
                  </a:cubicBezTo>
                  <a:close/>
                  <a:moveTo>
                    <a:pt x="3106" y="1567"/>
                  </a:moveTo>
                  <a:lnTo>
                    <a:pt x="3106" y="1945"/>
                  </a:lnTo>
                  <a:lnTo>
                    <a:pt x="1917" y="1945"/>
                  </a:lnTo>
                  <a:lnTo>
                    <a:pt x="1917" y="1567"/>
                  </a:lnTo>
                  <a:close/>
                  <a:moveTo>
                    <a:pt x="3106" y="2135"/>
                  </a:moveTo>
                  <a:lnTo>
                    <a:pt x="3106" y="2514"/>
                  </a:lnTo>
                  <a:lnTo>
                    <a:pt x="1917" y="2514"/>
                  </a:lnTo>
                  <a:lnTo>
                    <a:pt x="1917" y="2135"/>
                  </a:lnTo>
                  <a:close/>
                  <a:moveTo>
                    <a:pt x="1215" y="973"/>
                  </a:moveTo>
                  <a:cubicBezTo>
                    <a:pt x="1459" y="1135"/>
                    <a:pt x="1621" y="1297"/>
                    <a:pt x="1729" y="1567"/>
                  </a:cubicBezTo>
                  <a:lnTo>
                    <a:pt x="1729" y="2918"/>
                  </a:lnTo>
                  <a:lnTo>
                    <a:pt x="188" y="2918"/>
                  </a:lnTo>
                  <a:lnTo>
                    <a:pt x="188" y="2594"/>
                  </a:lnTo>
                  <a:cubicBezTo>
                    <a:pt x="188" y="1811"/>
                    <a:pt x="433" y="1271"/>
                    <a:pt x="891" y="973"/>
                  </a:cubicBezTo>
                  <a:close/>
                  <a:moveTo>
                    <a:pt x="3106" y="2702"/>
                  </a:moveTo>
                  <a:lnTo>
                    <a:pt x="3106" y="3108"/>
                  </a:lnTo>
                  <a:lnTo>
                    <a:pt x="1917" y="3108"/>
                  </a:lnTo>
                  <a:lnTo>
                    <a:pt x="1917" y="2702"/>
                  </a:lnTo>
                  <a:close/>
                  <a:moveTo>
                    <a:pt x="513" y="0"/>
                  </a:moveTo>
                  <a:lnTo>
                    <a:pt x="729" y="433"/>
                  </a:lnTo>
                  <a:cubicBezTo>
                    <a:pt x="649" y="487"/>
                    <a:pt x="567" y="595"/>
                    <a:pt x="567" y="703"/>
                  </a:cubicBezTo>
                  <a:cubicBezTo>
                    <a:pt x="567" y="785"/>
                    <a:pt x="621" y="839"/>
                    <a:pt x="675" y="893"/>
                  </a:cubicBezTo>
                  <a:cubicBezTo>
                    <a:pt x="134" y="1297"/>
                    <a:pt x="0" y="1919"/>
                    <a:pt x="0" y="2594"/>
                  </a:cubicBezTo>
                  <a:lnTo>
                    <a:pt x="0" y="3108"/>
                  </a:lnTo>
                  <a:lnTo>
                    <a:pt x="1729" y="3108"/>
                  </a:lnTo>
                  <a:lnTo>
                    <a:pt x="1729" y="3296"/>
                  </a:lnTo>
                  <a:lnTo>
                    <a:pt x="3296" y="3296"/>
                  </a:lnTo>
                  <a:lnTo>
                    <a:pt x="3296" y="1379"/>
                  </a:lnTo>
                  <a:lnTo>
                    <a:pt x="1837" y="1379"/>
                  </a:lnTo>
                  <a:cubicBezTo>
                    <a:pt x="1755" y="1189"/>
                    <a:pt x="1621" y="1027"/>
                    <a:pt x="1459" y="893"/>
                  </a:cubicBezTo>
                  <a:cubicBezTo>
                    <a:pt x="1513" y="839"/>
                    <a:pt x="1539" y="785"/>
                    <a:pt x="1539" y="703"/>
                  </a:cubicBezTo>
                  <a:cubicBezTo>
                    <a:pt x="1539" y="595"/>
                    <a:pt x="1485" y="487"/>
                    <a:pt x="1377" y="433"/>
                  </a:cubicBezTo>
                  <a:lnTo>
                    <a:pt x="15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0"/>
            <p:cNvSpPr/>
            <p:nvPr/>
          </p:nvSpPr>
          <p:spPr>
            <a:xfrm>
              <a:off x="1847456" y="1925455"/>
              <a:ext cx="66686" cy="127208"/>
            </a:xfrm>
            <a:custGeom>
              <a:rect b="b" l="l" r="r" t="t"/>
              <a:pathLst>
                <a:path extrusionOk="0" h="1135" w="595">
                  <a:moveTo>
                    <a:pt x="217" y="0"/>
                  </a:moveTo>
                  <a:lnTo>
                    <a:pt x="217" y="108"/>
                  </a:lnTo>
                  <a:cubicBezTo>
                    <a:pt x="81" y="136"/>
                    <a:pt x="1" y="244"/>
                    <a:pt x="1" y="378"/>
                  </a:cubicBezTo>
                  <a:cubicBezTo>
                    <a:pt x="1" y="540"/>
                    <a:pt x="135" y="676"/>
                    <a:pt x="297" y="676"/>
                  </a:cubicBezTo>
                  <a:cubicBezTo>
                    <a:pt x="351" y="676"/>
                    <a:pt x="405" y="702"/>
                    <a:pt x="405" y="756"/>
                  </a:cubicBezTo>
                  <a:cubicBezTo>
                    <a:pt x="405" y="810"/>
                    <a:pt x="351" y="864"/>
                    <a:pt x="297" y="864"/>
                  </a:cubicBezTo>
                  <a:cubicBezTo>
                    <a:pt x="243" y="864"/>
                    <a:pt x="217" y="810"/>
                    <a:pt x="217" y="756"/>
                  </a:cubicBezTo>
                  <a:lnTo>
                    <a:pt x="1" y="756"/>
                  </a:lnTo>
                  <a:cubicBezTo>
                    <a:pt x="1" y="893"/>
                    <a:pt x="81" y="1001"/>
                    <a:pt x="217" y="1027"/>
                  </a:cubicBezTo>
                  <a:lnTo>
                    <a:pt x="217" y="1135"/>
                  </a:lnTo>
                  <a:lnTo>
                    <a:pt x="405" y="1135"/>
                  </a:lnTo>
                  <a:lnTo>
                    <a:pt x="405" y="1027"/>
                  </a:lnTo>
                  <a:cubicBezTo>
                    <a:pt x="513" y="1001"/>
                    <a:pt x="595" y="893"/>
                    <a:pt x="595" y="756"/>
                  </a:cubicBezTo>
                  <a:cubicBezTo>
                    <a:pt x="595" y="594"/>
                    <a:pt x="459" y="486"/>
                    <a:pt x="297" y="486"/>
                  </a:cubicBezTo>
                  <a:cubicBezTo>
                    <a:pt x="243" y="486"/>
                    <a:pt x="217" y="432"/>
                    <a:pt x="217" y="378"/>
                  </a:cubicBezTo>
                  <a:cubicBezTo>
                    <a:pt x="217" y="324"/>
                    <a:pt x="243" y="270"/>
                    <a:pt x="297" y="270"/>
                  </a:cubicBezTo>
                  <a:cubicBezTo>
                    <a:pt x="351" y="270"/>
                    <a:pt x="405" y="324"/>
                    <a:pt x="405" y="378"/>
                  </a:cubicBezTo>
                  <a:lnTo>
                    <a:pt x="595" y="378"/>
                  </a:lnTo>
                  <a:cubicBezTo>
                    <a:pt x="595" y="244"/>
                    <a:pt x="513" y="136"/>
                    <a:pt x="405" y="108"/>
                  </a:cubicBezTo>
                  <a:lnTo>
                    <a:pt x="4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70"/>
          <p:cNvGrpSpPr/>
          <p:nvPr/>
        </p:nvGrpSpPr>
        <p:grpSpPr>
          <a:xfrm>
            <a:off x="5938740" y="2528822"/>
            <a:ext cx="574560" cy="530354"/>
            <a:chOff x="1668804" y="2948610"/>
            <a:chExt cx="475433" cy="442146"/>
          </a:xfrm>
        </p:grpSpPr>
        <p:sp>
          <p:nvSpPr>
            <p:cNvPr id="1609" name="Google Shape;1609;p70"/>
            <p:cNvSpPr/>
            <p:nvPr/>
          </p:nvSpPr>
          <p:spPr>
            <a:xfrm>
              <a:off x="1668804" y="2948610"/>
              <a:ext cx="302833" cy="302833"/>
            </a:xfrm>
            <a:custGeom>
              <a:rect b="b" l="l" r="r" t="t"/>
              <a:pathLst>
                <a:path extrusionOk="0" h="2702" w="2702">
                  <a:moveTo>
                    <a:pt x="1351" y="785"/>
                  </a:moveTo>
                  <a:cubicBezTo>
                    <a:pt x="1649" y="785"/>
                    <a:pt x="1891" y="1055"/>
                    <a:pt x="1891" y="1351"/>
                  </a:cubicBezTo>
                  <a:cubicBezTo>
                    <a:pt x="1891" y="1675"/>
                    <a:pt x="1649" y="1920"/>
                    <a:pt x="1351" y="1920"/>
                  </a:cubicBezTo>
                  <a:cubicBezTo>
                    <a:pt x="1026" y="1920"/>
                    <a:pt x="784" y="1675"/>
                    <a:pt x="784" y="1351"/>
                  </a:cubicBezTo>
                  <a:cubicBezTo>
                    <a:pt x="784" y="1055"/>
                    <a:pt x="1026" y="785"/>
                    <a:pt x="1351" y="785"/>
                  </a:cubicBezTo>
                  <a:close/>
                  <a:moveTo>
                    <a:pt x="1351" y="649"/>
                  </a:moveTo>
                  <a:cubicBezTo>
                    <a:pt x="946" y="649"/>
                    <a:pt x="648" y="973"/>
                    <a:pt x="648" y="1351"/>
                  </a:cubicBezTo>
                  <a:cubicBezTo>
                    <a:pt x="648" y="1729"/>
                    <a:pt x="946" y="2054"/>
                    <a:pt x="1351" y="2054"/>
                  </a:cubicBezTo>
                  <a:cubicBezTo>
                    <a:pt x="1729" y="2054"/>
                    <a:pt x="2053" y="1729"/>
                    <a:pt x="2053" y="1351"/>
                  </a:cubicBezTo>
                  <a:cubicBezTo>
                    <a:pt x="2053" y="973"/>
                    <a:pt x="1729" y="649"/>
                    <a:pt x="1351" y="649"/>
                  </a:cubicBezTo>
                  <a:close/>
                  <a:moveTo>
                    <a:pt x="1405" y="163"/>
                  </a:moveTo>
                  <a:cubicBezTo>
                    <a:pt x="1541" y="163"/>
                    <a:pt x="1649" y="191"/>
                    <a:pt x="1783" y="245"/>
                  </a:cubicBezTo>
                  <a:lnTo>
                    <a:pt x="1675" y="433"/>
                  </a:lnTo>
                  <a:lnTo>
                    <a:pt x="1675" y="487"/>
                  </a:lnTo>
                  <a:cubicBezTo>
                    <a:pt x="1703" y="515"/>
                    <a:pt x="1703" y="515"/>
                    <a:pt x="1729" y="515"/>
                  </a:cubicBezTo>
                  <a:cubicBezTo>
                    <a:pt x="1811" y="569"/>
                    <a:pt x="1919" y="623"/>
                    <a:pt x="1973" y="703"/>
                  </a:cubicBezTo>
                  <a:cubicBezTo>
                    <a:pt x="2000" y="717"/>
                    <a:pt x="2020" y="724"/>
                    <a:pt x="2037" y="724"/>
                  </a:cubicBezTo>
                  <a:cubicBezTo>
                    <a:pt x="2053" y="724"/>
                    <a:pt x="2067" y="717"/>
                    <a:pt x="2081" y="703"/>
                  </a:cubicBezTo>
                  <a:lnTo>
                    <a:pt x="2243" y="541"/>
                  </a:lnTo>
                  <a:cubicBezTo>
                    <a:pt x="2323" y="649"/>
                    <a:pt x="2405" y="757"/>
                    <a:pt x="2431" y="865"/>
                  </a:cubicBezTo>
                  <a:lnTo>
                    <a:pt x="2243" y="947"/>
                  </a:lnTo>
                  <a:cubicBezTo>
                    <a:pt x="2215" y="947"/>
                    <a:pt x="2215" y="973"/>
                    <a:pt x="2189" y="973"/>
                  </a:cubicBezTo>
                  <a:lnTo>
                    <a:pt x="2189" y="1027"/>
                  </a:lnTo>
                  <a:cubicBezTo>
                    <a:pt x="2243" y="1135"/>
                    <a:pt x="2243" y="1243"/>
                    <a:pt x="2243" y="1351"/>
                  </a:cubicBezTo>
                  <a:cubicBezTo>
                    <a:pt x="2243" y="1379"/>
                    <a:pt x="2269" y="1379"/>
                    <a:pt x="2269" y="1405"/>
                  </a:cubicBezTo>
                  <a:cubicBezTo>
                    <a:pt x="2297" y="1405"/>
                    <a:pt x="2297" y="1433"/>
                    <a:pt x="2323" y="1433"/>
                  </a:cubicBezTo>
                  <a:lnTo>
                    <a:pt x="2539" y="1433"/>
                  </a:lnTo>
                  <a:cubicBezTo>
                    <a:pt x="2539" y="1541"/>
                    <a:pt x="2513" y="1675"/>
                    <a:pt x="2459" y="1783"/>
                  </a:cubicBezTo>
                  <a:lnTo>
                    <a:pt x="2269" y="1703"/>
                  </a:lnTo>
                  <a:cubicBezTo>
                    <a:pt x="2261" y="1695"/>
                    <a:pt x="2251" y="1692"/>
                    <a:pt x="2240" y="1692"/>
                  </a:cubicBezTo>
                  <a:cubicBezTo>
                    <a:pt x="2213" y="1692"/>
                    <a:pt x="2181" y="1711"/>
                    <a:pt x="2161" y="1729"/>
                  </a:cubicBezTo>
                  <a:cubicBezTo>
                    <a:pt x="2135" y="1837"/>
                    <a:pt x="2053" y="1920"/>
                    <a:pt x="1999" y="2000"/>
                  </a:cubicBezTo>
                  <a:cubicBezTo>
                    <a:pt x="1973" y="2028"/>
                    <a:pt x="1973" y="2082"/>
                    <a:pt x="1999" y="2108"/>
                  </a:cubicBezTo>
                  <a:lnTo>
                    <a:pt x="2135" y="2270"/>
                  </a:lnTo>
                  <a:cubicBezTo>
                    <a:pt x="2053" y="2352"/>
                    <a:pt x="1945" y="2406"/>
                    <a:pt x="1837" y="2460"/>
                  </a:cubicBezTo>
                  <a:lnTo>
                    <a:pt x="1757" y="2244"/>
                  </a:lnTo>
                  <a:cubicBezTo>
                    <a:pt x="1737" y="2224"/>
                    <a:pt x="1718" y="2205"/>
                    <a:pt x="1689" y="2205"/>
                  </a:cubicBezTo>
                  <a:cubicBezTo>
                    <a:pt x="1678" y="2205"/>
                    <a:pt x="1664" y="2208"/>
                    <a:pt x="1649" y="2216"/>
                  </a:cubicBezTo>
                  <a:cubicBezTo>
                    <a:pt x="1567" y="2244"/>
                    <a:pt x="1459" y="2270"/>
                    <a:pt x="1351" y="2270"/>
                  </a:cubicBezTo>
                  <a:cubicBezTo>
                    <a:pt x="1325" y="2270"/>
                    <a:pt x="1297" y="2270"/>
                    <a:pt x="1297" y="2298"/>
                  </a:cubicBezTo>
                  <a:cubicBezTo>
                    <a:pt x="1271" y="2298"/>
                    <a:pt x="1271" y="2324"/>
                    <a:pt x="1271" y="2352"/>
                  </a:cubicBezTo>
                  <a:lnTo>
                    <a:pt x="1271" y="2568"/>
                  </a:lnTo>
                  <a:cubicBezTo>
                    <a:pt x="1134" y="2540"/>
                    <a:pt x="1026" y="2540"/>
                    <a:pt x="918" y="2486"/>
                  </a:cubicBezTo>
                  <a:lnTo>
                    <a:pt x="1000" y="2270"/>
                  </a:lnTo>
                  <a:cubicBezTo>
                    <a:pt x="1000" y="2244"/>
                    <a:pt x="1000" y="2190"/>
                    <a:pt x="972" y="2190"/>
                  </a:cubicBezTo>
                  <a:cubicBezTo>
                    <a:pt x="864" y="2136"/>
                    <a:pt x="784" y="2082"/>
                    <a:pt x="702" y="2000"/>
                  </a:cubicBezTo>
                  <a:cubicBezTo>
                    <a:pt x="676" y="2000"/>
                    <a:pt x="676" y="1974"/>
                    <a:pt x="648" y="1974"/>
                  </a:cubicBezTo>
                  <a:cubicBezTo>
                    <a:pt x="622" y="1974"/>
                    <a:pt x="622" y="2000"/>
                    <a:pt x="594" y="2000"/>
                  </a:cubicBezTo>
                  <a:lnTo>
                    <a:pt x="432" y="2162"/>
                  </a:lnTo>
                  <a:cubicBezTo>
                    <a:pt x="352" y="2054"/>
                    <a:pt x="298" y="1946"/>
                    <a:pt x="244" y="1837"/>
                  </a:cubicBezTo>
                  <a:lnTo>
                    <a:pt x="432" y="1758"/>
                  </a:lnTo>
                  <a:cubicBezTo>
                    <a:pt x="486" y="1758"/>
                    <a:pt x="486" y="1703"/>
                    <a:pt x="486" y="1675"/>
                  </a:cubicBezTo>
                  <a:cubicBezTo>
                    <a:pt x="460" y="1567"/>
                    <a:pt x="432" y="1459"/>
                    <a:pt x="432" y="1351"/>
                  </a:cubicBezTo>
                  <a:cubicBezTo>
                    <a:pt x="432" y="1351"/>
                    <a:pt x="432" y="1325"/>
                    <a:pt x="406" y="1297"/>
                  </a:cubicBezTo>
                  <a:lnTo>
                    <a:pt x="352" y="1297"/>
                  </a:lnTo>
                  <a:lnTo>
                    <a:pt x="136" y="1271"/>
                  </a:lnTo>
                  <a:cubicBezTo>
                    <a:pt x="136" y="1163"/>
                    <a:pt x="162" y="1027"/>
                    <a:pt x="216" y="919"/>
                  </a:cubicBezTo>
                  <a:lnTo>
                    <a:pt x="432" y="1001"/>
                  </a:lnTo>
                  <a:cubicBezTo>
                    <a:pt x="440" y="1009"/>
                    <a:pt x="448" y="1012"/>
                    <a:pt x="456" y="1012"/>
                  </a:cubicBezTo>
                  <a:cubicBezTo>
                    <a:pt x="476" y="1012"/>
                    <a:pt x="494" y="993"/>
                    <a:pt x="514" y="973"/>
                  </a:cubicBezTo>
                  <a:cubicBezTo>
                    <a:pt x="568" y="865"/>
                    <a:pt x="622" y="785"/>
                    <a:pt x="702" y="703"/>
                  </a:cubicBezTo>
                  <a:cubicBezTo>
                    <a:pt x="730" y="677"/>
                    <a:pt x="730" y="649"/>
                    <a:pt x="702" y="623"/>
                  </a:cubicBezTo>
                  <a:lnTo>
                    <a:pt x="540" y="461"/>
                  </a:lnTo>
                  <a:cubicBezTo>
                    <a:pt x="622" y="379"/>
                    <a:pt x="730" y="299"/>
                    <a:pt x="864" y="245"/>
                  </a:cubicBezTo>
                  <a:lnTo>
                    <a:pt x="946" y="461"/>
                  </a:lnTo>
                  <a:cubicBezTo>
                    <a:pt x="946" y="487"/>
                    <a:pt x="946" y="487"/>
                    <a:pt x="972" y="487"/>
                  </a:cubicBezTo>
                  <a:cubicBezTo>
                    <a:pt x="1000" y="515"/>
                    <a:pt x="1000" y="515"/>
                    <a:pt x="1026" y="515"/>
                  </a:cubicBezTo>
                  <a:cubicBezTo>
                    <a:pt x="1134" y="461"/>
                    <a:pt x="1242" y="433"/>
                    <a:pt x="1351" y="433"/>
                  </a:cubicBezTo>
                  <a:cubicBezTo>
                    <a:pt x="1379" y="433"/>
                    <a:pt x="1405" y="407"/>
                    <a:pt x="1405" y="379"/>
                  </a:cubicBezTo>
                  <a:lnTo>
                    <a:pt x="1405" y="163"/>
                  </a:lnTo>
                  <a:close/>
                  <a:moveTo>
                    <a:pt x="1433" y="1"/>
                  </a:moveTo>
                  <a:cubicBezTo>
                    <a:pt x="1379" y="1"/>
                    <a:pt x="1351" y="29"/>
                    <a:pt x="1325" y="55"/>
                  </a:cubicBezTo>
                  <a:cubicBezTo>
                    <a:pt x="1297" y="83"/>
                    <a:pt x="1271" y="109"/>
                    <a:pt x="1271" y="163"/>
                  </a:cubicBezTo>
                  <a:lnTo>
                    <a:pt x="1271" y="299"/>
                  </a:lnTo>
                  <a:cubicBezTo>
                    <a:pt x="1188" y="299"/>
                    <a:pt x="1109" y="325"/>
                    <a:pt x="1055" y="353"/>
                  </a:cubicBezTo>
                  <a:lnTo>
                    <a:pt x="1000" y="217"/>
                  </a:lnTo>
                  <a:cubicBezTo>
                    <a:pt x="972" y="163"/>
                    <a:pt x="946" y="137"/>
                    <a:pt x="918" y="109"/>
                  </a:cubicBezTo>
                  <a:cubicBezTo>
                    <a:pt x="864" y="109"/>
                    <a:pt x="838" y="109"/>
                    <a:pt x="784" y="137"/>
                  </a:cubicBezTo>
                  <a:cubicBezTo>
                    <a:pt x="676" y="191"/>
                    <a:pt x="540" y="245"/>
                    <a:pt x="460" y="353"/>
                  </a:cubicBezTo>
                  <a:cubicBezTo>
                    <a:pt x="406" y="379"/>
                    <a:pt x="406" y="407"/>
                    <a:pt x="406" y="461"/>
                  </a:cubicBezTo>
                  <a:cubicBezTo>
                    <a:pt x="406" y="487"/>
                    <a:pt x="406" y="541"/>
                    <a:pt x="432" y="569"/>
                  </a:cubicBezTo>
                  <a:lnTo>
                    <a:pt x="540" y="677"/>
                  </a:lnTo>
                  <a:cubicBezTo>
                    <a:pt x="486" y="731"/>
                    <a:pt x="460" y="785"/>
                    <a:pt x="406" y="865"/>
                  </a:cubicBezTo>
                  <a:lnTo>
                    <a:pt x="270" y="785"/>
                  </a:lnTo>
                  <a:lnTo>
                    <a:pt x="162" y="785"/>
                  </a:lnTo>
                  <a:lnTo>
                    <a:pt x="82" y="865"/>
                  </a:lnTo>
                  <a:cubicBezTo>
                    <a:pt x="28" y="1001"/>
                    <a:pt x="0" y="1135"/>
                    <a:pt x="0" y="1271"/>
                  </a:cubicBezTo>
                  <a:cubicBezTo>
                    <a:pt x="0" y="1325"/>
                    <a:pt x="0" y="1351"/>
                    <a:pt x="28" y="1379"/>
                  </a:cubicBezTo>
                  <a:cubicBezTo>
                    <a:pt x="54" y="1405"/>
                    <a:pt x="108" y="1433"/>
                    <a:pt x="136" y="1433"/>
                  </a:cubicBezTo>
                  <a:lnTo>
                    <a:pt x="298" y="1433"/>
                  </a:lnTo>
                  <a:cubicBezTo>
                    <a:pt x="298" y="1513"/>
                    <a:pt x="298" y="1595"/>
                    <a:pt x="324" y="1649"/>
                  </a:cubicBezTo>
                  <a:lnTo>
                    <a:pt x="190" y="1703"/>
                  </a:lnTo>
                  <a:lnTo>
                    <a:pt x="108" y="1783"/>
                  </a:lnTo>
                  <a:cubicBezTo>
                    <a:pt x="82" y="1837"/>
                    <a:pt x="82" y="1866"/>
                    <a:pt x="108" y="1891"/>
                  </a:cubicBezTo>
                  <a:cubicBezTo>
                    <a:pt x="162" y="2028"/>
                    <a:pt x="244" y="2136"/>
                    <a:pt x="324" y="2244"/>
                  </a:cubicBezTo>
                  <a:cubicBezTo>
                    <a:pt x="352" y="2270"/>
                    <a:pt x="406" y="2298"/>
                    <a:pt x="432" y="2298"/>
                  </a:cubicBezTo>
                  <a:cubicBezTo>
                    <a:pt x="486" y="2298"/>
                    <a:pt x="514" y="2298"/>
                    <a:pt x="540" y="2244"/>
                  </a:cubicBezTo>
                  <a:lnTo>
                    <a:pt x="648" y="2162"/>
                  </a:lnTo>
                  <a:cubicBezTo>
                    <a:pt x="702" y="2190"/>
                    <a:pt x="784" y="2244"/>
                    <a:pt x="838" y="2270"/>
                  </a:cubicBezTo>
                  <a:lnTo>
                    <a:pt x="784" y="2432"/>
                  </a:lnTo>
                  <a:cubicBezTo>
                    <a:pt x="756" y="2460"/>
                    <a:pt x="756" y="2486"/>
                    <a:pt x="784" y="2540"/>
                  </a:cubicBezTo>
                  <a:cubicBezTo>
                    <a:pt x="784" y="2568"/>
                    <a:pt x="810" y="2594"/>
                    <a:pt x="864" y="2622"/>
                  </a:cubicBezTo>
                  <a:cubicBezTo>
                    <a:pt x="1000" y="2676"/>
                    <a:pt x="1134" y="2702"/>
                    <a:pt x="1271" y="2702"/>
                  </a:cubicBezTo>
                  <a:cubicBezTo>
                    <a:pt x="1297" y="2702"/>
                    <a:pt x="1351" y="2676"/>
                    <a:pt x="1379" y="2676"/>
                  </a:cubicBezTo>
                  <a:cubicBezTo>
                    <a:pt x="1405" y="2622"/>
                    <a:pt x="1405" y="2594"/>
                    <a:pt x="1405" y="2568"/>
                  </a:cubicBezTo>
                  <a:lnTo>
                    <a:pt x="1405" y="2406"/>
                  </a:lnTo>
                  <a:cubicBezTo>
                    <a:pt x="1487" y="2406"/>
                    <a:pt x="1567" y="2378"/>
                    <a:pt x="1649" y="2378"/>
                  </a:cubicBezTo>
                  <a:lnTo>
                    <a:pt x="1703" y="2514"/>
                  </a:lnTo>
                  <a:cubicBezTo>
                    <a:pt x="1703" y="2540"/>
                    <a:pt x="1729" y="2568"/>
                    <a:pt x="1783" y="2594"/>
                  </a:cubicBezTo>
                  <a:lnTo>
                    <a:pt x="1891" y="2594"/>
                  </a:lnTo>
                  <a:cubicBezTo>
                    <a:pt x="2027" y="2540"/>
                    <a:pt x="2135" y="2460"/>
                    <a:pt x="2243" y="2352"/>
                  </a:cubicBezTo>
                  <a:cubicBezTo>
                    <a:pt x="2269" y="2324"/>
                    <a:pt x="2297" y="2298"/>
                    <a:pt x="2297" y="2270"/>
                  </a:cubicBezTo>
                  <a:cubicBezTo>
                    <a:pt x="2297" y="2216"/>
                    <a:pt x="2269" y="2190"/>
                    <a:pt x="2243" y="2162"/>
                  </a:cubicBezTo>
                  <a:lnTo>
                    <a:pt x="2135" y="2054"/>
                  </a:lnTo>
                  <a:cubicBezTo>
                    <a:pt x="2189" y="2000"/>
                    <a:pt x="2243" y="1920"/>
                    <a:pt x="2269" y="1866"/>
                  </a:cubicBezTo>
                  <a:lnTo>
                    <a:pt x="2405" y="1920"/>
                  </a:lnTo>
                  <a:cubicBezTo>
                    <a:pt x="2418" y="1933"/>
                    <a:pt x="2438" y="1939"/>
                    <a:pt x="2458" y="1939"/>
                  </a:cubicBezTo>
                  <a:cubicBezTo>
                    <a:pt x="2479" y="1939"/>
                    <a:pt x="2499" y="1933"/>
                    <a:pt x="2513" y="1920"/>
                  </a:cubicBezTo>
                  <a:cubicBezTo>
                    <a:pt x="2567" y="1920"/>
                    <a:pt x="2593" y="1866"/>
                    <a:pt x="2593" y="1837"/>
                  </a:cubicBezTo>
                  <a:cubicBezTo>
                    <a:pt x="2647" y="1703"/>
                    <a:pt x="2675" y="1567"/>
                    <a:pt x="2675" y="1433"/>
                  </a:cubicBezTo>
                  <a:cubicBezTo>
                    <a:pt x="2701" y="1405"/>
                    <a:pt x="2675" y="1351"/>
                    <a:pt x="2647" y="1325"/>
                  </a:cubicBezTo>
                  <a:cubicBezTo>
                    <a:pt x="2621" y="1297"/>
                    <a:pt x="2593" y="1271"/>
                    <a:pt x="2539" y="1271"/>
                  </a:cubicBezTo>
                  <a:lnTo>
                    <a:pt x="2405" y="1271"/>
                  </a:lnTo>
                  <a:cubicBezTo>
                    <a:pt x="2377" y="1217"/>
                    <a:pt x="2377" y="1135"/>
                    <a:pt x="2351" y="1055"/>
                  </a:cubicBezTo>
                  <a:lnTo>
                    <a:pt x="2485" y="1001"/>
                  </a:lnTo>
                  <a:cubicBezTo>
                    <a:pt x="2539" y="1001"/>
                    <a:pt x="2567" y="947"/>
                    <a:pt x="2567" y="919"/>
                  </a:cubicBezTo>
                  <a:cubicBezTo>
                    <a:pt x="2593" y="893"/>
                    <a:pt x="2593" y="839"/>
                    <a:pt x="2567" y="811"/>
                  </a:cubicBezTo>
                  <a:cubicBezTo>
                    <a:pt x="2513" y="677"/>
                    <a:pt x="2431" y="569"/>
                    <a:pt x="2351" y="461"/>
                  </a:cubicBezTo>
                  <a:cubicBezTo>
                    <a:pt x="2323" y="433"/>
                    <a:pt x="2297" y="407"/>
                    <a:pt x="2243" y="407"/>
                  </a:cubicBezTo>
                  <a:cubicBezTo>
                    <a:pt x="2215" y="407"/>
                    <a:pt x="2161" y="433"/>
                    <a:pt x="2135" y="461"/>
                  </a:cubicBezTo>
                  <a:lnTo>
                    <a:pt x="2027" y="569"/>
                  </a:lnTo>
                  <a:cubicBezTo>
                    <a:pt x="1973" y="515"/>
                    <a:pt x="1919" y="461"/>
                    <a:pt x="1837" y="433"/>
                  </a:cubicBezTo>
                  <a:lnTo>
                    <a:pt x="1919" y="299"/>
                  </a:lnTo>
                  <a:lnTo>
                    <a:pt x="1919" y="191"/>
                  </a:lnTo>
                  <a:cubicBezTo>
                    <a:pt x="1891" y="137"/>
                    <a:pt x="1865" y="109"/>
                    <a:pt x="1837" y="109"/>
                  </a:cubicBezTo>
                  <a:cubicBezTo>
                    <a:pt x="1703" y="55"/>
                    <a:pt x="1567" y="29"/>
                    <a:pt x="1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0"/>
            <p:cNvSpPr/>
            <p:nvPr/>
          </p:nvSpPr>
          <p:spPr>
            <a:xfrm>
              <a:off x="1774830" y="3054748"/>
              <a:ext cx="90895" cy="90895"/>
            </a:xfrm>
            <a:custGeom>
              <a:rect b="b" l="l" r="r" t="t"/>
              <a:pathLst>
                <a:path extrusionOk="0" h="811" w="811">
                  <a:moveTo>
                    <a:pt x="405" y="134"/>
                  </a:moveTo>
                  <a:cubicBezTo>
                    <a:pt x="541" y="134"/>
                    <a:pt x="649" y="270"/>
                    <a:pt x="649" y="404"/>
                  </a:cubicBezTo>
                  <a:cubicBezTo>
                    <a:pt x="649" y="566"/>
                    <a:pt x="541" y="674"/>
                    <a:pt x="405" y="674"/>
                  </a:cubicBezTo>
                  <a:cubicBezTo>
                    <a:pt x="242" y="674"/>
                    <a:pt x="134" y="566"/>
                    <a:pt x="134" y="404"/>
                  </a:cubicBezTo>
                  <a:cubicBezTo>
                    <a:pt x="134" y="270"/>
                    <a:pt x="242" y="134"/>
                    <a:pt x="405" y="134"/>
                  </a:cubicBezTo>
                  <a:close/>
                  <a:moveTo>
                    <a:pt x="405" y="0"/>
                  </a:moveTo>
                  <a:cubicBezTo>
                    <a:pt x="163" y="0"/>
                    <a:pt x="0" y="188"/>
                    <a:pt x="0" y="404"/>
                  </a:cubicBezTo>
                  <a:cubicBezTo>
                    <a:pt x="0" y="620"/>
                    <a:pt x="163" y="811"/>
                    <a:pt x="405" y="811"/>
                  </a:cubicBezTo>
                  <a:cubicBezTo>
                    <a:pt x="621" y="811"/>
                    <a:pt x="811" y="620"/>
                    <a:pt x="811" y="404"/>
                  </a:cubicBezTo>
                  <a:cubicBezTo>
                    <a:pt x="811" y="188"/>
                    <a:pt x="621" y="0"/>
                    <a:pt x="4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0"/>
            <p:cNvSpPr/>
            <p:nvPr/>
          </p:nvSpPr>
          <p:spPr>
            <a:xfrm>
              <a:off x="1916944" y="3163687"/>
              <a:ext cx="227293" cy="227069"/>
            </a:xfrm>
            <a:custGeom>
              <a:rect b="b" l="l" r="r" t="t"/>
              <a:pathLst>
                <a:path extrusionOk="0" h="2026" w="2028">
                  <a:moveTo>
                    <a:pt x="1001" y="618"/>
                  </a:moveTo>
                  <a:cubicBezTo>
                    <a:pt x="1198" y="618"/>
                    <a:pt x="1382" y="747"/>
                    <a:pt x="1405" y="945"/>
                  </a:cubicBezTo>
                  <a:cubicBezTo>
                    <a:pt x="1434" y="1161"/>
                    <a:pt x="1297" y="1351"/>
                    <a:pt x="1081" y="1405"/>
                  </a:cubicBezTo>
                  <a:cubicBezTo>
                    <a:pt x="1063" y="1407"/>
                    <a:pt x="1046" y="1408"/>
                    <a:pt x="1028" y="1408"/>
                  </a:cubicBezTo>
                  <a:cubicBezTo>
                    <a:pt x="835" y="1408"/>
                    <a:pt x="673" y="1279"/>
                    <a:pt x="623" y="1081"/>
                  </a:cubicBezTo>
                  <a:cubicBezTo>
                    <a:pt x="595" y="865"/>
                    <a:pt x="731" y="675"/>
                    <a:pt x="947" y="621"/>
                  </a:cubicBezTo>
                  <a:cubicBezTo>
                    <a:pt x="965" y="619"/>
                    <a:pt x="983" y="618"/>
                    <a:pt x="1001" y="618"/>
                  </a:cubicBezTo>
                  <a:close/>
                  <a:moveTo>
                    <a:pt x="1026" y="476"/>
                  </a:moveTo>
                  <a:cubicBezTo>
                    <a:pt x="990" y="476"/>
                    <a:pt x="954" y="480"/>
                    <a:pt x="919" y="487"/>
                  </a:cubicBezTo>
                  <a:cubicBezTo>
                    <a:pt x="649" y="541"/>
                    <a:pt x="433" y="811"/>
                    <a:pt x="487" y="1107"/>
                  </a:cubicBezTo>
                  <a:cubicBezTo>
                    <a:pt x="541" y="1351"/>
                    <a:pt x="757" y="1539"/>
                    <a:pt x="1027" y="1539"/>
                  </a:cubicBezTo>
                  <a:lnTo>
                    <a:pt x="1109" y="1539"/>
                  </a:lnTo>
                  <a:cubicBezTo>
                    <a:pt x="1405" y="1485"/>
                    <a:pt x="1596" y="1215"/>
                    <a:pt x="1542" y="919"/>
                  </a:cubicBezTo>
                  <a:cubicBezTo>
                    <a:pt x="1513" y="783"/>
                    <a:pt x="1434" y="649"/>
                    <a:pt x="1325" y="567"/>
                  </a:cubicBezTo>
                  <a:cubicBezTo>
                    <a:pt x="1245" y="507"/>
                    <a:pt x="1134" y="476"/>
                    <a:pt x="1026" y="476"/>
                  </a:cubicBezTo>
                  <a:close/>
                  <a:moveTo>
                    <a:pt x="1045" y="142"/>
                  </a:moveTo>
                  <a:cubicBezTo>
                    <a:pt x="1082" y="142"/>
                    <a:pt x="1122" y="149"/>
                    <a:pt x="1163" y="163"/>
                  </a:cubicBezTo>
                  <a:lnTo>
                    <a:pt x="1135" y="297"/>
                  </a:lnTo>
                  <a:lnTo>
                    <a:pt x="1135" y="351"/>
                  </a:lnTo>
                  <a:cubicBezTo>
                    <a:pt x="1135" y="379"/>
                    <a:pt x="1163" y="379"/>
                    <a:pt x="1189" y="379"/>
                  </a:cubicBezTo>
                  <a:cubicBezTo>
                    <a:pt x="1243" y="405"/>
                    <a:pt x="1325" y="433"/>
                    <a:pt x="1380" y="487"/>
                  </a:cubicBezTo>
                  <a:cubicBezTo>
                    <a:pt x="1395" y="494"/>
                    <a:pt x="1409" y="497"/>
                    <a:pt x="1420" y="497"/>
                  </a:cubicBezTo>
                  <a:cubicBezTo>
                    <a:pt x="1449" y="497"/>
                    <a:pt x="1468" y="479"/>
                    <a:pt x="1488" y="459"/>
                  </a:cubicBezTo>
                  <a:lnTo>
                    <a:pt x="1568" y="351"/>
                  </a:lnTo>
                  <a:lnTo>
                    <a:pt x="1730" y="513"/>
                  </a:lnTo>
                  <a:lnTo>
                    <a:pt x="1596" y="595"/>
                  </a:lnTo>
                  <a:lnTo>
                    <a:pt x="1568" y="621"/>
                  </a:lnTo>
                  <a:lnTo>
                    <a:pt x="1568" y="675"/>
                  </a:lnTo>
                  <a:cubicBezTo>
                    <a:pt x="1622" y="757"/>
                    <a:pt x="1650" y="811"/>
                    <a:pt x="1650" y="891"/>
                  </a:cubicBezTo>
                  <a:cubicBezTo>
                    <a:pt x="1669" y="930"/>
                    <a:pt x="1689" y="956"/>
                    <a:pt x="1708" y="956"/>
                  </a:cubicBezTo>
                  <a:cubicBezTo>
                    <a:pt x="1715" y="956"/>
                    <a:pt x="1723" y="952"/>
                    <a:pt x="1730" y="945"/>
                  </a:cubicBezTo>
                  <a:lnTo>
                    <a:pt x="1892" y="919"/>
                  </a:lnTo>
                  <a:lnTo>
                    <a:pt x="1892" y="919"/>
                  </a:lnTo>
                  <a:cubicBezTo>
                    <a:pt x="1892" y="999"/>
                    <a:pt x="1892" y="1081"/>
                    <a:pt x="1866" y="1161"/>
                  </a:cubicBezTo>
                  <a:lnTo>
                    <a:pt x="1730" y="1135"/>
                  </a:lnTo>
                  <a:cubicBezTo>
                    <a:pt x="1723" y="1127"/>
                    <a:pt x="1714" y="1124"/>
                    <a:pt x="1704" y="1124"/>
                  </a:cubicBezTo>
                  <a:cubicBezTo>
                    <a:pt x="1678" y="1124"/>
                    <a:pt x="1650" y="1150"/>
                    <a:pt x="1650" y="1189"/>
                  </a:cubicBezTo>
                  <a:cubicBezTo>
                    <a:pt x="1622" y="1243"/>
                    <a:pt x="1596" y="1323"/>
                    <a:pt x="1542" y="1377"/>
                  </a:cubicBezTo>
                  <a:cubicBezTo>
                    <a:pt x="1542" y="1405"/>
                    <a:pt x="1542" y="1459"/>
                    <a:pt x="1568" y="1485"/>
                  </a:cubicBezTo>
                  <a:lnTo>
                    <a:pt x="1676" y="1567"/>
                  </a:lnTo>
                  <a:cubicBezTo>
                    <a:pt x="1650" y="1621"/>
                    <a:pt x="1568" y="1675"/>
                    <a:pt x="1513" y="1729"/>
                  </a:cubicBezTo>
                  <a:lnTo>
                    <a:pt x="1434" y="1593"/>
                  </a:lnTo>
                  <a:cubicBezTo>
                    <a:pt x="1434" y="1567"/>
                    <a:pt x="1380" y="1567"/>
                    <a:pt x="1351" y="1567"/>
                  </a:cubicBezTo>
                  <a:cubicBezTo>
                    <a:pt x="1271" y="1621"/>
                    <a:pt x="1217" y="1647"/>
                    <a:pt x="1135" y="1647"/>
                  </a:cubicBezTo>
                  <a:cubicBezTo>
                    <a:pt x="1109" y="1647"/>
                    <a:pt x="1109" y="1675"/>
                    <a:pt x="1081" y="1675"/>
                  </a:cubicBezTo>
                  <a:lnTo>
                    <a:pt x="1081" y="1729"/>
                  </a:lnTo>
                  <a:lnTo>
                    <a:pt x="1109" y="1863"/>
                  </a:lnTo>
                  <a:cubicBezTo>
                    <a:pt x="1068" y="1877"/>
                    <a:pt x="1028" y="1884"/>
                    <a:pt x="987" y="1884"/>
                  </a:cubicBezTo>
                  <a:cubicBezTo>
                    <a:pt x="947" y="1884"/>
                    <a:pt x="906" y="1877"/>
                    <a:pt x="865" y="1863"/>
                  </a:cubicBezTo>
                  <a:lnTo>
                    <a:pt x="893" y="1729"/>
                  </a:lnTo>
                  <a:cubicBezTo>
                    <a:pt x="919" y="1701"/>
                    <a:pt x="893" y="1647"/>
                    <a:pt x="865" y="1647"/>
                  </a:cubicBezTo>
                  <a:cubicBezTo>
                    <a:pt x="785" y="1621"/>
                    <a:pt x="703" y="1593"/>
                    <a:pt x="649" y="1539"/>
                  </a:cubicBezTo>
                  <a:lnTo>
                    <a:pt x="595" y="1539"/>
                  </a:lnTo>
                  <a:cubicBezTo>
                    <a:pt x="569" y="1539"/>
                    <a:pt x="569" y="1539"/>
                    <a:pt x="541" y="1567"/>
                  </a:cubicBezTo>
                  <a:lnTo>
                    <a:pt x="461" y="1675"/>
                  </a:lnTo>
                  <a:lnTo>
                    <a:pt x="299" y="1513"/>
                  </a:lnTo>
                  <a:lnTo>
                    <a:pt x="433" y="1431"/>
                  </a:lnTo>
                  <a:cubicBezTo>
                    <a:pt x="461" y="1431"/>
                    <a:pt x="487" y="1377"/>
                    <a:pt x="461" y="1351"/>
                  </a:cubicBezTo>
                  <a:cubicBezTo>
                    <a:pt x="407" y="1269"/>
                    <a:pt x="379" y="1215"/>
                    <a:pt x="379" y="1135"/>
                  </a:cubicBezTo>
                  <a:cubicBezTo>
                    <a:pt x="379" y="1107"/>
                    <a:pt x="353" y="1081"/>
                    <a:pt x="353" y="1081"/>
                  </a:cubicBezTo>
                  <a:cubicBezTo>
                    <a:pt x="334" y="1081"/>
                    <a:pt x="328" y="1069"/>
                    <a:pt x="318" y="1069"/>
                  </a:cubicBezTo>
                  <a:cubicBezTo>
                    <a:pt x="313" y="1069"/>
                    <a:pt x="308" y="1072"/>
                    <a:pt x="299" y="1081"/>
                  </a:cubicBezTo>
                  <a:lnTo>
                    <a:pt x="163" y="1107"/>
                  </a:lnTo>
                  <a:cubicBezTo>
                    <a:pt x="137" y="1027"/>
                    <a:pt x="137" y="945"/>
                    <a:pt x="163" y="865"/>
                  </a:cubicBezTo>
                  <a:lnTo>
                    <a:pt x="299" y="891"/>
                  </a:lnTo>
                  <a:cubicBezTo>
                    <a:pt x="314" y="898"/>
                    <a:pt x="326" y="902"/>
                    <a:pt x="337" y="902"/>
                  </a:cubicBezTo>
                  <a:cubicBezTo>
                    <a:pt x="365" y="902"/>
                    <a:pt x="379" y="876"/>
                    <a:pt x="379" y="837"/>
                  </a:cubicBezTo>
                  <a:cubicBezTo>
                    <a:pt x="407" y="783"/>
                    <a:pt x="433" y="703"/>
                    <a:pt x="487" y="649"/>
                  </a:cubicBezTo>
                  <a:cubicBezTo>
                    <a:pt x="515" y="621"/>
                    <a:pt x="487" y="567"/>
                    <a:pt x="461" y="541"/>
                  </a:cubicBezTo>
                  <a:lnTo>
                    <a:pt x="353" y="459"/>
                  </a:lnTo>
                  <a:lnTo>
                    <a:pt x="515" y="297"/>
                  </a:lnTo>
                  <a:lnTo>
                    <a:pt x="595" y="433"/>
                  </a:lnTo>
                  <a:lnTo>
                    <a:pt x="623" y="459"/>
                  </a:lnTo>
                  <a:lnTo>
                    <a:pt x="677" y="459"/>
                  </a:lnTo>
                  <a:cubicBezTo>
                    <a:pt x="757" y="405"/>
                    <a:pt x="839" y="379"/>
                    <a:pt x="893" y="379"/>
                  </a:cubicBezTo>
                  <a:cubicBezTo>
                    <a:pt x="947" y="379"/>
                    <a:pt x="973" y="325"/>
                    <a:pt x="973" y="297"/>
                  </a:cubicBezTo>
                  <a:lnTo>
                    <a:pt x="947" y="163"/>
                  </a:lnTo>
                  <a:cubicBezTo>
                    <a:pt x="974" y="149"/>
                    <a:pt x="1008" y="142"/>
                    <a:pt x="1045" y="142"/>
                  </a:cubicBezTo>
                  <a:close/>
                  <a:moveTo>
                    <a:pt x="893" y="1"/>
                  </a:moveTo>
                  <a:cubicBezTo>
                    <a:pt x="865" y="27"/>
                    <a:pt x="839" y="27"/>
                    <a:pt x="811" y="55"/>
                  </a:cubicBezTo>
                  <a:cubicBezTo>
                    <a:pt x="785" y="81"/>
                    <a:pt x="785" y="135"/>
                    <a:pt x="785" y="163"/>
                  </a:cubicBezTo>
                  <a:lnTo>
                    <a:pt x="811" y="243"/>
                  </a:lnTo>
                  <a:cubicBezTo>
                    <a:pt x="757" y="271"/>
                    <a:pt x="731" y="271"/>
                    <a:pt x="677" y="297"/>
                  </a:cubicBezTo>
                  <a:lnTo>
                    <a:pt x="623" y="217"/>
                  </a:lnTo>
                  <a:cubicBezTo>
                    <a:pt x="623" y="189"/>
                    <a:pt x="595" y="163"/>
                    <a:pt x="541" y="163"/>
                  </a:cubicBezTo>
                  <a:cubicBezTo>
                    <a:pt x="515" y="163"/>
                    <a:pt x="487" y="163"/>
                    <a:pt x="461" y="189"/>
                  </a:cubicBezTo>
                  <a:cubicBezTo>
                    <a:pt x="379" y="243"/>
                    <a:pt x="299" y="297"/>
                    <a:pt x="217" y="379"/>
                  </a:cubicBezTo>
                  <a:cubicBezTo>
                    <a:pt x="217" y="405"/>
                    <a:pt x="191" y="459"/>
                    <a:pt x="191" y="487"/>
                  </a:cubicBezTo>
                  <a:cubicBezTo>
                    <a:pt x="217" y="513"/>
                    <a:pt x="217" y="541"/>
                    <a:pt x="245" y="567"/>
                  </a:cubicBezTo>
                  <a:lnTo>
                    <a:pt x="325" y="621"/>
                  </a:lnTo>
                  <a:cubicBezTo>
                    <a:pt x="299" y="649"/>
                    <a:pt x="299" y="703"/>
                    <a:pt x="271" y="757"/>
                  </a:cubicBezTo>
                  <a:lnTo>
                    <a:pt x="191" y="729"/>
                  </a:lnTo>
                  <a:cubicBezTo>
                    <a:pt x="173" y="720"/>
                    <a:pt x="158" y="717"/>
                    <a:pt x="145" y="717"/>
                  </a:cubicBezTo>
                  <a:cubicBezTo>
                    <a:pt x="119" y="717"/>
                    <a:pt x="100" y="729"/>
                    <a:pt x="83" y="729"/>
                  </a:cubicBezTo>
                  <a:cubicBezTo>
                    <a:pt x="55" y="757"/>
                    <a:pt x="29" y="783"/>
                    <a:pt x="29" y="811"/>
                  </a:cubicBezTo>
                  <a:cubicBezTo>
                    <a:pt x="1" y="919"/>
                    <a:pt x="1" y="1027"/>
                    <a:pt x="29" y="1135"/>
                  </a:cubicBezTo>
                  <a:cubicBezTo>
                    <a:pt x="29" y="1161"/>
                    <a:pt x="29" y="1189"/>
                    <a:pt x="55" y="1215"/>
                  </a:cubicBezTo>
                  <a:cubicBezTo>
                    <a:pt x="83" y="1243"/>
                    <a:pt x="137" y="1243"/>
                    <a:pt x="163" y="1243"/>
                  </a:cubicBezTo>
                  <a:lnTo>
                    <a:pt x="245" y="1215"/>
                  </a:lnTo>
                  <a:cubicBezTo>
                    <a:pt x="271" y="1269"/>
                    <a:pt x="271" y="1297"/>
                    <a:pt x="299" y="1351"/>
                  </a:cubicBezTo>
                  <a:lnTo>
                    <a:pt x="217" y="1405"/>
                  </a:lnTo>
                  <a:cubicBezTo>
                    <a:pt x="191" y="1405"/>
                    <a:pt x="163" y="1431"/>
                    <a:pt x="163" y="1485"/>
                  </a:cubicBezTo>
                  <a:cubicBezTo>
                    <a:pt x="163" y="1513"/>
                    <a:pt x="163" y="1539"/>
                    <a:pt x="191" y="1567"/>
                  </a:cubicBezTo>
                  <a:cubicBezTo>
                    <a:pt x="245" y="1647"/>
                    <a:pt x="299" y="1729"/>
                    <a:pt x="379" y="1809"/>
                  </a:cubicBezTo>
                  <a:cubicBezTo>
                    <a:pt x="407" y="1837"/>
                    <a:pt x="461" y="1837"/>
                    <a:pt x="487" y="1837"/>
                  </a:cubicBezTo>
                  <a:cubicBezTo>
                    <a:pt x="515" y="1809"/>
                    <a:pt x="541" y="1809"/>
                    <a:pt x="569" y="1783"/>
                  </a:cubicBezTo>
                  <a:lnTo>
                    <a:pt x="623" y="1701"/>
                  </a:lnTo>
                  <a:cubicBezTo>
                    <a:pt x="677" y="1729"/>
                    <a:pt x="703" y="1755"/>
                    <a:pt x="757" y="1755"/>
                  </a:cubicBezTo>
                  <a:lnTo>
                    <a:pt x="731" y="1837"/>
                  </a:lnTo>
                  <a:lnTo>
                    <a:pt x="731" y="1945"/>
                  </a:lnTo>
                  <a:cubicBezTo>
                    <a:pt x="757" y="1971"/>
                    <a:pt x="785" y="1999"/>
                    <a:pt x="811" y="1999"/>
                  </a:cubicBezTo>
                  <a:cubicBezTo>
                    <a:pt x="893" y="2025"/>
                    <a:pt x="947" y="2025"/>
                    <a:pt x="1027" y="2025"/>
                  </a:cubicBezTo>
                  <a:lnTo>
                    <a:pt x="1135" y="2025"/>
                  </a:lnTo>
                  <a:cubicBezTo>
                    <a:pt x="1163" y="1999"/>
                    <a:pt x="1189" y="1999"/>
                    <a:pt x="1217" y="1971"/>
                  </a:cubicBezTo>
                  <a:cubicBezTo>
                    <a:pt x="1243" y="1945"/>
                    <a:pt x="1243" y="1891"/>
                    <a:pt x="1243" y="1863"/>
                  </a:cubicBezTo>
                  <a:lnTo>
                    <a:pt x="1217" y="1783"/>
                  </a:lnTo>
                  <a:cubicBezTo>
                    <a:pt x="1271" y="1755"/>
                    <a:pt x="1325" y="1755"/>
                    <a:pt x="1351" y="1729"/>
                  </a:cubicBezTo>
                  <a:lnTo>
                    <a:pt x="1405" y="1809"/>
                  </a:lnTo>
                  <a:cubicBezTo>
                    <a:pt x="1434" y="1837"/>
                    <a:pt x="1459" y="1863"/>
                    <a:pt x="1488" y="1863"/>
                  </a:cubicBezTo>
                  <a:cubicBezTo>
                    <a:pt x="1513" y="1863"/>
                    <a:pt x="1542" y="1863"/>
                    <a:pt x="1568" y="1837"/>
                  </a:cubicBezTo>
                  <a:cubicBezTo>
                    <a:pt x="1676" y="1783"/>
                    <a:pt x="1730" y="1729"/>
                    <a:pt x="1812" y="1647"/>
                  </a:cubicBezTo>
                  <a:cubicBezTo>
                    <a:pt x="1838" y="1621"/>
                    <a:pt x="1838" y="1567"/>
                    <a:pt x="1838" y="1539"/>
                  </a:cubicBezTo>
                  <a:cubicBezTo>
                    <a:pt x="1838" y="1513"/>
                    <a:pt x="1812" y="1485"/>
                    <a:pt x="1784" y="1459"/>
                  </a:cubicBezTo>
                  <a:lnTo>
                    <a:pt x="1704" y="1405"/>
                  </a:lnTo>
                  <a:cubicBezTo>
                    <a:pt x="1730" y="1377"/>
                    <a:pt x="1758" y="1323"/>
                    <a:pt x="1758" y="1269"/>
                  </a:cubicBezTo>
                  <a:lnTo>
                    <a:pt x="1866" y="1297"/>
                  </a:lnTo>
                  <a:cubicBezTo>
                    <a:pt x="1874" y="1306"/>
                    <a:pt x="1883" y="1309"/>
                    <a:pt x="1892" y="1309"/>
                  </a:cubicBezTo>
                  <a:cubicBezTo>
                    <a:pt x="1910" y="1309"/>
                    <a:pt x="1928" y="1297"/>
                    <a:pt x="1946" y="1297"/>
                  </a:cubicBezTo>
                  <a:cubicBezTo>
                    <a:pt x="1974" y="1269"/>
                    <a:pt x="2000" y="1243"/>
                    <a:pt x="2000" y="1215"/>
                  </a:cubicBezTo>
                  <a:cubicBezTo>
                    <a:pt x="2028" y="1107"/>
                    <a:pt x="2028" y="999"/>
                    <a:pt x="2028" y="891"/>
                  </a:cubicBezTo>
                  <a:cubicBezTo>
                    <a:pt x="2028" y="865"/>
                    <a:pt x="2000" y="837"/>
                    <a:pt x="1974" y="811"/>
                  </a:cubicBezTo>
                  <a:cubicBezTo>
                    <a:pt x="1946" y="783"/>
                    <a:pt x="1920" y="783"/>
                    <a:pt x="1866" y="783"/>
                  </a:cubicBezTo>
                  <a:lnTo>
                    <a:pt x="1784" y="811"/>
                  </a:lnTo>
                  <a:cubicBezTo>
                    <a:pt x="1758" y="757"/>
                    <a:pt x="1758" y="729"/>
                    <a:pt x="1730" y="675"/>
                  </a:cubicBezTo>
                  <a:lnTo>
                    <a:pt x="1812" y="621"/>
                  </a:lnTo>
                  <a:cubicBezTo>
                    <a:pt x="1838" y="621"/>
                    <a:pt x="1866" y="567"/>
                    <a:pt x="1866" y="541"/>
                  </a:cubicBezTo>
                  <a:cubicBezTo>
                    <a:pt x="1892" y="513"/>
                    <a:pt x="1866" y="487"/>
                    <a:pt x="1866" y="459"/>
                  </a:cubicBezTo>
                  <a:cubicBezTo>
                    <a:pt x="1784" y="351"/>
                    <a:pt x="1730" y="297"/>
                    <a:pt x="1650" y="217"/>
                  </a:cubicBezTo>
                  <a:cubicBezTo>
                    <a:pt x="1622" y="189"/>
                    <a:pt x="1596" y="189"/>
                    <a:pt x="1542" y="189"/>
                  </a:cubicBezTo>
                  <a:cubicBezTo>
                    <a:pt x="1513" y="217"/>
                    <a:pt x="1488" y="217"/>
                    <a:pt x="1459" y="243"/>
                  </a:cubicBezTo>
                  <a:lnTo>
                    <a:pt x="1405" y="325"/>
                  </a:lnTo>
                  <a:cubicBezTo>
                    <a:pt x="1380" y="297"/>
                    <a:pt x="1325" y="271"/>
                    <a:pt x="1271" y="271"/>
                  </a:cubicBezTo>
                  <a:lnTo>
                    <a:pt x="1297" y="189"/>
                  </a:lnTo>
                  <a:cubicBezTo>
                    <a:pt x="1325" y="135"/>
                    <a:pt x="1297" y="109"/>
                    <a:pt x="1297" y="81"/>
                  </a:cubicBezTo>
                  <a:cubicBezTo>
                    <a:pt x="1271" y="55"/>
                    <a:pt x="1243" y="27"/>
                    <a:pt x="1217" y="27"/>
                  </a:cubicBezTo>
                  <a:cubicBezTo>
                    <a:pt x="1109" y="1"/>
                    <a:pt x="1001" y="1"/>
                    <a:pt x="8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70"/>
          <p:cNvSpPr/>
          <p:nvPr/>
        </p:nvSpPr>
        <p:spPr>
          <a:xfrm>
            <a:off x="7600907" y="2528829"/>
            <a:ext cx="530356" cy="530356"/>
          </a:xfrm>
          <a:custGeom>
            <a:rect b="b" l="l" r="r" t="t"/>
            <a:pathLst>
              <a:path extrusionOk="0" h="3188" w="3188">
                <a:moveTo>
                  <a:pt x="2998" y="945"/>
                </a:moveTo>
                <a:lnTo>
                  <a:pt x="2998" y="1351"/>
                </a:lnTo>
                <a:lnTo>
                  <a:pt x="2864" y="1215"/>
                </a:lnTo>
                <a:lnTo>
                  <a:pt x="2187" y="1891"/>
                </a:lnTo>
                <a:lnTo>
                  <a:pt x="1405" y="1323"/>
                </a:lnTo>
                <a:lnTo>
                  <a:pt x="188" y="2187"/>
                </a:lnTo>
                <a:lnTo>
                  <a:pt x="188" y="1971"/>
                </a:lnTo>
                <a:lnTo>
                  <a:pt x="1431" y="1107"/>
                </a:lnTo>
                <a:lnTo>
                  <a:pt x="2161" y="1647"/>
                </a:lnTo>
                <a:lnTo>
                  <a:pt x="2728" y="1081"/>
                </a:lnTo>
                <a:lnTo>
                  <a:pt x="2594" y="945"/>
                </a:lnTo>
                <a:close/>
                <a:moveTo>
                  <a:pt x="567" y="2161"/>
                </a:moveTo>
                <a:lnTo>
                  <a:pt x="567" y="2997"/>
                </a:lnTo>
                <a:lnTo>
                  <a:pt x="188" y="2997"/>
                </a:lnTo>
                <a:lnTo>
                  <a:pt x="188" y="2431"/>
                </a:lnTo>
                <a:lnTo>
                  <a:pt x="567" y="2161"/>
                </a:lnTo>
                <a:close/>
                <a:moveTo>
                  <a:pt x="1323" y="1621"/>
                </a:moveTo>
                <a:lnTo>
                  <a:pt x="1323" y="2997"/>
                </a:lnTo>
                <a:lnTo>
                  <a:pt x="757" y="2997"/>
                </a:lnTo>
                <a:lnTo>
                  <a:pt x="757" y="2025"/>
                </a:lnTo>
                <a:lnTo>
                  <a:pt x="1323" y="1621"/>
                </a:lnTo>
                <a:close/>
                <a:moveTo>
                  <a:pt x="1513" y="1621"/>
                </a:moveTo>
                <a:lnTo>
                  <a:pt x="2079" y="2053"/>
                </a:lnTo>
                <a:lnTo>
                  <a:pt x="2079" y="2997"/>
                </a:lnTo>
                <a:lnTo>
                  <a:pt x="1513" y="2997"/>
                </a:lnTo>
                <a:lnTo>
                  <a:pt x="1513" y="1621"/>
                </a:lnTo>
                <a:close/>
                <a:moveTo>
                  <a:pt x="2836" y="1513"/>
                </a:moveTo>
                <a:lnTo>
                  <a:pt x="2836" y="2997"/>
                </a:lnTo>
                <a:lnTo>
                  <a:pt x="2269" y="2997"/>
                </a:lnTo>
                <a:lnTo>
                  <a:pt x="2269" y="2079"/>
                </a:lnTo>
                <a:lnTo>
                  <a:pt x="2836" y="1513"/>
                </a:lnTo>
                <a:close/>
                <a:moveTo>
                  <a:pt x="1" y="0"/>
                </a:moveTo>
                <a:lnTo>
                  <a:pt x="1" y="3187"/>
                </a:lnTo>
                <a:lnTo>
                  <a:pt x="3188" y="3187"/>
                </a:lnTo>
                <a:lnTo>
                  <a:pt x="3188" y="2997"/>
                </a:lnTo>
                <a:lnTo>
                  <a:pt x="2998" y="2997"/>
                </a:lnTo>
                <a:lnTo>
                  <a:pt x="2998" y="1621"/>
                </a:lnTo>
                <a:lnTo>
                  <a:pt x="3188" y="1809"/>
                </a:lnTo>
                <a:lnTo>
                  <a:pt x="3188" y="757"/>
                </a:lnTo>
                <a:lnTo>
                  <a:pt x="2133" y="757"/>
                </a:lnTo>
                <a:lnTo>
                  <a:pt x="2457" y="1081"/>
                </a:lnTo>
                <a:lnTo>
                  <a:pt x="2133" y="1405"/>
                </a:lnTo>
                <a:lnTo>
                  <a:pt x="1431" y="865"/>
                </a:lnTo>
                <a:lnTo>
                  <a:pt x="188" y="1729"/>
                </a:lnTo>
                <a:lnTo>
                  <a:pt x="1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3" name="Google Shape;1613;p70"/>
          <p:cNvGrpSpPr/>
          <p:nvPr/>
        </p:nvGrpSpPr>
        <p:grpSpPr>
          <a:xfrm>
            <a:off x="1036185" y="2526538"/>
            <a:ext cx="539281" cy="534918"/>
            <a:chOff x="1702203" y="1135421"/>
            <a:chExt cx="360217" cy="357303"/>
          </a:xfrm>
        </p:grpSpPr>
        <p:sp>
          <p:nvSpPr>
            <p:cNvPr id="1614" name="Google Shape;1614;p70"/>
            <p:cNvSpPr/>
            <p:nvPr/>
          </p:nvSpPr>
          <p:spPr>
            <a:xfrm>
              <a:off x="2001786" y="1156491"/>
              <a:ext cx="51668" cy="39563"/>
            </a:xfrm>
            <a:custGeom>
              <a:rect b="b" l="l" r="r" t="t"/>
              <a:pathLst>
                <a:path extrusionOk="0" h="353" w="461">
                  <a:moveTo>
                    <a:pt x="378" y="0"/>
                  </a:moveTo>
                  <a:lnTo>
                    <a:pt x="0" y="191"/>
                  </a:lnTo>
                  <a:lnTo>
                    <a:pt x="108" y="353"/>
                  </a:lnTo>
                  <a:lnTo>
                    <a:pt x="460" y="162"/>
                  </a:lnTo>
                  <a:lnTo>
                    <a:pt x="3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0"/>
            <p:cNvSpPr/>
            <p:nvPr/>
          </p:nvSpPr>
          <p:spPr>
            <a:xfrm>
              <a:off x="2001786" y="1301744"/>
              <a:ext cx="51668" cy="39675"/>
            </a:xfrm>
            <a:custGeom>
              <a:rect b="b" l="l" r="r" t="t"/>
              <a:pathLst>
                <a:path extrusionOk="0" h="354" w="461">
                  <a:moveTo>
                    <a:pt x="108" y="1"/>
                  </a:moveTo>
                  <a:lnTo>
                    <a:pt x="0" y="191"/>
                  </a:lnTo>
                  <a:lnTo>
                    <a:pt x="378" y="353"/>
                  </a:lnTo>
                  <a:lnTo>
                    <a:pt x="460" y="191"/>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0"/>
            <p:cNvSpPr/>
            <p:nvPr/>
          </p:nvSpPr>
          <p:spPr>
            <a:xfrm>
              <a:off x="2017029" y="1238308"/>
              <a:ext cx="45391" cy="21183"/>
            </a:xfrm>
            <a:custGeom>
              <a:rect b="b" l="l" r="r" t="t"/>
              <a:pathLst>
                <a:path extrusionOk="0" h="189" w="405">
                  <a:moveTo>
                    <a:pt x="0" y="1"/>
                  </a:moveTo>
                  <a:lnTo>
                    <a:pt x="0" y="189"/>
                  </a:lnTo>
                  <a:lnTo>
                    <a:pt x="404" y="189"/>
                  </a:lnTo>
                  <a:lnTo>
                    <a:pt x="4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0"/>
            <p:cNvSpPr/>
            <p:nvPr/>
          </p:nvSpPr>
          <p:spPr>
            <a:xfrm>
              <a:off x="1708256" y="1156491"/>
              <a:ext cx="51444" cy="39563"/>
            </a:xfrm>
            <a:custGeom>
              <a:rect b="b" l="l" r="r" t="t"/>
              <a:pathLst>
                <a:path extrusionOk="0" h="353" w="459">
                  <a:moveTo>
                    <a:pt x="108" y="0"/>
                  </a:moveTo>
                  <a:lnTo>
                    <a:pt x="0" y="162"/>
                  </a:lnTo>
                  <a:lnTo>
                    <a:pt x="378" y="353"/>
                  </a:lnTo>
                  <a:lnTo>
                    <a:pt x="458" y="191"/>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0"/>
            <p:cNvSpPr/>
            <p:nvPr/>
          </p:nvSpPr>
          <p:spPr>
            <a:xfrm>
              <a:off x="1708256" y="1301744"/>
              <a:ext cx="51444" cy="39675"/>
            </a:xfrm>
            <a:custGeom>
              <a:rect b="b" l="l" r="r" t="t"/>
              <a:pathLst>
                <a:path extrusionOk="0" h="354" w="459">
                  <a:moveTo>
                    <a:pt x="378" y="1"/>
                  </a:moveTo>
                  <a:lnTo>
                    <a:pt x="0" y="191"/>
                  </a:lnTo>
                  <a:lnTo>
                    <a:pt x="108" y="353"/>
                  </a:lnTo>
                  <a:lnTo>
                    <a:pt x="458" y="191"/>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0"/>
            <p:cNvSpPr/>
            <p:nvPr/>
          </p:nvSpPr>
          <p:spPr>
            <a:xfrm>
              <a:off x="1702203" y="1238308"/>
              <a:ext cx="42477" cy="21183"/>
            </a:xfrm>
            <a:custGeom>
              <a:rect b="b" l="l" r="r" t="t"/>
              <a:pathLst>
                <a:path extrusionOk="0" h="189" w="379">
                  <a:moveTo>
                    <a:pt x="0" y="1"/>
                  </a:moveTo>
                  <a:lnTo>
                    <a:pt x="0" y="189"/>
                  </a:lnTo>
                  <a:lnTo>
                    <a:pt x="378" y="189"/>
                  </a:lnTo>
                  <a:lnTo>
                    <a:pt x="3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0"/>
            <p:cNvSpPr/>
            <p:nvPr/>
          </p:nvSpPr>
          <p:spPr>
            <a:xfrm>
              <a:off x="1850370" y="1471317"/>
              <a:ext cx="63772" cy="21407"/>
            </a:xfrm>
            <a:custGeom>
              <a:rect b="b" l="l" r="r" t="t"/>
              <a:pathLst>
                <a:path extrusionOk="0" h="191" w="569">
                  <a:moveTo>
                    <a:pt x="1" y="1"/>
                  </a:moveTo>
                  <a:lnTo>
                    <a:pt x="1" y="191"/>
                  </a:lnTo>
                  <a:lnTo>
                    <a:pt x="569" y="191"/>
                  </a:lnTo>
                  <a:lnTo>
                    <a:pt x="5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0"/>
            <p:cNvSpPr/>
            <p:nvPr/>
          </p:nvSpPr>
          <p:spPr>
            <a:xfrm>
              <a:off x="1765639" y="1135421"/>
              <a:ext cx="233345" cy="314938"/>
            </a:xfrm>
            <a:custGeom>
              <a:rect b="b" l="l" r="r" t="t"/>
              <a:pathLst>
                <a:path extrusionOk="0" h="2810" w="2082">
                  <a:moveTo>
                    <a:pt x="1027" y="1107"/>
                  </a:moveTo>
                  <a:cubicBezTo>
                    <a:pt x="1081" y="1107"/>
                    <a:pt x="1135" y="1161"/>
                    <a:pt x="1135" y="1215"/>
                  </a:cubicBezTo>
                  <a:cubicBezTo>
                    <a:pt x="1135" y="1243"/>
                    <a:pt x="1081" y="1297"/>
                    <a:pt x="1027" y="1297"/>
                  </a:cubicBezTo>
                  <a:cubicBezTo>
                    <a:pt x="1001" y="1297"/>
                    <a:pt x="947" y="1243"/>
                    <a:pt x="947" y="1215"/>
                  </a:cubicBezTo>
                  <a:cubicBezTo>
                    <a:pt x="947" y="1161"/>
                    <a:pt x="1001" y="1107"/>
                    <a:pt x="1027" y="1107"/>
                  </a:cubicBezTo>
                  <a:close/>
                  <a:moveTo>
                    <a:pt x="1027" y="162"/>
                  </a:moveTo>
                  <a:cubicBezTo>
                    <a:pt x="1513" y="162"/>
                    <a:pt x="1891" y="541"/>
                    <a:pt x="1891" y="1027"/>
                  </a:cubicBezTo>
                  <a:cubicBezTo>
                    <a:pt x="1891" y="1351"/>
                    <a:pt x="1675" y="1647"/>
                    <a:pt x="1379" y="1783"/>
                  </a:cubicBezTo>
                  <a:lnTo>
                    <a:pt x="1325" y="1809"/>
                  </a:lnTo>
                  <a:lnTo>
                    <a:pt x="1325" y="2241"/>
                  </a:lnTo>
                  <a:lnTo>
                    <a:pt x="1135" y="2241"/>
                  </a:lnTo>
                  <a:lnTo>
                    <a:pt x="1135" y="1459"/>
                  </a:lnTo>
                  <a:cubicBezTo>
                    <a:pt x="1243" y="1431"/>
                    <a:pt x="1325" y="1323"/>
                    <a:pt x="1325" y="1215"/>
                  </a:cubicBezTo>
                  <a:cubicBezTo>
                    <a:pt x="1325" y="1053"/>
                    <a:pt x="1189" y="919"/>
                    <a:pt x="1027" y="919"/>
                  </a:cubicBezTo>
                  <a:cubicBezTo>
                    <a:pt x="893" y="919"/>
                    <a:pt x="757" y="1053"/>
                    <a:pt x="757" y="1215"/>
                  </a:cubicBezTo>
                  <a:cubicBezTo>
                    <a:pt x="757" y="1323"/>
                    <a:pt x="839" y="1431"/>
                    <a:pt x="947" y="1459"/>
                  </a:cubicBezTo>
                  <a:lnTo>
                    <a:pt x="947" y="2241"/>
                  </a:lnTo>
                  <a:lnTo>
                    <a:pt x="757" y="2241"/>
                  </a:lnTo>
                  <a:lnTo>
                    <a:pt x="757" y="1809"/>
                  </a:lnTo>
                  <a:lnTo>
                    <a:pt x="703" y="1783"/>
                  </a:lnTo>
                  <a:cubicBezTo>
                    <a:pt x="407" y="1647"/>
                    <a:pt x="191" y="1351"/>
                    <a:pt x="191" y="1027"/>
                  </a:cubicBezTo>
                  <a:cubicBezTo>
                    <a:pt x="191" y="541"/>
                    <a:pt x="569" y="162"/>
                    <a:pt x="1027" y="162"/>
                  </a:cubicBezTo>
                  <a:close/>
                  <a:moveTo>
                    <a:pt x="1325" y="2431"/>
                  </a:moveTo>
                  <a:lnTo>
                    <a:pt x="1325" y="2619"/>
                  </a:lnTo>
                  <a:lnTo>
                    <a:pt x="757" y="2619"/>
                  </a:lnTo>
                  <a:lnTo>
                    <a:pt x="757" y="2431"/>
                  </a:lnTo>
                  <a:close/>
                  <a:moveTo>
                    <a:pt x="1027" y="0"/>
                  </a:moveTo>
                  <a:cubicBezTo>
                    <a:pt x="461" y="0"/>
                    <a:pt x="0" y="458"/>
                    <a:pt x="0" y="1027"/>
                  </a:cubicBezTo>
                  <a:cubicBezTo>
                    <a:pt x="0" y="1405"/>
                    <a:pt x="216" y="1755"/>
                    <a:pt x="569" y="1945"/>
                  </a:cubicBezTo>
                  <a:lnTo>
                    <a:pt x="569" y="2241"/>
                  </a:lnTo>
                  <a:lnTo>
                    <a:pt x="378" y="2241"/>
                  </a:lnTo>
                  <a:lnTo>
                    <a:pt x="378" y="2431"/>
                  </a:lnTo>
                  <a:lnTo>
                    <a:pt x="569" y="2431"/>
                  </a:lnTo>
                  <a:lnTo>
                    <a:pt x="569" y="2810"/>
                  </a:lnTo>
                  <a:lnTo>
                    <a:pt x="1513" y="2810"/>
                  </a:lnTo>
                  <a:lnTo>
                    <a:pt x="1513" y="2431"/>
                  </a:lnTo>
                  <a:lnTo>
                    <a:pt x="1703" y="2431"/>
                  </a:lnTo>
                  <a:lnTo>
                    <a:pt x="1703" y="2241"/>
                  </a:lnTo>
                  <a:lnTo>
                    <a:pt x="1513" y="2241"/>
                  </a:lnTo>
                  <a:lnTo>
                    <a:pt x="1513" y="1945"/>
                  </a:lnTo>
                  <a:cubicBezTo>
                    <a:pt x="1837" y="1755"/>
                    <a:pt x="2081" y="1405"/>
                    <a:pt x="2081" y="1027"/>
                  </a:cubicBezTo>
                  <a:cubicBezTo>
                    <a:pt x="2081" y="458"/>
                    <a:pt x="1595" y="0"/>
                    <a:pt x="1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71"/>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627" name="Google Shape;1627;p71"/>
          <p:cNvGrpSpPr/>
          <p:nvPr/>
        </p:nvGrpSpPr>
        <p:grpSpPr>
          <a:xfrm>
            <a:off x="459200" y="1338350"/>
            <a:ext cx="8220236" cy="3412615"/>
            <a:chOff x="459200" y="1338350"/>
            <a:chExt cx="8220236" cy="3412615"/>
          </a:xfrm>
        </p:grpSpPr>
        <p:sp>
          <p:nvSpPr>
            <p:cNvPr id="1628" name="Google Shape;1628;p71"/>
            <p:cNvSpPr/>
            <p:nvPr/>
          </p:nvSpPr>
          <p:spPr>
            <a:xfrm>
              <a:off x="459200" y="1338350"/>
              <a:ext cx="8220236" cy="855873"/>
            </a:xfrm>
            <a:custGeom>
              <a:rect b="b" l="l" r="r" t="t"/>
              <a:pathLst>
                <a:path extrusionOk="0" h="2440" w="23435">
                  <a:moveTo>
                    <a:pt x="132" y="0"/>
                  </a:moveTo>
                  <a:cubicBezTo>
                    <a:pt x="54" y="0"/>
                    <a:pt x="1" y="53"/>
                    <a:pt x="1" y="132"/>
                  </a:cubicBezTo>
                  <a:lnTo>
                    <a:pt x="1" y="2306"/>
                  </a:lnTo>
                  <a:cubicBezTo>
                    <a:pt x="1" y="2386"/>
                    <a:pt x="54" y="2439"/>
                    <a:pt x="132" y="2439"/>
                  </a:cubicBezTo>
                  <a:lnTo>
                    <a:pt x="23301" y="2439"/>
                  </a:lnTo>
                  <a:cubicBezTo>
                    <a:pt x="23382" y="2439"/>
                    <a:pt x="23435" y="2386"/>
                    <a:pt x="23435" y="2306"/>
                  </a:cubicBezTo>
                  <a:lnTo>
                    <a:pt x="23435" y="132"/>
                  </a:lnTo>
                  <a:cubicBezTo>
                    <a:pt x="23435" y="53"/>
                    <a:pt x="23382" y="0"/>
                    <a:pt x="23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1"/>
            <p:cNvSpPr/>
            <p:nvPr/>
          </p:nvSpPr>
          <p:spPr>
            <a:xfrm>
              <a:off x="459211" y="1338350"/>
              <a:ext cx="1674213" cy="855873"/>
            </a:xfrm>
            <a:custGeom>
              <a:rect b="b" l="l" r="r" t="t"/>
              <a:pathLst>
                <a:path extrusionOk="0" h="2440" w="4773">
                  <a:moveTo>
                    <a:pt x="185" y="0"/>
                  </a:moveTo>
                  <a:cubicBezTo>
                    <a:pt x="79" y="0"/>
                    <a:pt x="1" y="79"/>
                    <a:pt x="1" y="185"/>
                  </a:cubicBezTo>
                  <a:lnTo>
                    <a:pt x="1" y="2280"/>
                  </a:lnTo>
                  <a:cubicBezTo>
                    <a:pt x="1" y="2359"/>
                    <a:pt x="79" y="2439"/>
                    <a:pt x="185" y="2439"/>
                  </a:cubicBezTo>
                  <a:lnTo>
                    <a:pt x="4773" y="2439"/>
                  </a:lnTo>
                  <a:lnTo>
                    <a:pt x="4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1"/>
            <p:cNvSpPr/>
            <p:nvPr/>
          </p:nvSpPr>
          <p:spPr>
            <a:xfrm>
              <a:off x="459200" y="2611986"/>
              <a:ext cx="8220236" cy="855522"/>
            </a:xfrm>
            <a:custGeom>
              <a:rect b="b" l="l" r="r" t="t"/>
              <a:pathLst>
                <a:path extrusionOk="0" h="2439" w="23435">
                  <a:moveTo>
                    <a:pt x="132" y="0"/>
                  </a:moveTo>
                  <a:cubicBezTo>
                    <a:pt x="54" y="0"/>
                    <a:pt x="1" y="53"/>
                    <a:pt x="1" y="134"/>
                  </a:cubicBezTo>
                  <a:lnTo>
                    <a:pt x="1" y="2333"/>
                  </a:lnTo>
                  <a:cubicBezTo>
                    <a:pt x="1" y="2386"/>
                    <a:pt x="54" y="2439"/>
                    <a:pt x="132" y="2439"/>
                  </a:cubicBezTo>
                  <a:lnTo>
                    <a:pt x="23301" y="2439"/>
                  </a:lnTo>
                  <a:cubicBezTo>
                    <a:pt x="23382" y="2439"/>
                    <a:pt x="23435" y="2386"/>
                    <a:pt x="23435" y="2333"/>
                  </a:cubicBezTo>
                  <a:lnTo>
                    <a:pt x="23435" y="134"/>
                  </a:lnTo>
                  <a:cubicBezTo>
                    <a:pt x="23435" y="53"/>
                    <a:pt x="23382" y="0"/>
                    <a:pt x="23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1"/>
            <p:cNvSpPr/>
            <p:nvPr/>
          </p:nvSpPr>
          <p:spPr>
            <a:xfrm>
              <a:off x="459211" y="2611986"/>
              <a:ext cx="1674213" cy="855522"/>
            </a:xfrm>
            <a:custGeom>
              <a:rect b="b" l="l" r="r" t="t"/>
              <a:pathLst>
                <a:path extrusionOk="0" h="2439" w="4773">
                  <a:moveTo>
                    <a:pt x="185" y="0"/>
                  </a:moveTo>
                  <a:cubicBezTo>
                    <a:pt x="79" y="0"/>
                    <a:pt x="1" y="81"/>
                    <a:pt x="1" y="187"/>
                  </a:cubicBezTo>
                  <a:lnTo>
                    <a:pt x="1" y="2280"/>
                  </a:lnTo>
                  <a:cubicBezTo>
                    <a:pt x="1" y="2360"/>
                    <a:pt x="79" y="2439"/>
                    <a:pt x="185" y="2439"/>
                  </a:cubicBezTo>
                  <a:lnTo>
                    <a:pt x="4773" y="2439"/>
                  </a:lnTo>
                  <a:lnTo>
                    <a:pt x="4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1"/>
            <p:cNvSpPr/>
            <p:nvPr/>
          </p:nvSpPr>
          <p:spPr>
            <a:xfrm>
              <a:off x="459200" y="3885972"/>
              <a:ext cx="8220236" cy="864993"/>
            </a:xfrm>
            <a:custGeom>
              <a:rect b="b" l="l" r="r" t="t"/>
              <a:pathLst>
                <a:path extrusionOk="0" h="2466" w="23435">
                  <a:moveTo>
                    <a:pt x="132" y="1"/>
                  </a:moveTo>
                  <a:cubicBezTo>
                    <a:pt x="54" y="1"/>
                    <a:pt x="1" y="54"/>
                    <a:pt x="1" y="132"/>
                  </a:cubicBezTo>
                  <a:lnTo>
                    <a:pt x="1" y="2334"/>
                  </a:lnTo>
                  <a:cubicBezTo>
                    <a:pt x="1" y="2412"/>
                    <a:pt x="54" y="2465"/>
                    <a:pt x="132" y="2465"/>
                  </a:cubicBezTo>
                  <a:lnTo>
                    <a:pt x="23301" y="2465"/>
                  </a:lnTo>
                  <a:cubicBezTo>
                    <a:pt x="23382" y="2465"/>
                    <a:pt x="23435" y="2412"/>
                    <a:pt x="23435" y="2334"/>
                  </a:cubicBezTo>
                  <a:lnTo>
                    <a:pt x="23435" y="132"/>
                  </a:lnTo>
                  <a:cubicBezTo>
                    <a:pt x="23435" y="54"/>
                    <a:pt x="23382" y="1"/>
                    <a:pt x="233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1"/>
            <p:cNvSpPr/>
            <p:nvPr/>
          </p:nvSpPr>
          <p:spPr>
            <a:xfrm>
              <a:off x="459211" y="3885972"/>
              <a:ext cx="1674213" cy="864993"/>
            </a:xfrm>
            <a:custGeom>
              <a:rect b="b" l="l" r="r" t="t"/>
              <a:pathLst>
                <a:path extrusionOk="0" h="2466" w="4773">
                  <a:moveTo>
                    <a:pt x="185" y="1"/>
                  </a:moveTo>
                  <a:cubicBezTo>
                    <a:pt x="79" y="1"/>
                    <a:pt x="1" y="79"/>
                    <a:pt x="1" y="185"/>
                  </a:cubicBezTo>
                  <a:lnTo>
                    <a:pt x="1" y="2281"/>
                  </a:lnTo>
                  <a:cubicBezTo>
                    <a:pt x="1" y="2387"/>
                    <a:pt x="79" y="2465"/>
                    <a:pt x="185" y="2465"/>
                  </a:cubicBezTo>
                  <a:lnTo>
                    <a:pt x="4773" y="2465"/>
                  </a:lnTo>
                  <a:lnTo>
                    <a:pt x="47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71"/>
          <p:cNvSpPr txBox="1"/>
          <p:nvPr/>
        </p:nvSpPr>
        <p:spPr>
          <a:xfrm>
            <a:off x="2286440" y="1634450"/>
            <a:ext cx="62574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oboto"/>
                <a:ea typeface="Roboto"/>
                <a:cs typeface="Roboto"/>
                <a:sym typeface="Roboto"/>
              </a:rPr>
              <a:t>Saturn is not solid like Earth, but is instead a giant gas planet. It is made up of 94% hydrogen, 6% helium and small amounts of methane and ammonia. Hydrogen and helium are what most stars are made of</a:t>
            </a:r>
            <a:endParaRPr sz="1200">
              <a:latin typeface="Roboto"/>
              <a:ea typeface="Roboto"/>
              <a:cs typeface="Roboto"/>
              <a:sym typeface="Roboto"/>
            </a:endParaRPr>
          </a:p>
        </p:txBody>
      </p:sp>
      <p:sp>
        <p:nvSpPr>
          <p:cNvPr id="1635" name="Google Shape;1635;p71"/>
          <p:cNvSpPr txBox="1"/>
          <p:nvPr/>
        </p:nvSpPr>
        <p:spPr>
          <a:xfrm>
            <a:off x="571218" y="1616736"/>
            <a:ext cx="14502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Saturn</a:t>
            </a:r>
            <a:endParaRPr b="1" sz="2000">
              <a:solidFill>
                <a:schemeClr val="dk2"/>
              </a:solidFill>
              <a:latin typeface="Roboto"/>
              <a:ea typeface="Roboto"/>
              <a:cs typeface="Roboto"/>
              <a:sym typeface="Roboto"/>
            </a:endParaRPr>
          </a:p>
        </p:txBody>
      </p:sp>
      <p:sp>
        <p:nvSpPr>
          <p:cNvPr id="1636" name="Google Shape;1636;p71"/>
          <p:cNvSpPr txBox="1"/>
          <p:nvPr/>
        </p:nvSpPr>
        <p:spPr>
          <a:xfrm>
            <a:off x="2286440" y="2888847"/>
            <a:ext cx="62544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oboto"/>
                <a:ea typeface="Roboto"/>
                <a:cs typeface="Roboto"/>
                <a:sym typeface="Roboto"/>
              </a:rPr>
              <a:t>It is a gas giant with a mass one-thousandth that of the Sun, but two-and-a-half times that of all the other planets in the Solar System combined. Jupiter is one of the brightest objects visible to the naked eye in the night sky</a:t>
            </a:r>
            <a:endParaRPr sz="1200">
              <a:latin typeface="Roboto"/>
              <a:ea typeface="Roboto"/>
              <a:cs typeface="Roboto"/>
              <a:sym typeface="Roboto"/>
            </a:endParaRPr>
          </a:p>
        </p:txBody>
      </p:sp>
      <p:sp>
        <p:nvSpPr>
          <p:cNvPr id="1637" name="Google Shape;1637;p71"/>
          <p:cNvSpPr txBox="1"/>
          <p:nvPr/>
        </p:nvSpPr>
        <p:spPr>
          <a:xfrm>
            <a:off x="569418" y="2888847"/>
            <a:ext cx="1453800" cy="3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Jupiter</a:t>
            </a:r>
            <a:endParaRPr b="1" sz="2000">
              <a:solidFill>
                <a:schemeClr val="dk2"/>
              </a:solidFill>
              <a:latin typeface="Roboto"/>
              <a:ea typeface="Roboto"/>
              <a:cs typeface="Roboto"/>
              <a:sym typeface="Roboto"/>
            </a:endParaRPr>
          </a:p>
        </p:txBody>
      </p:sp>
      <p:sp>
        <p:nvSpPr>
          <p:cNvPr id="1638" name="Google Shape;1638;p71"/>
          <p:cNvSpPr txBox="1"/>
          <p:nvPr/>
        </p:nvSpPr>
        <p:spPr>
          <a:xfrm>
            <a:off x="2286440" y="4167568"/>
            <a:ext cx="62544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Venus has a beautiful name and is the second planet from the Sun. It’s terribly hot—even hotter than Mercury—and its atmosphere is extremely poisonous. It’s the second brightest natural object in the night sky after the Moon</a:t>
            </a:r>
            <a:endParaRPr sz="1200">
              <a:latin typeface="Roboto"/>
              <a:ea typeface="Roboto"/>
              <a:cs typeface="Roboto"/>
              <a:sym typeface="Roboto"/>
            </a:endParaRPr>
          </a:p>
        </p:txBody>
      </p:sp>
      <p:sp>
        <p:nvSpPr>
          <p:cNvPr id="1639" name="Google Shape;1639;p71"/>
          <p:cNvSpPr txBox="1"/>
          <p:nvPr/>
        </p:nvSpPr>
        <p:spPr>
          <a:xfrm>
            <a:off x="569418" y="4167568"/>
            <a:ext cx="1453800" cy="3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Venus</a:t>
            </a:r>
            <a:endParaRPr b="1" sz="20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72"/>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p:txBody>
      </p:sp>
      <p:sp>
        <p:nvSpPr>
          <p:cNvPr id="1645" name="Google Shape;1645;p72"/>
          <p:cNvSpPr txBox="1"/>
          <p:nvPr/>
        </p:nvSpPr>
        <p:spPr>
          <a:xfrm>
            <a:off x="962081" y="2829781"/>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a:t>
            </a:r>
            <a:endParaRPr sz="1200">
              <a:solidFill>
                <a:schemeClr val="dk2"/>
              </a:solidFill>
              <a:latin typeface="Roboto"/>
              <a:ea typeface="Roboto"/>
              <a:cs typeface="Roboto"/>
              <a:sym typeface="Roboto"/>
            </a:endParaRPr>
          </a:p>
        </p:txBody>
      </p:sp>
      <p:sp>
        <p:nvSpPr>
          <p:cNvPr id="1646" name="Google Shape;1646;p72"/>
          <p:cNvSpPr txBox="1"/>
          <p:nvPr/>
        </p:nvSpPr>
        <p:spPr>
          <a:xfrm>
            <a:off x="3652549" y="4282744"/>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Venus has a beautiful name</a:t>
            </a:r>
            <a:endParaRPr sz="1200">
              <a:solidFill>
                <a:schemeClr val="dk2"/>
              </a:solidFill>
              <a:latin typeface="Roboto"/>
              <a:ea typeface="Roboto"/>
              <a:cs typeface="Roboto"/>
              <a:sym typeface="Roboto"/>
            </a:endParaRPr>
          </a:p>
        </p:txBody>
      </p:sp>
      <p:sp>
        <p:nvSpPr>
          <p:cNvPr id="1647" name="Google Shape;1647;p72"/>
          <p:cNvSpPr txBox="1"/>
          <p:nvPr/>
        </p:nvSpPr>
        <p:spPr>
          <a:xfrm>
            <a:off x="4884311" y="1617881"/>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Mars is actually a cold place</a:t>
            </a:r>
            <a:endParaRPr sz="1200">
              <a:solidFill>
                <a:schemeClr val="dk2"/>
              </a:solidFill>
              <a:latin typeface="Roboto"/>
              <a:ea typeface="Roboto"/>
              <a:cs typeface="Roboto"/>
              <a:sym typeface="Roboto"/>
            </a:endParaRPr>
          </a:p>
        </p:txBody>
      </p:sp>
      <p:sp>
        <p:nvSpPr>
          <p:cNvPr id="1648" name="Google Shape;1648;p72"/>
          <p:cNvSpPr txBox="1"/>
          <p:nvPr/>
        </p:nvSpPr>
        <p:spPr>
          <a:xfrm>
            <a:off x="3779663" y="3065925"/>
            <a:ext cx="1289400" cy="3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Mercury is the smallest planet</a:t>
            </a:r>
            <a:endParaRPr sz="1200">
              <a:solidFill>
                <a:schemeClr val="dk2"/>
              </a:solidFill>
              <a:latin typeface="Roboto"/>
              <a:ea typeface="Roboto"/>
              <a:cs typeface="Roboto"/>
              <a:sym typeface="Roboto"/>
            </a:endParaRPr>
          </a:p>
        </p:txBody>
      </p:sp>
      <p:sp>
        <p:nvSpPr>
          <p:cNvPr id="1649" name="Google Shape;1649;p72"/>
          <p:cNvSpPr txBox="1"/>
          <p:nvPr/>
        </p:nvSpPr>
        <p:spPr>
          <a:xfrm>
            <a:off x="7266249" y="4310806"/>
            <a:ext cx="12894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Roboto"/>
                <a:ea typeface="Roboto"/>
                <a:cs typeface="Roboto"/>
                <a:sym typeface="Roboto"/>
              </a:rPr>
              <a:t>Neptune is very far away</a:t>
            </a:r>
            <a:endParaRPr sz="1200">
              <a:solidFill>
                <a:schemeClr val="dk2"/>
              </a:solidFill>
              <a:latin typeface="Roboto"/>
              <a:ea typeface="Roboto"/>
              <a:cs typeface="Roboto"/>
              <a:sym typeface="Roboto"/>
            </a:endParaRPr>
          </a:p>
        </p:txBody>
      </p:sp>
      <p:sp>
        <p:nvSpPr>
          <p:cNvPr id="1650" name="Google Shape;1650;p72"/>
          <p:cNvSpPr txBox="1"/>
          <p:nvPr/>
        </p:nvSpPr>
        <p:spPr>
          <a:xfrm>
            <a:off x="1333181" y="2204725"/>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01</a:t>
            </a:r>
            <a:endParaRPr b="1" sz="2000">
              <a:solidFill>
                <a:schemeClr val="dk2"/>
              </a:solidFill>
              <a:latin typeface="Roboto"/>
              <a:ea typeface="Roboto"/>
              <a:cs typeface="Roboto"/>
              <a:sym typeface="Roboto"/>
            </a:endParaRPr>
          </a:p>
        </p:txBody>
      </p:sp>
      <p:sp>
        <p:nvSpPr>
          <p:cNvPr id="1651" name="Google Shape;1651;p72"/>
          <p:cNvSpPr txBox="1"/>
          <p:nvPr/>
        </p:nvSpPr>
        <p:spPr>
          <a:xfrm>
            <a:off x="5255411" y="986825"/>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03</a:t>
            </a:r>
            <a:endParaRPr b="1" sz="2000">
              <a:solidFill>
                <a:schemeClr val="dk2"/>
              </a:solidFill>
              <a:latin typeface="Roboto"/>
              <a:ea typeface="Roboto"/>
              <a:cs typeface="Roboto"/>
              <a:sym typeface="Roboto"/>
            </a:endParaRPr>
          </a:p>
        </p:txBody>
      </p:sp>
      <p:sp>
        <p:nvSpPr>
          <p:cNvPr id="1652" name="Google Shape;1652;p72"/>
          <p:cNvSpPr txBox="1"/>
          <p:nvPr/>
        </p:nvSpPr>
        <p:spPr>
          <a:xfrm>
            <a:off x="7637349" y="3714238"/>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05</a:t>
            </a:r>
            <a:endParaRPr b="1" sz="2000">
              <a:solidFill>
                <a:schemeClr val="dk2"/>
              </a:solidFill>
              <a:latin typeface="Roboto"/>
              <a:ea typeface="Roboto"/>
              <a:cs typeface="Roboto"/>
              <a:sym typeface="Roboto"/>
            </a:endParaRPr>
          </a:p>
        </p:txBody>
      </p:sp>
      <p:sp>
        <p:nvSpPr>
          <p:cNvPr id="1653" name="Google Shape;1653;p72"/>
          <p:cNvSpPr txBox="1"/>
          <p:nvPr/>
        </p:nvSpPr>
        <p:spPr>
          <a:xfrm>
            <a:off x="4023649" y="3739350"/>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04</a:t>
            </a:r>
            <a:endParaRPr b="1" sz="2000">
              <a:solidFill>
                <a:schemeClr val="dk2"/>
              </a:solidFill>
              <a:latin typeface="Roboto"/>
              <a:ea typeface="Roboto"/>
              <a:cs typeface="Roboto"/>
              <a:sym typeface="Roboto"/>
            </a:endParaRPr>
          </a:p>
        </p:txBody>
      </p:sp>
      <p:sp>
        <p:nvSpPr>
          <p:cNvPr id="1654" name="Google Shape;1654;p72"/>
          <p:cNvSpPr txBox="1"/>
          <p:nvPr/>
        </p:nvSpPr>
        <p:spPr>
          <a:xfrm>
            <a:off x="4150763" y="2479813"/>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02</a:t>
            </a:r>
            <a:endParaRPr b="1" sz="2000">
              <a:solidFill>
                <a:schemeClr val="dk2"/>
              </a:solidFill>
              <a:latin typeface="Roboto"/>
              <a:ea typeface="Roboto"/>
              <a:cs typeface="Roboto"/>
              <a:sym typeface="Roboto"/>
            </a:endParaRPr>
          </a:p>
        </p:txBody>
      </p:sp>
      <p:grpSp>
        <p:nvGrpSpPr>
          <p:cNvPr id="1655" name="Google Shape;1655;p72"/>
          <p:cNvGrpSpPr/>
          <p:nvPr/>
        </p:nvGrpSpPr>
        <p:grpSpPr>
          <a:xfrm>
            <a:off x="466723" y="1248900"/>
            <a:ext cx="8210557" cy="3646875"/>
            <a:chOff x="466723" y="1248900"/>
            <a:chExt cx="8210557" cy="3646875"/>
          </a:xfrm>
        </p:grpSpPr>
        <p:grpSp>
          <p:nvGrpSpPr>
            <p:cNvPr id="1656" name="Google Shape;1656;p72"/>
            <p:cNvGrpSpPr/>
            <p:nvPr/>
          </p:nvGrpSpPr>
          <p:grpSpPr>
            <a:xfrm>
              <a:off x="466723" y="1248900"/>
              <a:ext cx="8210557" cy="3646875"/>
              <a:chOff x="466723" y="1248900"/>
              <a:chExt cx="8210557" cy="3646875"/>
            </a:xfrm>
          </p:grpSpPr>
          <p:sp>
            <p:nvSpPr>
              <p:cNvPr id="1657" name="Google Shape;1657;p72"/>
              <p:cNvSpPr/>
              <p:nvPr/>
            </p:nvSpPr>
            <p:spPr>
              <a:xfrm>
                <a:off x="6929613" y="2942156"/>
                <a:ext cx="765836" cy="1036164"/>
              </a:xfrm>
              <a:custGeom>
                <a:rect b="b" l="l" r="r" t="t"/>
                <a:pathLst>
                  <a:path extrusionOk="0" h="14987" w="11077">
                    <a:moveTo>
                      <a:pt x="5431" y="0"/>
                    </a:moveTo>
                    <a:cubicBezTo>
                      <a:pt x="5263" y="0"/>
                      <a:pt x="5087" y="68"/>
                      <a:pt x="4979" y="204"/>
                    </a:cubicBezTo>
                    <a:cubicBezTo>
                      <a:pt x="4947" y="236"/>
                      <a:pt x="4913" y="236"/>
                      <a:pt x="4913" y="270"/>
                    </a:cubicBezTo>
                    <a:cubicBezTo>
                      <a:pt x="3643" y="3626"/>
                      <a:pt x="2370" y="6985"/>
                      <a:pt x="1100" y="10311"/>
                    </a:cubicBezTo>
                    <a:cubicBezTo>
                      <a:pt x="740" y="11255"/>
                      <a:pt x="383" y="12168"/>
                      <a:pt x="23" y="13115"/>
                    </a:cubicBezTo>
                    <a:cubicBezTo>
                      <a:pt x="1" y="13183"/>
                      <a:pt x="75" y="13252"/>
                      <a:pt x="144" y="13252"/>
                    </a:cubicBezTo>
                    <a:cubicBezTo>
                      <a:pt x="172" y="13252"/>
                      <a:pt x="200" y="13240"/>
                      <a:pt x="219" y="13211"/>
                    </a:cubicBezTo>
                    <a:cubicBezTo>
                      <a:pt x="383" y="13081"/>
                      <a:pt x="545" y="12919"/>
                      <a:pt x="709" y="12820"/>
                    </a:cubicBezTo>
                    <a:cubicBezTo>
                      <a:pt x="858" y="12700"/>
                      <a:pt x="1092" y="12524"/>
                      <a:pt x="1280" y="12524"/>
                    </a:cubicBezTo>
                    <a:cubicBezTo>
                      <a:pt x="1296" y="12524"/>
                      <a:pt x="1312" y="12525"/>
                      <a:pt x="1327" y="12528"/>
                    </a:cubicBezTo>
                    <a:cubicBezTo>
                      <a:pt x="1523" y="12559"/>
                      <a:pt x="1622" y="12789"/>
                      <a:pt x="1653" y="12950"/>
                    </a:cubicBezTo>
                    <a:cubicBezTo>
                      <a:pt x="1687" y="13180"/>
                      <a:pt x="1653" y="13407"/>
                      <a:pt x="1718" y="13636"/>
                    </a:cubicBezTo>
                    <a:cubicBezTo>
                      <a:pt x="1746" y="13662"/>
                      <a:pt x="1794" y="13710"/>
                      <a:pt x="1847" y="13710"/>
                    </a:cubicBezTo>
                    <a:cubicBezTo>
                      <a:pt x="1858" y="13710"/>
                      <a:pt x="1871" y="13707"/>
                      <a:pt x="1883" y="13701"/>
                    </a:cubicBezTo>
                    <a:cubicBezTo>
                      <a:pt x="2013" y="13668"/>
                      <a:pt x="2175" y="13571"/>
                      <a:pt x="2274" y="13472"/>
                    </a:cubicBezTo>
                    <a:cubicBezTo>
                      <a:pt x="2404" y="13375"/>
                      <a:pt x="2535" y="13245"/>
                      <a:pt x="2696" y="13211"/>
                    </a:cubicBezTo>
                    <a:cubicBezTo>
                      <a:pt x="2713" y="13209"/>
                      <a:pt x="2729" y="13208"/>
                      <a:pt x="2744" y="13208"/>
                    </a:cubicBezTo>
                    <a:cubicBezTo>
                      <a:pt x="2939" y="13208"/>
                      <a:pt x="3025" y="13389"/>
                      <a:pt x="3056" y="13571"/>
                    </a:cubicBezTo>
                    <a:cubicBezTo>
                      <a:pt x="3088" y="13798"/>
                      <a:pt x="3056" y="14027"/>
                      <a:pt x="3088" y="14254"/>
                    </a:cubicBezTo>
                    <a:cubicBezTo>
                      <a:pt x="3112" y="14302"/>
                      <a:pt x="3171" y="14333"/>
                      <a:pt x="3213" y="14333"/>
                    </a:cubicBezTo>
                    <a:cubicBezTo>
                      <a:pt x="3229" y="14333"/>
                      <a:pt x="3243" y="14329"/>
                      <a:pt x="3252" y="14320"/>
                    </a:cubicBezTo>
                    <a:cubicBezTo>
                      <a:pt x="3643" y="14093"/>
                      <a:pt x="3969" y="13636"/>
                      <a:pt x="4426" y="13636"/>
                    </a:cubicBezTo>
                    <a:cubicBezTo>
                      <a:pt x="4979" y="13636"/>
                      <a:pt x="4913" y="14223"/>
                      <a:pt x="4817" y="14580"/>
                    </a:cubicBezTo>
                    <a:cubicBezTo>
                      <a:pt x="4789" y="14661"/>
                      <a:pt x="4850" y="14720"/>
                      <a:pt x="4909" y="14720"/>
                    </a:cubicBezTo>
                    <a:cubicBezTo>
                      <a:pt x="4922" y="14720"/>
                      <a:pt x="4935" y="14717"/>
                      <a:pt x="4947" y="14711"/>
                    </a:cubicBezTo>
                    <a:cubicBezTo>
                      <a:pt x="5273" y="14646"/>
                      <a:pt x="5469" y="14353"/>
                      <a:pt x="5761" y="14254"/>
                    </a:cubicBezTo>
                    <a:cubicBezTo>
                      <a:pt x="5775" y="14253"/>
                      <a:pt x="5790" y="14252"/>
                      <a:pt x="5804" y="14252"/>
                    </a:cubicBezTo>
                    <a:cubicBezTo>
                      <a:pt x="6046" y="14252"/>
                      <a:pt x="6249" y="14496"/>
                      <a:pt x="6217" y="14711"/>
                    </a:cubicBezTo>
                    <a:cubicBezTo>
                      <a:pt x="6186" y="14776"/>
                      <a:pt x="6186" y="14810"/>
                      <a:pt x="6152" y="14841"/>
                    </a:cubicBezTo>
                    <a:cubicBezTo>
                      <a:pt x="6131" y="14928"/>
                      <a:pt x="6212" y="14986"/>
                      <a:pt x="6287" y="14986"/>
                    </a:cubicBezTo>
                    <a:cubicBezTo>
                      <a:pt x="6324" y="14986"/>
                      <a:pt x="6360" y="14972"/>
                      <a:pt x="6382" y="14940"/>
                    </a:cubicBezTo>
                    <a:cubicBezTo>
                      <a:pt x="6413" y="14906"/>
                      <a:pt x="6413" y="14841"/>
                      <a:pt x="6447" y="14776"/>
                    </a:cubicBezTo>
                    <a:cubicBezTo>
                      <a:pt x="7360" y="12168"/>
                      <a:pt x="8304" y="9594"/>
                      <a:pt x="9347" y="7017"/>
                    </a:cubicBezTo>
                    <a:cubicBezTo>
                      <a:pt x="9577" y="6399"/>
                      <a:pt x="9837" y="5747"/>
                      <a:pt x="10130" y="5095"/>
                    </a:cubicBezTo>
                    <a:cubicBezTo>
                      <a:pt x="10359" y="4474"/>
                      <a:pt x="10651" y="3856"/>
                      <a:pt x="10847" y="3235"/>
                    </a:cubicBezTo>
                    <a:cubicBezTo>
                      <a:pt x="10912" y="2909"/>
                      <a:pt x="11011" y="2583"/>
                      <a:pt x="11042" y="2257"/>
                    </a:cubicBezTo>
                    <a:cubicBezTo>
                      <a:pt x="11076" y="2160"/>
                      <a:pt x="11076" y="2030"/>
                      <a:pt x="11011" y="1931"/>
                    </a:cubicBezTo>
                    <a:cubicBezTo>
                      <a:pt x="10946" y="1834"/>
                      <a:pt x="10816" y="1801"/>
                      <a:pt x="10685" y="1769"/>
                    </a:cubicBezTo>
                    <a:cubicBezTo>
                      <a:pt x="10033" y="1605"/>
                      <a:pt x="9347" y="1409"/>
                      <a:pt x="8695" y="1214"/>
                    </a:cubicBezTo>
                    <a:cubicBezTo>
                      <a:pt x="7978" y="987"/>
                      <a:pt x="7261" y="726"/>
                      <a:pt x="6543" y="431"/>
                    </a:cubicBezTo>
                    <a:cubicBezTo>
                      <a:pt x="6348" y="335"/>
                      <a:pt x="6186" y="270"/>
                      <a:pt x="5990" y="204"/>
                    </a:cubicBezTo>
                    <a:cubicBezTo>
                      <a:pt x="5860" y="139"/>
                      <a:pt x="5696" y="40"/>
                      <a:pt x="5534" y="9"/>
                    </a:cubicBezTo>
                    <a:cubicBezTo>
                      <a:pt x="5501" y="3"/>
                      <a:pt x="5466" y="0"/>
                      <a:pt x="5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2"/>
              <p:cNvSpPr/>
              <p:nvPr/>
            </p:nvSpPr>
            <p:spPr>
              <a:xfrm>
                <a:off x="3148793" y="3914091"/>
                <a:ext cx="536507" cy="487005"/>
              </a:xfrm>
              <a:custGeom>
                <a:rect b="b" l="l" r="r" t="t"/>
                <a:pathLst>
                  <a:path extrusionOk="0" h="7044" w="7760">
                    <a:moveTo>
                      <a:pt x="2870" y="1"/>
                    </a:moveTo>
                    <a:cubicBezTo>
                      <a:pt x="2773" y="35"/>
                      <a:pt x="2708" y="35"/>
                      <a:pt x="2609" y="66"/>
                    </a:cubicBezTo>
                    <a:lnTo>
                      <a:pt x="2578" y="66"/>
                    </a:lnTo>
                    <a:cubicBezTo>
                      <a:pt x="2578" y="66"/>
                      <a:pt x="2544" y="66"/>
                      <a:pt x="2544" y="100"/>
                    </a:cubicBezTo>
                    <a:cubicBezTo>
                      <a:pt x="1926" y="295"/>
                      <a:pt x="1404" y="752"/>
                      <a:pt x="979" y="1274"/>
                    </a:cubicBezTo>
                    <a:cubicBezTo>
                      <a:pt x="522" y="1860"/>
                      <a:pt x="230" y="2578"/>
                      <a:pt x="131" y="3326"/>
                    </a:cubicBezTo>
                    <a:cubicBezTo>
                      <a:pt x="1" y="4729"/>
                      <a:pt x="783" y="6229"/>
                      <a:pt x="2152" y="6782"/>
                    </a:cubicBezTo>
                    <a:cubicBezTo>
                      <a:pt x="2592" y="6962"/>
                      <a:pt x="3055" y="7043"/>
                      <a:pt x="3520" y="7043"/>
                    </a:cubicBezTo>
                    <a:cubicBezTo>
                      <a:pt x="4573" y="7043"/>
                      <a:pt x="5632" y="6623"/>
                      <a:pt x="6425" y="5968"/>
                    </a:cubicBezTo>
                    <a:cubicBezTo>
                      <a:pt x="7043" y="5447"/>
                      <a:pt x="7499" y="4761"/>
                      <a:pt x="7630" y="3978"/>
                    </a:cubicBezTo>
                    <a:cubicBezTo>
                      <a:pt x="7760" y="3196"/>
                      <a:pt x="7533" y="2447"/>
                      <a:pt x="7011" y="1795"/>
                    </a:cubicBezTo>
                    <a:cubicBezTo>
                      <a:pt x="6169" y="703"/>
                      <a:pt x="4732" y="30"/>
                      <a:pt x="3324" y="30"/>
                    </a:cubicBezTo>
                    <a:cubicBezTo>
                      <a:pt x="3260" y="30"/>
                      <a:pt x="3195" y="32"/>
                      <a:pt x="3131" y="35"/>
                    </a:cubicBezTo>
                    <a:lnTo>
                      <a:pt x="2969" y="35"/>
                    </a:lnTo>
                    <a:cubicBezTo>
                      <a:pt x="2935" y="1"/>
                      <a:pt x="2904" y="1"/>
                      <a:pt x="28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2"/>
              <p:cNvSpPr/>
              <p:nvPr/>
            </p:nvSpPr>
            <p:spPr>
              <a:xfrm>
                <a:off x="3189377" y="1457152"/>
                <a:ext cx="601980" cy="547085"/>
              </a:xfrm>
              <a:custGeom>
                <a:rect b="b" l="l" r="r" t="t"/>
                <a:pathLst>
                  <a:path extrusionOk="0" h="7913" w="8707">
                    <a:moveTo>
                      <a:pt x="4392" y="0"/>
                    </a:moveTo>
                    <a:cubicBezTo>
                      <a:pt x="4011" y="0"/>
                      <a:pt x="3628" y="44"/>
                      <a:pt x="3261" y="132"/>
                    </a:cubicBezTo>
                    <a:cubicBezTo>
                      <a:pt x="2739" y="263"/>
                      <a:pt x="2251" y="458"/>
                      <a:pt x="1860" y="784"/>
                    </a:cubicBezTo>
                    <a:lnTo>
                      <a:pt x="1795" y="784"/>
                    </a:lnTo>
                    <a:cubicBezTo>
                      <a:pt x="1696" y="883"/>
                      <a:pt x="1599" y="949"/>
                      <a:pt x="1534" y="1045"/>
                    </a:cubicBezTo>
                    <a:cubicBezTo>
                      <a:pt x="1469" y="1110"/>
                      <a:pt x="1404" y="1176"/>
                      <a:pt x="1370" y="1241"/>
                    </a:cubicBezTo>
                    <a:cubicBezTo>
                      <a:pt x="327" y="2414"/>
                      <a:pt x="1" y="4078"/>
                      <a:pt x="687" y="5544"/>
                    </a:cubicBezTo>
                    <a:cubicBezTo>
                      <a:pt x="1044" y="6361"/>
                      <a:pt x="1730" y="6979"/>
                      <a:pt x="2544" y="7370"/>
                    </a:cubicBezTo>
                    <a:cubicBezTo>
                      <a:pt x="3205" y="7702"/>
                      <a:pt x="3926" y="7913"/>
                      <a:pt x="4660" y="7913"/>
                    </a:cubicBezTo>
                    <a:cubicBezTo>
                      <a:pt x="4867" y="7913"/>
                      <a:pt x="5074" y="7896"/>
                      <a:pt x="5282" y="7860"/>
                    </a:cubicBezTo>
                    <a:cubicBezTo>
                      <a:pt x="6130" y="7730"/>
                      <a:pt x="6912" y="7305"/>
                      <a:pt x="7499" y="6687"/>
                    </a:cubicBezTo>
                    <a:cubicBezTo>
                      <a:pt x="8120" y="6066"/>
                      <a:pt x="8477" y="5218"/>
                      <a:pt x="8542" y="4371"/>
                    </a:cubicBezTo>
                    <a:cubicBezTo>
                      <a:pt x="8707" y="2644"/>
                      <a:pt x="7695" y="1014"/>
                      <a:pt x="6130" y="328"/>
                    </a:cubicBezTo>
                    <a:cubicBezTo>
                      <a:pt x="5592" y="109"/>
                      <a:pt x="4993" y="0"/>
                      <a:pt x="43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2"/>
              <p:cNvSpPr/>
              <p:nvPr/>
            </p:nvSpPr>
            <p:spPr>
              <a:xfrm>
                <a:off x="6906328" y="2502391"/>
                <a:ext cx="921957" cy="1759777"/>
              </a:xfrm>
              <a:custGeom>
                <a:rect b="b" l="l" r="r" t="t"/>
                <a:pathLst>
                  <a:path extrusionOk="0" h="25266" w="13237">
                    <a:moveTo>
                      <a:pt x="8150" y="333"/>
                    </a:moveTo>
                    <a:cubicBezTo>
                      <a:pt x="9855" y="333"/>
                      <a:pt x="11333" y="963"/>
                      <a:pt x="12681" y="1987"/>
                    </a:cubicBezTo>
                    <a:cubicBezTo>
                      <a:pt x="10889" y="1695"/>
                      <a:pt x="9225" y="1109"/>
                      <a:pt x="7564" y="357"/>
                    </a:cubicBezTo>
                    <a:cubicBezTo>
                      <a:pt x="7762" y="341"/>
                      <a:pt x="7958" y="333"/>
                      <a:pt x="8150" y="333"/>
                    </a:cubicBezTo>
                    <a:close/>
                    <a:moveTo>
                      <a:pt x="7173" y="522"/>
                    </a:moveTo>
                    <a:cubicBezTo>
                      <a:pt x="8998" y="1369"/>
                      <a:pt x="10855" y="2021"/>
                      <a:pt x="12877" y="2313"/>
                    </a:cubicBezTo>
                    <a:cubicBezTo>
                      <a:pt x="12845" y="2379"/>
                      <a:pt x="12845" y="2444"/>
                      <a:pt x="12811" y="2509"/>
                    </a:cubicBezTo>
                    <a:cubicBezTo>
                      <a:pt x="12485" y="3391"/>
                      <a:pt x="12159" y="4270"/>
                      <a:pt x="11867" y="5117"/>
                    </a:cubicBezTo>
                    <a:cubicBezTo>
                      <a:pt x="11813" y="5309"/>
                      <a:pt x="11734" y="5386"/>
                      <a:pt x="11577" y="5386"/>
                    </a:cubicBezTo>
                    <a:cubicBezTo>
                      <a:pt x="11546" y="5386"/>
                      <a:pt x="11513" y="5384"/>
                      <a:pt x="11476" y="5378"/>
                    </a:cubicBezTo>
                    <a:cubicBezTo>
                      <a:pt x="10855" y="5248"/>
                      <a:pt x="10203" y="5151"/>
                      <a:pt x="9585" y="4987"/>
                    </a:cubicBezTo>
                    <a:cubicBezTo>
                      <a:pt x="8542" y="4661"/>
                      <a:pt x="7530" y="4303"/>
                      <a:pt x="6552" y="3944"/>
                    </a:cubicBezTo>
                    <a:cubicBezTo>
                      <a:pt x="5999" y="3748"/>
                      <a:pt x="5999" y="3717"/>
                      <a:pt x="6195" y="3195"/>
                    </a:cubicBezTo>
                    <a:cubicBezTo>
                      <a:pt x="6487" y="2379"/>
                      <a:pt x="6813" y="1531"/>
                      <a:pt x="7107" y="683"/>
                    </a:cubicBezTo>
                    <a:cubicBezTo>
                      <a:pt x="7139" y="618"/>
                      <a:pt x="7139" y="587"/>
                      <a:pt x="7173" y="522"/>
                    </a:cubicBezTo>
                    <a:close/>
                    <a:moveTo>
                      <a:pt x="5934" y="3977"/>
                    </a:moveTo>
                    <a:cubicBezTo>
                      <a:pt x="7791" y="4760"/>
                      <a:pt x="9616" y="5477"/>
                      <a:pt x="11672" y="5673"/>
                    </a:cubicBezTo>
                    <a:cubicBezTo>
                      <a:pt x="11606" y="5803"/>
                      <a:pt x="11573" y="5965"/>
                      <a:pt x="11507" y="6095"/>
                    </a:cubicBezTo>
                    <a:cubicBezTo>
                      <a:pt x="11476" y="6129"/>
                      <a:pt x="11346" y="6160"/>
                      <a:pt x="11280" y="6160"/>
                    </a:cubicBezTo>
                    <a:cubicBezTo>
                      <a:pt x="10824" y="6064"/>
                      <a:pt x="10334" y="5999"/>
                      <a:pt x="9877" y="5900"/>
                    </a:cubicBezTo>
                    <a:cubicBezTo>
                      <a:pt x="9129" y="5704"/>
                      <a:pt x="8346" y="5508"/>
                      <a:pt x="7595" y="5248"/>
                    </a:cubicBezTo>
                    <a:cubicBezTo>
                      <a:pt x="7042" y="5086"/>
                      <a:pt x="6521" y="4791"/>
                      <a:pt x="5965" y="4564"/>
                    </a:cubicBezTo>
                    <a:cubicBezTo>
                      <a:pt x="5803" y="4499"/>
                      <a:pt x="5738" y="4369"/>
                      <a:pt x="5835" y="4204"/>
                    </a:cubicBezTo>
                    <a:cubicBezTo>
                      <a:pt x="5869" y="4139"/>
                      <a:pt x="5900" y="4043"/>
                      <a:pt x="5934" y="3977"/>
                    </a:cubicBezTo>
                    <a:close/>
                    <a:moveTo>
                      <a:pt x="5673" y="4695"/>
                    </a:moveTo>
                    <a:cubicBezTo>
                      <a:pt x="6521" y="5248"/>
                      <a:pt x="7465" y="5574"/>
                      <a:pt x="8443" y="5803"/>
                    </a:cubicBezTo>
                    <a:cubicBezTo>
                      <a:pt x="9390" y="6064"/>
                      <a:pt x="10368" y="6260"/>
                      <a:pt x="11346" y="6486"/>
                    </a:cubicBezTo>
                    <a:cubicBezTo>
                      <a:pt x="11346" y="6520"/>
                      <a:pt x="11346" y="6552"/>
                      <a:pt x="11312" y="6617"/>
                    </a:cubicBezTo>
                    <a:cubicBezTo>
                      <a:pt x="11215" y="6943"/>
                      <a:pt x="11085" y="7269"/>
                      <a:pt x="10986" y="7595"/>
                    </a:cubicBezTo>
                    <a:cubicBezTo>
                      <a:pt x="10939" y="7735"/>
                      <a:pt x="10877" y="7775"/>
                      <a:pt x="10785" y="7775"/>
                    </a:cubicBezTo>
                    <a:cubicBezTo>
                      <a:pt x="10748" y="7775"/>
                      <a:pt x="10707" y="7768"/>
                      <a:pt x="10660" y="7759"/>
                    </a:cubicBezTo>
                    <a:cubicBezTo>
                      <a:pt x="9194" y="7530"/>
                      <a:pt x="7791" y="7107"/>
                      <a:pt x="6422" y="6552"/>
                    </a:cubicBezTo>
                    <a:cubicBezTo>
                      <a:pt x="5999" y="6390"/>
                      <a:pt x="5608" y="6194"/>
                      <a:pt x="5183" y="6030"/>
                    </a:cubicBezTo>
                    <a:cubicBezTo>
                      <a:pt x="5347" y="5574"/>
                      <a:pt x="5509" y="5151"/>
                      <a:pt x="5673" y="4695"/>
                    </a:cubicBezTo>
                    <a:close/>
                    <a:moveTo>
                      <a:pt x="5086" y="6260"/>
                    </a:moveTo>
                    <a:cubicBezTo>
                      <a:pt x="5443" y="6455"/>
                      <a:pt x="5803" y="6586"/>
                      <a:pt x="6161" y="6747"/>
                    </a:cubicBezTo>
                    <a:cubicBezTo>
                      <a:pt x="6129" y="6812"/>
                      <a:pt x="6095" y="6912"/>
                      <a:pt x="6095" y="6977"/>
                    </a:cubicBezTo>
                    <a:cubicBezTo>
                      <a:pt x="4791" y="10563"/>
                      <a:pt x="3487" y="14180"/>
                      <a:pt x="2183" y="17801"/>
                    </a:cubicBezTo>
                    <a:cubicBezTo>
                      <a:pt x="2053" y="18127"/>
                      <a:pt x="1988" y="18453"/>
                      <a:pt x="1891" y="18745"/>
                    </a:cubicBezTo>
                    <a:cubicBezTo>
                      <a:pt x="1891" y="18810"/>
                      <a:pt x="1857" y="18844"/>
                      <a:pt x="1792" y="18875"/>
                    </a:cubicBezTo>
                    <a:cubicBezTo>
                      <a:pt x="1792" y="18810"/>
                      <a:pt x="1792" y="18745"/>
                      <a:pt x="1761" y="18680"/>
                    </a:cubicBezTo>
                    <a:cubicBezTo>
                      <a:pt x="1736" y="18438"/>
                      <a:pt x="1604" y="18304"/>
                      <a:pt x="1405" y="18304"/>
                    </a:cubicBezTo>
                    <a:cubicBezTo>
                      <a:pt x="1336" y="18304"/>
                      <a:pt x="1258" y="18320"/>
                      <a:pt x="1174" y="18353"/>
                    </a:cubicBezTo>
                    <a:cubicBezTo>
                      <a:pt x="1010" y="18419"/>
                      <a:pt x="848" y="18549"/>
                      <a:pt x="618" y="18648"/>
                    </a:cubicBezTo>
                    <a:cubicBezTo>
                      <a:pt x="2118" y="14540"/>
                      <a:pt x="3586" y="10399"/>
                      <a:pt x="5086" y="6260"/>
                    </a:cubicBezTo>
                    <a:close/>
                    <a:moveTo>
                      <a:pt x="6422" y="6878"/>
                    </a:moveTo>
                    <a:cubicBezTo>
                      <a:pt x="6847" y="7008"/>
                      <a:pt x="7269" y="7172"/>
                      <a:pt x="7694" y="7334"/>
                    </a:cubicBezTo>
                    <a:cubicBezTo>
                      <a:pt x="6260" y="11345"/>
                      <a:pt x="4791" y="15354"/>
                      <a:pt x="3357" y="19397"/>
                    </a:cubicBezTo>
                    <a:cubicBezTo>
                      <a:pt x="3222" y="19038"/>
                      <a:pt x="3073" y="18880"/>
                      <a:pt x="2834" y="18880"/>
                    </a:cubicBezTo>
                    <a:cubicBezTo>
                      <a:pt x="2725" y="18880"/>
                      <a:pt x="2597" y="18913"/>
                      <a:pt x="2444" y="18974"/>
                    </a:cubicBezTo>
                    <a:cubicBezTo>
                      <a:pt x="2314" y="19039"/>
                      <a:pt x="2183" y="19136"/>
                      <a:pt x="2053" y="19201"/>
                    </a:cubicBezTo>
                    <a:cubicBezTo>
                      <a:pt x="2053" y="19170"/>
                      <a:pt x="2022" y="19136"/>
                      <a:pt x="2053" y="19136"/>
                    </a:cubicBezTo>
                    <a:cubicBezTo>
                      <a:pt x="2770" y="17083"/>
                      <a:pt x="3487" y="15062"/>
                      <a:pt x="4205" y="13007"/>
                    </a:cubicBezTo>
                    <a:cubicBezTo>
                      <a:pt x="4891" y="11051"/>
                      <a:pt x="5608" y="9095"/>
                      <a:pt x="6325" y="7139"/>
                    </a:cubicBezTo>
                    <a:cubicBezTo>
                      <a:pt x="6356" y="7042"/>
                      <a:pt x="6390" y="6977"/>
                      <a:pt x="6422" y="6878"/>
                    </a:cubicBezTo>
                    <a:close/>
                    <a:moveTo>
                      <a:pt x="7955" y="7399"/>
                    </a:moveTo>
                    <a:cubicBezTo>
                      <a:pt x="8443" y="7530"/>
                      <a:pt x="8899" y="7660"/>
                      <a:pt x="9356" y="7791"/>
                    </a:cubicBezTo>
                    <a:cubicBezTo>
                      <a:pt x="7921" y="11802"/>
                      <a:pt x="6487" y="15779"/>
                      <a:pt x="5021" y="19757"/>
                    </a:cubicBezTo>
                    <a:cubicBezTo>
                      <a:pt x="4881" y="19546"/>
                      <a:pt x="4757" y="19453"/>
                      <a:pt x="4579" y="19453"/>
                    </a:cubicBezTo>
                    <a:cubicBezTo>
                      <a:pt x="4508" y="19453"/>
                      <a:pt x="4428" y="19468"/>
                      <a:pt x="4335" y="19496"/>
                    </a:cubicBezTo>
                    <a:cubicBezTo>
                      <a:pt x="4108" y="19561"/>
                      <a:pt x="3879" y="19723"/>
                      <a:pt x="3652" y="19822"/>
                    </a:cubicBezTo>
                    <a:cubicBezTo>
                      <a:pt x="3586" y="19853"/>
                      <a:pt x="3521" y="19918"/>
                      <a:pt x="3422" y="19984"/>
                    </a:cubicBezTo>
                    <a:cubicBezTo>
                      <a:pt x="4956" y="15745"/>
                      <a:pt x="6455" y="11572"/>
                      <a:pt x="7955" y="7399"/>
                    </a:cubicBezTo>
                    <a:close/>
                    <a:moveTo>
                      <a:pt x="9616" y="7856"/>
                    </a:moveTo>
                    <a:cubicBezTo>
                      <a:pt x="10008" y="7921"/>
                      <a:pt x="10399" y="8020"/>
                      <a:pt x="10790" y="8085"/>
                    </a:cubicBezTo>
                    <a:cubicBezTo>
                      <a:pt x="9324" y="12159"/>
                      <a:pt x="7856" y="16236"/>
                      <a:pt x="6422" y="20179"/>
                    </a:cubicBezTo>
                    <a:cubicBezTo>
                      <a:pt x="6356" y="20148"/>
                      <a:pt x="6226" y="20049"/>
                      <a:pt x="6129" y="20049"/>
                    </a:cubicBezTo>
                    <a:cubicBezTo>
                      <a:pt x="6076" y="20036"/>
                      <a:pt x="6017" y="20028"/>
                      <a:pt x="5957" y="20028"/>
                    </a:cubicBezTo>
                    <a:cubicBezTo>
                      <a:pt x="5870" y="20028"/>
                      <a:pt x="5781" y="20044"/>
                      <a:pt x="5704" y="20083"/>
                    </a:cubicBezTo>
                    <a:cubicBezTo>
                      <a:pt x="5509" y="20114"/>
                      <a:pt x="5347" y="20213"/>
                      <a:pt x="5151" y="20278"/>
                    </a:cubicBezTo>
                    <a:cubicBezTo>
                      <a:pt x="6651" y="16137"/>
                      <a:pt x="8117" y="11997"/>
                      <a:pt x="9616" y="7856"/>
                    </a:cubicBezTo>
                    <a:close/>
                    <a:moveTo>
                      <a:pt x="1361" y="18593"/>
                    </a:moveTo>
                    <a:cubicBezTo>
                      <a:pt x="1463" y="18593"/>
                      <a:pt x="1511" y="18687"/>
                      <a:pt x="1531" y="18875"/>
                    </a:cubicBezTo>
                    <a:cubicBezTo>
                      <a:pt x="1531" y="19105"/>
                      <a:pt x="1500" y="19300"/>
                      <a:pt x="1466" y="19527"/>
                    </a:cubicBezTo>
                    <a:cubicBezTo>
                      <a:pt x="1466" y="19592"/>
                      <a:pt x="1435" y="19626"/>
                      <a:pt x="1466" y="19691"/>
                    </a:cubicBezTo>
                    <a:cubicBezTo>
                      <a:pt x="1466" y="19788"/>
                      <a:pt x="1500" y="19887"/>
                      <a:pt x="1531" y="19984"/>
                    </a:cubicBezTo>
                    <a:cubicBezTo>
                      <a:pt x="1630" y="19918"/>
                      <a:pt x="1727" y="19918"/>
                      <a:pt x="1792" y="19853"/>
                    </a:cubicBezTo>
                    <a:cubicBezTo>
                      <a:pt x="2022" y="19561"/>
                      <a:pt x="2282" y="19332"/>
                      <a:pt x="2640" y="19201"/>
                    </a:cubicBezTo>
                    <a:cubicBezTo>
                      <a:pt x="2721" y="19175"/>
                      <a:pt x="2787" y="19160"/>
                      <a:pt x="2840" y="19160"/>
                    </a:cubicBezTo>
                    <a:cubicBezTo>
                      <a:pt x="2980" y="19160"/>
                      <a:pt x="3031" y="19260"/>
                      <a:pt x="3031" y="19496"/>
                    </a:cubicBezTo>
                    <a:cubicBezTo>
                      <a:pt x="3031" y="19723"/>
                      <a:pt x="2966" y="19952"/>
                      <a:pt x="2966" y="20213"/>
                    </a:cubicBezTo>
                    <a:cubicBezTo>
                      <a:pt x="2934" y="20310"/>
                      <a:pt x="3000" y="20409"/>
                      <a:pt x="3065" y="20539"/>
                    </a:cubicBezTo>
                    <a:cubicBezTo>
                      <a:pt x="3161" y="20505"/>
                      <a:pt x="3260" y="20474"/>
                      <a:pt x="3357" y="20409"/>
                    </a:cubicBezTo>
                    <a:cubicBezTo>
                      <a:pt x="3652" y="20213"/>
                      <a:pt x="3944" y="19984"/>
                      <a:pt x="4270" y="19822"/>
                    </a:cubicBezTo>
                    <a:cubicBezTo>
                      <a:pt x="4369" y="19757"/>
                      <a:pt x="4531" y="19788"/>
                      <a:pt x="4695" y="19757"/>
                    </a:cubicBezTo>
                    <a:lnTo>
                      <a:pt x="4695" y="19757"/>
                    </a:lnTo>
                    <a:cubicBezTo>
                      <a:pt x="4695" y="19887"/>
                      <a:pt x="4695" y="20017"/>
                      <a:pt x="4661" y="20148"/>
                    </a:cubicBezTo>
                    <a:cubicBezTo>
                      <a:pt x="4630" y="20310"/>
                      <a:pt x="4565" y="20505"/>
                      <a:pt x="4531" y="20701"/>
                    </a:cubicBezTo>
                    <a:cubicBezTo>
                      <a:pt x="4531" y="20766"/>
                      <a:pt x="4596" y="20865"/>
                      <a:pt x="4596" y="20930"/>
                    </a:cubicBezTo>
                    <a:cubicBezTo>
                      <a:pt x="4695" y="20930"/>
                      <a:pt x="4791" y="20930"/>
                      <a:pt x="4857" y="20865"/>
                    </a:cubicBezTo>
                    <a:cubicBezTo>
                      <a:pt x="5151" y="20701"/>
                      <a:pt x="5443" y="20505"/>
                      <a:pt x="5769" y="20343"/>
                    </a:cubicBezTo>
                    <a:cubicBezTo>
                      <a:pt x="5844" y="20301"/>
                      <a:pt x="5905" y="20279"/>
                      <a:pt x="5951" y="20279"/>
                    </a:cubicBezTo>
                    <a:cubicBezTo>
                      <a:pt x="6048" y="20279"/>
                      <a:pt x="6085" y="20373"/>
                      <a:pt x="6064" y="20570"/>
                    </a:cubicBezTo>
                    <a:cubicBezTo>
                      <a:pt x="6064" y="20766"/>
                      <a:pt x="6030" y="20962"/>
                      <a:pt x="6030" y="21191"/>
                    </a:cubicBezTo>
                    <a:cubicBezTo>
                      <a:pt x="5999" y="21387"/>
                      <a:pt x="5934" y="21614"/>
                      <a:pt x="5769" y="21778"/>
                    </a:cubicBezTo>
                    <a:lnTo>
                      <a:pt x="3618" y="23930"/>
                    </a:lnTo>
                    <a:lnTo>
                      <a:pt x="3521" y="24026"/>
                    </a:lnTo>
                    <a:cubicBezTo>
                      <a:pt x="3456" y="23864"/>
                      <a:pt x="3391" y="23734"/>
                      <a:pt x="3326" y="23604"/>
                    </a:cubicBezTo>
                    <a:cubicBezTo>
                      <a:pt x="3121" y="23219"/>
                      <a:pt x="2796" y="22996"/>
                      <a:pt x="2397" y="22996"/>
                    </a:cubicBezTo>
                    <a:cubicBezTo>
                      <a:pt x="2288" y="22996"/>
                      <a:pt x="2173" y="23013"/>
                      <a:pt x="2053" y="23048"/>
                    </a:cubicBezTo>
                    <a:cubicBezTo>
                      <a:pt x="1727" y="23147"/>
                      <a:pt x="1466" y="23278"/>
                      <a:pt x="1174" y="23408"/>
                    </a:cubicBezTo>
                    <a:cubicBezTo>
                      <a:pt x="1109" y="23439"/>
                      <a:pt x="1044" y="23439"/>
                      <a:pt x="944" y="23505"/>
                    </a:cubicBezTo>
                    <a:cubicBezTo>
                      <a:pt x="879" y="23048"/>
                      <a:pt x="814" y="22626"/>
                      <a:pt x="749" y="22234"/>
                    </a:cubicBezTo>
                    <a:cubicBezTo>
                      <a:pt x="618" y="21418"/>
                      <a:pt x="488" y="20636"/>
                      <a:pt x="358" y="19822"/>
                    </a:cubicBezTo>
                    <a:cubicBezTo>
                      <a:pt x="358" y="19723"/>
                      <a:pt x="358" y="19592"/>
                      <a:pt x="423" y="19496"/>
                    </a:cubicBezTo>
                    <a:cubicBezTo>
                      <a:pt x="553" y="19136"/>
                      <a:pt x="814" y="18875"/>
                      <a:pt x="1140" y="18680"/>
                    </a:cubicBezTo>
                    <a:cubicBezTo>
                      <a:pt x="1233" y="18622"/>
                      <a:pt x="1305" y="18593"/>
                      <a:pt x="1361" y="18593"/>
                    </a:cubicBezTo>
                    <a:close/>
                    <a:moveTo>
                      <a:pt x="1630" y="23538"/>
                    </a:moveTo>
                    <a:lnTo>
                      <a:pt x="1630" y="23538"/>
                    </a:lnTo>
                    <a:cubicBezTo>
                      <a:pt x="1466" y="23734"/>
                      <a:pt x="1270" y="23930"/>
                      <a:pt x="1075" y="24157"/>
                    </a:cubicBezTo>
                    <a:cubicBezTo>
                      <a:pt x="978" y="23799"/>
                      <a:pt x="978" y="23799"/>
                      <a:pt x="1239" y="23669"/>
                    </a:cubicBezTo>
                    <a:cubicBezTo>
                      <a:pt x="1370" y="23604"/>
                      <a:pt x="1500" y="23570"/>
                      <a:pt x="1630" y="23538"/>
                    </a:cubicBezTo>
                    <a:close/>
                    <a:moveTo>
                      <a:pt x="2608" y="23278"/>
                    </a:moveTo>
                    <a:cubicBezTo>
                      <a:pt x="2608" y="23309"/>
                      <a:pt x="2640" y="23343"/>
                      <a:pt x="2640" y="23343"/>
                    </a:cubicBezTo>
                    <a:cubicBezTo>
                      <a:pt x="2183" y="23831"/>
                      <a:pt x="1727" y="24287"/>
                      <a:pt x="1270" y="24777"/>
                    </a:cubicBezTo>
                    <a:cubicBezTo>
                      <a:pt x="1140" y="24678"/>
                      <a:pt x="1109" y="24582"/>
                      <a:pt x="1205" y="24483"/>
                    </a:cubicBezTo>
                    <a:cubicBezTo>
                      <a:pt x="1531" y="24091"/>
                      <a:pt x="1891" y="23700"/>
                      <a:pt x="2248" y="23343"/>
                    </a:cubicBezTo>
                    <a:cubicBezTo>
                      <a:pt x="2314" y="23278"/>
                      <a:pt x="2478" y="23309"/>
                      <a:pt x="2608" y="23278"/>
                    </a:cubicBezTo>
                    <a:close/>
                    <a:moveTo>
                      <a:pt x="2869" y="23505"/>
                    </a:moveTo>
                    <a:cubicBezTo>
                      <a:pt x="3096" y="23700"/>
                      <a:pt x="3130" y="23734"/>
                      <a:pt x="2934" y="23896"/>
                    </a:cubicBezTo>
                    <a:cubicBezTo>
                      <a:pt x="2608" y="24222"/>
                      <a:pt x="2282" y="24548"/>
                      <a:pt x="1988" y="24874"/>
                    </a:cubicBezTo>
                    <a:cubicBezTo>
                      <a:pt x="1922" y="24940"/>
                      <a:pt x="1867" y="24964"/>
                      <a:pt x="1812" y="24964"/>
                    </a:cubicBezTo>
                    <a:cubicBezTo>
                      <a:pt x="1730" y="24964"/>
                      <a:pt x="1648" y="24913"/>
                      <a:pt x="1531" y="24874"/>
                    </a:cubicBezTo>
                    <a:cubicBezTo>
                      <a:pt x="2022" y="24417"/>
                      <a:pt x="2444" y="23961"/>
                      <a:pt x="2869" y="23505"/>
                    </a:cubicBezTo>
                    <a:close/>
                    <a:moveTo>
                      <a:pt x="3227" y="24091"/>
                    </a:moveTo>
                    <a:cubicBezTo>
                      <a:pt x="3292" y="24190"/>
                      <a:pt x="3292" y="24287"/>
                      <a:pt x="3195" y="24386"/>
                    </a:cubicBezTo>
                    <a:cubicBezTo>
                      <a:pt x="3000" y="24548"/>
                      <a:pt x="2835" y="24712"/>
                      <a:pt x="2705" y="24874"/>
                    </a:cubicBezTo>
                    <a:cubicBezTo>
                      <a:pt x="2629" y="24950"/>
                      <a:pt x="2552" y="24982"/>
                      <a:pt x="2469" y="24982"/>
                    </a:cubicBezTo>
                    <a:cubicBezTo>
                      <a:pt x="2411" y="24982"/>
                      <a:pt x="2349" y="24966"/>
                      <a:pt x="2282" y="24939"/>
                    </a:cubicBezTo>
                    <a:cubicBezTo>
                      <a:pt x="2575" y="24678"/>
                      <a:pt x="2901" y="24386"/>
                      <a:pt x="3227" y="24091"/>
                    </a:cubicBezTo>
                    <a:close/>
                    <a:moveTo>
                      <a:pt x="8117" y="0"/>
                    </a:moveTo>
                    <a:cubicBezTo>
                      <a:pt x="7825" y="31"/>
                      <a:pt x="7499" y="97"/>
                      <a:pt x="7204" y="130"/>
                    </a:cubicBezTo>
                    <a:cubicBezTo>
                      <a:pt x="7042" y="130"/>
                      <a:pt x="6977" y="196"/>
                      <a:pt x="6943" y="326"/>
                    </a:cubicBezTo>
                    <a:cubicBezTo>
                      <a:pt x="6226" y="2379"/>
                      <a:pt x="5477" y="4400"/>
                      <a:pt x="4760" y="6421"/>
                    </a:cubicBezTo>
                    <a:cubicBezTo>
                      <a:pt x="3652" y="9455"/>
                      <a:pt x="2575" y="12485"/>
                      <a:pt x="1466" y="15518"/>
                    </a:cubicBezTo>
                    <a:cubicBezTo>
                      <a:pt x="1010" y="16823"/>
                      <a:pt x="522" y="18093"/>
                      <a:pt x="65" y="19397"/>
                    </a:cubicBezTo>
                    <a:cubicBezTo>
                      <a:pt x="32" y="19462"/>
                      <a:pt x="0" y="19561"/>
                      <a:pt x="0" y="19626"/>
                    </a:cubicBezTo>
                    <a:lnTo>
                      <a:pt x="196" y="20409"/>
                    </a:lnTo>
                    <a:cubicBezTo>
                      <a:pt x="391" y="21778"/>
                      <a:pt x="618" y="23113"/>
                      <a:pt x="814" y="24483"/>
                    </a:cubicBezTo>
                    <a:cubicBezTo>
                      <a:pt x="879" y="24809"/>
                      <a:pt x="1044" y="25038"/>
                      <a:pt x="1370" y="25135"/>
                    </a:cubicBezTo>
                    <a:cubicBezTo>
                      <a:pt x="1727" y="25200"/>
                      <a:pt x="2118" y="25234"/>
                      <a:pt x="2478" y="25265"/>
                    </a:cubicBezTo>
                    <a:cubicBezTo>
                      <a:pt x="2575" y="25265"/>
                      <a:pt x="2739" y="25234"/>
                      <a:pt x="2804" y="25135"/>
                    </a:cubicBezTo>
                    <a:cubicBezTo>
                      <a:pt x="3813" y="24157"/>
                      <a:pt x="4825" y="23147"/>
                      <a:pt x="5803" y="22135"/>
                    </a:cubicBezTo>
                    <a:cubicBezTo>
                      <a:pt x="5965" y="21974"/>
                      <a:pt x="6095" y="21843"/>
                      <a:pt x="6195" y="21648"/>
                    </a:cubicBezTo>
                    <a:cubicBezTo>
                      <a:pt x="6325" y="21452"/>
                      <a:pt x="6356" y="21256"/>
                      <a:pt x="6422" y="21027"/>
                    </a:cubicBezTo>
                    <a:cubicBezTo>
                      <a:pt x="7008" y="19397"/>
                      <a:pt x="7595" y="17767"/>
                      <a:pt x="8182" y="16105"/>
                    </a:cubicBezTo>
                    <a:cubicBezTo>
                      <a:pt x="9846" y="11507"/>
                      <a:pt x="11507" y="6912"/>
                      <a:pt x="13171" y="2347"/>
                    </a:cubicBezTo>
                    <a:cubicBezTo>
                      <a:pt x="13237" y="2118"/>
                      <a:pt x="13171" y="1987"/>
                      <a:pt x="13041" y="1891"/>
                    </a:cubicBezTo>
                    <a:cubicBezTo>
                      <a:pt x="12811" y="1695"/>
                      <a:pt x="12585" y="1531"/>
                      <a:pt x="12355" y="1369"/>
                    </a:cubicBezTo>
                    <a:cubicBezTo>
                      <a:pt x="11085" y="553"/>
                      <a:pt x="9682" y="65"/>
                      <a:pt x="81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2"/>
              <p:cNvSpPr/>
              <p:nvPr/>
            </p:nvSpPr>
            <p:spPr>
              <a:xfrm>
                <a:off x="7421669" y="3174514"/>
                <a:ext cx="34198" cy="33989"/>
              </a:xfrm>
              <a:custGeom>
                <a:rect b="b" l="l" r="r" t="t"/>
                <a:pathLst>
                  <a:path extrusionOk="0" h="488" w="491">
                    <a:moveTo>
                      <a:pt x="230" y="0"/>
                    </a:moveTo>
                    <a:cubicBezTo>
                      <a:pt x="100" y="0"/>
                      <a:pt x="1" y="97"/>
                      <a:pt x="1" y="227"/>
                    </a:cubicBezTo>
                    <a:cubicBezTo>
                      <a:pt x="34" y="326"/>
                      <a:pt x="131" y="391"/>
                      <a:pt x="196" y="488"/>
                    </a:cubicBezTo>
                    <a:lnTo>
                      <a:pt x="261" y="488"/>
                    </a:lnTo>
                    <a:cubicBezTo>
                      <a:pt x="327" y="423"/>
                      <a:pt x="426" y="326"/>
                      <a:pt x="457" y="261"/>
                    </a:cubicBezTo>
                    <a:cubicBezTo>
                      <a:pt x="491" y="131"/>
                      <a:pt x="360" y="0"/>
                      <a:pt x="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2"/>
              <p:cNvSpPr/>
              <p:nvPr/>
            </p:nvSpPr>
            <p:spPr>
              <a:xfrm>
                <a:off x="7437689" y="3228980"/>
                <a:ext cx="24935" cy="34059"/>
              </a:xfrm>
              <a:custGeom>
                <a:rect b="b" l="l" r="r" t="t"/>
                <a:pathLst>
                  <a:path extrusionOk="0" h="489" w="358">
                    <a:moveTo>
                      <a:pt x="196" y="1"/>
                    </a:moveTo>
                    <a:cubicBezTo>
                      <a:pt x="130" y="97"/>
                      <a:pt x="31" y="162"/>
                      <a:pt x="0" y="261"/>
                    </a:cubicBezTo>
                    <a:cubicBezTo>
                      <a:pt x="0" y="293"/>
                      <a:pt x="97" y="358"/>
                      <a:pt x="162" y="488"/>
                    </a:cubicBezTo>
                    <a:cubicBezTo>
                      <a:pt x="261" y="358"/>
                      <a:pt x="326" y="261"/>
                      <a:pt x="357" y="162"/>
                    </a:cubicBezTo>
                    <a:cubicBezTo>
                      <a:pt x="357" y="131"/>
                      <a:pt x="261" y="66"/>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2"/>
              <p:cNvSpPr/>
              <p:nvPr/>
            </p:nvSpPr>
            <p:spPr>
              <a:xfrm>
                <a:off x="7473976" y="3188096"/>
                <a:ext cx="27303" cy="20407"/>
              </a:xfrm>
              <a:custGeom>
                <a:rect b="b" l="l" r="r" t="t"/>
                <a:pathLst>
                  <a:path extrusionOk="0" h="293" w="392">
                    <a:moveTo>
                      <a:pt x="162" y="1"/>
                    </a:moveTo>
                    <a:cubicBezTo>
                      <a:pt x="97" y="1"/>
                      <a:pt x="32" y="97"/>
                      <a:pt x="1" y="131"/>
                    </a:cubicBezTo>
                    <a:cubicBezTo>
                      <a:pt x="32" y="196"/>
                      <a:pt x="97" y="293"/>
                      <a:pt x="162" y="293"/>
                    </a:cubicBezTo>
                    <a:cubicBezTo>
                      <a:pt x="196" y="293"/>
                      <a:pt x="293" y="228"/>
                      <a:pt x="392" y="162"/>
                    </a:cubicBezTo>
                    <a:cubicBezTo>
                      <a:pt x="293" y="66"/>
                      <a:pt x="228" y="1"/>
                      <a:pt x="1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2"/>
              <p:cNvSpPr/>
              <p:nvPr/>
            </p:nvSpPr>
            <p:spPr>
              <a:xfrm>
                <a:off x="6967551" y="3925968"/>
                <a:ext cx="36357" cy="34268"/>
              </a:xfrm>
              <a:custGeom>
                <a:rect b="b" l="l" r="r" t="t"/>
                <a:pathLst>
                  <a:path extrusionOk="0" h="492" w="522">
                    <a:moveTo>
                      <a:pt x="261" y="1"/>
                    </a:moveTo>
                    <a:cubicBezTo>
                      <a:pt x="99" y="1"/>
                      <a:pt x="34" y="100"/>
                      <a:pt x="34" y="262"/>
                    </a:cubicBezTo>
                    <a:cubicBezTo>
                      <a:pt x="0" y="426"/>
                      <a:pt x="131" y="457"/>
                      <a:pt x="261" y="491"/>
                    </a:cubicBezTo>
                    <a:cubicBezTo>
                      <a:pt x="425" y="457"/>
                      <a:pt x="491" y="392"/>
                      <a:pt x="491" y="231"/>
                    </a:cubicBezTo>
                    <a:cubicBezTo>
                      <a:pt x="522" y="100"/>
                      <a:pt x="425" y="1"/>
                      <a:pt x="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2"/>
              <p:cNvSpPr/>
              <p:nvPr/>
            </p:nvSpPr>
            <p:spPr>
              <a:xfrm>
                <a:off x="7010734" y="3998265"/>
                <a:ext cx="29532" cy="23542"/>
              </a:xfrm>
              <a:custGeom>
                <a:rect b="b" l="l" r="r" t="t"/>
                <a:pathLst>
                  <a:path extrusionOk="0" h="338" w="424">
                    <a:moveTo>
                      <a:pt x="222" y="0"/>
                    </a:moveTo>
                    <a:cubicBezTo>
                      <a:pt x="214" y="0"/>
                      <a:pt x="205" y="2"/>
                      <a:pt x="197" y="6"/>
                    </a:cubicBezTo>
                    <a:cubicBezTo>
                      <a:pt x="131" y="6"/>
                      <a:pt x="1" y="105"/>
                      <a:pt x="1" y="171"/>
                    </a:cubicBezTo>
                    <a:cubicBezTo>
                      <a:pt x="32" y="236"/>
                      <a:pt x="131" y="332"/>
                      <a:pt x="197" y="332"/>
                    </a:cubicBezTo>
                    <a:cubicBezTo>
                      <a:pt x="204" y="336"/>
                      <a:pt x="211" y="338"/>
                      <a:pt x="218" y="338"/>
                    </a:cubicBezTo>
                    <a:cubicBezTo>
                      <a:pt x="277" y="338"/>
                      <a:pt x="338" y="228"/>
                      <a:pt x="423" y="171"/>
                    </a:cubicBezTo>
                    <a:cubicBezTo>
                      <a:pt x="340" y="84"/>
                      <a:pt x="279" y="0"/>
                      <a:pt x="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2"/>
              <p:cNvSpPr/>
              <p:nvPr/>
            </p:nvSpPr>
            <p:spPr>
              <a:xfrm>
                <a:off x="7049250" y="3941500"/>
                <a:ext cx="25144" cy="20895"/>
              </a:xfrm>
              <a:custGeom>
                <a:rect b="b" l="l" r="r" t="t"/>
                <a:pathLst>
                  <a:path extrusionOk="0" h="300" w="361">
                    <a:moveTo>
                      <a:pt x="180" y="1"/>
                    </a:moveTo>
                    <a:cubicBezTo>
                      <a:pt x="175" y="1"/>
                      <a:pt x="170" y="3"/>
                      <a:pt x="165" y="8"/>
                    </a:cubicBezTo>
                    <a:cubicBezTo>
                      <a:pt x="100" y="8"/>
                      <a:pt x="1" y="104"/>
                      <a:pt x="1" y="138"/>
                    </a:cubicBezTo>
                    <a:cubicBezTo>
                      <a:pt x="1" y="203"/>
                      <a:pt x="100" y="300"/>
                      <a:pt x="165" y="300"/>
                    </a:cubicBezTo>
                    <a:cubicBezTo>
                      <a:pt x="196" y="300"/>
                      <a:pt x="262" y="234"/>
                      <a:pt x="361" y="138"/>
                    </a:cubicBezTo>
                    <a:cubicBezTo>
                      <a:pt x="276" y="82"/>
                      <a:pt x="215" y="1"/>
                      <a:pt x="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2"/>
              <p:cNvSpPr/>
              <p:nvPr/>
            </p:nvSpPr>
            <p:spPr>
              <a:xfrm>
                <a:off x="7401331" y="2586320"/>
                <a:ext cx="95421" cy="86296"/>
              </a:xfrm>
              <a:custGeom>
                <a:rect b="b" l="l" r="r" t="t"/>
                <a:pathLst>
                  <a:path extrusionOk="0" h="1239" w="1370">
                    <a:moveTo>
                      <a:pt x="684" y="261"/>
                    </a:moveTo>
                    <a:cubicBezTo>
                      <a:pt x="879" y="261"/>
                      <a:pt x="1075" y="456"/>
                      <a:pt x="1075" y="652"/>
                    </a:cubicBezTo>
                    <a:cubicBezTo>
                      <a:pt x="1075" y="816"/>
                      <a:pt x="913" y="978"/>
                      <a:pt x="718" y="978"/>
                    </a:cubicBezTo>
                    <a:cubicBezTo>
                      <a:pt x="522" y="978"/>
                      <a:pt x="293" y="782"/>
                      <a:pt x="293" y="587"/>
                    </a:cubicBezTo>
                    <a:cubicBezTo>
                      <a:pt x="293" y="425"/>
                      <a:pt x="488" y="261"/>
                      <a:pt x="684" y="261"/>
                    </a:cubicBezTo>
                    <a:close/>
                    <a:moveTo>
                      <a:pt x="652" y="0"/>
                    </a:moveTo>
                    <a:cubicBezTo>
                      <a:pt x="326" y="0"/>
                      <a:pt x="0" y="261"/>
                      <a:pt x="0" y="556"/>
                    </a:cubicBezTo>
                    <a:cubicBezTo>
                      <a:pt x="0" y="913"/>
                      <a:pt x="358" y="1239"/>
                      <a:pt x="684" y="1239"/>
                    </a:cubicBezTo>
                    <a:cubicBezTo>
                      <a:pt x="1075" y="1239"/>
                      <a:pt x="1370" y="978"/>
                      <a:pt x="1370" y="652"/>
                    </a:cubicBezTo>
                    <a:cubicBezTo>
                      <a:pt x="1370" y="295"/>
                      <a:pt x="1044" y="0"/>
                      <a:pt x="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2"/>
              <p:cNvSpPr/>
              <p:nvPr/>
            </p:nvSpPr>
            <p:spPr>
              <a:xfrm>
                <a:off x="7448902" y="2697620"/>
                <a:ext cx="81839" cy="70416"/>
              </a:xfrm>
              <a:custGeom>
                <a:rect b="b" l="l" r="r" t="t"/>
                <a:pathLst>
                  <a:path extrusionOk="0" h="1011" w="1175">
                    <a:moveTo>
                      <a:pt x="648" y="287"/>
                    </a:moveTo>
                    <a:cubicBezTo>
                      <a:pt x="776" y="287"/>
                      <a:pt x="853" y="375"/>
                      <a:pt x="882" y="489"/>
                    </a:cubicBezTo>
                    <a:cubicBezTo>
                      <a:pt x="882" y="684"/>
                      <a:pt x="718" y="718"/>
                      <a:pt x="556" y="749"/>
                    </a:cubicBezTo>
                    <a:cubicBezTo>
                      <a:pt x="457" y="684"/>
                      <a:pt x="327" y="588"/>
                      <a:pt x="295" y="489"/>
                    </a:cubicBezTo>
                    <a:cubicBezTo>
                      <a:pt x="295" y="327"/>
                      <a:pt x="457" y="293"/>
                      <a:pt x="588" y="293"/>
                    </a:cubicBezTo>
                    <a:cubicBezTo>
                      <a:pt x="609" y="289"/>
                      <a:pt x="629" y="287"/>
                      <a:pt x="648" y="287"/>
                    </a:cubicBezTo>
                    <a:close/>
                    <a:moveTo>
                      <a:pt x="556" y="1"/>
                    </a:moveTo>
                    <a:cubicBezTo>
                      <a:pt x="230" y="1"/>
                      <a:pt x="1" y="228"/>
                      <a:pt x="1" y="489"/>
                    </a:cubicBezTo>
                    <a:cubicBezTo>
                      <a:pt x="1" y="783"/>
                      <a:pt x="295" y="1010"/>
                      <a:pt x="588" y="1010"/>
                    </a:cubicBezTo>
                    <a:cubicBezTo>
                      <a:pt x="914" y="1010"/>
                      <a:pt x="1174" y="783"/>
                      <a:pt x="1174" y="522"/>
                    </a:cubicBezTo>
                    <a:cubicBezTo>
                      <a:pt x="1174" y="228"/>
                      <a:pt x="882" y="1"/>
                      <a:pt x="5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2"/>
              <p:cNvSpPr/>
              <p:nvPr/>
            </p:nvSpPr>
            <p:spPr>
              <a:xfrm>
                <a:off x="7371730" y="2690725"/>
                <a:ext cx="56904" cy="52377"/>
              </a:xfrm>
              <a:custGeom>
                <a:rect b="b" l="l" r="r" t="t"/>
                <a:pathLst>
                  <a:path extrusionOk="0" h="752" w="817">
                    <a:moveTo>
                      <a:pt x="392" y="1"/>
                    </a:moveTo>
                    <a:cubicBezTo>
                      <a:pt x="165" y="1"/>
                      <a:pt x="0" y="165"/>
                      <a:pt x="0" y="361"/>
                    </a:cubicBezTo>
                    <a:cubicBezTo>
                      <a:pt x="0" y="588"/>
                      <a:pt x="196" y="752"/>
                      <a:pt x="425" y="752"/>
                    </a:cubicBezTo>
                    <a:cubicBezTo>
                      <a:pt x="652" y="718"/>
                      <a:pt x="817" y="588"/>
                      <a:pt x="817" y="392"/>
                    </a:cubicBezTo>
                    <a:cubicBezTo>
                      <a:pt x="817" y="165"/>
                      <a:pt x="621" y="1"/>
                      <a:pt x="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2"/>
              <p:cNvSpPr/>
              <p:nvPr/>
            </p:nvSpPr>
            <p:spPr>
              <a:xfrm>
                <a:off x="7519388" y="2649840"/>
                <a:ext cx="36427" cy="38795"/>
              </a:xfrm>
              <a:custGeom>
                <a:rect b="b" l="l" r="r" t="t"/>
                <a:pathLst>
                  <a:path extrusionOk="0" h="557" w="523">
                    <a:moveTo>
                      <a:pt x="262" y="1"/>
                    </a:moveTo>
                    <a:cubicBezTo>
                      <a:pt x="131" y="1"/>
                      <a:pt x="1" y="131"/>
                      <a:pt x="1" y="296"/>
                    </a:cubicBezTo>
                    <a:cubicBezTo>
                      <a:pt x="1" y="426"/>
                      <a:pt x="131" y="556"/>
                      <a:pt x="293" y="556"/>
                    </a:cubicBezTo>
                    <a:cubicBezTo>
                      <a:pt x="423" y="522"/>
                      <a:pt x="522" y="457"/>
                      <a:pt x="522" y="296"/>
                    </a:cubicBezTo>
                    <a:cubicBezTo>
                      <a:pt x="522" y="165"/>
                      <a:pt x="392" y="1"/>
                      <a:pt x="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2"/>
              <p:cNvSpPr/>
              <p:nvPr/>
            </p:nvSpPr>
            <p:spPr>
              <a:xfrm>
                <a:off x="7630550" y="2808782"/>
                <a:ext cx="29741" cy="31900"/>
              </a:xfrm>
              <a:custGeom>
                <a:rect b="b" l="l" r="r" t="t"/>
                <a:pathLst>
                  <a:path extrusionOk="0" h="458" w="427">
                    <a:moveTo>
                      <a:pt x="230" y="1"/>
                    </a:moveTo>
                    <a:cubicBezTo>
                      <a:pt x="100" y="1"/>
                      <a:pt x="1" y="100"/>
                      <a:pt x="1" y="230"/>
                    </a:cubicBezTo>
                    <a:cubicBezTo>
                      <a:pt x="35" y="327"/>
                      <a:pt x="100" y="392"/>
                      <a:pt x="165" y="457"/>
                    </a:cubicBezTo>
                    <a:lnTo>
                      <a:pt x="262" y="457"/>
                    </a:lnTo>
                    <a:cubicBezTo>
                      <a:pt x="327" y="392"/>
                      <a:pt x="426" y="296"/>
                      <a:pt x="426" y="197"/>
                    </a:cubicBezTo>
                    <a:cubicBezTo>
                      <a:pt x="426" y="131"/>
                      <a:pt x="327" y="35"/>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2"/>
              <p:cNvSpPr/>
              <p:nvPr/>
            </p:nvSpPr>
            <p:spPr>
              <a:xfrm>
                <a:off x="7673802" y="2763370"/>
                <a:ext cx="29532" cy="27790"/>
              </a:xfrm>
              <a:custGeom>
                <a:rect b="b" l="l" r="r" t="t"/>
                <a:pathLst>
                  <a:path extrusionOk="0" h="399" w="424">
                    <a:moveTo>
                      <a:pt x="162" y="1"/>
                    </a:moveTo>
                    <a:cubicBezTo>
                      <a:pt x="97" y="66"/>
                      <a:pt x="1" y="131"/>
                      <a:pt x="1" y="197"/>
                    </a:cubicBezTo>
                    <a:cubicBezTo>
                      <a:pt x="1" y="262"/>
                      <a:pt x="97" y="361"/>
                      <a:pt x="162" y="392"/>
                    </a:cubicBezTo>
                    <a:cubicBezTo>
                      <a:pt x="171" y="397"/>
                      <a:pt x="180" y="399"/>
                      <a:pt x="189" y="399"/>
                    </a:cubicBezTo>
                    <a:cubicBezTo>
                      <a:pt x="247" y="399"/>
                      <a:pt x="311" y="314"/>
                      <a:pt x="423" y="230"/>
                    </a:cubicBezTo>
                    <a:cubicBezTo>
                      <a:pt x="293" y="131"/>
                      <a:pt x="228" y="66"/>
                      <a:pt x="1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2"/>
              <p:cNvSpPr/>
              <p:nvPr/>
            </p:nvSpPr>
            <p:spPr>
              <a:xfrm>
                <a:off x="7687454" y="2808782"/>
                <a:ext cx="24935" cy="29741"/>
              </a:xfrm>
              <a:custGeom>
                <a:rect b="b" l="l" r="r" t="t"/>
                <a:pathLst>
                  <a:path extrusionOk="0" h="427" w="358">
                    <a:moveTo>
                      <a:pt x="131" y="1"/>
                    </a:moveTo>
                    <a:cubicBezTo>
                      <a:pt x="97" y="66"/>
                      <a:pt x="0" y="165"/>
                      <a:pt x="0" y="230"/>
                    </a:cubicBezTo>
                    <a:cubicBezTo>
                      <a:pt x="0" y="296"/>
                      <a:pt x="97" y="361"/>
                      <a:pt x="162" y="426"/>
                    </a:cubicBezTo>
                    <a:cubicBezTo>
                      <a:pt x="227" y="361"/>
                      <a:pt x="326" y="296"/>
                      <a:pt x="358" y="230"/>
                    </a:cubicBezTo>
                    <a:cubicBezTo>
                      <a:pt x="358" y="165"/>
                      <a:pt x="261" y="66"/>
                      <a:pt x="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2"/>
              <p:cNvSpPr/>
              <p:nvPr/>
            </p:nvSpPr>
            <p:spPr>
              <a:xfrm>
                <a:off x="7031141" y="3442457"/>
                <a:ext cx="81769" cy="195299"/>
              </a:xfrm>
              <a:custGeom>
                <a:rect b="b" l="l" r="r" t="t"/>
                <a:pathLst>
                  <a:path extrusionOk="0" h="2804" w="1174">
                    <a:moveTo>
                      <a:pt x="1109" y="0"/>
                    </a:moveTo>
                    <a:cubicBezTo>
                      <a:pt x="1043" y="31"/>
                      <a:pt x="947" y="97"/>
                      <a:pt x="882" y="131"/>
                    </a:cubicBezTo>
                    <a:lnTo>
                      <a:pt x="882" y="227"/>
                    </a:lnTo>
                    <a:cubicBezTo>
                      <a:pt x="587" y="978"/>
                      <a:pt x="326" y="1727"/>
                      <a:pt x="34" y="2478"/>
                    </a:cubicBezTo>
                    <a:cubicBezTo>
                      <a:pt x="34" y="2543"/>
                      <a:pt x="0" y="2574"/>
                      <a:pt x="0" y="2673"/>
                    </a:cubicBezTo>
                    <a:cubicBezTo>
                      <a:pt x="0" y="2705"/>
                      <a:pt x="34" y="2739"/>
                      <a:pt x="99" y="2804"/>
                    </a:cubicBezTo>
                    <a:cubicBezTo>
                      <a:pt x="164" y="2739"/>
                      <a:pt x="261" y="2705"/>
                      <a:pt x="261" y="2673"/>
                    </a:cubicBezTo>
                    <a:cubicBezTo>
                      <a:pt x="587" y="1857"/>
                      <a:pt x="882" y="1043"/>
                      <a:pt x="1142" y="227"/>
                    </a:cubicBezTo>
                    <a:cubicBezTo>
                      <a:pt x="1174" y="162"/>
                      <a:pt x="1109" y="65"/>
                      <a:pt x="11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2"/>
              <p:cNvSpPr/>
              <p:nvPr/>
            </p:nvSpPr>
            <p:spPr>
              <a:xfrm>
                <a:off x="7003839" y="3652592"/>
                <a:ext cx="34268" cy="57879"/>
              </a:xfrm>
              <a:custGeom>
                <a:rect b="b" l="l" r="r" t="t"/>
                <a:pathLst>
                  <a:path extrusionOk="0" h="831" w="492">
                    <a:moveTo>
                      <a:pt x="319" y="1"/>
                    </a:moveTo>
                    <a:cubicBezTo>
                      <a:pt x="279" y="1"/>
                      <a:pt x="230" y="24"/>
                      <a:pt x="230" y="48"/>
                    </a:cubicBezTo>
                    <a:cubicBezTo>
                      <a:pt x="131" y="243"/>
                      <a:pt x="66" y="470"/>
                      <a:pt x="1" y="666"/>
                    </a:cubicBezTo>
                    <a:cubicBezTo>
                      <a:pt x="1" y="731"/>
                      <a:pt x="35" y="796"/>
                      <a:pt x="100" y="830"/>
                    </a:cubicBezTo>
                    <a:cubicBezTo>
                      <a:pt x="100" y="830"/>
                      <a:pt x="196" y="796"/>
                      <a:pt x="230" y="765"/>
                    </a:cubicBezTo>
                    <a:cubicBezTo>
                      <a:pt x="327" y="569"/>
                      <a:pt x="392" y="374"/>
                      <a:pt x="491" y="144"/>
                    </a:cubicBezTo>
                    <a:cubicBezTo>
                      <a:pt x="457" y="113"/>
                      <a:pt x="426" y="48"/>
                      <a:pt x="361" y="14"/>
                    </a:cubicBezTo>
                    <a:cubicBezTo>
                      <a:pt x="351" y="5"/>
                      <a:pt x="336" y="1"/>
                      <a:pt x="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2"/>
              <p:cNvSpPr/>
              <p:nvPr/>
            </p:nvSpPr>
            <p:spPr>
              <a:xfrm>
                <a:off x="7260569" y="2969743"/>
                <a:ext cx="38586" cy="34407"/>
              </a:xfrm>
              <a:custGeom>
                <a:rect b="b" l="l" r="r" t="t"/>
                <a:pathLst>
                  <a:path extrusionOk="0" h="494" w="554">
                    <a:moveTo>
                      <a:pt x="368" y="1"/>
                    </a:moveTo>
                    <a:cubicBezTo>
                      <a:pt x="354" y="1"/>
                      <a:pt x="340" y="2"/>
                      <a:pt x="326" y="6"/>
                    </a:cubicBezTo>
                    <a:cubicBezTo>
                      <a:pt x="196" y="37"/>
                      <a:pt x="0" y="37"/>
                      <a:pt x="0" y="233"/>
                    </a:cubicBezTo>
                    <a:cubicBezTo>
                      <a:pt x="0" y="397"/>
                      <a:pt x="97" y="494"/>
                      <a:pt x="261" y="494"/>
                    </a:cubicBezTo>
                    <a:cubicBezTo>
                      <a:pt x="423" y="494"/>
                      <a:pt x="553" y="363"/>
                      <a:pt x="553" y="233"/>
                    </a:cubicBezTo>
                    <a:cubicBezTo>
                      <a:pt x="553" y="117"/>
                      <a:pt x="476" y="1"/>
                      <a:pt x="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2"/>
              <p:cNvSpPr/>
              <p:nvPr/>
            </p:nvSpPr>
            <p:spPr>
              <a:xfrm>
                <a:off x="7244549" y="3031313"/>
                <a:ext cx="25144" cy="22776"/>
              </a:xfrm>
              <a:custGeom>
                <a:rect b="b" l="l" r="r" t="t"/>
                <a:pathLst>
                  <a:path extrusionOk="0" h="327" w="361">
                    <a:moveTo>
                      <a:pt x="230" y="1"/>
                    </a:moveTo>
                    <a:cubicBezTo>
                      <a:pt x="165" y="1"/>
                      <a:pt x="100" y="100"/>
                      <a:pt x="1" y="165"/>
                    </a:cubicBezTo>
                    <a:cubicBezTo>
                      <a:pt x="100" y="230"/>
                      <a:pt x="165" y="327"/>
                      <a:pt x="196" y="327"/>
                    </a:cubicBezTo>
                    <a:cubicBezTo>
                      <a:pt x="261" y="296"/>
                      <a:pt x="361" y="230"/>
                      <a:pt x="361" y="165"/>
                    </a:cubicBezTo>
                    <a:cubicBezTo>
                      <a:pt x="361" y="100"/>
                      <a:pt x="261" y="1"/>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2"/>
              <p:cNvSpPr/>
              <p:nvPr/>
            </p:nvSpPr>
            <p:spPr>
              <a:xfrm>
                <a:off x="7476136" y="3117053"/>
                <a:ext cx="136375" cy="321783"/>
              </a:xfrm>
              <a:custGeom>
                <a:rect b="b" l="l" r="r" t="t"/>
                <a:pathLst>
                  <a:path extrusionOk="0" h="4620" w="1958">
                    <a:moveTo>
                      <a:pt x="1836" y="1"/>
                    </a:moveTo>
                    <a:cubicBezTo>
                      <a:pt x="1793" y="1"/>
                      <a:pt x="1724" y="49"/>
                      <a:pt x="1696" y="74"/>
                    </a:cubicBezTo>
                    <a:cubicBezTo>
                      <a:pt x="1665" y="108"/>
                      <a:pt x="1631" y="204"/>
                      <a:pt x="1631" y="270"/>
                    </a:cubicBezTo>
                    <a:lnTo>
                      <a:pt x="165" y="4281"/>
                    </a:lnTo>
                    <a:cubicBezTo>
                      <a:pt x="131" y="4377"/>
                      <a:pt x="1" y="4542"/>
                      <a:pt x="197" y="4607"/>
                    </a:cubicBezTo>
                    <a:cubicBezTo>
                      <a:pt x="219" y="4616"/>
                      <a:pt x="239" y="4620"/>
                      <a:pt x="257" y="4620"/>
                    </a:cubicBezTo>
                    <a:cubicBezTo>
                      <a:pt x="370" y="4620"/>
                      <a:pt x="397" y="4463"/>
                      <a:pt x="426" y="4377"/>
                    </a:cubicBezTo>
                    <a:cubicBezTo>
                      <a:pt x="914" y="3008"/>
                      <a:pt x="1404" y="1673"/>
                      <a:pt x="1892" y="304"/>
                    </a:cubicBezTo>
                    <a:cubicBezTo>
                      <a:pt x="1926" y="238"/>
                      <a:pt x="1926" y="204"/>
                      <a:pt x="1957" y="108"/>
                    </a:cubicBezTo>
                    <a:cubicBezTo>
                      <a:pt x="1926" y="74"/>
                      <a:pt x="1892" y="9"/>
                      <a:pt x="1861" y="9"/>
                    </a:cubicBezTo>
                    <a:cubicBezTo>
                      <a:pt x="1854" y="3"/>
                      <a:pt x="1846" y="1"/>
                      <a:pt x="1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2"/>
              <p:cNvSpPr/>
              <p:nvPr/>
            </p:nvSpPr>
            <p:spPr>
              <a:xfrm>
                <a:off x="7421669" y="3475193"/>
                <a:ext cx="56904" cy="128435"/>
              </a:xfrm>
              <a:custGeom>
                <a:rect b="b" l="l" r="r" t="t"/>
                <a:pathLst>
                  <a:path extrusionOk="0" h="1844" w="817">
                    <a:moveTo>
                      <a:pt x="688" y="0"/>
                    </a:moveTo>
                    <a:cubicBezTo>
                      <a:pt x="609" y="0"/>
                      <a:pt x="582" y="102"/>
                      <a:pt x="556" y="182"/>
                    </a:cubicBezTo>
                    <a:cubicBezTo>
                      <a:pt x="360" y="639"/>
                      <a:pt x="196" y="1126"/>
                      <a:pt x="34" y="1583"/>
                    </a:cubicBezTo>
                    <a:cubicBezTo>
                      <a:pt x="34" y="1617"/>
                      <a:pt x="1" y="1648"/>
                      <a:pt x="1" y="1713"/>
                    </a:cubicBezTo>
                    <a:cubicBezTo>
                      <a:pt x="34" y="1747"/>
                      <a:pt x="66" y="1844"/>
                      <a:pt x="100" y="1844"/>
                    </a:cubicBezTo>
                    <a:cubicBezTo>
                      <a:pt x="165" y="1812"/>
                      <a:pt x="230" y="1778"/>
                      <a:pt x="261" y="1713"/>
                    </a:cubicBezTo>
                    <a:cubicBezTo>
                      <a:pt x="457" y="1225"/>
                      <a:pt x="621" y="769"/>
                      <a:pt x="783" y="279"/>
                    </a:cubicBezTo>
                    <a:cubicBezTo>
                      <a:pt x="817" y="182"/>
                      <a:pt x="783" y="52"/>
                      <a:pt x="752" y="18"/>
                    </a:cubicBezTo>
                    <a:cubicBezTo>
                      <a:pt x="727" y="6"/>
                      <a:pt x="706" y="0"/>
                      <a:pt x="6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2"/>
              <p:cNvSpPr/>
              <p:nvPr/>
            </p:nvSpPr>
            <p:spPr>
              <a:xfrm>
                <a:off x="647700" y="2573725"/>
                <a:ext cx="1803143" cy="864186"/>
              </a:xfrm>
              <a:custGeom>
                <a:rect b="b" l="l" r="r" t="t"/>
                <a:pathLst>
                  <a:path extrusionOk="0" h="12408" w="16954">
                    <a:moveTo>
                      <a:pt x="13267" y="1"/>
                    </a:moveTo>
                    <a:cubicBezTo>
                      <a:pt x="12572" y="1"/>
                      <a:pt x="11878" y="48"/>
                      <a:pt x="11184" y="85"/>
                    </a:cubicBezTo>
                    <a:cubicBezTo>
                      <a:pt x="10010" y="116"/>
                      <a:pt x="8868" y="246"/>
                      <a:pt x="7728" y="345"/>
                    </a:cubicBezTo>
                    <a:cubicBezTo>
                      <a:pt x="6620" y="442"/>
                      <a:pt x="5511" y="541"/>
                      <a:pt x="4403" y="671"/>
                    </a:cubicBezTo>
                    <a:cubicBezTo>
                      <a:pt x="4338" y="671"/>
                      <a:pt x="4304" y="737"/>
                      <a:pt x="4239" y="768"/>
                    </a:cubicBezTo>
                    <a:cubicBezTo>
                      <a:pt x="4304" y="802"/>
                      <a:pt x="4338" y="867"/>
                      <a:pt x="4403" y="898"/>
                    </a:cubicBezTo>
                    <a:cubicBezTo>
                      <a:pt x="4434" y="898"/>
                      <a:pt x="4499" y="898"/>
                      <a:pt x="4533" y="867"/>
                    </a:cubicBezTo>
                    <a:cubicBezTo>
                      <a:pt x="5250" y="802"/>
                      <a:pt x="5999" y="703"/>
                      <a:pt x="6716" y="637"/>
                    </a:cubicBezTo>
                    <a:cubicBezTo>
                      <a:pt x="7728" y="541"/>
                      <a:pt x="8738" y="476"/>
                      <a:pt x="9716" y="411"/>
                    </a:cubicBezTo>
                    <a:cubicBezTo>
                      <a:pt x="10923" y="345"/>
                      <a:pt x="12097" y="280"/>
                      <a:pt x="13270" y="246"/>
                    </a:cubicBezTo>
                    <a:cubicBezTo>
                      <a:pt x="13344" y="242"/>
                      <a:pt x="13418" y="240"/>
                      <a:pt x="13492" y="240"/>
                    </a:cubicBezTo>
                    <a:cubicBezTo>
                      <a:pt x="13972" y="240"/>
                      <a:pt x="14453" y="320"/>
                      <a:pt x="14932" y="377"/>
                    </a:cubicBezTo>
                    <a:cubicBezTo>
                      <a:pt x="15487" y="411"/>
                      <a:pt x="15780" y="737"/>
                      <a:pt x="15845" y="1289"/>
                    </a:cubicBezTo>
                    <a:cubicBezTo>
                      <a:pt x="16009" y="2659"/>
                      <a:pt x="16205" y="3997"/>
                      <a:pt x="16335" y="5366"/>
                    </a:cubicBezTo>
                    <a:cubicBezTo>
                      <a:pt x="16465" y="6767"/>
                      <a:pt x="16596" y="8136"/>
                      <a:pt x="16692" y="9539"/>
                    </a:cubicBezTo>
                    <a:cubicBezTo>
                      <a:pt x="16758" y="10126"/>
                      <a:pt x="16726" y="10744"/>
                      <a:pt x="16562" y="11331"/>
                    </a:cubicBezTo>
                    <a:cubicBezTo>
                      <a:pt x="16497" y="11560"/>
                      <a:pt x="16335" y="11691"/>
                      <a:pt x="16106" y="11722"/>
                    </a:cubicBezTo>
                    <a:cubicBezTo>
                      <a:pt x="16009" y="11756"/>
                      <a:pt x="15879" y="11787"/>
                      <a:pt x="15780" y="11787"/>
                    </a:cubicBezTo>
                    <a:cubicBezTo>
                      <a:pt x="14149" y="11852"/>
                      <a:pt x="12553" y="11886"/>
                      <a:pt x="10954" y="11952"/>
                    </a:cubicBezTo>
                    <a:cubicBezTo>
                      <a:pt x="9846" y="11983"/>
                      <a:pt x="8706" y="12048"/>
                      <a:pt x="7598" y="12082"/>
                    </a:cubicBezTo>
                    <a:cubicBezTo>
                      <a:pt x="6359" y="12113"/>
                      <a:pt x="5120" y="12178"/>
                      <a:pt x="3881" y="12178"/>
                    </a:cubicBezTo>
                    <a:cubicBezTo>
                      <a:pt x="3760" y="12183"/>
                      <a:pt x="3639" y="12185"/>
                      <a:pt x="3518" y="12185"/>
                    </a:cubicBezTo>
                    <a:cubicBezTo>
                      <a:pt x="2791" y="12185"/>
                      <a:pt x="2060" y="12109"/>
                      <a:pt x="1304" y="12082"/>
                    </a:cubicBezTo>
                    <a:cubicBezTo>
                      <a:pt x="913" y="12048"/>
                      <a:pt x="751" y="11886"/>
                      <a:pt x="686" y="11526"/>
                    </a:cubicBezTo>
                    <a:cubicBezTo>
                      <a:pt x="621" y="11266"/>
                      <a:pt x="556" y="11005"/>
                      <a:pt x="556" y="10778"/>
                    </a:cubicBezTo>
                    <a:cubicBezTo>
                      <a:pt x="457" y="9409"/>
                      <a:pt x="392" y="8039"/>
                      <a:pt x="295" y="6670"/>
                    </a:cubicBezTo>
                    <a:cubicBezTo>
                      <a:pt x="261" y="6214"/>
                      <a:pt x="261" y="5757"/>
                      <a:pt x="230" y="5301"/>
                    </a:cubicBezTo>
                    <a:cubicBezTo>
                      <a:pt x="230" y="5236"/>
                      <a:pt x="131" y="5202"/>
                      <a:pt x="65" y="5136"/>
                    </a:cubicBezTo>
                    <a:cubicBezTo>
                      <a:pt x="65" y="5202"/>
                      <a:pt x="0" y="5267"/>
                      <a:pt x="0" y="5332"/>
                    </a:cubicBezTo>
                    <a:cubicBezTo>
                      <a:pt x="65" y="6931"/>
                      <a:pt x="165" y="8561"/>
                      <a:pt x="261" y="10191"/>
                    </a:cubicBezTo>
                    <a:cubicBezTo>
                      <a:pt x="295" y="10647"/>
                      <a:pt x="392" y="11135"/>
                      <a:pt x="457" y="11592"/>
                    </a:cubicBezTo>
                    <a:cubicBezTo>
                      <a:pt x="522" y="11983"/>
                      <a:pt x="783" y="12212"/>
                      <a:pt x="1208" y="12278"/>
                    </a:cubicBezTo>
                    <a:cubicBezTo>
                      <a:pt x="1599" y="12343"/>
                      <a:pt x="1990" y="12374"/>
                      <a:pt x="2413" y="12408"/>
                    </a:cubicBezTo>
                    <a:lnTo>
                      <a:pt x="5608" y="12408"/>
                    </a:lnTo>
                    <a:cubicBezTo>
                      <a:pt x="6815" y="12343"/>
                      <a:pt x="8054" y="12278"/>
                      <a:pt x="9324" y="12244"/>
                    </a:cubicBezTo>
                    <a:cubicBezTo>
                      <a:pt x="11150" y="12178"/>
                      <a:pt x="13010" y="12113"/>
                      <a:pt x="14835" y="12048"/>
                    </a:cubicBezTo>
                    <a:cubicBezTo>
                      <a:pt x="15193" y="12048"/>
                      <a:pt x="15584" y="12017"/>
                      <a:pt x="15944" y="11983"/>
                    </a:cubicBezTo>
                    <a:cubicBezTo>
                      <a:pt x="16465" y="11952"/>
                      <a:pt x="16692" y="11787"/>
                      <a:pt x="16823" y="11266"/>
                    </a:cubicBezTo>
                    <a:cubicBezTo>
                      <a:pt x="16888" y="10843"/>
                      <a:pt x="16953" y="10387"/>
                      <a:pt x="16953" y="9962"/>
                    </a:cubicBezTo>
                    <a:cubicBezTo>
                      <a:pt x="16922" y="9017"/>
                      <a:pt x="16857" y="8071"/>
                      <a:pt x="16758" y="7126"/>
                    </a:cubicBezTo>
                    <a:cubicBezTo>
                      <a:pt x="16596" y="5462"/>
                      <a:pt x="16400" y="3767"/>
                      <a:pt x="16205" y="2106"/>
                    </a:cubicBezTo>
                    <a:cubicBezTo>
                      <a:pt x="16171" y="1649"/>
                      <a:pt x="16009" y="1159"/>
                      <a:pt x="15879" y="671"/>
                    </a:cubicBezTo>
                    <a:cubicBezTo>
                      <a:pt x="15845" y="541"/>
                      <a:pt x="15683" y="411"/>
                      <a:pt x="15553" y="345"/>
                    </a:cubicBezTo>
                    <a:cubicBezTo>
                      <a:pt x="15357" y="246"/>
                      <a:pt x="15127" y="181"/>
                      <a:pt x="14901" y="116"/>
                    </a:cubicBezTo>
                    <a:cubicBezTo>
                      <a:pt x="14356" y="30"/>
                      <a:pt x="13811" y="1"/>
                      <a:pt x="1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2"/>
              <p:cNvSpPr/>
              <p:nvPr/>
            </p:nvSpPr>
            <p:spPr>
              <a:xfrm>
                <a:off x="3226339" y="3274392"/>
                <a:ext cx="38795" cy="122723"/>
              </a:xfrm>
              <a:custGeom>
                <a:rect b="b" l="l" r="r" t="t"/>
                <a:pathLst>
                  <a:path extrusionOk="0" h="1762" w="557">
                    <a:moveTo>
                      <a:pt x="392" y="1"/>
                    </a:moveTo>
                    <a:cubicBezTo>
                      <a:pt x="361" y="66"/>
                      <a:pt x="327" y="131"/>
                      <a:pt x="327" y="196"/>
                    </a:cubicBezTo>
                    <a:cubicBezTo>
                      <a:pt x="295" y="293"/>
                      <a:pt x="327" y="358"/>
                      <a:pt x="327" y="457"/>
                    </a:cubicBezTo>
                    <a:cubicBezTo>
                      <a:pt x="361" y="488"/>
                      <a:pt x="361" y="488"/>
                      <a:pt x="392" y="488"/>
                    </a:cubicBezTo>
                    <a:cubicBezTo>
                      <a:pt x="262" y="848"/>
                      <a:pt x="131" y="1206"/>
                      <a:pt x="35" y="1565"/>
                    </a:cubicBezTo>
                    <a:cubicBezTo>
                      <a:pt x="1" y="1631"/>
                      <a:pt x="66" y="1696"/>
                      <a:pt x="66" y="1761"/>
                    </a:cubicBezTo>
                    <a:cubicBezTo>
                      <a:pt x="131" y="1727"/>
                      <a:pt x="196" y="1696"/>
                      <a:pt x="230" y="1631"/>
                    </a:cubicBezTo>
                    <a:cubicBezTo>
                      <a:pt x="327" y="1370"/>
                      <a:pt x="457" y="1109"/>
                      <a:pt x="522" y="848"/>
                    </a:cubicBezTo>
                    <a:cubicBezTo>
                      <a:pt x="556" y="619"/>
                      <a:pt x="556" y="392"/>
                      <a:pt x="522" y="131"/>
                    </a:cubicBezTo>
                    <a:cubicBezTo>
                      <a:pt x="522" y="97"/>
                      <a:pt x="426" y="32"/>
                      <a:pt x="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2"/>
              <p:cNvSpPr/>
              <p:nvPr/>
            </p:nvSpPr>
            <p:spPr>
              <a:xfrm>
                <a:off x="2892646" y="2531784"/>
                <a:ext cx="133937" cy="16995"/>
              </a:xfrm>
              <a:custGeom>
                <a:rect b="b" l="l" r="r" t="t"/>
                <a:pathLst>
                  <a:path extrusionOk="0" h="244" w="1923">
                    <a:moveTo>
                      <a:pt x="1792" y="1"/>
                    </a:moveTo>
                    <a:cubicBezTo>
                      <a:pt x="1239" y="1"/>
                      <a:pt x="684" y="1"/>
                      <a:pt x="131" y="34"/>
                    </a:cubicBezTo>
                    <a:cubicBezTo>
                      <a:pt x="97" y="34"/>
                      <a:pt x="32" y="100"/>
                      <a:pt x="1" y="131"/>
                    </a:cubicBezTo>
                    <a:cubicBezTo>
                      <a:pt x="66" y="165"/>
                      <a:pt x="131" y="230"/>
                      <a:pt x="162" y="230"/>
                    </a:cubicBezTo>
                    <a:cubicBezTo>
                      <a:pt x="249" y="241"/>
                      <a:pt x="336" y="244"/>
                      <a:pt x="423" y="244"/>
                    </a:cubicBezTo>
                    <a:cubicBezTo>
                      <a:pt x="597" y="244"/>
                      <a:pt x="771" y="230"/>
                      <a:pt x="945" y="230"/>
                    </a:cubicBezTo>
                    <a:lnTo>
                      <a:pt x="1761" y="230"/>
                    </a:lnTo>
                    <a:cubicBezTo>
                      <a:pt x="1826" y="230"/>
                      <a:pt x="1892" y="165"/>
                      <a:pt x="1923" y="131"/>
                    </a:cubicBezTo>
                    <a:cubicBezTo>
                      <a:pt x="1892" y="100"/>
                      <a:pt x="1826" y="1"/>
                      <a:pt x="17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2"/>
              <p:cNvSpPr/>
              <p:nvPr/>
            </p:nvSpPr>
            <p:spPr>
              <a:xfrm>
                <a:off x="2926635" y="2493267"/>
                <a:ext cx="120494" cy="16925"/>
              </a:xfrm>
              <a:custGeom>
                <a:rect b="b" l="l" r="r" t="t"/>
                <a:pathLst>
                  <a:path extrusionOk="0" h="243" w="1730">
                    <a:moveTo>
                      <a:pt x="1435" y="1"/>
                    </a:moveTo>
                    <a:cubicBezTo>
                      <a:pt x="1012" y="1"/>
                      <a:pt x="587" y="1"/>
                      <a:pt x="196" y="32"/>
                    </a:cubicBezTo>
                    <a:cubicBezTo>
                      <a:pt x="131" y="32"/>
                      <a:pt x="66" y="97"/>
                      <a:pt x="0" y="131"/>
                    </a:cubicBezTo>
                    <a:cubicBezTo>
                      <a:pt x="66" y="162"/>
                      <a:pt x="99" y="228"/>
                      <a:pt x="165" y="228"/>
                    </a:cubicBezTo>
                    <a:cubicBezTo>
                      <a:pt x="252" y="239"/>
                      <a:pt x="335" y="243"/>
                      <a:pt x="416" y="243"/>
                    </a:cubicBezTo>
                    <a:cubicBezTo>
                      <a:pt x="577" y="243"/>
                      <a:pt x="729" y="228"/>
                      <a:pt x="882" y="228"/>
                    </a:cubicBezTo>
                    <a:lnTo>
                      <a:pt x="1565" y="228"/>
                    </a:lnTo>
                    <a:cubicBezTo>
                      <a:pt x="1630" y="228"/>
                      <a:pt x="1664" y="162"/>
                      <a:pt x="1730" y="131"/>
                    </a:cubicBezTo>
                    <a:cubicBezTo>
                      <a:pt x="1664" y="97"/>
                      <a:pt x="1630" y="32"/>
                      <a:pt x="1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2"/>
              <p:cNvSpPr/>
              <p:nvPr/>
            </p:nvSpPr>
            <p:spPr>
              <a:xfrm>
                <a:off x="3267224" y="3301625"/>
                <a:ext cx="36427" cy="95490"/>
              </a:xfrm>
              <a:custGeom>
                <a:rect b="b" l="l" r="r" t="t"/>
                <a:pathLst>
                  <a:path extrusionOk="0" h="1371" w="523">
                    <a:moveTo>
                      <a:pt x="295" y="1"/>
                    </a:moveTo>
                    <a:cubicBezTo>
                      <a:pt x="295" y="32"/>
                      <a:pt x="261" y="97"/>
                      <a:pt x="230" y="131"/>
                    </a:cubicBezTo>
                    <a:cubicBezTo>
                      <a:pt x="230" y="327"/>
                      <a:pt x="196" y="522"/>
                      <a:pt x="165" y="684"/>
                    </a:cubicBezTo>
                    <a:cubicBezTo>
                      <a:pt x="131" y="880"/>
                      <a:pt x="35" y="1044"/>
                      <a:pt x="1" y="1206"/>
                    </a:cubicBezTo>
                    <a:cubicBezTo>
                      <a:pt x="1" y="1240"/>
                      <a:pt x="35" y="1305"/>
                      <a:pt x="66" y="1370"/>
                    </a:cubicBezTo>
                    <a:cubicBezTo>
                      <a:pt x="100" y="1336"/>
                      <a:pt x="196" y="1336"/>
                      <a:pt x="196" y="1305"/>
                    </a:cubicBezTo>
                    <a:cubicBezTo>
                      <a:pt x="327" y="979"/>
                      <a:pt x="426" y="653"/>
                      <a:pt x="522" y="327"/>
                    </a:cubicBezTo>
                    <a:lnTo>
                      <a:pt x="522" y="293"/>
                    </a:lnTo>
                    <a:cubicBezTo>
                      <a:pt x="491" y="228"/>
                      <a:pt x="491" y="131"/>
                      <a:pt x="457" y="66"/>
                    </a:cubicBezTo>
                    <a:cubicBezTo>
                      <a:pt x="426" y="32"/>
                      <a:pt x="361" y="32"/>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2"/>
              <p:cNvSpPr/>
              <p:nvPr/>
            </p:nvSpPr>
            <p:spPr>
              <a:xfrm>
                <a:off x="466723" y="2270735"/>
                <a:ext cx="697266" cy="591398"/>
              </a:xfrm>
              <a:custGeom>
                <a:rect b="b" l="l" r="r" t="t"/>
                <a:pathLst>
                  <a:path extrusionOk="0" h="8491" w="10011">
                    <a:moveTo>
                      <a:pt x="8607" y="392"/>
                    </a:moveTo>
                    <a:cubicBezTo>
                      <a:pt x="8641" y="392"/>
                      <a:pt x="8673" y="423"/>
                      <a:pt x="8673" y="423"/>
                    </a:cubicBezTo>
                    <a:cubicBezTo>
                      <a:pt x="8673" y="718"/>
                      <a:pt x="8707" y="979"/>
                      <a:pt x="8673" y="1271"/>
                    </a:cubicBezTo>
                    <a:cubicBezTo>
                      <a:pt x="8641" y="1370"/>
                      <a:pt x="8511" y="1466"/>
                      <a:pt x="8412" y="1532"/>
                    </a:cubicBezTo>
                    <a:lnTo>
                      <a:pt x="8381" y="1532"/>
                    </a:lnTo>
                    <a:cubicBezTo>
                      <a:pt x="8381" y="1240"/>
                      <a:pt x="8347" y="945"/>
                      <a:pt x="8381" y="684"/>
                    </a:cubicBezTo>
                    <a:cubicBezTo>
                      <a:pt x="8412" y="588"/>
                      <a:pt x="8542" y="488"/>
                      <a:pt x="8607" y="392"/>
                    </a:cubicBezTo>
                    <a:close/>
                    <a:moveTo>
                      <a:pt x="9685" y="1240"/>
                    </a:moveTo>
                    <a:lnTo>
                      <a:pt x="9685" y="1240"/>
                    </a:lnTo>
                    <a:cubicBezTo>
                      <a:pt x="9561" y="1533"/>
                      <a:pt x="9347" y="1680"/>
                      <a:pt x="9042" y="1680"/>
                    </a:cubicBezTo>
                    <a:cubicBezTo>
                      <a:pt x="8940" y="1680"/>
                      <a:pt x="8829" y="1663"/>
                      <a:pt x="8707" y="1631"/>
                    </a:cubicBezTo>
                    <a:cubicBezTo>
                      <a:pt x="8902" y="1174"/>
                      <a:pt x="9325" y="1305"/>
                      <a:pt x="9685" y="1240"/>
                    </a:cubicBezTo>
                    <a:close/>
                    <a:moveTo>
                      <a:pt x="8055" y="848"/>
                    </a:moveTo>
                    <a:cubicBezTo>
                      <a:pt x="8086" y="880"/>
                      <a:pt x="8120" y="880"/>
                      <a:pt x="8151" y="880"/>
                    </a:cubicBezTo>
                    <a:cubicBezTo>
                      <a:pt x="8151" y="1174"/>
                      <a:pt x="8151" y="1466"/>
                      <a:pt x="8120" y="1727"/>
                    </a:cubicBezTo>
                    <a:cubicBezTo>
                      <a:pt x="8120" y="1826"/>
                      <a:pt x="7989" y="1892"/>
                      <a:pt x="7890" y="2022"/>
                    </a:cubicBezTo>
                    <a:cubicBezTo>
                      <a:pt x="7890" y="1696"/>
                      <a:pt x="7825" y="1435"/>
                      <a:pt x="7859" y="1174"/>
                    </a:cubicBezTo>
                    <a:cubicBezTo>
                      <a:pt x="7859" y="1075"/>
                      <a:pt x="7989" y="979"/>
                      <a:pt x="8055" y="848"/>
                    </a:cubicBezTo>
                    <a:close/>
                    <a:moveTo>
                      <a:pt x="8578" y="1887"/>
                    </a:moveTo>
                    <a:cubicBezTo>
                      <a:pt x="8696" y="1887"/>
                      <a:pt x="8859" y="1901"/>
                      <a:pt x="9098" y="1923"/>
                    </a:cubicBezTo>
                    <a:cubicBezTo>
                      <a:pt x="8973" y="2111"/>
                      <a:pt x="8861" y="2192"/>
                      <a:pt x="8653" y="2192"/>
                    </a:cubicBezTo>
                    <a:cubicBezTo>
                      <a:pt x="8534" y="2192"/>
                      <a:pt x="8385" y="2166"/>
                      <a:pt x="8185" y="2118"/>
                    </a:cubicBezTo>
                    <a:cubicBezTo>
                      <a:pt x="8293" y="1945"/>
                      <a:pt x="8344" y="1887"/>
                      <a:pt x="8578" y="1887"/>
                    </a:cubicBezTo>
                    <a:close/>
                    <a:moveTo>
                      <a:pt x="7598" y="1271"/>
                    </a:moveTo>
                    <a:cubicBezTo>
                      <a:pt x="7629" y="1597"/>
                      <a:pt x="7663" y="1892"/>
                      <a:pt x="7663" y="2152"/>
                    </a:cubicBezTo>
                    <a:cubicBezTo>
                      <a:pt x="7663" y="2218"/>
                      <a:pt x="7598" y="2283"/>
                      <a:pt x="7533" y="2314"/>
                    </a:cubicBezTo>
                    <a:cubicBezTo>
                      <a:pt x="7468" y="2413"/>
                      <a:pt x="7369" y="2478"/>
                      <a:pt x="7272" y="2575"/>
                    </a:cubicBezTo>
                    <a:cubicBezTo>
                      <a:pt x="7272" y="2218"/>
                      <a:pt x="7238" y="1923"/>
                      <a:pt x="7272" y="1631"/>
                    </a:cubicBezTo>
                    <a:cubicBezTo>
                      <a:pt x="7303" y="1500"/>
                      <a:pt x="7468" y="1401"/>
                      <a:pt x="7598" y="1271"/>
                    </a:cubicBezTo>
                    <a:close/>
                    <a:moveTo>
                      <a:pt x="8075" y="2336"/>
                    </a:moveTo>
                    <a:cubicBezTo>
                      <a:pt x="8241" y="2336"/>
                      <a:pt x="8421" y="2384"/>
                      <a:pt x="8607" y="2413"/>
                    </a:cubicBezTo>
                    <a:cubicBezTo>
                      <a:pt x="8471" y="2579"/>
                      <a:pt x="8356" y="2720"/>
                      <a:pt x="8166" y="2720"/>
                    </a:cubicBezTo>
                    <a:cubicBezTo>
                      <a:pt x="8132" y="2720"/>
                      <a:pt x="8095" y="2715"/>
                      <a:pt x="8055" y="2705"/>
                    </a:cubicBezTo>
                    <a:cubicBezTo>
                      <a:pt x="8000" y="2695"/>
                      <a:pt x="7942" y="2691"/>
                      <a:pt x="7882" y="2691"/>
                    </a:cubicBezTo>
                    <a:cubicBezTo>
                      <a:pt x="7764" y="2691"/>
                      <a:pt x="7641" y="2705"/>
                      <a:pt x="7533" y="2705"/>
                    </a:cubicBezTo>
                    <a:cubicBezTo>
                      <a:pt x="7679" y="2414"/>
                      <a:pt x="7865" y="2336"/>
                      <a:pt x="8075" y="2336"/>
                    </a:cubicBezTo>
                    <a:close/>
                    <a:moveTo>
                      <a:pt x="1500" y="3553"/>
                    </a:moveTo>
                    <a:lnTo>
                      <a:pt x="1500" y="3553"/>
                    </a:lnTo>
                    <a:cubicBezTo>
                      <a:pt x="1404" y="3879"/>
                      <a:pt x="1339" y="4205"/>
                      <a:pt x="1240" y="4531"/>
                    </a:cubicBezTo>
                    <a:cubicBezTo>
                      <a:pt x="1174" y="4661"/>
                      <a:pt x="1044" y="4761"/>
                      <a:pt x="947" y="4857"/>
                    </a:cubicBezTo>
                    <a:lnTo>
                      <a:pt x="882" y="4857"/>
                    </a:lnTo>
                    <a:cubicBezTo>
                      <a:pt x="979" y="4369"/>
                      <a:pt x="1174" y="3944"/>
                      <a:pt x="1500" y="3553"/>
                    </a:cubicBezTo>
                    <a:close/>
                    <a:moveTo>
                      <a:pt x="4646" y="4680"/>
                    </a:moveTo>
                    <a:cubicBezTo>
                      <a:pt x="4730" y="4680"/>
                      <a:pt x="4816" y="4695"/>
                      <a:pt x="4891" y="4727"/>
                    </a:cubicBezTo>
                    <a:cubicBezTo>
                      <a:pt x="4794" y="4792"/>
                      <a:pt x="4695" y="4857"/>
                      <a:pt x="4630" y="4956"/>
                    </a:cubicBezTo>
                    <a:cubicBezTo>
                      <a:pt x="4565" y="4987"/>
                      <a:pt x="4565" y="5053"/>
                      <a:pt x="4534" y="5118"/>
                    </a:cubicBezTo>
                    <a:cubicBezTo>
                      <a:pt x="4577" y="5118"/>
                      <a:pt x="4634" y="5133"/>
                      <a:pt x="4687" y="5133"/>
                    </a:cubicBezTo>
                    <a:cubicBezTo>
                      <a:pt x="4714" y="5133"/>
                      <a:pt x="4739" y="5129"/>
                      <a:pt x="4760" y="5118"/>
                    </a:cubicBezTo>
                    <a:cubicBezTo>
                      <a:pt x="4860" y="5053"/>
                      <a:pt x="4956" y="4956"/>
                      <a:pt x="5055" y="4891"/>
                    </a:cubicBezTo>
                    <a:lnTo>
                      <a:pt x="5055" y="4891"/>
                    </a:lnTo>
                    <a:cubicBezTo>
                      <a:pt x="5152" y="5053"/>
                      <a:pt x="5120" y="5217"/>
                      <a:pt x="4956" y="5347"/>
                    </a:cubicBezTo>
                    <a:cubicBezTo>
                      <a:pt x="4881" y="5408"/>
                      <a:pt x="4771" y="5433"/>
                      <a:pt x="4661" y="5433"/>
                    </a:cubicBezTo>
                    <a:cubicBezTo>
                      <a:pt x="4534" y="5433"/>
                      <a:pt x="4408" y="5399"/>
                      <a:pt x="4338" y="5347"/>
                    </a:cubicBezTo>
                    <a:cubicBezTo>
                      <a:pt x="4208" y="5217"/>
                      <a:pt x="4174" y="4956"/>
                      <a:pt x="4273" y="4826"/>
                    </a:cubicBezTo>
                    <a:cubicBezTo>
                      <a:pt x="4316" y="4738"/>
                      <a:pt x="4477" y="4680"/>
                      <a:pt x="4646" y="4680"/>
                    </a:cubicBezTo>
                    <a:close/>
                    <a:moveTo>
                      <a:pt x="1174" y="4956"/>
                    </a:moveTo>
                    <a:lnTo>
                      <a:pt x="1174" y="4956"/>
                    </a:lnTo>
                    <a:cubicBezTo>
                      <a:pt x="1305" y="5313"/>
                      <a:pt x="1143" y="5543"/>
                      <a:pt x="882" y="5739"/>
                    </a:cubicBezTo>
                    <a:cubicBezTo>
                      <a:pt x="783" y="5347"/>
                      <a:pt x="817" y="5248"/>
                      <a:pt x="1174" y="4956"/>
                    </a:cubicBezTo>
                    <a:close/>
                    <a:moveTo>
                      <a:pt x="1240" y="5739"/>
                    </a:moveTo>
                    <a:lnTo>
                      <a:pt x="1240" y="5739"/>
                    </a:lnTo>
                    <a:cubicBezTo>
                      <a:pt x="1435" y="6031"/>
                      <a:pt x="1404" y="6096"/>
                      <a:pt x="1078" y="6391"/>
                    </a:cubicBezTo>
                    <a:cubicBezTo>
                      <a:pt x="882" y="6065"/>
                      <a:pt x="882" y="6031"/>
                      <a:pt x="1240" y="5739"/>
                    </a:cubicBezTo>
                    <a:close/>
                    <a:moveTo>
                      <a:pt x="4651" y="3041"/>
                    </a:moveTo>
                    <a:cubicBezTo>
                      <a:pt x="5171" y="3041"/>
                      <a:pt x="5638" y="3250"/>
                      <a:pt x="6065" y="3652"/>
                    </a:cubicBezTo>
                    <a:cubicBezTo>
                      <a:pt x="5772" y="3944"/>
                      <a:pt x="5478" y="4205"/>
                      <a:pt x="5152" y="4466"/>
                    </a:cubicBezTo>
                    <a:cubicBezTo>
                      <a:pt x="5136" y="4483"/>
                      <a:pt x="5103" y="4491"/>
                      <a:pt x="5067" y="4491"/>
                    </a:cubicBezTo>
                    <a:cubicBezTo>
                      <a:pt x="5030" y="4491"/>
                      <a:pt x="4989" y="4483"/>
                      <a:pt x="4956" y="4466"/>
                    </a:cubicBezTo>
                    <a:cubicBezTo>
                      <a:pt x="4866" y="4428"/>
                      <a:pt x="4772" y="4409"/>
                      <a:pt x="4675" y="4409"/>
                    </a:cubicBezTo>
                    <a:cubicBezTo>
                      <a:pt x="4528" y="4409"/>
                      <a:pt x="4378" y="4452"/>
                      <a:pt x="4239" y="4531"/>
                    </a:cubicBezTo>
                    <a:cubicBezTo>
                      <a:pt x="3882" y="4727"/>
                      <a:pt x="3882" y="5313"/>
                      <a:pt x="4239" y="5543"/>
                    </a:cubicBezTo>
                    <a:cubicBezTo>
                      <a:pt x="4369" y="5624"/>
                      <a:pt x="4524" y="5664"/>
                      <a:pt x="4675" y="5664"/>
                    </a:cubicBezTo>
                    <a:cubicBezTo>
                      <a:pt x="4826" y="5664"/>
                      <a:pt x="4973" y="5624"/>
                      <a:pt x="5087" y="5543"/>
                    </a:cubicBezTo>
                    <a:cubicBezTo>
                      <a:pt x="5316" y="5379"/>
                      <a:pt x="5413" y="5118"/>
                      <a:pt x="5316" y="4792"/>
                    </a:cubicBezTo>
                    <a:cubicBezTo>
                      <a:pt x="5316" y="4727"/>
                      <a:pt x="5316" y="4661"/>
                      <a:pt x="5347" y="4630"/>
                    </a:cubicBezTo>
                    <a:cubicBezTo>
                      <a:pt x="5642" y="4369"/>
                      <a:pt x="5903" y="4108"/>
                      <a:pt x="6229" y="3848"/>
                    </a:cubicBezTo>
                    <a:cubicBezTo>
                      <a:pt x="6586" y="4466"/>
                      <a:pt x="6620" y="5118"/>
                      <a:pt x="6325" y="5739"/>
                    </a:cubicBezTo>
                    <a:cubicBezTo>
                      <a:pt x="5999" y="6391"/>
                      <a:pt x="5478" y="6847"/>
                      <a:pt x="4695" y="6944"/>
                    </a:cubicBezTo>
                    <a:cubicBezTo>
                      <a:pt x="4629" y="6949"/>
                      <a:pt x="4565" y="6952"/>
                      <a:pt x="4502" y="6952"/>
                    </a:cubicBezTo>
                    <a:cubicBezTo>
                      <a:pt x="3482" y="6952"/>
                      <a:pt x="2894" y="6213"/>
                      <a:pt x="2739" y="5444"/>
                    </a:cubicBezTo>
                    <a:cubicBezTo>
                      <a:pt x="2512" y="4335"/>
                      <a:pt x="3099" y="3391"/>
                      <a:pt x="4174" y="3097"/>
                    </a:cubicBezTo>
                    <a:cubicBezTo>
                      <a:pt x="4338" y="3060"/>
                      <a:pt x="4496" y="3041"/>
                      <a:pt x="4651" y="3041"/>
                    </a:cubicBezTo>
                    <a:close/>
                    <a:moveTo>
                      <a:pt x="1469" y="6325"/>
                    </a:moveTo>
                    <a:lnTo>
                      <a:pt x="1469" y="6325"/>
                    </a:lnTo>
                    <a:cubicBezTo>
                      <a:pt x="1665" y="6683"/>
                      <a:pt x="1665" y="6683"/>
                      <a:pt x="1404" y="6977"/>
                    </a:cubicBezTo>
                    <a:cubicBezTo>
                      <a:pt x="1109" y="6717"/>
                      <a:pt x="1143" y="6651"/>
                      <a:pt x="1469" y="6325"/>
                    </a:cubicBezTo>
                    <a:close/>
                    <a:moveTo>
                      <a:pt x="1795" y="6912"/>
                    </a:moveTo>
                    <a:cubicBezTo>
                      <a:pt x="2056" y="7139"/>
                      <a:pt x="2056" y="7204"/>
                      <a:pt x="1795" y="7434"/>
                    </a:cubicBezTo>
                    <a:cubicBezTo>
                      <a:pt x="1500" y="7204"/>
                      <a:pt x="1500" y="7204"/>
                      <a:pt x="1795" y="6912"/>
                    </a:cubicBezTo>
                    <a:close/>
                    <a:moveTo>
                      <a:pt x="2152" y="7369"/>
                    </a:moveTo>
                    <a:cubicBezTo>
                      <a:pt x="2283" y="7465"/>
                      <a:pt x="2382" y="7530"/>
                      <a:pt x="2478" y="7629"/>
                    </a:cubicBezTo>
                    <a:cubicBezTo>
                      <a:pt x="2447" y="7726"/>
                      <a:pt x="2382" y="7791"/>
                      <a:pt x="2317" y="7890"/>
                    </a:cubicBezTo>
                    <a:cubicBezTo>
                      <a:pt x="2186" y="7791"/>
                      <a:pt x="2087" y="7726"/>
                      <a:pt x="1957" y="7629"/>
                    </a:cubicBezTo>
                    <a:cubicBezTo>
                      <a:pt x="2022" y="7530"/>
                      <a:pt x="2087" y="7465"/>
                      <a:pt x="2152" y="7369"/>
                    </a:cubicBezTo>
                    <a:close/>
                    <a:moveTo>
                      <a:pt x="4604" y="2019"/>
                    </a:moveTo>
                    <a:cubicBezTo>
                      <a:pt x="5434" y="2019"/>
                      <a:pt x="6229" y="2316"/>
                      <a:pt x="6847" y="2935"/>
                    </a:cubicBezTo>
                    <a:cubicBezTo>
                      <a:pt x="6651" y="3130"/>
                      <a:pt x="6456" y="3292"/>
                      <a:pt x="6260" y="3488"/>
                    </a:cubicBezTo>
                    <a:cubicBezTo>
                      <a:pt x="6065" y="3326"/>
                      <a:pt x="5869" y="3196"/>
                      <a:pt x="5673" y="3065"/>
                    </a:cubicBezTo>
                    <a:cubicBezTo>
                      <a:pt x="5351" y="2886"/>
                      <a:pt x="5001" y="2803"/>
                      <a:pt x="4655" y="2803"/>
                    </a:cubicBezTo>
                    <a:cubicBezTo>
                      <a:pt x="3744" y="2803"/>
                      <a:pt x="2861" y="3381"/>
                      <a:pt x="2577" y="4304"/>
                    </a:cubicBezTo>
                    <a:cubicBezTo>
                      <a:pt x="2382" y="4891"/>
                      <a:pt x="2413" y="5478"/>
                      <a:pt x="2708" y="6031"/>
                    </a:cubicBezTo>
                    <a:cubicBezTo>
                      <a:pt x="3031" y="6766"/>
                      <a:pt x="3742" y="7172"/>
                      <a:pt x="4489" y="7172"/>
                    </a:cubicBezTo>
                    <a:cubicBezTo>
                      <a:pt x="4868" y="7172"/>
                      <a:pt x="5257" y="7067"/>
                      <a:pt x="5608" y="6847"/>
                    </a:cubicBezTo>
                    <a:cubicBezTo>
                      <a:pt x="6685" y="6161"/>
                      <a:pt x="7043" y="4922"/>
                      <a:pt x="6456" y="3782"/>
                    </a:cubicBezTo>
                    <a:cubicBezTo>
                      <a:pt x="6456" y="3749"/>
                      <a:pt x="6424" y="3652"/>
                      <a:pt x="6456" y="3618"/>
                    </a:cubicBezTo>
                    <a:cubicBezTo>
                      <a:pt x="6651" y="3456"/>
                      <a:pt x="6816" y="3292"/>
                      <a:pt x="7011" y="3097"/>
                    </a:cubicBezTo>
                    <a:cubicBezTo>
                      <a:pt x="7403" y="3488"/>
                      <a:pt x="7564" y="3944"/>
                      <a:pt x="7629" y="4435"/>
                    </a:cubicBezTo>
                    <a:cubicBezTo>
                      <a:pt x="7825" y="5999"/>
                      <a:pt x="6977" y="7139"/>
                      <a:pt x="5804" y="7661"/>
                    </a:cubicBezTo>
                    <a:cubicBezTo>
                      <a:pt x="5341" y="7872"/>
                      <a:pt x="4847" y="7978"/>
                      <a:pt x="4365" y="7978"/>
                    </a:cubicBezTo>
                    <a:cubicBezTo>
                      <a:pt x="2980" y="7978"/>
                      <a:pt x="1686" y="7103"/>
                      <a:pt x="1469" y="5313"/>
                    </a:cubicBezTo>
                    <a:cubicBezTo>
                      <a:pt x="1370" y="4565"/>
                      <a:pt x="1534" y="3848"/>
                      <a:pt x="2022" y="3261"/>
                    </a:cubicBezTo>
                    <a:cubicBezTo>
                      <a:pt x="2674" y="2544"/>
                      <a:pt x="3490" y="2053"/>
                      <a:pt x="4468" y="2022"/>
                    </a:cubicBezTo>
                    <a:cubicBezTo>
                      <a:pt x="4514" y="2020"/>
                      <a:pt x="4559" y="2019"/>
                      <a:pt x="4604" y="2019"/>
                    </a:cubicBezTo>
                    <a:close/>
                    <a:moveTo>
                      <a:pt x="2674" y="7760"/>
                    </a:moveTo>
                    <a:lnTo>
                      <a:pt x="3065" y="7955"/>
                    </a:lnTo>
                    <a:cubicBezTo>
                      <a:pt x="2998" y="8073"/>
                      <a:pt x="2957" y="8130"/>
                      <a:pt x="2883" y="8130"/>
                    </a:cubicBezTo>
                    <a:cubicBezTo>
                      <a:pt x="2814" y="8130"/>
                      <a:pt x="2717" y="8081"/>
                      <a:pt x="2544" y="7987"/>
                    </a:cubicBezTo>
                    <a:cubicBezTo>
                      <a:pt x="2577" y="7922"/>
                      <a:pt x="2643" y="7856"/>
                      <a:pt x="2674" y="7760"/>
                    </a:cubicBezTo>
                    <a:close/>
                    <a:moveTo>
                      <a:pt x="3332" y="8046"/>
                    </a:moveTo>
                    <a:cubicBezTo>
                      <a:pt x="3358" y="8046"/>
                      <a:pt x="3389" y="8059"/>
                      <a:pt x="3425" y="8086"/>
                    </a:cubicBezTo>
                    <a:cubicBezTo>
                      <a:pt x="3456" y="8086"/>
                      <a:pt x="3490" y="8151"/>
                      <a:pt x="3522" y="8182"/>
                    </a:cubicBezTo>
                    <a:cubicBezTo>
                      <a:pt x="3425" y="8216"/>
                      <a:pt x="3326" y="8216"/>
                      <a:pt x="3230" y="8248"/>
                    </a:cubicBezTo>
                    <a:cubicBezTo>
                      <a:pt x="3230" y="8131"/>
                      <a:pt x="3264" y="8046"/>
                      <a:pt x="3332" y="8046"/>
                    </a:cubicBezTo>
                    <a:close/>
                    <a:moveTo>
                      <a:pt x="8868" y="1"/>
                    </a:moveTo>
                    <a:cubicBezTo>
                      <a:pt x="8837" y="1"/>
                      <a:pt x="8738" y="32"/>
                      <a:pt x="8707" y="66"/>
                    </a:cubicBezTo>
                    <a:cubicBezTo>
                      <a:pt x="8185" y="488"/>
                      <a:pt x="7663" y="914"/>
                      <a:pt x="7173" y="1370"/>
                    </a:cubicBezTo>
                    <a:cubicBezTo>
                      <a:pt x="7108" y="1435"/>
                      <a:pt x="7043" y="1597"/>
                      <a:pt x="7043" y="1696"/>
                    </a:cubicBezTo>
                    <a:lnTo>
                      <a:pt x="7043" y="2705"/>
                    </a:lnTo>
                    <a:cubicBezTo>
                      <a:pt x="6685" y="2478"/>
                      <a:pt x="6359" y="2283"/>
                      <a:pt x="6033" y="2118"/>
                    </a:cubicBezTo>
                    <a:cubicBezTo>
                      <a:pt x="5804" y="1988"/>
                      <a:pt x="5512" y="1957"/>
                      <a:pt x="5251" y="1858"/>
                    </a:cubicBezTo>
                    <a:cubicBezTo>
                      <a:pt x="5012" y="1759"/>
                      <a:pt x="4760" y="1720"/>
                      <a:pt x="4518" y="1720"/>
                    </a:cubicBezTo>
                    <a:cubicBezTo>
                      <a:pt x="4365" y="1720"/>
                      <a:pt x="4216" y="1736"/>
                      <a:pt x="4077" y="1761"/>
                    </a:cubicBezTo>
                    <a:cubicBezTo>
                      <a:pt x="3000" y="1988"/>
                      <a:pt x="2121" y="2510"/>
                      <a:pt x="1404" y="3292"/>
                    </a:cubicBezTo>
                    <a:cubicBezTo>
                      <a:pt x="1" y="4857"/>
                      <a:pt x="491" y="7270"/>
                      <a:pt x="2544" y="8248"/>
                    </a:cubicBezTo>
                    <a:cubicBezTo>
                      <a:pt x="2910" y="8431"/>
                      <a:pt x="3297" y="8490"/>
                      <a:pt x="3687" y="8490"/>
                    </a:cubicBezTo>
                    <a:cubicBezTo>
                      <a:pt x="3992" y="8490"/>
                      <a:pt x="4298" y="8454"/>
                      <a:pt x="4599" y="8412"/>
                    </a:cubicBezTo>
                    <a:cubicBezTo>
                      <a:pt x="5347" y="8313"/>
                      <a:pt x="5968" y="7922"/>
                      <a:pt x="6521" y="7499"/>
                    </a:cubicBezTo>
                    <a:cubicBezTo>
                      <a:pt x="8021" y="6391"/>
                      <a:pt x="8315" y="4500"/>
                      <a:pt x="7238" y="3031"/>
                    </a:cubicBezTo>
                    <a:cubicBezTo>
                      <a:pt x="7238" y="3000"/>
                      <a:pt x="7238" y="2966"/>
                      <a:pt x="7207" y="2935"/>
                    </a:cubicBezTo>
                    <a:lnTo>
                      <a:pt x="8250" y="2935"/>
                    </a:lnTo>
                    <a:cubicBezTo>
                      <a:pt x="8347" y="2935"/>
                      <a:pt x="8446" y="2935"/>
                      <a:pt x="8477" y="2870"/>
                    </a:cubicBezTo>
                    <a:cubicBezTo>
                      <a:pt x="8934" y="2413"/>
                      <a:pt x="9390" y="1923"/>
                      <a:pt x="9846" y="1466"/>
                    </a:cubicBezTo>
                    <a:cubicBezTo>
                      <a:pt x="9945" y="1370"/>
                      <a:pt x="10011" y="1240"/>
                      <a:pt x="9912" y="1109"/>
                    </a:cubicBezTo>
                    <a:cubicBezTo>
                      <a:pt x="9875" y="1018"/>
                      <a:pt x="9819" y="997"/>
                      <a:pt x="9753" y="997"/>
                    </a:cubicBezTo>
                    <a:cubicBezTo>
                      <a:pt x="9701" y="997"/>
                      <a:pt x="9643" y="1010"/>
                      <a:pt x="9586" y="1010"/>
                    </a:cubicBezTo>
                    <a:cubicBezTo>
                      <a:pt x="9390" y="1044"/>
                      <a:pt x="9163" y="1075"/>
                      <a:pt x="8934" y="1109"/>
                    </a:cubicBezTo>
                    <a:lnTo>
                      <a:pt x="8934" y="162"/>
                    </a:lnTo>
                    <a:cubicBezTo>
                      <a:pt x="8934" y="97"/>
                      <a:pt x="8902" y="32"/>
                      <a:pt x="8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2"/>
              <p:cNvSpPr/>
              <p:nvPr/>
            </p:nvSpPr>
            <p:spPr>
              <a:xfrm>
                <a:off x="4747705" y="1345922"/>
                <a:ext cx="1494201" cy="852237"/>
              </a:xfrm>
              <a:custGeom>
                <a:rect b="b" l="l" r="r" t="t"/>
                <a:pathLst>
                  <a:path extrusionOk="0" h="12236" w="21453">
                    <a:moveTo>
                      <a:pt x="9973" y="0"/>
                    </a:moveTo>
                    <a:cubicBezTo>
                      <a:pt x="9204" y="0"/>
                      <a:pt x="8433" y="48"/>
                      <a:pt x="7664" y="74"/>
                    </a:cubicBezTo>
                    <a:cubicBezTo>
                      <a:pt x="6164" y="108"/>
                      <a:pt x="4630" y="238"/>
                      <a:pt x="3131" y="434"/>
                    </a:cubicBezTo>
                    <a:cubicBezTo>
                      <a:pt x="3065" y="465"/>
                      <a:pt x="3000" y="530"/>
                      <a:pt x="2904" y="595"/>
                    </a:cubicBezTo>
                    <a:cubicBezTo>
                      <a:pt x="3000" y="629"/>
                      <a:pt x="3065" y="661"/>
                      <a:pt x="3165" y="661"/>
                    </a:cubicBezTo>
                    <a:cubicBezTo>
                      <a:pt x="3621" y="629"/>
                      <a:pt x="4109" y="564"/>
                      <a:pt x="4565" y="499"/>
                    </a:cubicBezTo>
                    <a:cubicBezTo>
                      <a:pt x="6195" y="303"/>
                      <a:pt x="7825" y="238"/>
                      <a:pt x="9455" y="238"/>
                    </a:cubicBezTo>
                    <a:cubicBezTo>
                      <a:pt x="11445" y="238"/>
                      <a:pt x="14380" y="303"/>
                      <a:pt x="16401" y="400"/>
                    </a:cubicBezTo>
                    <a:cubicBezTo>
                      <a:pt x="17345" y="465"/>
                      <a:pt x="18258" y="595"/>
                      <a:pt x="19171" y="726"/>
                    </a:cubicBezTo>
                    <a:cubicBezTo>
                      <a:pt x="19758" y="791"/>
                      <a:pt x="20279" y="955"/>
                      <a:pt x="20770" y="1281"/>
                    </a:cubicBezTo>
                    <a:cubicBezTo>
                      <a:pt x="20996" y="1477"/>
                      <a:pt x="21161" y="1672"/>
                      <a:pt x="21161" y="1965"/>
                    </a:cubicBezTo>
                    <a:cubicBezTo>
                      <a:pt x="21161" y="2421"/>
                      <a:pt x="21192" y="2846"/>
                      <a:pt x="21127" y="3269"/>
                    </a:cubicBezTo>
                    <a:cubicBezTo>
                      <a:pt x="20931" y="4607"/>
                      <a:pt x="20344" y="6464"/>
                      <a:pt x="19953" y="7736"/>
                    </a:cubicBezTo>
                    <a:cubicBezTo>
                      <a:pt x="19627" y="8681"/>
                      <a:pt x="19335" y="9627"/>
                      <a:pt x="18879" y="10540"/>
                    </a:cubicBezTo>
                    <a:cubicBezTo>
                      <a:pt x="18779" y="10736"/>
                      <a:pt x="18714" y="10931"/>
                      <a:pt x="18584" y="11093"/>
                    </a:cubicBezTo>
                    <a:cubicBezTo>
                      <a:pt x="18453" y="11354"/>
                      <a:pt x="18227" y="11518"/>
                      <a:pt x="17901" y="11549"/>
                    </a:cubicBezTo>
                    <a:cubicBezTo>
                      <a:pt x="17671" y="11583"/>
                      <a:pt x="17410" y="11615"/>
                      <a:pt x="17149" y="11649"/>
                    </a:cubicBezTo>
                    <a:cubicBezTo>
                      <a:pt x="15749" y="11810"/>
                      <a:pt x="13402" y="11909"/>
                      <a:pt x="11967" y="11941"/>
                    </a:cubicBezTo>
                    <a:cubicBezTo>
                      <a:pt x="10871" y="11975"/>
                      <a:pt x="9778" y="11990"/>
                      <a:pt x="8687" y="11990"/>
                    </a:cubicBezTo>
                    <a:cubicBezTo>
                      <a:pt x="6663" y="11990"/>
                      <a:pt x="4643" y="11940"/>
                      <a:pt x="2609" y="11875"/>
                    </a:cubicBezTo>
                    <a:cubicBezTo>
                      <a:pt x="2087" y="11844"/>
                      <a:pt x="1535" y="11745"/>
                      <a:pt x="1013" y="11680"/>
                    </a:cubicBezTo>
                    <a:cubicBezTo>
                      <a:pt x="914" y="11649"/>
                      <a:pt x="783" y="11583"/>
                      <a:pt x="718" y="11484"/>
                    </a:cubicBezTo>
                    <a:cubicBezTo>
                      <a:pt x="556" y="11158"/>
                      <a:pt x="392" y="10801"/>
                      <a:pt x="230" y="10441"/>
                    </a:cubicBezTo>
                    <a:cubicBezTo>
                      <a:pt x="197" y="10376"/>
                      <a:pt x="165" y="10345"/>
                      <a:pt x="131" y="10311"/>
                    </a:cubicBezTo>
                    <a:cubicBezTo>
                      <a:pt x="100" y="10345"/>
                      <a:pt x="35" y="10376"/>
                      <a:pt x="1" y="10441"/>
                    </a:cubicBezTo>
                    <a:cubicBezTo>
                      <a:pt x="1" y="10506"/>
                      <a:pt x="1" y="10571"/>
                      <a:pt x="35" y="10637"/>
                    </a:cubicBezTo>
                    <a:cubicBezTo>
                      <a:pt x="197" y="10963"/>
                      <a:pt x="327" y="11289"/>
                      <a:pt x="523" y="11615"/>
                    </a:cubicBezTo>
                    <a:cubicBezTo>
                      <a:pt x="588" y="11714"/>
                      <a:pt x="718" y="11810"/>
                      <a:pt x="849" y="11875"/>
                    </a:cubicBezTo>
                    <a:cubicBezTo>
                      <a:pt x="1109" y="11941"/>
                      <a:pt x="1404" y="12006"/>
                      <a:pt x="1696" y="12040"/>
                    </a:cubicBezTo>
                    <a:cubicBezTo>
                      <a:pt x="3261" y="12105"/>
                      <a:pt x="4826" y="12170"/>
                      <a:pt x="6360" y="12202"/>
                    </a:cubicBezTo>
                    <a:cubicBezTo>
                      <a:pt x="6739" y="12213"/>
                      <a:pt x="7116" y="12217"/>
                      <a:pt x="7490" y="12217"/>
                    </a:cubicBezTo>
                    <a:cubicBezTo>
                      <a:pt x="8238" y="12217"/>
                      <a:pt x="8977" y="12202"/>
                      <a:pt x="9716" y="12202"/>
                    </a:cubicBezTo>
                    <a:lnTo>
                      <a:pt x="9716" y="12235"/>
                    </a:lnTo>
                    <a:cubicBezTo>
                      <a:pt x="11151" y="12170"/>
                      <a:pt x="12554" y="12136"/>
                      <a:pt x="13988" y="12071"/>
                    </a:cubicBezTo>
                    <a:cubicBezTo>
                      <a:pt x="14901" y="12040"/>
                      <a:pt x="16727" y="11909"/>
                      <a:pt x="17640" y="11844"/>
                    </a:cubicBezTo>
                    <a:cubicBezTo>
                      <a:pt x="18193" y="11779"/>
                      <a:pt x="18649" y="11583"/>
                      <a:pt x="18910" y="11062"/>
                    </a:cubicBezTo>
                    <a:cubicBezTo>
                      <a:pt x="19171" y="10410"/>
                      <a:pt x="19497" y="9789"/>
                      <a:pt x="19726" y="9137"/>
                    </a:cubicBezTo>
                    <a:cubicBezTo>
                      <a:pt x="20183" y="7867"/>
                      <a:pt x="20801" y="5976"/>
                      <a:pt x="21127" y="4638"/>
                    </a:cubicBezTo>
                    <a:cubicBezTo>
                      <a:pt x="21322" y="3790"/>
                      <a:pt x="21453" y="2977"/>
                      <a:pt x="21422" y="2095"/>
                    </a:cubicBezTo>
                    <a:cubicBezTo>
                      <a:pt x="21388" y="1672"/>
                      <a:pt x="21257" y="1281"/>
                      <a:pt x="20835" y="1086"/>
                    </a:cubicBezTo>
                    <a:cubicBezTo>
                      <a:pt x="20509" y="890"/>
                      <a:pt x="20183" y="726"/>
                      <a:pt x="19823" y="629"/>
                    </a:cubicBezTo>
                    <a:cubicBezTo>
                      <a:pt x="18813" y="335"/>
                      <a:pt x="17770" y="269"/>
                      <a:pt x="16693" y="204"/>
                    </a:cubicBezTo>
                    <a:cubicBezTo>
                      <a:pt x="14932" y="108"/>
                      <a:pt x="12259" y="42"/>
                      <a:pt x="10499" y="8"/>
                    </a:cubicBezTo>
                    <a:cubicBezTo>
                      <a:pt x="10324" y="3"/>
                      <a:pt x="10149" y="0"/>
                      <a:pt x="99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2"/>
              <p:cNvSpPr/>
              <p:nvPr/>
            </p:nvSpPr>
            <p:spPr>
              <a:xfrm>
                <a:off x="5033828" y="2232080"/>
                <a:ext cx="220442" cy="20547"/>
              </a:xfrm>
              <a:custGeom>
                <a:rect b="b" l="l" r="r" t="t"/>
                <a:pathLst>
                  <a:path extrusionOk="0" h="295" w="3165">
                    <a:moveTo>
                      <a:pt x="2969" y="0"/>
                    </a:moveTo>
                    <a:cubicBezTo>
                      <a:pt x="2022" y="0"/>
                      <a:pt x="1044" y="0"/>
                      <a:pt x="100" y="34"/>
                    </a:cubicBezTo>
                    <a:cubicBezTo>
                      <a:pt x="66" y="34"/>
                      <a:pt x="35" y="65"/>
                      <a:pt x="1" y="99"/>
                    </a:cubicBezTo>
                    <a:cubicBezTo>
                      <a:pt x="35" y="164"/>
                      <a:pt x="35" y="230"/>
                      <a:pt x="100" y="230"/>
                    </a:cubicBezTo>
                    <a:cubicBezTo>
                      <a:pt x="196" y="261"/>
                      <a:pt x="327" y="295"/>
                      <a:pt x="457" y="295"/>
                    </a:cubicBezTo>
                    <a:lnTo>
                      <a:pt x="1631" y="295"/>
                    </a:lnTo>
                    <a:lnTo>
                      <a:pt x="1631" y="230"/>
                    </a:lnTo>
                    <a:cubicBezTo>
                      <a:pt x="1935" y="230"/>
                      <a:pt x="2225" y="244"/>
                      <a:pt x="2510" y="244"/>
                    </a:cubicBezTo>
                    <a:cubicBezTo>
                      <a:pt x="2653" y="244"/>
                      <a:pt x="2794" y="240"/>
                      <a:pt x="2935" y="230"/>
                    </a:cubicBezTo>
                    <a:cubicBezTo>
                      <a:pt x="3034" y="230"/>
                      <a:pt x="3099" y="164"/>
                      <a:pt x="3164" y="131"/>
                    </a:cubicBezTo>
                    <a:cubicBezTo>
                      <a:pt x="3099" y="99"/>
                      <a:pt x="3034" y="0"/>
                      <a:pt x="29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2"/>
              <p:cNvSpPr/>
              <p:nvPr/>
            </p:nvSpPr>
            <p:spPr>
              <a:xfrm>
                <a:off x="6253331" y="1482715"/>
                <a:ext cx="50009" cy="199896"/>
              </a:xfrm>
              <a:custGeom>
                <a:rect b="b" l="l" r="r" t="t"/>
                <a:pathLst>
                  <a:path extrusionOk="0" h="2870" w="718">
                    <a:moveTo>
                      <a:pt x="522" y="1"/>
                    </a:moveTo>
                    <a:cubicBezTo>
                      <a:pt x="488" y="66"/>
                      <a:pt x="423" y="131"/>
                      <a:pt x="423" y="196"/>
                    </a:cubicBezTo>
                    <a:cubicBezTo>
                      <a:pt x="391" y="522"/>
                      <a:pt x="391" y="817"/>
                      <a:pt x="326" y="1143"/>
                    </a:cubicBezTo>
                    <a:cubicBezTo>
                      <a:pt x="261" y="1631"/>
                      <a:pt x="131" y="2152"/>
                      <a:pt x="31" y="2643"/>
                    </a:cubicBezTo>
                    <a:cubicBezTo>
                      <a:pt x="0" y="2708"/>
                      <a:pt x="65" y="2773"/>
                      <a:pt x="97" y="2870"/>
                    </a:cubicBezTo>
                    <a:cubicBezTo>
                      <a:pt x="162" y="2804"/>
                      <a:pt x="227" y="2739"/>
                      <a:pt x="261" y="2674"/>
                    </a:cubicBezTo>
                    <a:cubicBezTo>
                      <a:pt x="292" y="2512"/>
                      <a:pt x="326" y="2317"/>
                      <a:pt x="357" y="2152"/>
                    </a:cubicBezTo>
                    <a:cubicBezTo>
                      <a:pt x="488" y="1599"/>
                      <a:pt x="587" y="1013"/>
                      <a:pt x="717" y="457"/>
                    </a:cubicBezTo>
                    <a:lnTo>
                      <a:pt x="683" y="457"/>
                    </a:lnTo>
                    <a:cubicBezTo>
                      <a:pt x="652" y="361"/>
                      <a:pt x="683" y="261"/>
                      <a:pt x="652" y="165"/>
                    </a:cubicBezTo>
                    <a:cubicBezTo>
                      <a:pt x="618" y="100"/>
                      <a:pt x="553" y="66"/>
                      <a:pt x="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2"/>
              <p:cNvSpPr/>
              <p:nvPr/>
            </p:nvSpPr>
            <p:spPr>
              <a:xfrm>
                <a:off x="5292717" y="2226577"/>
                <a:ext cx="193139" cy="20199"/>
              </a:xfrm>
              <a:custGeom>
                <a:rect b="b" l="l" r="r" t="t"/>
                <a:pathLst>
                  <a:path extrusionOk="0" h="290" w="2773">
                    <a:moveTo>
                      <a:pt x="2599" y="0"/>
                    </a:moveTo>
                    <a:cubicBezTo>
                      <a:pt x="2565" y="0"/>
                      <a:pt x="2522" y="14"/>
                      <a:pt x="2478" y="14"/>
                    </a:cubicBezTo>
                    <a:cubicBezTo>
                      <a:pt x="1826" y="14"/>
                      <a:pt x="1143" y="48"/>
                      <a:pt x="457" y="48"/>
                    </a:cubicBezTo>
                    <a:lnTo>
                      <a:pt x="131" y="48"/>
                    </a:lnTo>
                    <a:cubicBezTo>
                      <a:pt x="99" y="79"/>
                      <a:pt x="66" y="113"/>
                      <a:pt x="0" y="144"/>
                    </a:cubicBezTo>
                    <a:cubicBezTo>
                      <a:pt x="34" y="210"/>
                      <a:pt x="99" y="243"/>
                      <a:pt x="131" y="275"/>
                    </a:cubicBezTo>
                    <a:cubicBezTo>
                      <a:pt x="152" y="286"/>
                      <a:pt x="174" y="290"/>
                      <a:pt x="195" y="290"/>
                    </a:cubicBezTo>
                    <a:cubicBezTo>
                      <a:pt x="236" y="290"/>
                      <a:pt x="272" y="275"/>
                      <a:pt x="295" y="275"/>
                    </a:cubicBezTo>
                    <a:lnTo>
                      <a:pt x="1370" y="275"/>
                    </a:lnTo>
                    <a:lnTo>
                      <a:pt x="1370" y="243"/>
                    </a:lnTo>
                    <a:lnTo>
                      <a:pt x="2316" y="243"/>
                    </a:lnTo>
                    <a:cubicBezTo>
                      <a:pt x="2413" y="243"/>
                      <a:pt x="2543" y="243"/>
                      <a:pt x="2642" y="210"/>
                    </a:cubicBezTo>
                    <a:cubicBezTo>
                      <a:pt x="2708" y="210"/>
                      <a:pt x="2739" y="144"/>
                      <a:pt x="2773" y="113"/>
                    </a:cubicBezTo>
                    <a:cubicBezTo>
                      <a:pt x="2739" y="79"/>
                      <a:pt x="2674" y="14"/>
                      <a:pt x="2642" y="14"/>
                    </a:cubicBezTo>
                    <a:cubicBezTo>
                      <a:pt x="2631" y="4"/>
                      <a:pt x="2616" y="0"/>
                      <a:pt x="2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2"/>
              <p:cNvSpPr/>
              <p:nvPr/>
            </p:nvSpPr>
            <p:spPr>
              <a:xfrm>
                <a:off x="6312324" y="1514545"/>
                <a:ext cx="36427" cy="129549"/>
              </a:xfrm>
              <a:custGeom>
                <a:rect b="b" l="l" r="r" t="t"/>
                <a:pathLst>
                  <a:path extrusionOk="0" h="1860" w="523">
                    <a:moveTo>
                      <a:pt x="392" y="0"/>
                    </a:moveTo>
                    <a:cubicBezTo>
                      <a:pt x="327" y="65"/>
                      <a:pt x="262" y="130"/>
                      <a:pt x="262" y="196"/>
                    </a:cubicBezTo>
                    <a:cubicBezTo>
                      <a:pt x="163" y="587"/>
                      <a:pt x="97" y="947"/>
                      <a:pt x="66" y="1338"/>
                    </a:cubicBezTo>
                    <a:cubicBezTo>
                      <a:pt x="32" y="1468"/>
                      <a:pt x="1" y="1599"/>
                      <a:pt x="1" y="1729"/>
                    </a:cubicBezTo>
                    <a:cubicBezTo>
                      <a:pt x="1" y="1761"/>
                      <a:pt x="32" y="1826"/>
                      <a:pt x="66" y="1860"/>
                    </a:cubicBezTo>
                    <a:cubicBezTo>
                      <a:pt x="131" y="1826"/>
                      <a:pt x="196" y="1794"/>
                      <a:pt x="196" y="1761"/>
                    </a:cubicBezTo>
                    <a:cubicBezTo>
                      <a:pt x="293" y="1273"/>
                      <a:pt x="423" y="782"/>
                      <a:pt x="522" y="295"/>
                    </a:cubicBezTo>
                    <a:lnTo>
                      <a:pt x="489" y="261"/>
                    </a:lnTo>
                    <a:lnTo>
                      <a:pt x="489" y="230"/>
                    </a:lnTo>
                    <a:cubicBezTo>
                      <a:pt x="457" y="130"/>
                      <a:pt x="423" y="65"/>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2"/>
              <p:cNvSpPr/>
              <p:nvPr/>
            </p:nvSpPr>
            <p:spPr>
              <a:xfrm>
                <a:off x="4311766" y="1523600"/>
                <a:ext cx="492913" cy="488386"/>
              </a:xfrm>
              <a:custGeom>
                <a:rect b="b" l="l" r="r" t="t"/>
                <a:pathLst>
                  <a:path extrusionOk="0" h="7012" w="7077">
                    <a:moveTo>
                      <a:pt x="4012" y="230"/>
                    </a:moveTo>
                    <a:cubicBezTo>
                      <a:pt x="4142" y="230"/>
                      <a:pt x="4207" y="261"/>
                      <a:pt x="4239" y="392"/>
                    </a:cubicBezTo>
                    <a:cubicBezTo>
                      <a:pt x="4239" y="426"/>
                      <a:pt x="4239" y="457"/>
                      <a:pt x="4273" y="457"/>
                    </a:cubicBezTo>
                    <a:cubicBezTo>
                      <a:pt x="4403" y="947"/>
                      <a:pt x="4565" y="1109"/>
                      <a:pt x="5055" y="1109"/>
                    </a:cubicBezTo>
                    <a:cubicBezTo>
                      <a:pt x="5217" y="1109"/>
                      <a:pt x="5347" y="978"/>
                      <a:pt x="5577" y="913"/>
                    </a:cubicBezTo>
                    <a:cubicBezTo>
                      <a:pt x="5803" y="1109"/>
                      <a:pt x="6064" y="1370"/>
                      <a:pt x="6325" y="1631"/>
                    </a:cubicBezTo>
                    <a:cubicBezTo>
                      <a:pt x="6359" y="1664"/>
                      <a:pt x="6359" y="1761"/>
                      <a:pt x="6325" y="1795"/>
                    </a:cubicBezTo>
                    <a:cubicBezTo>
                      <a:pt x="6098" y="2022"/>
                      <a:pt x="6033" y="2251"/>
                      <a:pt x="6229" y="2577"/>
                    </a:cubicBezTo>
                    <a:cubicBezTo>
                      <a:pt x="6342" y="2718"/>
                      <a:pt x="6429" y="2811"/>
                      <a:pt x="6579" y="2811"/>
                    </a:cubicBezTo>
                    <a:cubicBezTo>
                      <a:pt x="6601" y="2811"/>
                      <a:pt x="6625" y="2809"/>
                      <a:pt x="6651" y="2804"/>
                    </a:cubicBezTo>
                    <a:cubicBezTo>
                      <a:pt x="6815" y="2804"/>
                      <a:pt x="6847" y="2869"/>
                      <a:pt x="6847" y="3034"/>
                    </a:cubicBezTo>
                    <a:lnTo>
                      <a:pt x="6847" y="3847"/>
                    </a:lnTo>
                    <a:cubicBezTo>
                      <a:pt x="6847" y="4043"/>
                      <a:pt x="6782" y="4108"/>
                      <a:pt x="6620" y="4142"/>
                    </a:cubicBezTo>
                    <a:cubicBezTo>
                      <a:pt x="6489" y="4142"/>
                      <a:pt x="6325" y="4142"/>
                      <a:pt x="6294" y="4239"/>
                    </a:cubicBezTo>
                    <a:cubicBezTo>
                      <a:pt x="6163" y="4434"/>
                      <a:pt x="6098" y="4664"/>
                      <a:pt x="5999" y="4859"/>
                    </a:cubicBezTo>
                    <a:cubicBezTo>
                      <a:pt x="5999" y="4925"/>
                      <a:pt x="6064" y="4990"/>
                      <a:pt x="6098" y="5055"/>
                    </a:cubicBezTo>
                    <a:cubicBezTo>
                      <a:pt x="6195" y="5151"/>
                      <a:pt x="6294" y="5251"/>
                      <a:pt x="6390" y="5381"/>
                    </a:cubicBezTo>
                    <a:cubicBezTo>
                      <a:pt x="6064" y="5642"/>
                      <a:pt x="5772" y="5837"/>
                      <a:pt x="5477" y="6064"/>
                    </a:cubicBezTo>
                    <a:cubicBezTo>
                      <a:pt x="5424" y="6100"/>
                      <a:pt x="5371" y="6127"/>
                      <a:pt x="5317" y="6127"/>
                    </a:cubicBezTo>
                    <a:cubicBezTo>
                      <a:pt x="5273" y="6127"/>
                      <a:pt x="5229" y="6109"/>
                      <a:pt x="5185" y="6064"/>
                    </a:cubicBezTo>
                    <a:cubicBezTo>
                      <a:pt x="5082" y="5979"/>
                      <a:pt x="4979" y="5939"/>
                      <a:pt x="4871" y="5939"/>
                    </a:cubicBezTo>
                    <a:cubicBezTo>
                      <a:pt x="4774" y="5939"/>
                      <a:pt x="4673" y="5971"/>
                      <a:pt x="4565" y="6033"/>
                    </a:cubicBezTo>
                    <a:cubicBezTo>
                      <a:pt x="4565" y="6033"/>
                      <a:pt x="4533" y="6064"/>
                      <a:pt x="4499" y="6064"/>
                    </a:cubicBezTo>
                    <a:cubicBezTo>
                      <a:pt x="4239" y="6130"/>
                      <a:pt x="4108" y="6294"/>
                      <a:pt x="4173" y="6555"/>
                    </a:cubicBezTo>
                    <a:lnTo>
                      <a:pt x="4173" y="6716"/>
                    </a:lnTo>
                    <a:cubicBezTo>
                      <a:pt x="3782" y="6750"/>
                      <a:pt x="3425" y="6750"/>
                      <a:pt x="3000" y="6782"/>
                    </a:cubicBezTo>
                    <a:lnTo>
                      <a:pt x="3000" y="6456"/>
                    </a:lnTo>
                    <a:cubicBezTo>
                      <a:pt x="3034" y="6260"/>
                      <a:pt x="2968" y="6130"/>
                      <a:pt x="2773" y="6064"/>
                    </a:cubicBezTo>
                    <a:cubicBezTo>
                      <a:pt x="2561" y="6004"/>
                      <a:pt x="2352" y="5834"/>
                      <a:pt x="2168" y="5834"/>
                    </a:cubicBezTo>
                    <a:cubicBezTo>
                      <a:pt x="2152" y="5834"/>
                      <a:pt x="2136" y="5835"/>
                      <a:pt x="2121" y="5837"/>
                    </a:cubicBezTo>
                    <a:cubicBezTo>
                      <a:pt x="1891" y="5869"/>
                      <a:pt x="1730" y="6064"/>
                      <a:pt x="1500" y="6229"/>
                    </a:cubicBezTo>
                    <a:cubicBezTo>
                      <a:pt x="1239" y="5934"/>
                      <a:pt x="978" y="5642"/>
                      <a:pt x="718" y="5316"/>
                    </a:cubicBezTo>
                    <a:cubicBezTo>
                      <a:pt x="848" y="5185"/>
                      <a:pt x="978" y="5055"/>
                      <a:pt x="1044" y="4925"/>
                    </a:cubicBezTo>
                    <a:cubicBezTo>
                      <a:pt x="1109" y="4859"/>
                      <a:pt x="1078" y="4729"/>
                      <a:pt x="1078" y="4664"/>
                    </a:cubicBezTo>
                    <a:lnTo>
                      <a:pt x="1078" y="4630"/>
                    </a:lnTo>
                    <a:cubicBezTo>
                      <a:pt x="984" y="4323"/>
                      <a:pt x="806" y="4074"/>
                      <a:pt x="433" y="4074"/>
                    </a:cubicBezTo>
                    <a:cubicBezTo>
                      <a:pt x="409" y="4074"/>
                      <a:pt x="385" y="4075"/>
                      <a:pt x="360" y="4077"/>
                    </a:cubicBezTo>
                    <a:cubicBezTo>
                      <a:pt x="326" y="4077"/>
                      <a:pt x="261" y="3978"/>
                      <a:pt x="261" y="3947"/>
                    </a:cubicBezTo>
                    <a:cubicBezTo>
                      <a:pt x="261" y="3652"/>
                      <a:pt x="261" y="3391"/>
                      <a:pt x="295" y="3099"/>
                    </a:cubicBezTo>
                    <a:cubicBezTo>
                      <a:pt x="295" y="3065"/>
                      <a:pt x="392" y="2968"/>
                      <a:pt x="426" y="2935"/>
                    </a:cubicBezTo>
                    <a:cubicBezTo>
                      <a:pt x="913" y="2869"/>
                      <a:pt x="1012" y="2512"/>
                      <a:pt x="1109" y="2121"/>
                    </a:cubicBezTo>
                    <a:cubicBezTo>
                      <a:pt x="1109" y="2056"/>
                      <a:pt x="1078" y="1990"/>
                      <a:pt x="1044" y="1925"/>
                    </a:cubicBezTo>
                    <a:cubicBezTo>
                      <a:pt x="978" y="1826"/>
                      <a:pt x="913" y="1761"/>
                      <a:pt x="817" y="1696"/>
                    </a:cubicBezTo>
                    <a:cubicBezTo>
                      <a:pt x="1044" y="1435"/>
                      <a:pt x="1239" y="1208"/>
                      <a:pt x="1469" y="947"/>
                    </a:cubicBezTo>
                    <a:cubicBezTo>
                      <a:pt x="1484" y="930"/>
                      <a:pt x="1509" y="930"/>
                      <a:pt x="1537" y="930"/>
                    </a:cubicBezTo>
                    <a:cubicBezTo>
                      <a:pt x="1565" y="930"/>
                      <a:pt x="1598" y="930"/>
                      <a:pt x="1630" y="913"/>
                    </a:cubicBezTo>
                    <a:lnTo>
                      <a:pt x="1664" y="947"/>
                    </a:lnTo>
                    <a:cubicBezTo>
                      <a:pt x="1838" y="1067"/>
                      <a:pt x="2001" y="1116"/>
                      <a:pt x="2158" y="1116"/>
                    </a:cubicBezTo>
                    <a:cubicBezTo>
                      <a:pt x="2382" y="1116"/>
                      <a:pt x="2594" y="1016"/>
                      <a:pt x="2804" y="882"/>
                    </a:cubicBezTo>
                    <a:cubicBezTo>
                      <a:pt x="2903" y="817"/>
                      <a:pt x="2968" y="718"/>
                      <a:pt x="2935" y="621"/>
                    </a:cubicBezTo>
                    <a:cubicBezTo>
                      <a:pt x="2935" y="392"/>
                      <a:pt x="3034" y="326"/>
                      <a:pt x="3229" y="326"/>
                    </a:cubicBezTo>
                    <a:cubicBezTo>
                      <a:pt x="3490" y="326"/>
                      <a:pt x="3751" y="295"/>
                      <a:pt x="4012" y="230"/>
                    </a:cubicBezTo>
                    <a:close/>
                    <a:moveTo>
                      <a:pt x="4142" y="0"/>
                    </a:moveTo>
                    <a:cubicBezTo>
                      <a:pt x="3782" y="66"/>
                      <a:pt x="3425" y="100"/>
                      <a:pt x="3034" y="131"/>
                    </a:cubicBezTo>
                    <a:cubicBezTo>
                      <a:pt x="2739" y="165"/>
                      <a:pt x="2739" y="196"/>
                      <a:pt x="2708" y="491"/>
                    </a:cubicBezTo>
                    <a:cubicBezTo>
                      <a:pt x="2708" y="556"/>
                      <a:pt x="2674" y="652"/>
                      <a:pt x="2642" y="718"/>
                    </a:cubicBezTo>
                    <a:cubicBezTo>
                      <a:pt x="2491" y="813"/>
                      <a:pt x="2340" y="885"/>
                      <a:pt x="2183" y="885"/>
                    </a:cubicBezTo>
                    <a:cubicBezTo>
                      <a:pt x="2068" y="885"/>
                      <a:pt x="1950" y="847"/>
                      <a:pt x="1826" y="752"/>
                    </a:cubicBezTo>
                    <a:cubicBezTo>
                      <a:pt x="1795" y="752"/>
                      <a:pt x="1730" y="718"/>
                      <a:pt x="1696" y="686"/>
                    </a:cubicBezTo>
                    <a:cubicBezTo>
                      <a:pt x="1641" y="664"/>
                      <a:pt x="1594" y="653"/>
                      <a:pt x="1550" y="653"/>
                    </a:cubicBezTo>
                    <a:cubicBezTo>
                      <a:pt x="1464" y="653"/>
                      <a:pt x="1391" y="696"/>
                      <a:pt x="1304" y="783"/>
                    </a:cubicBezTo>
                    <a:cubicBezTo>
                      <a:pt x="1109" y="1044"/>
                      <a:pt x="882" y="1273"/>
                      <a:pt x="652" y="1534"/>
                    </a:cubicBezTo>
                    <a:cubicBezTo>
                      <a:pt x="556" y="1664"/>
                      <a:pt x="556" y="1795"/>
                      <a:pt x="686" y="1860"/>
                    </a:cubicBezTo>
                    <a:cubicBezTo>
                      <a:pt x="882" y="2022"/>
                      <a:pt x="848" y="2186"/>
                      <a:pt x="783" y="2382"/>
                    </a:cubicBezTo>
                    <a:cubicBezTo>
                      <a:pt x="752" y="2609"/>
                      <a:pt x="587" y="2674"/>
                      <a:pt x="392" y="2708"/>
                    </a:cubicBezTo>
                    <a:cubicBezTo>
                      <a:pt x="230" y="2773"/>
                      <a:pt x="66" y="2838"/>
                      <a:pt x="66" y="3065"/>
                    </a:cubicBezTo>
                    <a:cubicBezTo>
                      <a:pt x="34" y="3360"/>
                      <a:pt x="34" y="3686"/>
                      <a:pt x="0" y="4012"/>
                    </a:cubicBezTo>
                    <a:cubicBezTo>
                      <a:pt x="0" y="4173"/>
                      <a:pt x="66" y="4273"/>
                      <a:pt x="261" y="4304"/>
                    </a:cubicBezTo>
                    <a:cubicBezTo>
                      <a:pt x="360" y="4304"/>
                      <a:pt x="457" y="4338"/>
                      <a:pt x="556" y="4338"/>
                    </a:cubicBezTo>
                    <a:cubicBezTo>
                      <a:pt x="621" y="4369"/>
                      <a:pt x="686" y="4369"/>
                      <a:pt x="686" y="4403"/>
                    </a:cubicBezTo>
                    <a:cubicBezTo>
                      <a:pt x="882" y="4630"/>
                      <a:pt x="882" y="4794"/>
                      <a:pt x="686" y="5021"/>
                    </a:cubicBezTo>
                    <a:cubicBezTo>
                      <a:pt x="652" y="5055"/>
                      <a:pt x="621" y="5086"/>
                      <a:pt x="556" y="5120"/>
                    </a:cubicBezTo>
                    <a:cubicBezTo>
                      <a:pt x="457" y="5217"/>
                      <a:pt x="457" y="5347"/>
                      <a:pt x="522" y="5446"/>
                    </a:cubicBezTo>
                    <a:cubicBezTo>
                      <a:pt x="817" y="5772"/>
                      <a:pt x="1078" y="6064"/>
                      <a:pt x="1338" y="6390"/>
                    </a:cubicBezTo>
                    <a:cubicBezTo>
                      <a:pt x="1392" y="6445"/>
                      <a:pt x="1446" y="6470"/>
                      <a:pt x="1505" y="6470"/>
                    </a:cubicBezTo>
                    <a:cubicBezTo>
                      <a:pt x="1554" y="6470"/>
                      <a:pt x="1606" y="6453"/>
                      <a:pt x="1664" y="6424"/>
                    </a:cubicBezTo>
                    <a:cubicBezTo>
                      <a:pt x="1730" y="6359"/>
                      <a:pt x="1826" y="6325"/>
                      <a:pt x="1860" y="6260"/>
                    </a:cubicBezTo>
                    <a:cubicBezTo>
                      <a:pt x="1971" y="6149"/>
                      <a:pt x="2082" y="6091"/>
                      <a:pt x="2199" y="6091"/>
                    </a:cubicBezTo>
                    <a:cubicBezTo>
                      <a:pt x="2288" y="6091"/>
                      <a:pt x="2380" y="6125"/>
                      <a:pt x="2478" y="6195"/>
                    </a:cubicBezTo>
                    <a:cubicBezTo>
                      <a:pt x="2478" y="6195"/>
                      <a:pt x="2512" y="6229"/>
                      <a:pt x="2543" y="6229"/>
                    </a:cubicBezTo>
                    <a:cubicBezTo>
                      <a:pt x="2739" y="6260"/>
                      <a:pt x="2804" y="6390"/>
                      <a:pt x="2773" y="6521"/>
                    </a:cubicBezTo>
                    <a:cubicBezTo>
                      <a:pt x="2773" y="6946"/>
                      <a:pt x="2838" y="7011"/>
                      <a:pt x="3229" y="7011"/>
                    </a:cubicBezTo>
                    <a:cubicBezTo>
                      <a:pt x="3490" y="6977"/>
                      <a:pt x="3782" y="6977"/>
                      <a:pt x="4043" y="6946"/>
                    </a:cubicBezTo>
                    <a:cubicBezTo>
                      <a:pt x="4369" y="6946"/>
                      <a:pt x="4403" y="6912"/>
                      <a:pt x="4403" y="6586"/>
                    </a:cubicBezTo>
                    <a:cubicBezTo>
                      <a:pt x="4403" y="6521"/>
                      <a:pt x="4369" y="6424"/>
                      <a:pt x="4403" y="6359"/>
                    </a:cubicBezTo>
                    <a:cubicBezTo>
                      <a:pt x="4467" y="6272"/>
                      <a:pt x="4664" y="6214"/>
                      <a:pt x="4836" y="6214"/>
                    </a:cubicBezTo>
                    <a:cubicBezTo>
                      <a:pt x="4921" y="6214"/>
                      <a:pt x="5001" y="6228"/>
                      <a:pt x="5055" y="6260"/>
                    </a:cubicBezTo>
                    <a:cubicBezTo>
                      <a:pt x="5148" y="6322"/>
                      <a:pt x="5240" y="6354"/>
                      <a:pt x="5333" y="6354"/>
                    </a:cubicBezTo>
                    <a:cubicBezTo>
                      <a:pt x="5436" y="6354"/>
                      <a:pt x="5539" y="6314"/>
                      <a:pt x="5642" y="6229"/>
                    </a:cubicBezTo>
                    <a:cubicBezTo>
                      <a:pt x="5837" y="6064"/>
                      <a:pt x="6064" y="5934"/>
                      <a:pt x="6260" y="5772"/>
                    </a:cubicBezTo>
                    <a:cubicBezTo>
                      <a:pt x="6782" y="5381"/>
                      <a:pt x="6716" y="5412"/>
                      <a:pt x="6359" y="4956"/>
                    </a:cubicBezTo>
                    <a:cubicBezTo>
                      <a:pt x="6294" y="4891"/>
                      <a:pt x="6294" y="4794"/>
                      <a:pt x="6294" y="4695"/>
                    </a:cubicBezTo>
                    <a:cubicBezTo>
                      <a:pt x="6359" y="4468"/>
                      <a:pt x="6489" y="4338"/>
                      <a:pt x="6750" y="4338"/>
                    </a:cubicBezTo>
                    <a:cubicBezTo>
                      <a:pt x="6946" y="4304"/>
                      <a:pt x="7076" y="4207"/>
                      <a:pt x="7076" y="3978"/>
                    </a:cubicBezTo>
                    <a:lnTo>
                      <a:pt x="7076" y="2968"/>
                    </a:lnTo>
                    <a:cubicBezTo>
                      <a:pt x="7042" y="2609"/>
                      <a:pt x="7011" y="2609"/>
                      <a:pt x="6685" y="2577"/>
                    </a:cubicBezTo>
                    <a:cubicBezTo>
                      <a:pt x="6620" y="2577"/>
                      <a:pt x="6521" y="2543"/>
                      <a:pt x="6489" y="2512"/>
                    </a:cubicBezTo>
                    <a:cubicBezTo>
                      <a:pt x="6325" y="2251"/>
                      <a:pt x="6325" y="2217"/>
                      <a:pt x="6489" y="1957"/>
                    </a:cubicBezTo>
                    <a:lnTo>
                      <a:pt x="6586" y="1860"/>
                    </a:lnTo>
                    <a:cubicBezTo>
                      <a:pt x="6685" y="1730"/>
                      <a:pt x="6651" y="1599"/>
                      <a:pt x="6555" y="1500"/>
                    </a:cubicBezTo>
                    <a:cubicBezTo>
                      <a:pt x="6260" y="1239"/>
                      <a:pt x="5999" y="1012"/>
                      <a:pt x="5738" y="752"/>
                    </a:cubicBezTo>
                    <a:cubicBezTo>
                      <a:pt x="5673" y="686"/>
                      <a:pt x="5608" y="654"/>
                      <a:pt x="5539" y="654"/>
                    </a:cubicBezTo>
                    <a:cubicBezTo>
                      <a:pt x="5470" y="654"/>
                      <a:pt x="5397" y="686"/>
                      <a:pt x="5316" y="752"/>
                    </a:cubicBezTo>
                    <a:cubicBezTo>
                      <a:pt x="5235" y="804"/>
                      <a:pt x="5134" y="857"/>
                      <a:pt x="5048" y="857"/>
                    </a:cubicBezTo>
                    <a:cubicBezTo>
                      <a:pt x="5027" y="857"/>
                      <a:pt x="5008" y="854"/>
                      <a:pt x="4990" y="848"/>
                    </a:cubicBezTo>
                    <a:cubicBezTo>
                      <a:pt x="4729" y="848"/>
                      <a:pt x="4499" y="752"/>
                      <a:pt x="4499" y="426"/>
                    </a:cubicBezTo>
                    <a:cubicBezTo>
                      <a:pt x="4499" y="360"/>
                      <a:pt x="4434" y="261"/>
                      <a:pt x="4403" y="196"/>
                    </a:cubicBezTo>
                    <a:cubicBezTo>
                      <a:pt x="4369" y="66"/>
                      <a:pt x="4304" y="0"/>
                      <a:pt x="4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2"/>
              <p:cNvSpPr/>
              <p:nvPr/>
            </p:nvSpPr>
            <p:spPr>
              <a:xfrm>
                <a:off x="4588764" y="1282402"/>
                <a:ext cx="315793" cy="304858"/>
              </a:xfrm>
              <a:custGeom>
                <a:rect b="b" l="l" r="r" t="t"/>
                <a:pathLst>
                  <a:path extrusionOk="0" h="4377" w="4534">
                    <a:moveTo>
                      <a:pt x="2447" y="237"/>
                    </a:moveTo>
                    <a:cubicBezTo>
                      <a:pt x="2512" y="237"/>
                      <a:pt x="2578" y="334"/>
                      <a:pt x="2578" y="399"/>
                    </a:cubicBezTo>
                    <a:cubicBezTo>
                      <a:pt x="2660" y="621"/>
                      <a:pt x="2838" y="773"/>
                      <a:pt x="3070" y="773"/>
                    </a:cubicBezTo>
                    <a:cubicBezTo>
                      <a:pt x="3110" y="773"/>
                      <a:pt x="3152" y="768"/>
                      <a:pt x="3196" y="759"/>
                    </a:cubicBezTo>
                    <a:cubicBezTo>
                      <a:pt x="3295" y="725"/>
                      <a:pt x="3360" y="660"/>
                      <a:pt x="3490" y="563"/>
                    </a:cubicBezTo>
                    <a:cubicBezTo>
                      <a:pt x="3587" y="694"/>
                      <a:pt x="3717" y="824"/>
                      <a:pt x="3848" y="986"/>
                    </a:cubicBezTo>
                    <a:cubicBezTo>
                      <a:pt x="3783" y="1150"/>
                      <a:pt x="3621" y="1312"/>
                      <a:pt x="3817" y="1507"/>
                    </a:cubicBezTo>
                    <a:cubicBezTo>
                      <a:pt x="3925" y="1644"/>
                      <a:pt x="3965" y="1825"/>
                      <a:pt x="4147" y="1825"/>
                    </a:cubicBezTo>
                    <a:cubicBezTo>
                      <a:pt x="4183" y="1825"/>
                      <a:pt x="4224" y="1818"/>
                      <a:pt x="4273" y="1802"/>
                    </a:cubicBezTo>
                    <a:lnTo>
                      <a:pt x="4273" y="2420"/>
                    </a:lnTo>
                    <a:cubicBezTo>
                      <a:pt x="4248" y="2418"/>
                      <a:pt x="4225" y="2416"/>
                      <a:pt x="4204" y="2416"/>
                    </a:cubicBezTo>
                    <a:cubicBezTo>
                      <a:pt x="3967" y="2416"/>
                      <a:pt x="3902" y="2570"/>
                      <a:pt x="3783" y="2780"/>
                    </a:cubicBezTo>
                    <a:cubicBezTo>
                      <a:pt x="3652" y="3041"/>
                      <a:pt x="3817" y="3171"/>
                      <a:pt x="4012" y="3333"/>
                    </a:cubicBezTo>
                    <a:cubicBezTo>
                      <a:pt x="3882" y="3432"/>
                      <a:pt x="3783" y="3563"/>
                      <a:pt x="3652" y="3628"/>
                    </a:cubicBezTo>
                    <a:cubicBezTo>
                      <a:pt x="3620" y="3643"/>
                      <a:pt x="3579" y="3651"/>
                      <a:pt x="3543" y="3651"/>
                    </a:cubicBezTo>
                    <a:cubicBezTo>
                      <a:pt x="3506" y="3651"/>
                      <a:pt x="3474" y="3643"/>
                      <a:pt x="3457" y="3628"/>
                    </a:cubicBezTo>
                    <a:cubicBezTo>
                      <a:pt x="3375" y="3592"/>
                      <a:pt x="3281" y="3574"/>
                      <a:pt x="3188" y="3574"/>
                    </a:cubicBezTo>
                    <a:cubicBezTo>
                      <a:pt x="3021" y="3574"/>
                      <a:pt x="2857" y="3633"/>
                      <a:pt x="2773" y="3758"/>
                    </a:cubicBezTo>
                    <a:cubicBezTo>
                      <a:pt x="2739" y="3855"/>
                      <a:pt x="2773" y="3985"/>
                      <a:pt x="2739" y="4115"/>
                    </a:cubicBezTo>
                    <a:cubicBezTo>
                      <a:pt x="2739" y="4115"/>
                      <a:pt x="2674" y="4149"/>
                      <a:pt x="2643" y="4149"/>
                    </a:cubicBezTo>
                    <a:lnTo>
                      <a:pt x="2218" y="4149"/>
                    </a:lnTo>
                    <a:cubicBezTo>
                      <a:pt x="2186" y="3855"/>
                      <a:pt x="2056" y="3724"/>
                      <a:pt x="1795" y="3628"/>
                    </a:cubicBezTo>
                    <a:cubicBezTo>
                      <a:pt x="1705" y="3588"/>
                      <a:pt x="1627" y="3569"/>
                      <a:pt x="1559" y="3569"/>
                    </a:cubicBezTo>
                    <a:cubicBezTo>
                      <a:pt x="1404" y="3569"/>
                      <a:pt x="1299" y="3664"/>
                      <a:pt x="1208" y="3823"/>
                    </a:cubicBezTo>
                    <a:cubicBezTo>
                      <a:pt x="1109" y="3758"/>
                      <a:pt x="1013" y="3693"/>
                      <a:pt x="948" y="3659"/>
                    </a:cubicBezTo>
                    <a:cubicBezTo>
                      <a:pt x="817" y="3529"/>
                      <a:pt x="752" y="3463"/>
                      <a:pt x="848" y="3268"/>
                    </a:cubicBezTo>
                    <a:cubicBezTo>
                      <a:pt x="1035" y="2989"/>
                      <a:pt x="777" y="2647"/>
                      <a:pt x="412" y="2647"/>
                    </a:cubicBezTo>
                    <a:cubicBezTo>
                      <a:pt x="395" y="2647"/>
                      <a:pt x="378" y="2648"/>
                      <a:pt x="361" y="2650"/>
                    </a:cubicBezTo>
                    <a:cubicBezTo>
                      <a:pt x="327" y="2485"/>
                      <a:pt x="262" y="2324"/>
                      <a:pt x="262" y="2159"/>
                    </a:cubicBezTo>
                    <a:cubicBezTo>
                      <a:pt x="262" y="2094"/>
                      <a:pt x="392" y="2029"/>
                      <a:pt x="491" y="1964"/>
                    </a:cubicBezTo>
                    <a:cubicBezTo>
                      <a:pt x="622" y="1932"/>
                      <a:pt x="752" y="1899"/>
                      <a:pt x="817" y="1703"/>
                    </a:cubicBezTo>
                    <a:cubicBezTo>
                      <a:pt x="914" y="1476"/>
                      <a:pt x="882" y="1312"/>
                      <a:pt x="622" y="1181"/>
                    </a:cubicBezTo>
                    <a:cubicBezTo>
                      <a:pt x="718" y="1051"/>
                      <a:pt x="817" y="920"/>
                      <a:pt x="948" y="824"/>
                    </a:cubicBezTo>
                    <a:cubicBezTo>
                      <a:pt x="979" y="790"/>
                      <a:pt x="1044" y="790"/>
                      <a:pt x="1109" y="790"/>
                    </a:cubicBezTo>
                    <a:cubicBezTo>
                      <a:pt x="1184" y="824"/>
                      <a:pt x="1259" y="840"/>
                      <a:pt x="1332" y="840"/>
                    </a:cubicBezTo>
                    <a:cubicBezTo>
                      <a:pt x="1613" y="840"/>
                      <a:pt x="1853" y="606"/>
                      <a:pt x="1826" y="268"/>
                    </a:cubicBezTo>
                    <a:cubicBezTo>
                      <a:pt x="2056" y="268"/>
                      <a:pt x="2252" y="237"/>
                      <a:pt x="2447" y="237"/>
                    </a:cubicBezTo>
                    <a:close/>
                    <a:moveTo>
                      <a:pt x="2564" y="0"/>
                    </a:moveTo>
                    <a:cubicBezTo>
                      <a:pt x="2538" y="0"/>
                      <a:pt x="2509" y="3"/>
                      <a:pt x="2479" y="8"/>
                    </a:cubicBezTo>
                    <a:cubicBezTo>
                      <a:pt x="2252" y="8"/>
                      <a:pt x="2022" y="42"/>
                      <a:pt x="1795" y="73"/>
                    </a:cubicBezTo>
                    <a:cubicBezTo>
                      <a:pt x="1631" y="73"/>
                      <a:pt x="1534" y="172"/>
                      <a:pt x="1566" y="368"/>
                    </a:cubicBezTo>
                    <a:cubicBezTo>
                      <a:pt x="1600" y="433"/>
                      <a:pt x="1500" y="529"/>
                      <a:pt x="1435" y="594"/>
                    </a:cubicBezTo>
                    <a:cubicBezTo>
                      <a:pt x="1420" y="611"/>
                      <a:pt x="1387" y="620"/>
                      <a:pt x="1350" y="620"/>
                    </a:cubicBezTo>
                    <a:cubicBezTo>
                      <a:pt x="1313" y="620"/>
                      <a:pt x="1272" y="611"/>
                      <a:pt x="1240" y="594"/>
                    </a:cubicBezTo>
                    <a:cubicBezTo>
                      <a:pt x="1109" y="551"/>
                      <a:pt x="1036" y="521"/>
                      <a:pt x="976" y="521"/>
                    </a:cubicBezTo>
                    <a:cubicBezTo>
                      <a:pt x="901" y="521"/>
                      <a:pt x="845" y="567"/>
                      <a:pt x="718" y="694"/>
                    </a:cubicBezTo>
                    <a:cubicBezTo>
                      <a:pt x="653" y="790"/>
                      <a:pt x="588" y="855"/>
                      <a:pt x="522" y="920"/>
                    </a:cubicBezTo>
                    <a:cubicBezTo>
                      <a:pt x="296" y="1181"/>
                      <a:pt x="296" y="1215"/>
                      <a:pt x="556" y="1411"/>
                    </a:cubicBezTo>
                    <a:cubicBezTo>
                      <a:pt x="687" y="1541"/>
                      <a:pt x="653" y="1672"/>
                      <a:pt x="491" y="1737"/>
                    </a:cubicBezTo>
                    <a:cubicBezTo>
                      <a:pt x="392" y="1768"/>
                      <a:pt x="296" y="1802"/>
                      <a:pt x="196" y="1867"/>
                    </a:cubicBezTo>
                    <a:cubicBezTo>
                      <a:pt x="66" y="1899"/>
                      <a:pt x="1" y="1964"/>
                      <a:pt x="35" y="2128"/>
                    </a:cubicBezTo>
                    <a:cubicBezTo>
                      <a:pt x="66" y="2324"/>
                      <a:pt x="100" y="2485"/>
                      <a:pt x="131" y="2681"/>
                    </a:cubicBezTo>
                    <a:cubicBezTo>
                      <a:pt x="159" y="2817"/>
                      <a:pt x="230" y="2885"/>
                      <a:pt x="328" y="2885"/>
                    </a:cubicBezTo>
                    <a:cubicBezTo>
                      <a:pt x="348" y="2885"/>
                      <a:pt x="370" y="2882"/>
                      <a:pt x="392" y="2877"/>
                    </a:cubicBezTo>
                    <a:cubicBezTo>
                      <a:pt x="622" y="2877"/>
                      <a:pt x="752" y="3041"/>
                      <a:pt x="622" y="3237"/>
                    </a:cubicBezTo>
                    <a:cubicBezTo>
                      <a:pt x="491" y="3432"/>
                      <a:pt x="522" y="3594"/>
                      <a:pt x="687" y="3724"/>
                    </a:cubicBezTo>
                    <a:cubicBezTo>
                      <a:pt x="817" y="3823"/>
                      <a:pt x="914" y="3889"/>
                      <a:pt x="1013" y="3985"/>
                    </a:cubicBezTo>
                    <a:cubicBezTo>
                      <a:pt x="1073" y="4031"/>
                      <a:pt x="1134" y="4056"/>
                      <a:pt x="1195" y="4056"/>
                    </a:cubicBezTo>
                    <a:cubicBezTo>
                      <a:pt x="1265" y="4056"/>
                      <a:pt x="1334" y="4023"/>
                      <a:pt x="1404" y="3954"/>
                    </a:cubicBezTo>
                    <a:cubicBezTo>
                      <a:pt x="1469" y="3889"/>
                      <a:pt x="1566" y="3823"/>
                      <a:pt x="1631" y="3823"/>
                    </a:cubicBezTo>
                    <a:cubicBezTo>
                      <a:pt x="1761" y="3855"/>
                      <a:pt x="1957" y="3855"/>
                      <a:pt x="1957" y="4084"/>
                    </a:cubicBezTo>
                    <a:cubicBezTo>
                      <a:pt x="1957" y="4280"/>
                      <a:pt x="2087" y="4376"/>
                      <a:pt x="2283" y="4376"/>
                    </a:cubicBezTo>
                    <a:lnTo>
                      <a:pt x="2739" y="4376"/>
                    </a:lnTo>
                    <a:cubicBezTo>
                      <a:pt x="3000" y="4345"/>
                      <a:pt x="3034" y="4311"/>
                      <a:pt x="3000" y="4050"/>
                    </a:cubicBezTo>
                    <a:cubicBezTo>
                      <a:pt x="3000" y="3985"/>
                      <a:pt x="3034" y="3855"/>
                      <a:pt x="3065" y="3855"/>
                    </a:cubicBezTo>
                    <a:cubicBezTo>
                      <a:pt x="3111" y="3833"/>
                      <a:pt x="3190" y="3809"/>
                      <a:pt x="3255" y="3809"/>
                    </a:cubicBezTo>
                    <a:cubicBezTo>
                      <a:pt x="3282" y="3809"/>
                      <a:pt x="3307" y="3813"/>
                      <a:pt x="3326" y="3823"/>
                    </a:cubicBezTo>
                    <a:cubicBezTo>
                      <a:pt x="3459" y="3882"/>
                      <a:pt x="3532" y="3914"/>
                      <a:pt x="3592" y="3914"/>
                    </a:cubicBezTo>
                    <a:cubicBezTo>
                      <a:pt x="3667" y="3914"/>
                      <a:pt x="3723" y="3866"/>
                      <a:pt x="3848" y="3758"/>
                    </a:cubicBezTo>
                    <a:cubicBezTo>
                      <a:pt x="3947" y="3693"/>
                      <a:pt x="4012" y="3628"/>
                      <a:pt x="4077" y="3563"/>
                    </a:cubicBezTo>
                    <a:cubicBezTo>
                      <a:pt x="4304" y="3367"/>
                      <a:pt x="4304" y="3302"/>
                      <a:pt x="4077" y="3072"/>
                    </a:cubicBezTo>
                    <a:cubicBezTo>
                      <a:pt x="4043" y="3007"/>
                      <a:pt x="4012" y="2910"/>
                      <a:pt x="4012" y="2877"/>
                    </a:cubicBezTo>
                    <a:cubicBezTo>
                      <a:pt x="4077" y="2780"/>
                      <a:pt x="4143" y="2681"/>
                      <a:pt x="4208" y="2650"/>
                    </a:cubicBezTo>
                    <a:cubicBezTo>
                      <a:pt x="4500" y="2584"/>
                      <a:pt x="4534" y="2584"/>
                      <a:pt x="4534" y="2290"/>
                    </a:cubicBezTo>
                    <a:lnTo>
                      <a:pt x="4534" y="2128"/>
                    </a:lnTo>
                    <a:lnTo>
                      <a:pt x="4534" y="1768"/>
                    </a:lnTo>
                    <a:cubicBezTo>
                      <a:pt x="4534" y="1654"/>
                      <a:pt x="4458" y="1567"/>
                      <a:pt x="4353" y="1567"/>
                    </a:cubicBezTo>
                    <a:cubicBezTo>
                      <a:pt x="4337" y="1567"/>
                      <a:pt x="4321" y="1569"/>
                      <a:pt x="4304" y="1573"/>
                    </a:cubicBezTo>
                    <a:cubicBezTo>
                      <a:pt x="4282" y="1577"/>
                      <a:pt x="4262" y="1579"/>
                      <a:pt x="4243" y="1579"/>
                    </a:cubicBezTo>
                    <a:cubicBezTo>
                      <a:pt x="4125" y="1579"/>
                      <a:pt x="4068" y="1494"/>
                      <a:pt x="4012" y="1411"/>
                    </a:cubicBezTo>
                    <a:cubicBezTo>
                      <a:pt x="3913" y="1280"/>
                      <a:pt x="4012" y="1215"/>
                      <a:pt x="4043" y="1150"/>
                    </a:cubicBezTo>
                    <a:cubicBezTo>
                      <a:pt x="4109" y="1020"/>
                      <a:pt x="4174" y="920"/>
                      <a:pt x="4043" y="824"/>
                    </a:cubicBezTo>
                    <a:cubicBezTo>
                      <a:pt x="3913" y="694"/>
                      <a:pt x="3751" y="563"/>
                      <a:pt x="3621" y="399"/>
                    </a:cubicBezTo>
                    <a:cubicBezTo>
                      <a:pt x="3561" y="354"/>
                      <a:pt x="3500" y="330"/>
                      <a:pt x="3440" y="330"/>
                    </a:cubicBezTo>
                    <a:cubicBezTo>
                      <a:pt x="3370" y="330"/>
                      <a:pt x="3300" y="363"/>
                      <a:pt x="3230" y="433"/>
                    </a:cubicBezTo>
                    <a:cubicBezTo>
                      <a:pt x="3196" y="498"/>
                      <a:pt x="3065" y="498"/>
                      <a:pt x="3000" y="498"/>
                    </a:cubicBezTo>
                    <a:cubicBezTo>
                      <a:pt x="2805" y="498"/>
                      <a:pt x="2838" y="368"/>
                      <a:pt x="2805" y="237"/>
                    </a:cubicBezTo>
                    <a:cubicBezTo>
                      <a:pt x="2778" y="72"/>
                      <a:pt x="2704" y="0"/>
                      <a:pt x="2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2"/>
              <p:cNvSpPr/>
              <p:nvPr/>
            </p:nvSpPr>
            <p:spPr>
              <a:xfrm>
                <a:off x="4279936" y="1955012"/>
                <a:ext cx="379384" cy="137977"/>
              </a:xfrm>
              <a:custGeom>
                <a:rect b="b" l="l" r="r" t="t"/>
                <a:pathLst>
                  <a:path extrusionOk="0" h="1981" w="5447">
                    <a:moveTo>
                      <a:pt x="197" y="1"/>
                    </a:moveTo>
                    <a:cubicBezTo>
                      <a:pt x="131" y="1"/>
                      <a:pt x="1" y="66"/>
                      <a:pt x="1" y="131"/>
                    </a:cubicBezTo>
                    <a:cubicBezTo>
                      <a:pt x="1" y="327"/>
                      <a:pt x="1" y="556"/>
                      <a:pt x="35" y="752"/>
                    </a:cubicBezTo>
                    <a:cubicBezTo>
                      <a:pt x="35" y="783"/>
                      <a:pt x="100" y="817"/>
                      <a:pt x="131" y="848"/>
                    </a:cubicBezTo>
                    <a:cubicBezTo>
                      <a:pt x="165" y="817"/>
                      <a:pt x="230" y="783"/>
                      <a:pt x="262" y="752"/>
                    </a:cubicBezTo>
                    <a:lnTo>
                      <a:pt x="262" y="491"/>
                    </a:lnTo>
                    <a:lnTo>
                      <a:pt x="296" y="491"/>
                    </a:lnTo>
                    <a:cubicBezTo>
                      <a:pt x="327" y="522"/>
                      <a:pt x="392" y="556"/>
                      <a:pt x="426" y="621"/>
                    </a:cubicBezTo>
                    <a:cubicBezTo>
                      <a:pt x="1109" y="1240"/>
                      <a:pt x="1892" y="1665"/>
                      <a:pt x="2805" y="1860"/>
                    </a:cubicBezTo>
                    <a:cubicBezTo>
                      <a:pt x="3158" y="1945"/>
                      <a:pt x="3518" y="1981"/>
                      <a:pt x="3878" y="1981"/>
                    </a:cubicBezTo>
                    <a:cubicBezTo>
                      <a:pt x="4349" y="1981"/>
                      <a:pt x="4821" y="1920"/>
                      <a:pt x="5282" y="1826"/>
                    </a:cubicBezTo>
                    <a:cubicBezTo>
                      <a:pt x="5348" y="1826"/>
                      <a:pt x="5382" y="1730"/>
                      <a:pt x="5447" y="1665"/>
                    </a:cubicBezTo>
                    <a:cubicBezTo>
                      <a:pt x="5382" y="1631"/>
                      <a:pt x="5282" y="1600"/>
                      <a:pt x="5217" y="1600"/>
                    </a:cubicBezTo>
                    <a:lnTo>
                      <a:pt x="4730" y="1696"/>
                    </a:lnTo>
                    <a:cubicBezTo>
                      <a:pt x="4450" y="1739"/>
                      <a:pt x="4175" y="1760"/>
                      <a:pt x="3907" y="1760"/>
                    </a:cubicBezTo>
                    <a:cubicBezTo>
                      <a:pt x="2737" y="1760"/>
                      <a:pt x="1679" y="1358"/>
                      <a:pt x="752" y="588"/>
                    </a:cubicBezTo>
                    <a:cubicBezTo>
                      <a:pt x="653" y="491"/>
                      <a:pt x="557" y="426"/>
                      <a:pt x="457" y="327"/>
                    </a:cubicBezTo>
                    <a:lnTo>
                      <a:pt x="491" y="295"/>
                    </a:lnTo>
                    <a:cubicBezTo>
                      <a:pt x="535" y="295"/>
                      <a:pt x="578" y="309"/>
                      <a:pt x="622" y="309"/>
                    </a:cubicBezTo>
                    <a:cubicBezTo>
                      <a:pt x="643" y="309"/>
                      <a:pt x="665" y="306"/>
                      <a:pt x="687" y="295"/>
                    </a:cubicBezTo>
                    <a:cubicBezTo>
                      <a:pt x="752" y="295"/>
                      <a:pt x="817" y="262"/>
                      <a:pt x="849" y="230"/>
                    </a:cubicBezTo>
                    <a:cubicBezTo>
                      <a:pt x="817" y="165"/>
                      <a:pt x="783" y="100"/>
                      <a:pt x="718" y="100"/>
                    </a:cubicBezTo>
                    <a:cubicBezTo>
                      <a:pt x="557" y="35"/>
                      <a:pt x="361" y="1"/>
                      <a:pt x="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2"/>
              <p:cNvSpPr/>
              <p:nvPr/>
            </p:nvSpPr>
            <p:spPr>
              <a:xfrm>
                <a:off x="4518487" y="1248900"/>
                <a:ext cx="133937" cy="240780"/>
              </a:xfrm>
              <a:custGeom>
                <a:rect b="b" l="l" r="r" t="t"/>
                <a:pathLst>
                  <a:path extrusionOk="0" h="3457" w="1923">
                    <a:moveTo>
                      <a:pt x="1336" y="32"/>
                    </a:moveTo>
                    <a:cubicBezTo>
                      <a:pt x="1239" y="66"/>
                      <a:pt x="1044" y="1"/>
                      <a:pt x="1044" y="163"/>
                    </a:cubicBezTo>
                    <a:cubicBezTo>
                      <a:pt x="1044" y="228"/>
                      <a:pt x="1205" y="262"/>
                      <a:pt x="1336" y="327"/>
                    </a:cubicBezTo>
                    <a:cubicBezTo>
                      <a:pt x="553" y="945"/>
                      <a:pt x="162" y="1761"/>
                      <a:pt x="32" y="2706"/>
                    </a:cubicBezTo>
                    <a:cubicBezTo>
                      <a:pt x="0" y="2901"/>
                      <a:pt x="32" y="3131"/>
                      <a:pt x="32" y="3358"/>
                    </a:cubicBezTo>
                    <a:cubicBezTo>
                      <a:pt x="32" y="3391"/>
                      <a:pt x="131" y="3423"/>
                      <a:pt x="196" y="3457"/>
                    </a:cubicBezTo>
                    <a:cubicBezTo>
                      <a:pt x="227" y="3423"/>
                      <a:pt x="261" y="3358"/>
                      <a:pt x="261" y="3292"/>
                    </a:cubicBezTo>
                    <a:cubicBezTo>
                      <a:pt x="261" y="3227"/>
                      <a:pt x="261" y="3196"/>
                      <a:pt x="227" y="3131"/>
                    </a:cubicBezTo>
                    <a:cubicBezTo>
                      <a:pt x="196" y="2283"/>
                      <a:pt x="553" y="1566"/>
                      <a:pt x="1044" y="914"/>
                    </a:cubicBezTo>
                    <a:cubicBezTo>
                      <a:pt x="1205" y="718"/>
                      <a:pt x="1401" y="554"/>
                      <a:pt x="1597" y="392"/>
                    </a:cubicBezTo>
                    <a:cubicBezTo>
                      <a:pt x="1631" y="423"/>
                      <a:pt x="1631" y="423"/>
                      <a:pt x="1662" y="423"/>
                    </a:cubicBezTo>
                    <a:cubicBezTo>
                      <a:pt x="1662" y="457"/>
                      <a:pt x="1631" y="489"/>
                      <a:pt x="1631" y="523"/>
                    </a:cubicBezTo>
                    <a:lnTo>
                      <a:pt x="1727" y="718"/>
                    </a:lnTo>
                    <a:cubicBezTo>
                      <a:pt x="1792" y="653"/>
                      <a:pt x="1857" y="588"/>
                      <a:pt x="1857" y="523"/>
                    </a:cubicBezTo>
                    <a:cubicBezTo>
                      <a:pt x="1891" y="457"/>
                      <a:pt x="1891" y="358"/>
                      <a:pt x="1923" y="262"/>
                    </a:cubicBezTo>
                    <a:cubicBezTo>
                      <a:pt x="1923" y="131"/>
                      <a:pt x="1857" y="32"/>
                      <a:pt x="1727" y="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2"/>
              <p:cNvSpPr/>
              <p:nvPr/>
            </p:nvSpPr>
            <p:spPr>
              <a:xfrm>
                <a:off x="4420768" y="1634622"/>
                <a:ext cx="290719" cy="259237"/>
              </a:xfrm>
              <a:custGeom>
                <a:rect b="b" l="l" r="r" t="t"/>
                <a:pathLst>
                  <a:path extrusionOk="0" h="3722" w="4174">
                    <a:moveTo>
                      <a:pt x="2035" y="231"/>
                    </a:moveTo>
                    <a:cubicBezTo>
                      <a:pt x="2052" y="231"/>
                      <a:pt x="2070" y="231"/>
                      <a:pt x="2087" y="232"/>
                    </a:cubicBezTo>
                    <a:cubicBezTo>
                      <a:pt x="2903" y="266"/>
                      <a:pt x="3782" y="884"/>
                      <a:pt x="3751" y="1831"/>
                    </a:cubicBezTo>
                    <a:cubicBezTo>
                      <a:pt x="3751" y="2710"/>
                      <a:pt x="2968" y="3492"/>
                      <a:pt x="2152" y="3492"/>
                    </a:cubicBezTo>
                    <a:cubicBezTo>
                      <a:pt x="1143" y="3492"/>
                      <a:pt x="360" y="2679"/>
                      <a:pt x="360" y="1667"/>
                    </a:cubicBezTo>
                    <a:cubicBezTo>
                      <a:pt x="360" y="964"/>
                      <a:pt x="1204" y="231"/>
                      <a:pt x="2035" y="231"/>
                    </a:cubicBezTo>
                    <a:close/>
                    <a:moveTo>
                      <a:pt x="2059" y="0"/>
                    </a:moveTo>
                    <a:cubicBezTo>
                      <a:pt x="1597" y="0"/>
                      <a:pt x="1114" y="167"/>
                      <a:pt x="686" y="558"/>
                    </a:cubicBezTo>
                    <a:cubicBezTo>
                      <a:pt x="425" y="819"/>
                      <a:pt x="165" y="1080"/>
                      <a:pt x="131" y="1471"/>
                    </a:cubicBezTo>
                    <a:cubicBezTo>
                      <a:pt x="0" y="2514"/>
                      <a:pt x="783" y="3688"/>
                      <a:pt x="2121" y="3722"/>
                    </a:cubicBezTo>
                    <a:cubicBezTo>
                      <a:pt x="2674" y="3722"/>
                      <a:pt x="3099" y="3526"/>
                      <a:pt x="3456" y="3101"/>
                    </a:cubicBezTo>
                    <a:cubicBezTo>
                      <a:pt x="3946" y="2514"/>
                      <a:pt x="4173" y="1862"/>
                      <a:pt x="3847" y="1114"/>
                    </a:cubicBezTo>
                    <a:cubicBezTo>
                      <a:pt x="3543" y="462"/>
                      <a:pt x="2829" y="0"/>
                      <a:pt x="2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2"/>
              <p:cNvSpPr/>
              <p:nvPr/>
            </p:nvSpPr>
            <p:spPr>
              <a:xfrm>
                <a:off x="4468548" y="1600633"/>
                <a:ext cx="281595" cy="265993"/>
              </a:xfrm>
              <a:custGeom>
                <a:rect b="b" l="l" r="r" t="t"/>
                <a:pathLst>
                  <a:path extrusionOk="0" h="3819" w="4043">
                    <a:moveTo>
                      <a:pt x="1449" y="1"/>
                    </a:moveTo>
                    <a:cubicBezTo>
                      <a:pt x="1293" y="1"/>
                      <a:pt x="1136" y="13"/>
                      <a:pt x="978" y="37"/>
                    </a:cubicBezTo>
                    <a:cubicBezTo>
                      <a:pt x="684" y="68"/>
                      <a:pt x="391" y="232"/>
                      <a:pt x="131" y="363"/>
                    </a:cubicBezTo>
                    <a:cubicBezTo>
                      <a:pt x="65" y="394"/>
                      <a:pt x="32" y="493"/>
                      <a:pt x="0" y="558"/>
                    </a:cubicBezTo>
                    <a:lnTo>
                      <a:pt x="227" y="558"/>
                    </a:lnTo>
                    <a:cubicBezTo>
                      <a:pt x="261" y="558"/>
                      <a:pt x="261" y="525"/>
                      <a:pt x="292" y="525"/>
                    </a:cubicBezTo>
                    <a:cubicBezTo>
                      <a:pt x="614" y="350"/>
                      <a:pt x="933" y="227"/>
                      <a:pt x="1301" y="227"/>
                    </a:cubicBezTo>
                    <a:cubicBezTo>
                      <a:pt x="1345" y="227"/>
                      <a:pt x="1389" y="229"/>
                      <a:pt x="1435" y="232"/>
                    </a:cubicBezTo>
                    <a:cubicBezTo>
                      <a:pt x="1565" y="232"/>
                      <a:pt x="1662" y="232"/>
                      <a:pt x="1792" y="264"/>
                    </a:cubicBezTo>
                    <a:cubicBezTo>
                      <a:pt x="2640" y="394"/>
                      <a:pt x="3357" y="851"/>
                      <a:pt x="3552" y="1732"/>
                    </a:cubicBezTo>
                    <a:cubicBezTo>
                      <a:pt x="3748" y="2415"/>
                      <a:pt x="3552" y="3036"/>
                      <a:pt x="3130" y="3589"/>
                    </a:cubicBezTo>
                    <a:cubicBezTo>
                      <a:pt x="3096" y="3654"/>
                      <a:pt x="3130" y="3753"/>
                      <a:pt x="3096" y="3819"/>
                    </a:cubicBezTo>
                    <a:cubicBezTo>
                      <a:pt x="3161" y="3785"/>
                      <a:pt x="3260" y="3785"/>
                      <a:pt x="3326" y="3753"/>
                    </a:cubicBezTo>
                    <a:cubicBezTo>
                      <a:pt x="3391" y="3688"/>
                      <a:pt x="3456" y="3623"/>
                      <a:pt x="3487" y="3524"/>
                    </a:cubicBezTo>
                    <a:cubicBezTo>
                      <a:pt x="3586" y="3232"/>
                      <a:pt x="3748" y="2937"/>
                      <a:pt x="3813" y="2611"/>
                    </a:cubicBezTo>
                    <a:cubicBezTo>
                      <a:pt x="4043" y="1763"/>
                      <a:pt x="3618" y="851"/>
                      <a:pt x="2835" y="394"/>
                    </a:cubicBezTo>
                    <a:cubicBezTo>
                      <a:pt x="2416" y="123"/>
                      <a:pt x="1939" y="1"/>
                      <a:pt x="14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2"/>
              <p:cNvSpPr/>
              <p:nvPr/>
            </p:nvSpPr>
            <p:spPr>
              <a:xfrm>
                <a:off x="4404958" y="1825672"/>
                <a:ext cx="270172" cy="102177"/>
              </a:xfrm>
              <a:custGeom>
                <a:rect b="b" l="l" r="r" t="t"/>
                <a:pathLst>
                  <a:path extrusionOk="0" h="1467" w="3879">
                    <a:moveTo>
                      <a:pt x="66" y="1"/>
                    </a:moveTo>
                    <a:cubicBezTo>
                      <a:pt x="32" y="32"/>
                      <a:pt x="0" y="97"/>
                      <a:pt x="32" y="131"/>
                    </a:cubicBezTo>
                    <a:cubicBezTo>
                      <a:pt x="32" y="162"/>
                      <a:pt x="66" y="228"/>
                      <a:pt x="66" y="262"/>
                    </a:cubicBezTo>
                    <a:cubicBezTo>
                      <a:pt x="618" y="1141"/>
                      <a:pt x="1500" y="1435"/>
                      <a:pt x="2478" y="1467"/>
                    </a:cubicBezTo>
                    <a:cubicBezTo>
                      <a:pt x="2901" y="1467"/>
                      <a:pt x="3261" y="1370"/>
                      <a:pt x="3618" y="1174"/>
                    </a:cubicBezTo>
                    <a:cubicBezTo>
                      <a:pt x="3683" y="1109"/>
                      <a:pt x="3879" y="1109"/>
                      <a:pt x="3782" y="945"/>
                    </a:cubicBezTo>
                    <a:cubicBezTo>
                      <a:pt x="3782" y="936"/>
                      <a:pt x="3766" y="932"/>
                      <a:pt x="3740" y="932"/>
                    </a:cubicBezTo>
                    <a:cubicBezTo>
                      <a:pt x="3677" y="932"/>
                      <a:pt x="3558" y="955"/>
                      <a:pt x="3487" y="979"/>
                    </a:cubicBezTo>
                    <a:cubicBezTo>
                      <a:pt x="3147" y="1165"/>
                      <a:pt x="2764" y="1252"/>
                      <a:pt x="2379" y="1252"/>
                    </a:cubicBezTo>
                    <a:cubicBezTo>
                      <a:pt x="1548" y="1252"/>
                      <a:pt x="707" y="844"/>
                      <a:pt x="261" y="131"/>
                    </a:cubicBezTo>
                    <a:cubicBezTo>
                      <a:pt x="261" y="97"/>
                      <a:pt x="227" y="66"/>
                      <a:pt x="196" y="32"/>
                    </a:cubicBezTo>
                    <a:cubicBezTo>
                      <a:pt x="162" y="1"/>
                      <a:pt x="97" y="1"/>
                      <a:pt x="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2"/>
              <p:cNvSpPr/>
              <p:nvPr/>
            </p:nvSpPr>
            <p:spPr>
              <a:xfrm>
                <a:off x="4393535" y="1714301"/>
                <a:ext cx="20547" cy="66028"/>
              </a:xfrm>
              <a:custGeom>
                <a:rect b="b" l="l" r="r" t="t"/>
                <a:pathLst>
                  <a:path extrusionOk="0" h="948" w="295">
                    <a:moveTo>
                      <a:pt x="230" y="1"/>
                    </a:moveTo>
                    <a:cubicBezTo>
                      <a:pt x="164" y="35"/>
                      <a:pt x="65" y="66"/>
                      <a:pt x="65" y="131"/>
                    </a:cubicBezTo>
                    <a:cubicBezTo>
                      <a:pt x="34" y="262"/>
                      <a:pt x="0" y="392"/>
                      <a:pt x="0" y="491"/>
                    </a:cubicBezTo>
                    <a:cubicBezTo>
                      <a:pt x="0" y="622"/>
                      <a:pt x="0" y="718"/>
                      <a:pt x="34" y="783"/>
                    </a:cubicBezTo>
                    <a:cubicBezTo>
                      <a:pt x="34" y="849"/>
                      <a:pt x="99" y="883"/>
                      <a:pt x="130" y="948"/>
                    </a:cubicBezTo>
                    <a:cubicBezTo>
                      <a:pt x="164" y="883"/>
                      <a:pt x="230" y="817"/>
                      <a:pt x="230" y="752"/>
                    </a:cubicBezTo>
                    <a:cubicBezTo>
                      <a:pt x="261" y="556"/>
                      <a:pt x="295" y="361"/>
                      <a:pt x="295" y="165"/>
                    </a:cubicBezTo>
                    <a:cubicBezTo>
                      <a:pt x="295" y="100"/>
                      <a:pt x="230" y="35"/>
                      <a:pt x="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2"/>
              <p:cNvSpPr/>
              <p:nvPr/>
            </p:nvSpPr>
            <p:spPr>
              <a:xfrm>
                <a:off x="4672901" y="1346340"/>
                <a:ext cx="159011" cy="166951"/>
              </a:xfrm>
              <a:custGeom>
                <a:rect b="b" l="l" r="r" t="t"/>
                <a:pathLst>
                  <a:path extrusionOk="0" h="2397" w="2283">
                    <a:moveTo>
                      <a:pt x="1203" y="261"/>
                    </a:moveTo>
                    <a:cubicBezTo>
                      <a:pt x="1696" y="261"/>
                      <a:pt x="2085" y="609"/>
                      <a:pt x="2053" y="1080"/>
                    </a:cubicBezTo>
                    <a:cubicBezTo>
                      <a:pt x="2022" y="1763"/>
                      <a:pt x="1727" y="2188"/>
                      <a:pt x="1075" y="2188"/>
                    </a:cubicBezTo>
                    <a:cubicBezTo>
                      <a:pt x="587" y="2188"/>
                      <a:pt x="196" y="1828"/>
                      <a:pt x="227" y="1340"/>
                    </a:cubicBezTo>
                    <a:cubicBezTo>
                      <a:pt x="227" y="720"/>
                      <a:pt x="618" y="297"/>
                      <a:pt x="1140" y="263"/>
                    </a:cubicBezTo>
                    <a:cubicBezTo>
                      <a:pt x="1161" y="262"/>
                      <a:pt x="1183" y="261"/>
                      <a:pt x="1203" y="261"/>
                    </a:cubicBezTo>
                    <a:close/>
                    <a:moveTo>
                      <a:pt x="1185" y="0"/>
                    </a:moveTo>
                    <a:cubicBezTo>
                      <a:pt x="1015" y="0"/>
                      <a:pt x="843" y="42"/>
                      <a:pt x="684" y="133"/>
                    </a:cubicBezTo>
                    <a:cubicBezTo>
                      <a:pt x="196" y="394"/>
                      <a:pt x="32" y="850"/>
                      <a:pt x="0" y="1241"/>
                    </a:cubicBezTo>
                    <a:cubicBezTo>
                      <a:pt x="0" y="1954"/>
                      <a:pt x="459" y="2397"/>
                      <a:pt x="1060" y="2397"/>
                    </a:cubicBezTo>
                    <a:cubicBezTo>
                      <a:pt x="1118" y="2397"/>
                      <a:pt x="1178" y="2392"/>
                      <a:pt x="1239" y="2384"/>
                    </a:cubicBezTo>
                    <a:cubicBezTo>
                      <a:pt x="1988" y="2319"/>
                      <a:pt x="2282" y="1698"/>
                      <a:pt x="2282" y="1080"/>
                    </a:cubicBezTo>
                    <a:cubicBezTo>
                      <a:pt x="2282" y="453"/>
                      <a:pt x="1745" y="0"/>
                      <a:pt x="11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2"/>
              <p:cNvSpPr/>
              <p:nvPr/>
            </p:nvSpPr>
            <p:spPr>
              <a:xfrm>
                <a:off x="3605300" y="2851750"/>
                <a:ext cx="1462006" cy="756240"/>
              </a:xfrm>
              <a:custGeom>
                <a:rect b="b" l="l" r="r" t="t"/>
                <a:pathLst>
                  <a:path extrusionOk="0" h="17914" w="15715">
                    <a:moveTo>
                      <a:pt x="13264" y="1"/>
                    </a:moveTo>
                    <a:cubicBezTo>
                      <a:pt x="13180" y="1"/>
                      <a:pt x="13095" y="5"/>
                      <a:pt x="13010" y="14"/>
                    </a:cubicBezTo>
                    <a:cubicBezTo>
                      <a:pt x="11445" y="113"/>
                      <a:pt x="9911" y="178"/>
                      <a:pt x="8347" y="340"/>
                    </a:cubicBezTo>
                    <a:cubicBezTo>
                      <a:pt x="7011" y="504"/>
                      <a:pt x="5673" y="765"/>
                      <a:pt x="4338" y="992"/>
                    </a:cubicBezTo>
                    <a:cubicBezTo>
                      <a:pt x="3360" y="1187"/>
                      <a:pt x="2413" y="1417"/>
                      <a:pt x="1435" y="1644"/>
                    </a:cubicBezTo>
                    <a:cubicBezTo>
                      <a:pt x="752" y="1774"/>
                      <a:pt x="392" y="2231"/>
                      <a:pt x="327" y="2883"/>
                    </a:cubicBezTo>
                    <a:cubicBezTo>
                      <a:pt x="327" y="2917"/>
                      <a:pt x="295" y="2917"/>
                      <a:pt x="295" y="2948"/>
                    </a:cubicBezTo>
                    <a:cubicBezTo>
                      <a:pt x="131" y="3991"/>
                      <a:pt x="100" y="5034"/>
                      <a:pt x="66" y="6078"/>
                    </a:cubicBezTo>
                    <a:cubicBezTo>
                      <a:pt x="1" y="9567"/>
                      <a:pt x="165" y="13023"/>
                      <a:pt x="457" y="16479"/>
                    </a:cubicBezTo>
                    <a:cubicBezTo>
                      <a:pt x="556" y="17457"/>
                      <a:pt x="783" y="17619"/>
                      <a:pt x="1631" y="17783"/>
                    </a:cubicBezTo>
                    <a:cubicBezTo>
                      <a:pt x="2217" y="17879"/>
                      <a:pt x="2804" y="17913"/>
                      <a:pt x="3391" y="17913"/>
                    </a:cubicBezTo>
                    <a:cubicBezTo>
                      <a:pt x="4534" y="17879"/>
                      <a:pt x="5673" y="17814"/>
                      <a:pt x="6816" y="17749"/>
                    </a:cubicBezTo>
                    <a:cubicBezTo>
                      <a:pt x="8412" y="17653"/>
                      <a:pt x="10042" y="17553"/>
                      <a:pt x="11641" y="17423"/>
                    </a:cubicBezTo>
                    <a:cubicBezTo>
                      <a:pt x="12293" y="17392"/>
                      <a:pt x="12911" y="17327"/>
                      <a:pt x="13563" y="17293"/>
                    </a:cubicBezTo>
                    <a:cubicBezTo>
                      <a:pt x="13628" y="17261"/>
                      <a:pt x="13693" y="17196"/>
                      <a:pt x="13727" y="17162"/>
                    </a:cubicBezTo>
                    <a:cubicBezTo>
                      <a:pt x="13662" y="17131"/>
                      <a:pt x="13628" y="17066"/>
                      <a:pt x="13563" y="17066"/>
                    </a:cubicBezTo>
                    <a:cubicBezTo>
                      <a:pt x="13367" y="17066"/>
                      <a:pt x="13206" y="17066"/>
                      <a:pt x="13010" y="17097"/>
                    </a:cubicBezTo>
                    <a:cubicBezTo>
                      <a:pt x="12293" y="17131"/>
                      <a:pt x="11542" y="17227"/>
                      <a:pt x="10824" y="17261"/>
                    </a:cubicBezTo>
                    <a:cubicBezTo>
                      <a:pt x="9390" y="17358"/>
                      <a:pt x="7989" y="17457"/>
                      <a:pt x="6586" y="17522"/>
                    </a:cubicBezTo>
                    <a:cubicBezTo>
                      <a:pt x="5251" y="17587"/>
                      <a:pt x="3913" y="17653"/>
                      <a:pt x="2609" y="17653"/>
                    </a:cubicBezTo>
                    <a:cubicBezTo>
                      <a:pt x="2556" y="17657"/>
                      <a:pt x="2504" y="17659"/>
                      <a:pt x="2452" y="17659"/>
                    </a:cubicBezTo>
                    <a:cubicBezTo>
                      <a:pt x="2114" y="17659"/>
                      <a:pt x="1779" y="17579"/>
                      <a:pt x="1469" y="17522"/>
                    </a:cubicBezTo>
                    <a:cubicBezTo>
                      <a:pt x="979" y="17392"/>
                      <a:pt x="752" y="17131"/>
                      <a:pt x="718" y="16609"/>
                    </a:cubicBezTo>
                    <a:cubicBezTo>
                      <a:pt x="621" y="15631"/>
                      <a:pt x="556" y="14619"/>
                      <a:pt x="491" y="13641"/>
                    </a:cubicBezTo>
                    <a:cubicBezTo>
                      <a:pt x="392" y="11750"/>
                      <a:pt x="327" y="9859"/>
                      <a:pt x="261" y="7969"/>
                    </a:cubicBezTo>
                    <a:cubicBezTo>
                      <a:pt x="295" y="6438"/>
                      <a:pt x="261" y="4873"/>
                      <a:pt x="491" y="3339"/>
                    </a:cubicBezTo>
                    <a:cubicBezTo>
                      <a:pt x="653" y="2069"/>
                      <a:pt x="718" y="2100"/>
                      <a:pt x="1826" y="1743"/>
                    </a:cubicBezTo>
                    <a:cubicBezTo>
                      <a:pt x="2870" y="1547"/>
                      <a:pt x="3881" y="1287"/>
                      <a:pt x="4925" y="1122"/>
                    </a:cubicBezTo>
                    <a:cubicBezTo>
                      <a:pt x="6490" y="830"/>
                      <a:pt x="8055" y="569"/>
                      <a:pt x="9651" y="439"/>
                    </a:cubicBezTo>
                    <a:cubicBezTo>
                      <a:pt x="10811" y="351"/>
                      <a:pt x="11946" y="238"/>
                      <a:pt x="13101" y="238"/>
                    </a:cubicBezTo>
                    <a:cubicBezTo>
                      <a:pt x="13244" y="238"/>
                      <a:pt x="13388" y="240"/>
                      <a:pt x="13532" y="243"/>
                    </a:cubicBezTo>
                    <a:cubicBezTo>
                      <a:pt x="14345" y="275"/>
                      <a:pt x="14575" y="470"/>
                      <a:pt x="14737" y="1253"/>
                    </a:cubicBezTo>
                    <a:lnTo>
                      <a:pt x="14737" y="1287"/>
                    </a:lnTo>
                    <a:cubicBezTo>
                      <a:pt x="14836" y="2100"/>
                      <a:pt x="14932" y="2883"/>
                      <a:pt x="15031" y="3699"/>
                    </a:cubicBezTo>
                    <a:cubicBezTo>
                      <a:pt x="15227" y="5068"/>
                      <a:pt x="15389" y="6438"/>
                      <a:pt x="15454" y="7838"/>
                    </a:cubicBezTo>
                    <a:cubicBezTo>
                      <a:pt x="15454" y="8034"/>
                      <a:pt x="15454" y="8263"/>
                      <a:pt x="15488" y="8459"/>
                    </a:cubicBezTo>
                    <a:cubicBezTo>
                      <a:pt x="15488" y="8524"/>
                      <a:pt x="15553" y="8555"/>
                      <a:pt x="15584" y="8621"/>
                    </a:cubicBezTo>
                    <a:cubicBezTo>
                      <a:pt x="15618" y="8589"/>
                      <a:pt x="15649" y="8524"/>
                      <a:pt x="15683" y="8459"/>
                    </a:cubicBezTo>
                    <a:cubicBezTo>
                      <a:pt x="15715" y="8459"/>
                      <a:pt x="15715" y="8425"/>
                      <a:pt x="15683" y="8394"/>
                    </a:cubicBezTo>
                    <a:cubicBezTo>
                      <a:pt x="15649" y="7447"/>
                      <a:pt x="15584" y="6469"/>
                      <a:pt x="15488" y="5491"/>
                    </a:cubicBezTo>
                    <a:cubicBezTo>
                      <a:pt x="15422" y="4513"/>
                      <a:pt x="15292" y="3535"/>
                      <a:pt x="15162" y="2557"/>
                    </a:cubicBezTo>
                    <a:cubicBezTo>
                      <a:pt x="15096" y="2035"/>
                      <a:pt x="14997" y="1482"/>
                      <a:pt x="14901" y="961"/>
                    </a:cubicBezTo>
                    <a:cubicBezTo>
                      <a:pt x="14802" y="405"/>
                      <a:pt x="14444" y="113"/>
                      <a:pt x="13858" y="48"/>
                    </a:cubicBezTo>
                    <a:cubicBezTo>
                      <a:pt x="13673" y="24"/>
                      <a:pt x="13470" y="1"/>
                      <a:pt x="13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2"/>
              <p:cNvSpPr/>
              <p:nvPr/>
            </p:nvSpPr>
            <p:spPr>
              <a:xfrm>
                <a:off x="3803111" y="2540838"/>
                <a:ext cx="202264" cy="60178"/>
              </a:xfrm>
              <a:custGeom>
                <a:rect b="b" l="l" r="r" t="t"/>
                <a:pathLst>
                  <a:path extrusionOk="0" h="864" w="2904">
                    <a:moveTo>
                      <a:pt x="2773" y="1"/>
                    </a:moveTo>
                    <a:cubicBezTo>
                      <a:pt x="2609" y="1"/>
                      <a:pt x="2478" y="35"/>
                      <a:pt x="2348" y="66"/>
                    </a:cubicBezTo>
                    <a:cubicBezTo>
                      <a:pt x="1599" y="165"/>
                      <a:pt x="848" y="327"/>
                      <a:pt x="165" y="653"/>
                    </a:cubicBezTo>
                    <a:cubicBezTo>
                      <a:pt x="100" y="687"/>
                      <a:pt x="35" y="783"/>
                      <a:pt x="1" y="849"/>
                    </a:cubicBezTo>
                    <a:cubicBezTo>
                      <a:pt x="44" y="849"/>
                      <a:pt x="103" y="864"/>
                      <a:pt x="156" y="864"/>
                    </a:cubicBezTo>
                    <a:cubicBezTo>
                      <a:pt x="183" y="864"/>
                      <a:pt x="208" y="860"/>
                      <a:pt x="230" y="849"/>
                    </a:cubicBezTo>
                    <a:cubicBezTo>
                      <a:pt x="621" y="752"/>
                      <a:pt x="947" y="588"/>
                      <a:pt x="1339" y="491"/>
                    </a:cubicBezTo>
                    <a:cubicBezTo>
                      <a:pt x="1795" y="392"/>
                      <a:pt x="2283" y="327"/>
                      <a:pt x="2739" y="230"/>
                    </a:cubicBezTo>
                    <a:cubicBezTo>
                      <a:pt x="2804" y="197"/>
                      <a:pt x="2838" y="131"/>
                      <a:pt x="2903" y="100"/>
                    </a:cubicBezTo>
                    <a:cubicBezTo>
                      <a:pt x="2838" y="66"/>
                      <a:pt x="2804" y="1"/>
                      <a:pt x="2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2"/>
              <p:cNvSpPr/>
              <p:nvPr/>
            </p:nvSpPr>
            <p:spPr>
              <a:xfrm>
                <a:off x="3555360" y="3349051"/>
                <a:ext cx="29671" cy="195368"/>
              </a:xfrm>
              <a:custGeom>
                <a:rect b="b" l="l" r="r" t="t"/>
                <a:pathLst>
                  <a:path extrusionOk="0" h="2805" w="426">
                    <a:moveTo>
                      <a:pt x="165" y="1"/>
                    </a:moveTo>
                    <a:cubicBezTo>
                      <a:pt x="131" y="32"/>
                      <a:pt x="66" y="97"/>
                      <a:pt x="66" y="162"/>
                    </a:cubicBezTo>
                    <a:lnTo>
                      <a:pt x="66" y="979"/>
                    </a:lnTo>
                    <a:lnTo>
                      <a:pt x="0" y="979"/>
                    </a:lnTo>
                    <a:lnTo>
                      <a:pt x="196" y="2640"/>
                    </a:lnTo>
                    <a:cubicBezTo>
                      <a:pt x="196" y="2705"/>
                      <a:pt x="295" y="2771"/>
                      <a:pt x="326" y="2805"/>
                    </a:cubicBezTo>
                    <a:cubicBezTo>
                      <a:pt x="360" y="2739"/>
                      <a:pt x="425" y="2674"/>
                      <a:pt x="392" y="2609"/>
                    </a:cubicBezTo>
                    <a:cubicBezTo>
                      <a:pt x="392" y="2379"/>
                      <a:pt x="326" y="2119"/>
                      <a:pt x="326" y="1858"/>
                    </a:cubicBezTo>
                    <a:cubicBezTo>
                      <a:pt x="295" y="1305"/>
                      <a:pt x="295" y="749"/>
                      <a:pt x="295" y="162"/>
                    </a:cubicBezTo>
                    <a:cubicBezTo>
                      <a:pt x="295" y="97"/>
                      <a:pt x="230" y="32"/>
                      <a:pt x="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2"/>
              <p:cNvSpPr/>
              <p:nvPr/>
            </p:nvSpPr>
            <p:spPr>
              <a:xfrm>
                <a:off x="3509949" y="3369389"/>
                <a:ext cx="34198" cy="165976"/>
              </a:xfrm>
              <a:custGeom>
                <a:rect b="b" l="l" r="r" t="t"/>
                <a:pathLst>
                  <a:path extrusionOk="0" h="2383" w="491">
                    <a:moveTo>
                      <a:pt x="131" y="1"/>
                    </a:moveTo>
                    <a:cubicBezTo>
                      <a:pt x="99" y="66"/>
                      <a:pt x="0" y="131"/>
                      <a:pt x="34" y="197"/>
                    </a:cubicBezTo>
                    <a:cubicBezTo>
                      <a:pt x="34" y="588"/>
                      <a:pt x="34" y="979"/>
                      <a:pt x="66" y="1370"/>
                    </a:cubicBezTo>
                    <a:cubicBezTo>
                      <a:pt x="99" y="1665"/>
                      <a:pt x="165" y="1957"/>
                      <a:pt x="230" y="2252"/>
                    </a:cubicBezTo>
                    <a:cubicBezTo>
                      <a:pt x="261" y="2317"/>
                      <a:pt x="326" y="2348"/>
                      <a:pt x="392" y="2382"/>
                    </a:cubicBezTo>
                    <a:cubicBezTo>
                      <a:pt x="425" y="2348"/>
                      <a:pt x="457" y="2283"/>
                      <a:pt x="491" y="2252"/>
                    </a:cubicBezTo>
                    <a:cubicBezTo>
                      <a:pt x="457" y="2218"/>
                      <a:pt x="457" y="2218"/>
                      <a:pt x="457" y="2187"/>
                    </a:cubicBezTo>
                    <a:cubicBezTo>
                      <a:pt x="295" y="1534"/>
                      <a:pt x="261" y="849"/>
                      <a:pt x="261" y="197"/>
                    </a:cubicBezTo>
                    <a:cubicBezTo>
                      <a:pt x="261" y="131"/>
                      <a:pt x="165" y="66"/>
                      <a:pt x="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2"/>
              <p:cNvSpPr/>
              <p:nvPr/>
            </p:nvSpPr>
            <p:spPr>
              <a:xfrm>
                <a:off x="3816763" y="2504550"/>
                <a:ext cx="147728" cy="50009"/>
              </a:xfrm>
              <a:custGeom>
                <a:rect b="b" l="l" r="r" t="t"/>
                <a:pathLst>
                  <a:path extrusionOk="0" h="718" w="2121">
                    <a:moveTo>
                      <a:pt x="1925" y="0"/>
                    </a:moveTo>
                    <a:cubicBezTo>
                      <a:pt x="1338" y="165"/>
                      <a:pt x="717" y="326"/>
                      <a:pt x="131" y="491"/>
                    </a:cubicBezTo>
                    <a:cubicBezTo>
                      <a:pt x="65" y="491"/>
                      <a:pt x="34" y="556"/>
                      <a:pt x="0" y="621"/>
                    </a:cubicBezTo>
                    <a:cubicBezTo>
                      <a:pt x="65" y="652"/>
                      <a:pt x="99" y="686"/>
                      <a:pt x="131" y="718"/>
                    </a:cubicBezTo>
                    <a:cubicBezTo>
                      <a:pt x="196" y="686"/>
                      <a:pt x="196" y="686"/>
                      <a:pt x="230" y="686"/>
                    </a:cubicBezTo>
                    <a:cubicBezTo>
                      <a:pt x="817" y="522"/>
                      <a:pt x="1403" y="392"/>
                      <a:pt x="1990" y="230"/>
                    </a:cubicBezTo>
                    <a:cubicBezTo>
                      <a:pt x="2055" y="196"/>
                      <a:pt x="2087" y="131"/>
                      <a:pt x="2121" y="66"/>
                    </a:cubicBezTo>
                    <a:cubicBezTo>
                      <a:pt x="2055" y="66"/>
                      <a:pt x="1990" y="0"/>
                      <a:pt x="1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2"/>
              <p:cNvSpPr/>
              <p:nvPr/>
            </p:nvSpPr>
            <p:spPr>
              <a:xfrm>
                <a:off x="3243919" y="1442357"/>
                <a:ext cx="422657" cy="513467"/>
              </a:xfrm>
              <a:custGeom>
                <a:rect b="b" l="l" r="r" t="t"/>
                <a:pathLst>
                  <a:path extrusionOk="0" h="9307" w="7661">
                    <a:moveTo>
                      <a:pt x="3976" y="230"/>
                    </a:moveTo>
                    <a:cubicBezTo>
                      <a:pt x="4513" y="230"/>
                      <a:pt x="5061" y="355"/>
                      <a:pt x="5608" y="602"/>
                    </a:cubicBezTo>
                    <a:cubicBezTo>
                      <a:pt x="6813" y="1157"/>
                      <a:pt x="7335" y="2427"/>
                      <a:pt x="6878" y="3666"/>
                    </a:cubicBezTo>
                    <a:cubicBezTo>
                      <a:pt x="6683" y="4222"/>
                      <a:pt x="6357" y="4743"/>
                      <a:pt x="6096" y="5265"/>
                    </a:cubicBezTo>
                    <a:cubicBezTo>
                      <a:pt x="5804" y="5818"/>
                      <a:pt x="5509" y="6340"/>
                      <a:pt x="5509" y="6992"/>
                    </a:cubicBezTo>
                    <a:lnTo>
                      <a:pt x="4009" y="6992"/>
                    </a:lnTo>
                    <a:cubicBezTo>
                      <a:pt x="3782" y="6209"/>
                      <a:pt x="3553" y="5427"/>
                      <a:pt x="3292" y="4678"/>
                    </a:cubicBezTo>
                    <a:cubicBezTo>
                      <a:pt x="3553" y="4548"/>
                      <a:pt x="3814" y="4449"/>
                      <a:pt x="4074" y="4318"/>
                    </a:cubicBezTo>
                    <a:cubicBezTo>
                      <a:pt x="4247" y="4540"/>
                      <a:pt x="4491" y="4649"/>
                      <a:pt x="4795" y="4649"/>
                    </a:cubicBezTo>
                    <a:cubicBezTo>
                      <a:pt x="4896" y="4649"/>
                      <a:pt x="5004" y="4637"/>
                      <a:pt x="5118" y="4613"/>
                    </a:cubicBezTo>
                    <a:lnTo>
                      <a:pt x="5118" y="4613"/>
                    </a:lnTo>
                    <a:cubicBezTo>
                      <a:pt x="5118" y="4874"/>
                      <a:pt x="5086" y="5101"/>
                      <a:pt x="5052" y="5362"/>
                    </a:cubicBezTo>
                    <a:lnTo>
                      <a:pt x="4956" y="6731"/>
                    </a:lnTo>
                    <a:cubicBezTo>
                      <a:pt x="4956" y="6796"/>
                      <a:pt x="5021" y="6861"/>
                      <a:pt x="5052" y="6926"/>
                    </a:cubicBezTo>
                    <a:cubicBezTo>
                      <a:pt x="5086" y="6861"/>
                      <a:pt x="5152" y="6796"/>
                      <a:pt x="5183" y="6731"/>
                    </a:cubicBezTo>
                    <a:cubicBezTo>
                      <a:pt x="5248" y="5753"/>
                      <a:pt x="5347" y="4775"/>
                      <a:pt x="5412" y="3831"/>
                    </a:cubicBezTo>
                    <a:cubicBezTo>
                      <a:pt x="5412" y="3731"/>
                      <a:pt x="5347" y="3635"/>
                      <a:pt x="5313" y="3536"/>
                    </a:cubicBezTo>
                    <a:cubicBezTo>
                      <a:pt x="5282" y="3635"/>
                      <a:pt x="5217" y="3700"/>
                      <a:pt x="5183" y="3797"/>
                    </a:cubicBezTo>
                    <a:cubicBezTo>
                      <a:pt x="5152" y="3927"/>
                      <a:pt x="5183" y="4057"/>
                      <a:pt x="5152" y="4188"/>
                    </a:cubicBezTo>
                    <a:cubicBezTo>
                      <a:pt x="5152" y="4253"/>
                      <a:pt x="5086" y="4352"/>
                      <a:pt x="5052" y="4383"/>
                    </a:cubicBezTo>
                    <a:cubicBezTo>
                      <a:pt x="4951" y="4399"/>
                      <a:pt x="4850" y="4413"/>
                      <a:pt x="4751" y="4413"/>
                    </a:cubicBezTo>
                    <a:cubicBezTo>
                      <a:pt x="4628" y="4413"/>
                      <a:pt x="4509" y="4391"/>
                      <a:pt x="4400" y="4318"/>
                    </a:cubicBezTo>
                    <a:cubicBezTo>
                      <a:pt x="4205" y="4188"/>
                      <a:pt x="4174" y="4057"/>
                      <a:pt x="4270" y="3862"/>
                    </a:cubicBezTo>
                    <a:cubicBezTo>
                      <a:pt x="4369" y="3635"/>
                      <a:pt x="4434" y="3374"/>
                      <a:pt x="4335" y="3145"/>
                    </a:cubicBezTo>
                    <a:cubicBezTo>
                      <a:pt x="4304" y="3048"/>
                      <a:pt x="4174" y="2949"/>
                      <a:pt x="4108" y="2949"/>
                    </a:cubicBezTo>
                    <a:cubicBezTo>
                      <a:pt x="4043" y="2949"/>
                      <a:pt x="3913" y="3048"/>
                      <a:pt x="3913" y="3113"/>
                    </a:cubicBezTo>
                    <a:cubicBezTo>
                      <a:pt x="3879" y="3374"/>
                      <a:pt x="3879" y="3635"/>
                      <a:pt x="3879" y="3862"/>
                    </a:cubicBezTo>
                    <a:cubicBezTo>
                      <a:pt x="3913" y="4057"/>
                      <a:pt x="3782" y="4253"/>
                      <a:pt x="3522" y="4352"/>
                    </a:cubicBezTo>
                    <a:cubicBezTo>
                      <a:pt x="3468" y="4379"/>
                      <a:pt x="3421" y="4391"/>
                      <a:pt x="3380" y="4391"/>
                    </a:cubicBezTo>
                    <a:cubicBezTo>
                      <a:pt x="3272" y="4391"/>
                      <a:pt x="3200" y="4307"/>
                      <a:pt x="3130" y="4188"/>
                    </a:cubicBezTo>
                    <a:cubicBezTo>
                      <a:pt x="3096" y="4157"/>
                      <a:pt x="3096" y="4123"/>
                      <a:pt x="3065" y="4091"/>
                    </a:cubicBezTo>
                    <a:cubicBezTo>
                      <a:pt x="3000" y="4026"/>
                      <a:pt x="2935" y="3992"/>
                      <a:pt x="2901" y="3961"/>
                    </a:cubicBezTo>
                    <a:cubicBezTo>
                      <a:pt x="2869" y="4026"/>
                      <a:pt x="2836" y="4123"/>
                      <a:pt x="2869" y="4188"/>
                    </a:cubicBezTo>
                    <a:cubicBezTo>
                      <a:pt x="3162" y="5135"/>
                      <a:pt x="3488" y="6047"/>
                      <a:pt x="3814" y="7026"/>
                    </a:cubicBezTo>
                    <a:cubicBezTo>
                      <a:pt x="3652" y="7057"/>
                      <a:pt x="3522" y="7057"/>
                      <a:pt x="3391" y="7091"/>
                    </a:cubicBezTo>
                    <a:cubicBezTo>
                      <a:pt x="3292" y="6504"/>
                      <a:pt x="2869" y="6178"/>
                      <a:pt x="2478" y="5818"/>
                    </a:cubicBezTo>
                    <a:cubicBezTo>
                      <a:pt x="2053" y="5395"/>
                      <a:pt x="1631" y="5004"/>
                      <a:pt x="1271" y="4548"/>
                    </a:cubicBezTo>
                    <a:cubicBezTo>
                      <a:pt x="261" y="3340"/>
                      <a:pt x="749" y="1710"/>
                      <a:pt x="1826" y="962"/>
                    </a:cubicBezTo>
                    <a:cubicBezTo>
                      <a:pt x="2507" y="470"/>
                      <a:pt x="3232" y="230"/>
                      <a:pt x="3976" y="230"/>
                    </a:cubicBezTo>
                    <a:close/>
                    <a:moveTo>
                      <a:pt x="4842" y="7212"/>
                    </a:moveTo>
                    <a:cubicBezTo>
                      <a:pt x="5195" y="7212"/>
                      <a:pt x="5547" y="7227"/>
                      <a:pt x="5900" y="7252"/>
                    </a:cubicBezTo>
                    <a:cubicBezTo>
                      <a:pt x="6064" y="7252"/>
                      <a:pt x="6096" y="7286"/>
                      <a:pt x="6031" y="7578"/>
                    </a:cubicBezTo>
                    <a:cubicBezTo>
                      <a:pt x="4987" y="7644"/>
                      <a:pt x="3978" y="7678"/>
                      <a:pt x="2935" y="7709"/>
                    </a:cubicBezTo>
                    <a:cubicBezTo>
                      <a:pt x="2804" y="7417"/>
                      <a:pt x="2836" y="7417"/>
                      <a:pt x="3162" y="7352"/>
                    </a:cubicBezTo>
                    <a:cubicBezTo>
                      <a:pt x="3722" y="7251"/>
                      <a:pt x="4282" y="7212"/>
                      <a:pt x="4842" y="7212"/>
                    </a:cubicBezTo>
                    <a:close/>
                    <a:moveTo>
                      <a:pt x="5444" y="7839"/>
                    </a:moveTo>
                    <a:cubicBezTo>
                      <a:pt x="5509" y="7839"/>
                      <a:pt x="5543" y="7904"/>
                      <a:pt x="5574" y="7938"/>
                    </a:cubicBezTo>
                    <a:cubicBezTo>
                      <a:pt x="5543" y="7970"/>
                      <a:pt x="5509" y="8004"/>
                      <a:pt x="5478" y="8004"/>
                    </a:cubicBezTo>
                    <a:cubicBezTo>
                      <a:pt x="4956" y="8035"/>
                      <a:pt x="4434" y="8069"/>
                      <a:pt x="3944" y="8100"/>
                    </a:cubicBezTo>
                    <a:cubicBezTo>
                      <a:pt x="3782" y="8100"/>
                      <a:pt x="3618" y="8134"/>
                      <a:pt x="3456" y="8134"/>
                    </a:cubicBezTo>
                    <a:cubicBezTo>
                      <a:pt x="3292" y="8134"/>
                      <a:pt x="3292" y="8134"/>
                      <a:pt x="3292" y="7938"/>
                    </a:cubicBezTo>
                    <a:lnTo>
                      <a:pt x="5444" y="7839"/>
                    </a:lnTo>
                    <a:close/>
                    <a:moveTo>
                      <a:pt x="5574" y="8264"/>
                    </a:moveTo>
                    <a:cubicBezTo>
                      <a:pt x="5639" y="8264"/>
                      <a:pt x="5705" y="8264"/>
                      <a:pt x="5770" y="8296"/>
                    </a:cubicBezTo>
                    <a:cubicBezTo>
                      <a:pt x="5804" y="8296"/>
                      <a:pt x="5869" y="8395"/>
                      <a:pt x="5869" y="8426"/>
                    </a:cubicBezTo>
                    <a:cubicBezTo>
                      <a:pt x="5869" y="8460"/>
                      <a:pt x="5770" y="8525"/>
                      <a:pt x="5738" y="8525"/>
                    </a:cubicBezTo>
                    <a:cubicBezTo>
                      <a:pt x="4956" y="8590"/>
                      <a:pt x="4140" y="8622"/>
                      <a:pt x="3357" y="8656"/>
                    </a:cubicBezTo>
                    <a:cubicBezTo>
                      <a:pt x="3312" y="8662"/>
                      <a:pt x="3276" y="8666"/>
                      <a:pt x="3247" y="8666"/>
                    </a:cubicBezTo>
                    <a:cubicBezTo>
                      <a:pt x="3130" y="8666"/>
                      <a:pt x="3130" y="8604"/>
                      <a:pt x="3130" y="8395"/>
                    </a:cubicBezTo>
                    <a:cubicBezTo>
                      <a:pt x="3422" y="8361"/>
                      <a:pt x="3717" y="8330"/>
                      <a:pt x="4043" y="8296"/>
                    </a:cubicBezTo>
                    <a:cubicBezTo>
                      <a:pt x="4531" y="8264"/>
                      <a:pt x="5052" y="8264"/>
                      <a:pt x="5574" y="8264"/>
                    </a:cubicBezTo>
                    <a:close/>
                    <a:moveTo>
                      <a:pt x="5118" y="8786"/>
                    </a:moveTo>
                    <a:cubicBezTo>
                      <a:pt x="4970" y="8970"/>
                      <a:pt x="4678" y="9071"/>
                      <a:pt x="4387" y="9071"/>
                    </a:cubicBezTo>
                    <a:cubicBezTo>
                      <a:pt x="4162" y="9071"/>
                      <a:pt x="3938" y="9011"/>
                      <a:pt x="3782" y="8883"/>
                    </a:cubicBezTo>
                    <a:cubicBezTo>
                      <a:pt x="4239" y="8851"/>
                      <a:pt x="4661" y="8817"/>
                      <a:pt x="5118" y="8786"/>
                    </a:cubicBezTo>
                    <a:close/>
                    <a:moveTo>
                      <a:pt x="3954" y="1"/>
                    </a:moveTo>
                    <a:cubicBezTo>
                      <a:pt x="3141" y="1"/>
                      <a:pt x="2358" y="275"/>
                      <a:pt x="1631" y="831"/>
                    </a:cubicBezTo>
                    <a:cubicBezTo>
                      <a:pt x="522" y="1645"/>
                      <a:pt x="1" y="3309"/>
                      <a:pt x="1075" y="4678"/>
                    </a:cubicBezTo>
                    <a:cubicBezTo>
                      <a:pt x="1466" y="5231"/>
                      <a:pt x="1988" y="5688"/>
                      <a:pt x="2478" y="6144"/>
                    </a:cubicBezTo>
                    <a:cubicBezTo>
                      <a:pt x="2674" y="6308"/>
                      <a:pt x="2869" y="6504"/>
                      <a:pt x="3000" y="6731"/>
                    </a:cubicBezTo>
                    <a:cubicBezTo>
                      <a:pt x="3096" y="6830"/>
                      <a:pt x="3096" y="6960"/>
                      <a:pt x="3162" y="7122"/>
                    </a:cubicBezTo>
                    <a:cubicBezTo>
                      <a:pt x="3000" y="7122"/>
                      <a:pt x="2901" y="7156"/>
                      <a:pt x="2804" y="7187"/>
                    </a:cubicBezTo>
                    <a:cubicBezTo>
                      <a:pt x="2739" y="7187"/>
                      <a:pt x="2640" y="7252"/>
                      <a:pt x="2640" y="7318"/>
                    </a:cubicBezTo>
                    <a:cubicBezTo>
                      <a:pt x="2640" y="7513"/>
                      <a:pt x="2674" y="7678"/>
                      <a:pt x="2705" y="7873"/>
                    </a:cubicBezTo>
                    <a:cubicBezTo>
                      <a:pt x="2739" y="7938"/>
                      <a:pt x="2836" y="7970"/>
                      <a:pt x="2901" y="8004"/>
                    </a:cubicBezTo>
                    <a:cubicBezTo>
                      <a:pt x="2966" y="8004"/>
                      <a:pt x="3000" y="8035"/>
                      <a:pt x="3065" y="8069"/>
                    </a:cubicBezTo>
                    <a:cubicBezTo>
                      <a:pt x="3031" y="8100"/>
                      <a:pt x="3000" y="8165"/>
                      <a:pt x="2966" y="8199"/>
                    </a:cubicBezTo>
                    <a:cubicBezTo>
                      <a:pt x="2770" y="8361"/>
                      <a:pt x="2901" y="8556"/>
                      <a:pt x="2935" y="8721"/>
                    </a:cubicBezTo>
                    <a:cubicBezTo>
                      <a:pt x="2966" y="8817"/>
                      <a:pt x="3130" y="8851"/>
                      <a:pt x="3227" y="8916"/>
                    </a:cubicBezTo>
                    <a:cubicBezTo>
                      <a:pt x="3326" y="8948"/>
                      <a:pt x="3456" y="8948"/>
                      <a:pt x="3522" y="9013"/>
                    </a:cubicBezTo>
                    <a:cubicBezTo>
                      <a:pt x="3765" y="9209"/>
                      <a:pt x="4091" y="9306"/>
                      <a:pt x="4409" y="9306"/>
                    </a:cubicBezTo>
                    <a:cubicBezTo>
                      <a:pt x="4727" y="9306"/>
                      <a:pt x="5037" y="9209"/>
                      <a:pt x="5248" y="9013"/>
                    </a:cubicBezTo>
                    <a:cubicBezTo>
                      <a:pt x="5419" y="8842"/>
                      <a:pt x="5591" y="8746"/>
                      <a:pt x="5806" y="8746"/>
                    </a:cubicBezTo>
                    <a:cubicBezTo>
                      <a:pt x="5836" y="8746"/>
                      <a:pt x="5868" y="8748"/>
                      <a:pt x="5900" y="8752"/>
                    </a:cubicBezTo>
                    <a:cubicBezTo>
                      <a:pt x="5934" y="8752"/>
                      <a:pt x="5999" y="8721"/>
                      <a:pt x="6031" y="8687"/>
                    </a:cubicBezTo>
                    <a:cubicBezTo>
                      <a:pt x="6161" y="8556"/>
                      <a:pt x="6064" y="8165"/>
                      <a:pt x="5934" y="8069"/>
                    </a:cubicBezTo>
                    <a:cubicBezTo>
                      <a:pt x="5869" y="8035"/>
                      <a:pt x="5835" y="7970"/>
                      <a:pt x="5804" y="7873"/>
                    </a:cubicBezTo>
                    <a:cubicBezTo>
                      <a:pt x="6291" y="7808"/>
                      <a:pt x="6291" y="7808"/>
                      <a:pt x="6291" y="7417"/>
                    </a:cubicBezTo>
                    <a:cubicBezTo>
                      <a:pt x="6291" y="7057"/>
                      <a:pt x="6291" y="7057"/>
                      <a:pt x="5738" y="6992"/>
                    </a:cubicBezTo>
                    <a:cubicBezTo>
                      <a:pt x="5770" y="6861"/>
                      <a:pt x="5770" y="6796"/>
                      <a:pt x="5770" y="6699"/>
                    </a:cubicBezTo>
                    <a:cubicBezTo>
                      <a:pt x="5869" y="6113"/>
                      <a:pt x="6161" y="5656"/>
                      <a:pt x="6422" y="5135"/>
                    </a:cubicBezTo>
                    <a:cubicBezTo>
                      <a:pt x="6683" y="4644"/>
                      <a:pt x="6943" y="4188"/>
                      <a:pt x="7139" y="3666"/>
                    </a:cubicBezTo>
                    <a:cubicBezTo>
                      <a:pt x="7661" y="2200"/>
                      <a:pt x="6813" y="862"/>
                      <a:pt x="5705" y="406"/>
                    </a:cubicBezTo>
                    <a:cubicBezTo>
                      <a:pt x="5112" y="137"/>
                      <a:pt x="4526"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2"/>
              <p:cNvSpPr/>
              <p:nvPr/>
            </p:nvSpPr>
            <p:spPr>
              <a:xfrm>
                <a:off x="3515464" y="1387463"/>
                <a:ext cx="161924" cy="127663"/>
              </a:xfrm>
              <a:custGeom>
                <a:rect b="b" l="l" r="r" t="t"/>
                <a:pathLst>
                  <a:path extrusionOk="0" h="2314" w="2935">
                    <a:moveTo>
                      <a:pt x="65" y="0"/>
                    </a:moveTo>
                    <a:cubicBezTo>
                      <a:pt x="34" y="66"/>
                      <a:pt x="0" y="131"/>
                      <a:pt x="0" y="162"/>
                    </a:cubicBezTo>
                    <a:cubicBezTo>
                      <a:pt x="34" y="227"/>
                      <a:pt x="99" y="293"/>
                      <a:pt x="164" y="293"/>
                    </a:cubicBezTo>
                    <a:cubicBezTo>
                      <a:pt x="1109" y="457"/>
                      <a:pt x="1794" y="979"/>
                      <a:pt x="2347" y="1662"/>
                    </a:cubicBezTo>
                    <a:cubicBezTo>
                      <a:pt x="2478" y="1826"/>
                      <a:pt x="2608" y="2053"/>
                      <a:pt x="2739" y="2217"/>
                    </a:cubicBezTo>
                    <a:cubicBezTo>
                      <a:pt x="2773" y="2283"/>
                      <a:pt x="2838" y="2283"/>
                      <a:pt x="2903" y="2314"/>
                    </a:cubicBezTo>
                    <a:cubicBezTo>
                      <a:pt x="2903" y="2249"/>
                      <a:pt x="2934" y="2152"/>
                      <a:pt x="2903" y="2118"/>
                    </a:cubicBezTo>
                    <a:cubicBezTo>
                      <a:pt x="2543" y="1466"/>
                      <a:pt x="2087" y="945"/>
                      <a:pt x="1468" y="553"/>
                    </a:cubicBezTo>
                    <a:cubicBezTo>
                      <a:pt x="1043" y="327"/>
                      <a:pt x="652" y="97"/>
                      <a:pt x="130" y="97"/>
                    </a:cubicBezTo>
                    <a:cubicBezTo>
                      <a:pt x="130" y="66"/>
                      <a:pt x="99" y="32"/>
                      <a:pt x="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2"/>
              <p:cNvSpPr/>
              <p:nvPr/>
            </p:nvSpPr>
            <p:spPr>
              <a:xfrm>
                <a:off x="3657582" y="1538573"/>
                <a:ext cx="37791" cy="140297"/>
              </a:xfrm>
              <a:custGeom>
                <a:rect b="b" l="l" r="r" t="t"/>
                <a:pathLst>
                  <a:path extrusionOk="0" h="2543" w="685">
                    <a:moveTo>
                      <a:pt x="457" y="0"/>
                    </a:moveTo>
                    <a:cubicBezTo>
                      <a:pt x="423" y="31"/>
                      <a:pt x="392" y="97"/>
                      <a:pt x="392" y="130"/>
                    </a:cubicBezTo>
                    <a:cubicBezTo>
                      <a:pt x="489" y="553"/>
                      <a:pt x="423" y="1009"/>
                      <a:pt x="327" y="1401"/>
                    </a:cubicBezTo>
                    <a:cubicBezTo>
                      <a:pt x="262" y="1727"/>
                      <a:pt x="131" y="2021"/>
                      <a:pt x="32" y="2347"/>
                    </a:cubicBezTo>
                    <a:cubicBezTo>
                      <a:pt x="1" y="2413"/>
                      <a:pt x="32" y="2478"/>
                      <a:pt x="32" y="2543"/>
                    </a:cubicBezTo>
                    <a:cubicBezTo>
                      <a:pt x="97" y="2509"/>
                      <a:pt x="163" y="2478"/>
                      <a:pt x="228" y="2413"/>
                    </a:cubicBezTo>
                    <a:cubicBezTo>
                      <a:pt x="262" y="2413"/>
                      <a:pt x="262" y="2379"/>
                      <a:pt x="262" y="2347"/>
                    </a:cubicBezTo>
                    <a:cubicBezTo>
                      <a:pt x="554" y="1792"/>
                      <a:pt x="653" y="1205"/>
                      <a:pt x="684" y="522"/>
                    </a:cubicBezTo>
                    <a:cubicBezTo>
                      <a:pt x="653" y="423"/>
                      <a:pt x="653" y="261"/>
                      <a:pt x="619" y="97"/>
                    </a:cubicBezTo>
                    <a:cubicBezTo>
                      <a:pt x="588" y="31"/>
                      <a:pt x="523" y="31"/>
                      <a:pt x="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2"/>
              <p:cNvSpPr/>
              <p:nvPr/>
            </p:nvSpPr>
            <p:spPr>
              <a:xfrm>
                <a:off x="3290703" y="1743584"/>
                <a:ext cx="71997" cy="60190"/>
              </a:xfrm>
              <a:custGeom>
                <a:rect b="b" l="l" r="r" t="t"/>
                <a:pathLst>
                  <a:path extrusionOk="0" h="1091" w="1305">
                    <a:moveTo>
                      <a:pt x="97" y="1"/>
                    </a:moveTo>
                    <a:cubicBezTo>
                      <a:pt x="65" y="32"/>
                      <a:pt x="0" y="32"/>
                      <a:pt x="0" y="66"/>
                    </a:cubicBezTo>
                    <a:cubicBezTo>
                      <a:pt x="0" y="131"/>
                      <a:pt x="0" y="196"/>
                      <a:pt x="31" y="228"/>
                    </a:cubicBezTo>
                    <a:cubicBezTo>
                      <a:pt x="292" y="619"/>
                      <a:pt x="652" y="880"/>
                      <a:pt x="1075" y="1075"/>
                    </a:cubicBezTo>
                    <a:cubicBezTo>
                      <a:pt x="1096" y="1086"/>
                      <a:pt x="1122" y="1090"/>
                      <a:pt x="1149" y="1090"/>
                    </a:cubicBezTo>
                    <a:cubicBezTo>
                      <a:pt x="1202" y="1090"/>
                      <a:pt x="1261" y="1075"/>
                      <a:pt x="1304" y="1075"/>
                    </a:cubicBezTo>
                    <a:cubicBezTo>
                      <a:pt x="1270" y="1010"/>
                      <a:pt x="1239" y="945"/>
                      <a:pt x="1174" y="913"/>
                    </a:cubicBezTo>
                    <a:cubicBezTo>
                      <a:pt x="814" y="684"/>
                      <a:pt x="457" y="457"/>
                      <a:pt x="227" y="97"/>
                    </a:cubicBezTo>
                    <a:cubicBezTo>
                      <a:pt x="196" y="66"/>
                      <a:pt x="131" y="32"/>
                      <a:pt x="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2"/>
              <p:cNvSpPr/>
              <p:nvPr/>
            </p:nvSpPr>
            <p:spPr>
              <a:xfrm>
                <a:off x="3698904" y="1474245"/>
                <a:ext cx="37902" cy="69680"/>
              </a:xfrm>
              <a:custGeom>
                <a:rect b="b" l="l" r="r" t="t"/>
                <a:pathLst>
                  <a:path extrusionOk="0" h="1263" w="687">
                    <a:moveTo>
                      <a:pt x="99" y="0"/>
                    </a:moveTo>
                    <a:cubicBezTo>
                      <a:pt x="74" y="0"/>
                      <a:pt x="50" y="8"/>
                      <a:pt x="34" y="24"/>
                    </a:cubicBezTo>
                    <a:cubicBezTo>
                      <a:pt x="34" y="58"/>
                      <a:pt x="0" y="123"/>
                      <a:pt x="34" y="154"/>
                    </a:cubicBezTo>
                    <a:lnTo>
                      <a:pt x="426" y="1132"/>
                    </a:lnTo>
                    <a:cubicBezTo>
                      <a:pt x="426" y="1197"/>
                      <a:pt x="491" y="1231"/>
                      <a:pt x="522" y="1263"/>
                    </a:cubicBezTo>
                    <a:lnTo>
                      <a:pt x="686" y="1101"/>
                    </a:lnTo>
                    <a:cubicBezTo>
                      <a:pt x="556" y="775"/>
                      <a:pt x="426" y="480"/>
                      <a:pt x="295" y="154"/>
                    </a:cubicBezTo>
                    <a:cubicBezTo>
                      <a:pt x="295" y="89"/>
                      <a:pt x="230" y="58"/>
                      <a:pt x="165" y="24"/>
                    </a:cubicBezTo>
                    <a:cubicBezTo>
                      <a:pt x="148" y="8"/>
                      <a:pt x="123" y="0"/>
                      <a:pt x="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2"/>
              <p:cNvSpPr/>
              <p:nvPr/>
            </p:nvSpPr>
            <p:spPr>
              <a:xfrm>
                <a:off x="3308688" y="1495982"/>
                <a:ext cx="125953" cy="152269"/>
              </a:xfrm>
              <a:custGeom>
                <a:rect b="b" l="l" r="r" t="t"/>
                <a:pathLst>
                  <a:path extrusionOk="0" h="2760" w="2283">
                    <a:moveTo>
                      <a:pt x="1507" y="1"/>
                    </a:moveTo>
                    <a:cubicBezTo>
                      <a:pt x="1147" y="1"/>
                      <a:pt x="876" y="232"/>
                      <a:pt x="652" y="511"/>
                    </a:cubicBezTo>
                    <a:cubicBezTo>
                      <a:pt x="618" y="543"/>
                      <a:pt x="618" y="642"/>
                      <a:pt x="618" y="738"/>
                    </a:cubicBezTo>
                    <a:cubicBezTo>
                      <a:pt x="684" y="707"/>
                      <a:pt x="783" y="673"/>
                      <a:pt x="848" y="642"/>
                    </a:cubicBezTo>
                    <a:cubicBezTo>
                      <a:pt x="1043" y="511"/>
                      <a:pt x="1205" y="347"/>
                      <a:pt x="1435" y="250"/>
                    </a:cubicBezTo>
                    <a:cubicBezTo>
                      <a:pt x="1487" y="218"/>
                      <a:pt x="1539" y="204"/>
                      <a:pt x="1591" y="204"/>
                    </a:cubicBezTo>
                    <a:cubicBezTo>
                      <a:pt x="1699" y="204"/>
                      <a:pt x="1803" y="269"/>
                      <a:pt x="1891" y="381"/>
                    </a:cubicBezTo>
                    <a:cubicBezTo>
                      <a:pt x="2022" y="511"/>
                      <a:pt x="1922" y="642"/>
                      <a:pt x="1826" y="772"/>
                    </a:cubicBezTo>
                    <a:cubicBezTo>
                      <a:pt x="1792" y="803"/>
                      <a:pt x="1761" y="869"/>
                      <a:pt x="1727" y="902"/>
                    </a:cubicBezTo>
                    <a:cubicBezTo>
                      <a:pt x="1304" y="1325"/>
                      <a:pt x="978" y="1781"/>
                      <a:pt x="749" y="2368"/>
                    </a:cubicBezTo>
                    <a:cubicBezTo>
                      <a:pt x="715" y="2471"/>
                      <a:pt x="672" y="2519"/>
                      <a:pt x="615" y="2519"/>
                    </a:cubicBezTo>
                    <a:cubicBezTo>
                      <a:pt x="564" y="2519"/>
                      <a:pt x="501" y="2479"/>
                      <a:pt x="423" y="2402"/>
                    </a:cubicBezTo>
                    <a:cubicBezTo>
                      <a:pt x="227" y="2173"/>
                      <a:pt x="227" y="1946"/>
                      <a:pt x="292" y="1685"/>
                    </a:cubicBezTo>
                    <a:cubicBezTo>
                      <a:pt x="326" y="1620"/>
                      <a:pt x="261" y="1554"/>
                      <a:pt x="261" y="1489"/>
                    </a:cubicBezTo>
                    <a:cubicBezTo>
                      <a:pt x="196" y="1521"/>
                      <a:pt x="97" y="1554"/>
                      <a:pt x="97" y="1620"/>
                    </a:cubicBezTo>
                    <a:cubicBezTo>
                      <a:pt x="31" y="1716"/>
                      <a:pt x="31" y="1847"/>
                      <a:pt x="0" y="1977"/>
                    </a:cubicBezTo>
                    <a:cubicBezTo>
                      <a:pt x="31" y="2107"/>
                      <a:pt x="65" y="2272"/>
                      <a:pt x="162" y="2433"/>
                    </a:cubicBezTo>
                    <a:cubicBezTo>
                      <a:pt x="261" y="2598"/>
                      <a:pt x="423" y="2759"/>
                      <a:pt x="652" y="2759"/>
                    </a:cubicBezTo>
                    <a:cubicBezTo>
                      <a:pt x="879" y="2759"/>
                      <a:pt x="913" y="2533"/>
                      <a:pt x="1010" y="2368"/>
                    </a:cubicBezTo>
                    <a:cubicBezTo>
                      <a:pt x="1043" y="2337"/>
                      <a:pt x="1043" y="2303"/>
                      <a:pt x="1075" y="2238"/>
                    </a:cubicBezTo>
                    <a:cubicBezTo>
                      <a:pt x="1205" y="1880"/>
                      <a:pt x="1435" y="1554"/>
                      <a:pt x="1727" y="1260"/>
                    </a:cubicBezTo>
                    <a:cubicBezTo>
                      <a:pt x="1857" y="1129"/>
                      <a:pt x="1988" y="968"/>
                      <a:pt x="2087" y="803"/>
                    </a:cubicBezTo>
                    <a:cubicBezTo>
                      <a:pt x="2282" y="446"/>
                      <a:pt x="2118" y="86"/>
                      <a:pt x="1695" y="21"/>
                    </a:cubicBezTo>
                    <a:cubicBezTo>
                      <a:pt x="1630" y="7"/>
                      <a:pt x="1567"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2"/>
              <p:cNvSpPr/>
              <p:nvPr/>
            </p:nvSpPr>
            <p:spPr>
              <a:xfrm>
                <a:off x="3598164" y="1531346"/>
                <a:ext cx="25268" cy="62949"/>
              </a:xfrm>
              <a:custGeom>
                <a:rect b="b" l="l" r="r" t="t"/>
                <a:pathLst>
                  <a:path extrusionOk="0" h="1141" w="458">
                    <a:moveTo>
                      <a:pt x="66" y="1"/>
                    </a:moveTo>
                    <a:cubicBezTo>
                      <a:pt x="35" y="66"/>
                      <a:pt x="1" y="131"/>
                      <a:pt x="1" y="196"/>
                    </a:cubicBezTo>
                    <a:lnTo>
                      <a:pt x="196" y="979"/>
                    </a:lnTo>
                    <a:cubicBezTo>
                      <a:pt x="196" y="1010"/>
                      <a:pt x="262" y="1075"/>
                      <a:pt x="295" y="1140"/>
                    </a:cubicBezTo>
                    <a:cubicBezTo>
                      <a:pt x="327" y="1075"/>
                      <a:pt x="392" y="1010"/>
                      <a:pt x="426" y="945"/>
                    </a:cubicBezTo>
                    <a:lnTo>
                      <a:pt x="426" y="848"/>
                    </a:lnTo>
                    <a:lnTo>
                      <a:pt x="457" y="848"/>
                    </a:lnTo>
                    <a:cubicBezTo>
                      <a:pt x="392" y="587"/>
                      <a:pt x="295" y="358"/>
                      <a:pt x="230" y="97"/>
                    </a:cubicBezTo>
                    <a:cubicBezTo>
                      <a:pt x="196" y="66"/>
                      <a:pt x="131" y="32"/>
                      <a:pt x="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2"/>
              <p:cNvSpPr/>
              <p:nvPr/>
            </p:nvSpPr>
            <p:spPr>
              <a:xfrm>
                <a:off x="3569421" y="1536697"/>
                <a:ext cx="19916" cy="52246"/>
              </a:xfrm>
              <a:custGeom>
                <a:rect b="b" l="l" r="r" t="t"/>
                <a:pathLst>
                  <a:path extrusionOk="0" h="947" w="361">
                    <a:moveTo>
                      <a:pt x="34" y="0"/>
                    </a:moveTo>
                    <a:cubicBezTo>
                      <a:pt x="34" y="65"/>
                      <a:pt x="0" y="99"/>
                      <a:pt x="0" y="164"/>
                    </a:cubicBezTo>
                    <a:cubicBezTo>
                      <a:pt x="0" y="230"/>
                      <a:pt x="65" y="326"/>
                      <a:pt x="65" y="425"/>
                    </a:cubicBezTo>
                    <a:lnTo>
                      <a:pt x="65" y="816"/>
                    </a:lnTo>
                    <a:cubicBezTo>
                      <a:pt x="99" y="882"/>
                      <a:pt x="164" y="913"/>
                      <a:pt x="196" y="947"/>
                    </a:cubicBezTo>
                    <a:cubicBezTo>
                      <a:pt x="230" y="913"/>
                      <a:pt x="295" y="882"/>
                      <a:pt x="295" y="816"/>
                    </a:cubicBezTo>
                    <a:cubicBezTo>
                      <a:pt x="326" y="751"/>
                      <a:pt x="295" y="686"/>
                      <a:pt x="295" y="587"/>
                    </a:cubicBezTo>
                    <a:lnTo>
                      <a:pt x="360" y="587"/>
                    </a:lnTo>
                    <a:cubicBezTo>
                      <a:pt x="295" y="425"/>
                      <a:pt x="261" y="230"/>
                      <a:pt x="196" y="65"/>
                    </a:cubicBezTo>
                    <a:cubicBezTo>
                      <a:pt x="196" y="34"/>
                      <a:pt x="99" y="34"/>
                      <a:pt x="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2"/>
              <p:cNvSpPr/>
              <p:nvPr/>
            </p:nvSpPr>
            <p:spPr>
              <a:xfrm>
                <a:off x="3367172" y="4107128"/>
                <a:ext cx="1691799" cy="711405"/>
              </a:xfrm>
              <a:custGeom>
                <a:rect b="b" l="l" r="r" t="t"/>
                <a:pathLst>
                  <a:path extrusionOk="0" h="10214" w="24290">
                    <a:moveTo>
                      <a:pt x="12213" y="0"/>
                    </a:moveTo>
                    <a:cubicBezTo>
                      <a:pt x="11055" y="0"/>
                      <a:pt x="9896" y="21"/>
                      <a:pt x="8737" y="73"/>
                    </a:cubicBezTo>
                    <a:cubicBezTo>
                      <a:pt x="7498" y="139"/>
                      <a:pt x="6260" y="172"/>
                      <a:pt x="5021" y="238"/>
                    </a:cubicBezTo>
                    <a:cubicBezTo>
                      <a:pt x="4956" y="238"/>
                      <a:pt x="4890" y="303"/>
                      <a:pt x="4825" y="334"/>
                    </a:cubicBezTo>
                    <a:cubicBezTo>
                      <a:pt x="4890" y="399"/>
                      <a:pt x="4956" y="465"/>
                      <a:pt x="5021" y="465"/>
                    </a:cubicBezTo>
                    <a:cubicBezTo>
                      <a:pt x="5999" y="433"/>
                      <a:pt x="6977" y="368"/>
                      <a:pt x="7924" y="334"/>
                    </a:cubicBezTo>
                    <a:cubicBezTo>
                      <a:pt x="9619" y="303"/>
                      <a:pt x="11314" y="238"/>
                      <a:pt x="13041" y="238"/>
                    </a:cubicBezTo>
                    <a:cubicBezTo>
                      <a:pt x="15683" y="269"/>
                      <a:pt x="18322" y="334"/>
                      <a:pt x="20930" y="399"/>
                    </a:cubicBezTo>
                    <a:cubicBezTo>
                      <a:pt x="21551" y="433"/>
                      <a:pt x="22138" y="465"/>
                      <a:pt x="22756" y="498"/>
                    </a:cubicBezTo>
                    <a:cubicBezTo>
                      <a:pt x="23116" y="498"/>
                      <a:pt x="23343" y="660"/>
                      <a:pt x="23442" y="986"/>
                    </a:cubicBezTo>
                    <a:cubicBezTo>
                      <a:pt x="23473" y="1117"/>
                      <a:pt x="23539" y="1281"/>
                      <a:pt x="23572" y="1443"/>
                    </a:cubicBezTo>
                    <a:cubicBezTo>
                      <a:pt x="23669" y="2259"/>
                      <a:pt x="23799" y="3107"/>
                      <a:pt x="23833" y="3954"/>
                    </a:cubicBezTo>
                    <a:cubicBezTo>
                      <a:pt x="23964" y="5650"/>
                      <a:pt x="24125" y="7345"/>
                      <a:pt x="24060" y="9040"/>
                    </a:cubicBezTo>
                    <a:cubicBezTo>
                      <a:pt x="24060" y="9562"/>
                      <a:pt x="23995" y="9692"/>
                      <a:pt x="23473" y="9789"/>
                    </a:cubicBezTo>
                    <a:cubicBezTo>
                      <a:pt x="22952" y="9854"/>
                      <a:pt x="22430" y="9953"/>
                      <a:pt x="21908" y="9953"/>
                    </a:cubicBezTo>
                    <a:cubicBezTo>
                      <a:pt x="21507" y="9963"/>
                      <a:pt x="21105" y="9967"/>
                      <a:pt x="20703" y="9967"/>
                    </a:cubicBezTo>
                    <a:cubicBezTo>
                      <a:pt x="19899" y="9967"/>
                      <a:pt x="19094" y="9953"/>
                      <a:pt x="18291" y="9953"/>
                    </a:cubicBezTo>
                    <a:cubicBezTo>
                      <a:pt x="16105" y="9919"/>
                      <a:pt x="13922" y="9919"/>
                      <a:pt x="11705" y="9854"/>
                    </a:cubicBezTo>
                    <a:cubicBezTo>
                      <a:pt x="10172" y="9823"/>
                      <a:pt x="8641" y="9789"/>
                      <a:pt x="7076" y="9723"/>
                    </a:cubicBezTo>
                    <a:cubicBezTo>
                      <a:pt x="6455" y="9723"/>
                      <a:pt x="5837" y="9692"/>
                      <a:pt x="5185" y="9692"/>
                    </a:cubicBezTo>
                    <a:cubicBezTo>
                      <a:pt x="4403" y="9692"/>
                      <a:pt x="3605" y="9706"/>
                      <a:pt x="2813" y="9706"/>
                    </a:cubicBezTo>
                    <a:cubicBezTo>
                      <a:pt x="2416" y="9706"/>
                      <a:pt x="2021" y="9703"/>
                      <a:pt x="1630" y="9692"/>
                    </a:cubicBezTo>
                    <a:cubicBezTo>
                      <a:pt x="1459" y="9692"/>
                      <a:pt x="1331" y="9700"/>
                      <a:pt x="1233" y="9700"/>
                    </a:cubicBezTo>
                    <a:cubicBezTo>
                      <a:pt x="939" y="9700"/>
                      <a:pt x="914" y="9627"/>
                      <a:pt x="816" y="9040"/>
                    </a:cubicBezTo>
                    <a:cubicBezTo>
                      <a:pt x="652" y="8159"/>
                      <a:pt x="587" y="7311"/>
                      <a:pt x="457" y="6432"/>
                    </a:cubicBezTo>
                    <a:cubicBezTo>
                      <a:pt x="391" y="5876"/>
                      <a:pt x="326" y="5290"/>
                      <a:pt x="230" y="4737"/>
                    </a:cubicBezTo>
                    <a:cubicBezTo>
                      <a:pt x="230" y="4671"/>
                      <a:pt x="130" y="4638"/>
                      <a:pt x="99" y="4572"/>
                    </a:cubicBezTo>
                    <a:cubicBezTo>
                      <a:pt x="65" y="4638"/>
                      <a:pt x="0" y="4703"/>
                      <a:pt x="0" y="4768"/>
                    </a:cubicBezTo>
                    <a:cubicBezTo>
                      <a:pt x="130" y="5681"/>
                      <a:pt x="230" y="6594"/>
                      <a:pt x="326" y="7475"/>
                    </a:cubicBezTo>
                    <a:cubicBezTo>
                      <a:pt x="425" y="8159"/>
                      <a:pt x="556" y="8811"/>
                      <a:pt x="686" y="9463"/>
                    </a:cubicBezTo>
                    <a:cubicBezTo>
                      <a:pt x="717" y="9789"/>
                      <a:pt x="947" y="9919"/>
                      <a:pt x="1273" y="9919"/>
                    </a:cubicBezTo>
                    <a:lnTo>
                      <a:pt x="6194" y="9919"/>
                    </a:lnTo>
                    <a:cubicBezTo>
                      <a:pt x="8706" y="9984"/>
                      <a:pt x="11184" y="10049"/>
                      <a:pt x="13693" y="10115"/>
                    </a:cubicBezTo>
                    <a:cubicBezTo>
                      <a:pt x="15584" y="10149"/>
                      <a:pt x="17475" y="10180"/>
                      <a:pt x="19399" y="10214"/>
                    </a:cubicBezTo>
                    <a:cubicBezTo>
                      <a:pt x="20377" y="10214"/>
                      <a:pt x="21387" y="10180"/>
                      <a:pt x="22399" y="10149"/>
                    </a:cubicBezTo>
                    <a:cubicBezTo>
                      <a:pt x="22855" y="10115"/>
                      <a:pt x="23343" y="10018"/>
                      <a:pt x="23833" y="9919"/>
                    </a:cubicBezTo>
                    <a:cubicBezTo>
                      <a:pt x="24125" y="9854"/>
                      <a:pt x="24290" y="9627"/>
                      <a:pt x="24290" y="9267"/>
                    </a:cubicBezTo>
                    <a:cubicBezTo>
                      <a:pt x="24256" y="8224"/>
                      <a:pt x="24256" y="7149"/>
                      <a:pt x="24224" y="6106"/>
                    </a:cubicBezTo>
                    <a:cubicBezTo>
                      <a:pt x="24159" y="5029"/>
                      <a:pt x="24094" y="3954"/>
                      <a:pt x="23995" y="2877"/>
                    </a:cubicBezTo>
                    <a:cubicBezTo>
                      <a:pt x="23930" y="2290"/>
                      <a:pt x="23865" y="1703"/>
                      <a:pt x="23734" y="1150"/>
                    </a:cubicBezTo>
                    <a:cubicBezTo>
                      <a:pt x="23572" y="465"/>
                      <a:pt x="23377" y="334"/>
                      <a:pt x="22691" y="269"/>
                    </a:cubicBezTo>
                    <a:cubicBezTo>
                      <a:pt x="22660" y="269"/>
                      <a:pt x="22594" y="238"/>
                      <a:pt x="22560" y="238"/>
                    </a:cubicBezTo>
                    <a:cubicBezTo>
                      <a:pt x="20930" y="204"/>
                      <a:pt x="19269" y="139"/>
                      <a:pt x="17605" y="73"/>
                    </a:cubicBezTo>
                    <a:lnTo>
                      <a:pt x="17605" y="107"/>
                    </a:lnTo>
                    <a:lnTo>
                      <a:pt x="17443" y="107"/>
                    </a:lnTo>
                    <a:cubicBezTo>
                      <a:pt x="15699" y="48"/>
                      <a:pt x="13956" y="0"/>
                      <a:pt x="122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2"/>
              <p:cNvSpPr/>
              <p:nvPr/>
            </p:nvSpPr>
            <p:spPr>
              <a:xfrm>
                <a:off x="3462523" y="4829746"/>
                <a:ext cx="349782" cy="25144"/>
              </a:xfrm>
              <a:custGeom>
                <a:rect b="b" l="l" r="r" t="t"/>
                <a:pathLst>
                  <a:path extrusionOk="0" h="361" w="5022">
                    <a:moveTo>
                      <a:pt x="165" y="0"/>
                    </a:moveTo>
                    <a:cubicBezTo>
                      <a:pt x="99" y="0"/>
                      <a:pt x="66" y="34"/>
                      <a:pt x="0" y="66"/>
                    </a:cubicBezTo>
                    <a:cubicBezTo>
                      <a:pt x="34" y="100"/>
                      <a:pt x="66" y="196"/>
                      <a:pt x="131" y="196"/>
                    </a:cubicBezTo>
                    <a:cubicBezTo>
                      <a:pt x="295" y="230"/>
                      <a:pt x="457" y="261"/>
                      <a:pt x="621" y="261"/>
                    </a:cubicBezTo>
                    <a:cubicBezTo>
                      <a:pt x="1273" y="295"/>
                      <a:pt x="1891" y="326"/>
                      <a:pt x="2543" y="360"/>
                    </a:cubicBezTo>
                    <a:lnTo>
                      <a:pt x="2543" y="295"/>
                    </a:lnTo>
                    <a:cubicBezTo>
                      <a:pt x="3294" y="326"/>
                      <a:pt x="4077" y="326"/>
                      <a:pt x="4825" y="326"/>
                    </a:cubicBezTo>
                    <a:cubicBezTo>
                      <a:pt x="4891" y="326"/>
                      <a:pt x="4956" y="261"/>
                      <a:pt x="5021" y="230"/>
                    </a:cubicBezTo>
                    <a:cubicBezTo>
                      <a:pt x="4956" y="196"/>
                      <a:pt x="4891" y="131"/>
                      <a:pt x="4825" y="131"/>
                    </a:cubicBezTo>
                    <a:cubicBezTo>
                      <a:pt x="4077" y="100"/>
                      <a:pt x="3360" y="100"/>
                      <a:pt x="2642" y="66"/>
                    </a:cubicBezTo>
                    <a:cubicBezTo>
                      <a:pt x="1795" y="66"/>
                      <a:pt x="978" y="0"/>
                      <a:pt x="1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2"/>
              <p:cNvSpPr/>
              <p:nvPr/>
            </p:nvSpPr>
            <p:spPr>
              <a:xfrm>
                <a:off x="3707760" y="4057676"/>
                <a:ext cx="227129" cy="18248"/>
              </a:xfrm>
              <a:custGeom>
                <a:rect b="b" l="l" r="r" t="t"/>
                <a:pathLst>
                  <a:path extrusionOk="0" h="262" w="3261">
                    <a:moveTo>
                      <a:pt x="3000" y="1"/>
                    </a:moveTo>
                    <a:cubicBezTo>
                      <a:pt x="2087" y="1"/>
                      <a:pt x="1174" y="1"/>
                      <a:pt x="261" y="35"/>
                    </a:cubicBezTo>
                    <a:cubicBezTo>
                      <a:pt x="240" y="35"/>
                      <a:pt x="204" y="20"/>
                      <a:pt x="173" y="20"/>
                    </a:cubicBezTo>
                    <a:cubicBezTo>
                      <a:pt x="157" y="20"/>
                      <a:pt x="142" y="23"/>
                      <a:pt x="131" y="35"/>
                    </a:cubicBezTo>
                    <a:cubicBezTo>
                      <a:pt x="99" y="35"/>
                      <a:pt x="34" y="100"/>
                      <a:pt x="0" y="131"/>
                    </a:cubicBezTo>
                    <a:cubicBezTo>
                      <a:pt x="34" y="165"/>
                      <a:pt x="66" y="230"/>
                      <a:pt x="131" y="230"/>
                    </a:cubicBezTo>
                    <a:cubicBezTo>
                      <a:pt x="230" y="262"/>
                      <a:pt x="326" y="262"/>
                      <a:pt x="392" y="262"/>
                    </a:cubicBezTo>
                    <a:cubicBezTo>
                      <a:pt x="1174" y="262"/>
                      <a:pt x="1925" y="262"/>
                      <a:pt x="2674" y="230"/>
                    </a:cubicBezTo>
                    <a:lnTo>
                      <a:pt x="3130" y="230"/>
                    </a:lnTo>
                    <a:cubicBezTo>
                      <a:pt x="3164" y="230"/>
                      <a:pt x="3229" y="165"/>
                      <a:pt x="3261" y="100"/>
                    </a:cubicBezTo>
                    <a:cubicBezTo>
                      <a:pt x="3229" y="66"/>
                      <a:pt x="3164" y="35"/>
                      <a:pt x="31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2"/>
              <p:cNvSpPr/>
              <p:nvPr/>
            </p:nvSpPr>
            <p:spPr>
              <a:xfrm>
                <a:off x="3562401" y="4872999"/>
                <a:ext cx="170503" cy="22776"/>
              </a:xfrm>
              <a:custGeom>
                <a:rect b="b" l="l" r="r" t="t"/>
                <a:pathLst>
                  <a:path extrusionOk="0" h="327" w="2448">
                    <a:moveTo>
                      <a:pt x="165" y="0"/>
                    </a:moveTo>
                    <a:cubicBezTo>
                      <a:pt x="131" y="0"/>
                      <a:pt x="66" y="31"/>
                      <a:pt x="1" y="65"/>
                    </a:cubicBezTo>
                    <a:cubicBezTo>
                      <a:pt x="35" y="131"/>
                      <a:pt x="100" y="196"/>
                      <a:pt x="131" y="196"/>
                    </a:cubicBezTo>
                    <a:cubicBezTo>
                      <a:pt x="196" y="227"/>
                      <a:pt x="262" y="227"/>
                      <a:pt x="327" y="261"/>
                    </a:cubicBezTo>
                    <a:cubicBezTo>
                      <a:pt x="653" y="261"/>
                      <a:pt x="948" y="292"/>
                      <a:pt x="1240" y="292"/>
                    </a:cubicBezTo>
                    <a:lnTo>
                      <a:pt x="1240" y="261"/>
                    </a:lnTo>
                    <a:cubicBezTo>
                      <a:pt x="1566" y="292"/>
                      <a:pt x="1892" y="292"/>
                      <a:pt x="2218" y="326"/>
                    </a:cubicBezTo>
                    <a:cubicBezTo>
                      <a:pt x="2283" y="326"/>
                      <a:pt x="2382" y="227"/>
                      <a:pt x="2447" y="196"/>
                    </a:cubicBezTo>
                    <a:cubicBezTo>
                      <a:pt x="2348" y="162"/>
                      <a:pt x="2283" y="131"/>
                      <a:pt x="2218" y="97"/>
                    </a:cubicBezTo>
                    <a:lnTo>
                      <a:pt x="1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2"/>
              <p:cNvSpPr/>
              <p:nvPr/>
            </p:nvSpPr>
            <p:spPr>
              <a:xfrm>
                <a:off x="5058902" y="4752226"/>
                <a:ext cx="61292" cy="98137"/>
              </a:xfrm>
              <a:custGeom>
                <a:rect b="b" l="l" r="r" t="t"/>
                <a:pathLst>
                  <a:path extrusionOk="0" h="1409" w="880">
                    <a:moveTo>
                      <a:pt x="649" y="0"/>
                    </a:moveTo>
                    <a:cubicBezTo>
                      <a:pt x="561" y="0"/>
                      <a:pt x="591" y="114"/>
                      <a:pt x="619" y="201"/>
                    </a:cubicBezTo>
                    <a:cubicBezTo>
                      <a:pt x="619" y="235"/>
                      <a:pt x="619" y="331"/>
                      <a:pt x="587" y="396"/>
                    </a:cubicBezTo>
                    <a:cubicBezTo>
                      <a:pt x="423" y="657"/>
                      <a:pt x="261" y="918"/>
                      <a:pt x="97" y="1213"/>
                    </a:cubicBezTo>
                    <a:cubicBezTo>
                      <a:pt x="66" y="1244"/>
                      <a:pt x="32" y="1343"/>
                      <a:pt x="1" y="1408"/>
                    </a:cubicBezTo>
                    <a:cubicBezTo>
                      <a:pt x="97" y="1374"/>
                      <a:pt x="196" y="1408"/>
                      <a:pt x="228" y="1343"/>
                    </a:cubicBezTo>
                    <a:cubicBezTo>
                      <a:pt x="554" y="1048"/>
                      <a:pt x="749" y="691"/>
                      <a:pt x="848" y="300"/>
                    </a:cubicBezTo>
                    <a:cubicBezTo>
                      <a:pt x="848" y="235"/>
                      <a:pt x="880" y="201"/>
                      <a:pt x="848" y="169"/>
                    </a:cubicBezTo>
                    <a:cubicBezTo>
                      <a:pt x="814" y="104"/>
                      <a:pt x="749" y="5"/>
                      <a:pt x="684" y="5"/>
                    </a:cubicBezTo>
                    <a:cubicBezTo>
                      <a:pt x="671" y="2"/>
                      <a:pt x="659" y="0"/>
                      <a:pt x="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2"/>
              <p:cNvSpPr/>
              <p:nvPr/>
            </p:nvSpPr>
            <p:spPr>
              <a:xfrm>
                <a:off x="3716815" y="4023757"/>
                <a:ext cx="118196" cy="20407"/>
              </a:xfrm>
              <a:custGeom>
                <a:rect b="b" l="l" r="r" t="t"/>
                <a:pathLst>
                  <a:path extrusionOk="0" h="293" w="1697">
                    <a:moveTo>
                      <a:pt x="1534" y="0"/>
                    </a:moveTo>
                    <a:cubicBezTo>
                      <a:pt x="1404" y="0"/>
                      <a:pt x="1274" y="0"/>
                      <a:pt x="1174" y="31"/>
                    </a:cubicBezTo>
                    <a:cubicBezTo>
                      <a:pt x="817" y="31"/>
                      <a:pt x="491" y="31"/>
                      <a:pt x="165" y="65"/>
                    </a:cubicBezTo>
                    <a:cubicBezTo>
                      <a:pt x="131" y="65"/>
                      <a:pt x="66" y="131"/>
                      <a:pt x="1" y="162"/>
                    </a:cubicBezTo>
                    <a:cubicBezTo>
                      <a:pt x="35" y="196"/>
                      <a:pt x="66" y="261"/>
                      <a:pt x="131" y="292"/>
                    </a:cubicBezTo>
                    <a:lnTo>
                      <a:pt x="230" y="292"/>
                    </a:lnTo>
                    <a:cubicBezTo>
                      <a:pt x="687" y="292"/>
                      <a:pt x="1109" y="261"/>
                      <a:pt x="1534" y="227"/>
                    </a:cubicBezTo>
                    <a:cubicBezTo>
                      <a:pt x="1600" y="227"/>
                      <a:pt x="1631" y="162"/>
                      <a:pt x="1696" y="97"/>
                    </a:cubicBezTo>
                    <a:cubicBezTo>
                      <a:pt x="1631" y="65"/>
                      <a:pt x="1600" y="0"/>
                      <a:pt x="1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2"/>
              <p:cNvSpPr/>
              <p:nvPr/>
            </p:nvSpPr>
            <p:spPr>
              <a:xfrm>
                <a:off x="5111070" y="4793389"/>
                <a:ext cx="54536" cy="80585"/>
              </a:xfrm>
              <a:custGeom>
                <a:rect b="b" l="l" r="r" t="t"/>
                <a:pathLst>
                  <a:path extrusionOk="0" h="1157" w="783">
                    <a:moveTo>
                      <a:pt x="621" y="1"/>
                    </a:moveTo>
                    <a:lnTo>
                      <a:pt x="522" y="196"/>
                    </a:lnTo>
                    <a:cubicBezTo>
                      <a:pt x="457" y="361"/>
                      <a:pt x="391" y="522"/>
                      <a:pt x="326" y="653"/>
                    </a:cubicBezTo>
                    <a:cubicBezTo>
                      <a:pt x="230" y="752"/>
                      <a:pt x="131" y="848"/>
                      <a:pt x="34" y="979"/>
                    </a:cubicBezTo>
                    <a:cubicBezTo>
                      <a:pt x="0" y="1013"/>
                      <a:pt x="0" y="1078"/>
                      <a:pt x="0" y="1109"/>
                    </a:cubicBezTo>
                    <a:cubicBezTo>
                      <a:pt x="46" y="1133"/>
                      <a:pt x="93" y="1156"/>
                      <a:pt x="128" y="1156"/>
                    </a:cubicBezTo>
                    <a:cubicBezTo>
                      <a:pt x="142" y="1156"/>
                      <a:pt x="155" y="1152"/>
                      <a:pt x="165" y="1143"/>
                    </a:cubicBezTo>
                    <a:cubicBezTo>
                      <a:pt x="457" y="882"/>
                      <a:pt x="686" y="622"/>
                      <a:pt x="783" y="165"/>
                    </a:cubicBezTo>
                    <a:lnTo>
                      <a:pt x="6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2"/>
              <p:cNvSpPr/>
              <p:nvPr/>
            </p:nvSpPr>
            <p:spPr>
              <a:xfrm>
                <a:off x="3087945" y="3903332"/>
                <a:ext cx="547240" cy="498555"/>
              </a:xfrm>
              <a:custGeom>
                <a:rect b="b" l="l" r="r" t="t"/>
                <a:pathLst>
                  <a:path extrusionOk="0" h="7158" w="7857">
                    <a:moveTo>
                      <a:pt x="6943" y="1695"/>
                    </a:moveTo>
                    <a:cubicBezTo>
                      <a:pt x="7269" y="2152"/>
                      <a:pt x="7400" y="2673"/>
                      <a:pt x="7499" y="3195"/>
                    </a:cubicBezTo>
                    <a:cubicBezTo>
                      <a:pt x="7499" y="3229"/>
                      <a:pt x="7465" y="3229"/>
                      <a:pt x="7465" y="3229"/>
                    </a:cubicBezTo>
                    <a:cubicBezTo>
                      <a:pt x="7258" y="3241"/>
                      <a:pt x="7151" y="3266"/>
                      <a:pt x="7086" y="3266"/>
                    </a:cubicBezTo>
                    <a:cubicBezTo>
                      <a:pt x="6979" y="3266"/>
                      <a:pt x="6989" y="3195"/>
                      <a:pt x="6847" y="2869"/>
                    </a:cubicBezTo>
                    <a:cubicBezTo>
                      <a:pt x="6782" y="2707"/>
                      <a:pt x="6716" y="2543"/>
                      <a:pt x="6651" y="2347"/>
                    </a:cubicBezTo>
                    <a:cubicBezTo>
                      <a:pt x="6521" y="1990"/>
                      <a:pt x="6552" y="1925"/>
                      <a:pt x="6943" y="1695"/>
                    </a:cubicBezTo>
                    <a:close/>
                    <a:moveTo>
                      <a:pt x="6325" y="2186"/>
                    </a:moveTo>
                    <a:cubicBezTo>
                      <a:pt x="6487" y="2577"/>
                      <a:pt x="6617" y="2934"/>
                      <a:pt x="6748" y="3294"/>
                    </a:cubicBezTo>
                    <a:cubicBezTo>
                      <a:pt x="6586" y="3294"/>
                      <a:pt x="6456" y="3325"/>
                      <a:pt x="6291" y="3325"/>
                    </a:cubicBezTo>
                    <a:cubicBezTo>
                      <a:pt x="6226" y="3033"/>
                      <a:pt x="6161" y="2739"/>
                      <a:pt x="6130" y="2446"/>
                    </a:cubicBezTo>
                    <a:cubicBezTo>
                      <a:pt x="6096" y="2381"/>
                      <a:pt x="6260" y="2282"/>
                      <a:pt x="6325" y="2186"/>
                    </a:cubicBezTo>
                    <a:close/>
                    <a:moveTo>
                      <a:pt x="5900" y="2608"/>
                    </a:moveTo>
                    <a:cubicBezTo>
                      <a:pt x="5934" y="2739"/>
                      <a:pt x="5965" y="2838"/>
                      <a:pt x="5965" y="2968"/>
                    </a:cubicBezTo>
                    <a:cubicBezTo>
                      <a:pt x="5999" y="3098"/>
                      <a:pt x="6030" y="3229"/>
                      <a:pt x="6064" y="3325"/>
                    </a:cubicBezTo>
                    <a:cubicBezTo>
                      <a:pt x="5961" y="3365"/>
                      <a:pt x="5893" y="3388"/>
                      <a:pt x="5845" y="3388"/>
                    </a:cubicBezTo>
                    <a:cubicBezTo>
                      <a:pt x="5772" y="3388"/>
                      <a:pt x="5744" y="3333"/>
                      <a:pt x="5704" y="3195"/>
                    </a:cubicBezTo>
                    <a:cubicBezTo>
                      <a:pt x="5704" y="3130"/>
                      <a:pt x="5704" y="3065"/>
                      <a:pt x="5673" y="3033"/>
                    </a:cubicBezTo>
                    <a:cubicBezTo>
                      <a:pt x="5574" y="2804"/>
                      <a:pt x="5673" y="2707"/>
                      <a:pt x="5900" y="2608"/>
                    </a:cubicBezTo>
                    <a:close/>
                    <a:moveTo>
                      <a:pt x="5444" y="2968"/>
                    </a:moveTo>
                    <a:cubicBezTo>
                      <a:pt x="5477" y="3130"/>
                      <a:pt x="5509" y="3260"/>
                      <a:pt x="5543" y="3424"/>
                    </a:cubicBezTo>
                    <a:cubicBezTo>
                      <a:pt x="5412" y="3456"/>
                      <a:pt x="5347" y="3456"/>
                      <a:pt x="5248" y="3490"/>
                    </a:cubicBezTo>
                    <a:cubicBezTo>
                      <a:pt x="5118" y="3195"/>
                      <a:pt x="5151" y="3130"/>
                      <a:pt x="5444" y="2968"/>
                    </a:cubicBezTo>
                    <a:close/>
                    <a:moveTo>
                      <a:pt x="3587" y="229"/>
                    </a:moveTo>
                    <a:cubicBezTo>
                      <a:pt x="4792" y="326"/>
                      <a:pt x="5900" y="621"/>
                      <a:pt x="6813" y="1534"/>
                    </a:cubicBezTo>
                    <a:cubicBezTo>
                      <a:pt x="5934" y="2217"/>
                      <a:pt x="5118" y="2869"/>
                      <a:pt x="4304" y="3555"/>
                    </a:cubicBezTo>
                    <a:cubicBezTo>
                      <a:pt x="4270" y="3521"/>
                      <a:pt x="4239" y="3521"/>
                      <a:pt x="4239" y="3521"/>
                    </a:cubicBezTo>
                    <a:cubicBezTo>
                      <a:pt x="4009" y="2412"/>
                      <a:pt x="3813" y="1338"/>
                      <a:pt x="3587" y="229"/>
                    </a:cubicBezTo>
                    <a:close/>
                    <a:moveTo>
                      <a:pt x="7499" y="3424"/>
                    </a:moveTo>
                    <a:lnTo>
                      <a:pt x="7499" y="3424"/>
                    </a:lnTo>
                    <a:cubicBezTo>
                      <a:pt x="7856" y="4859"/>
                      <a:pt x="6356" y="6685"/>
                      <a:pt x="4726" y="6880"/>
                    </a:cubicBezTo>
                    <a:cubicBezTo>
                      <a:pt x="4565" y="5868"/>
                      <a:pt x="4400" y="4859"/>
                      <a:pt x="4239" y="3816"/>
                    </a:cubicBezTo>
                    <a:cubicBezTo>
                      <a:pt x="5347" y="3685"/>
                      <a:pt x="6422" y="3555"/>
                      <a:pt x="7499" y="3424"/>
                    </a:cubicBezTo>
                    <a:close/>
                    <a:moveTo>
                      <a:pt x="3179" y="238"/>
                    </a:moveTo>
                    <a:cubicBezTo>
                      <a:pt x="3337" y="238"/>
                      <a:pt x="3359" y="362"/>
                      <a:pt x="3422" y="686"/>
                    </a:cubicBezTo>
                    <a:cubicBezTo>
                      <a:pt x="3683" y="1990"/>
                      <a:pt x="3913" y="3325"/>
                      <a:pt x="4139" y="4629"/>
                    </a:cubicBezTo>
                    <a:cubicBezTo>
                      <a:pt x="4270" y="5381"/>
                      <a:pt x="4369" y="6129"/>
                      <a:pt x="4499" y="6912"/>
                    </a:cubicBezTo>
                    <a:cubicBezTo>
                      <a:pt x="4356" y="6922"/>
                      <a:pt x="4215" y="6928"/>
                      <a:pt x="4075" y="6928"/>
                    </a:cubicBezTo>
                    <a:cubicBezTo>
                      <a:pt x="3355" y="6928"/>
                      <a:pt x="2677" y="6783"/>
                      <a:pt x="2022" y="6455"/>
                    </a:cubicBezTo>
                    <a:cubicBezTo>
                      <a:pt x="1205" y="6064"/>
                      <a:pt x="652" y="5412"/>
                      <a:pt x="457" y="4564"/>
                    </a:cubicBezTo>
                    <a:cubicBezTo>
                      <a:pt x="196" y="3586"/>
                      <a:pt x="358" y="2642"/>
                      <a:pt x="945" y="1794"/>
                    </a:cubicBezTo>
                    <a:cubicBezTo>
                      <a:pt x="1401" y="1142"/>
                      <a:pt x="2022" y="587"/>
                      <a:pt x="2804" y="326"/>
                    </a:cubicBezTo>
                    <a:cubicBezTo>
                      <a:pt x="2981" y="271"/>
                      <a:pt x="3098" y="238"/>
                      <a:pt x="3179" y="238"/>
                    </a:cubicBezTo>
                    <a:close/>
                    <a:moveTo>
                      <a:pt x="3549" y="0"/>
                    </a:moveTo>
                    <a:cubicBezTo>
                      <a:pt x="3112" y="0"/>
                      <a:pt x="2685" y="73"/>
                      <a:pt x="2282" y="295"/>
                    </a:cubicBezTo>
                    <a:cubicBezTo>
                      <a:pt x="1044" y="1012"/>
                      <a:pt x="261" y="2055"/>
                      <a:pt x="131" y="3490"/>
                    </a:cubicBezTo>
                    <a:cubicBezTo>
                      <a:pt x="0" y="4859"/>
                      <a:pt x="718" y="6098"/>
                      <a:pt x="1956" y="6685"/>
                    </a:cubicBezTo>
                    <a:cubicBezTo>
                      <a:pt x="2638" y="7012"/>
                      <a:pt x="3322" y="7157"/>
                      <a:pt x="4042" y="7157"/>
                    </a:cubicBezTo>
                    <a:cubicBezTo>
                      <a:pt x="4182" y="7157"/>
                      <a:pt x="4323" y="7152"/>
                      <a:pt x="4466" y="7141"/>
                    </a:cubicBezTo>
                    <a:cubicBezTo>
                      <a:pt x="6748" y="6977"/>
                      <a:pt x="7791" y="5086"/>
                      <a:pt x="7791" y="3586"/>
                    </a:cubicBezTo>
                    <a:cubicBezTo>
                      <a:pt x="7791" y="3164"/>
                      <a:pt x="7660" y="2642"/>
                      <a:pt x="7465" y="2152"/>
                    </a:cubicBezTo>
                    <a:cubicBezTo>
                      <a:pt x="7173" y="1500"/>
                      <a:pt x="6716" y="1012"/>
                      <a:pt x="6096" y="686"/>
                    </a:cubicBezTo>
                    <a:cubicBezTo>
                      <a:pt x="5543" y="391"/>
                      <a:pt x="4987" y="196"/>
                      <a:pt x="4369" y="65"/>
                    </a:cubicBezTo>
                    <a:cubicBezTo>
                      <a:pt x="4094" y="28"/>
                      <a:pt x="3820" y="0"/>
                      <a:pt x="35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2"/>
              <p:cNvSpPr/>
              <p:nvPr/>
            </p:nvSpPr>
            <p:spPr>
              <a:xfrm>
                <a:off x="3374067" y="4005090"/>
                <a:ext cx="31830" cy="23263"/>
              </a:xfrm>
              <a:custGeom>
                <a:rect b="b" l="l" r="r" t="t"/>
                <a:pathLst>
                  <a:path extrusionOk="0" h="334" w="457">
                    <a:moveTo>
                      <a:pt x="255" y="0"/>
                    </a:moveTo>
                    <a:cubicBezTo>
                      <a:pt x="246" y="0"/>
                      <a:pt x="236" y="3"/>
                      <a:pt x="227" y="7"/>
                    </a:cubicBezTo>
                    <a:cubicBezTo>
                      <a:pt x="131" y="7"/>
                      <a:pt x="65" y="104"/>
                      <a:pt x="0" y="169"/>
                    </a:cubicBezTo>
                    <a:cubicBezTo>
                      <a:pt x="65" y="234"/>
                      <a:pt x="131" y="333"/>
                      <a:pt x="162" y="333"/>
                    </a:cubicBezTo>
                    <a:cubicBezTo>
                      <a:pt x="261" y="333"/>
                      <a:pt x="358" y="268"/>
                      <a:pt x="457" y="203"/>
                    </a:cubicBezTo>
                    <a:lnTo>
                      <a:pt x="457" y="104"/>
                    </a:lnTo>
                    <a:cubicBezTo>
                      <a:pt x="372" y="77"/>
                      <a:pt x="312" y="0"/>
                      <a:pt x="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2"/>
              <p:cNvSpPr/>
              <p:nvPr/>
            </p:nvSpPr>
            <p:spPr>
              <a:xfrm>
                <a:off x="3369818" y="3941987"/>
                <a:ext cx="27024" cy="27721"/>
              </a:xfrm>
              <a:custGeom>
                <a:rect b="b" l="l" r="r" t="t"/>
                <a:pathLst>
                  <a:path extrusionOk="0" h="398" w="388">
                    <a:moveTo>
                      <a:pt x="126" y="1"/>
                    </a:moveTo>
                    <a:cubicBezTo>
                      <a:pt x="92" y="66"/>
                      <a:pt x="27" y="131"/>
                      <a:pt x="27" y="227"/>
                    </a:cubicBezTo>
                    <a:cubicBezTo>
                      <a:pt x="0" y="314"/>
                      <a:pt x="69" y="398"/>
                      <a:pt x="174" y="398"/>
                    </a:cubicBezTo>
                    <a:cubicBezTo>
                      <a:pt x="189" y="398"/>
                      <a:pt x="206" y="396"/>
                      <a:pt x="223" y="392"/>
                    </a:cubicBezTo>
                    <a:cubicBezTo>
                      <a:pt x="288" y="392"/>
                      <a:pt x="387" y="293"/>
                      <a:pt x="387" y="227"/>
                    </a:cubicBezTo>
                    <a:cubicBezTo>
                      <a:pt x="353" y="131"/>
                      <a:pt x="288" y="66"/>
                      <a:pt x="2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2"/>
              <p:cNvSpPr/>
              <p:nvPr/>
            </p:nvSpPr>
            <p:spPr>
              <a:xfrm>
                <a:off x="3380753" y="4046462"/>
                <a:ext cx="25144" cy="29462"/>
              </a:xfrm>
              <a:custGeom>
                <a:rect b="b" l="l" r="r" t="t"/>
                <a:pathLst>
                  <a:path extrusionOk="0" h="423" w="361">
                    <a:moveTo>
                      <a:pt x="165" y="0"/>
                    </a:moveTo>
                    <a:cubicBezTo>
                      <a:pt x="100" y="131"/>
                      <a:pt x="1" y="196"/>
                      <a:pt x="1" y="261"/>
                    </a:cubicBezTo>
                    <a:cubicBezTo>
                      <a:pt x="1" y="326"/>
                      <a:pt x="100" y="391"/>
                      <a:pt x="165" y="423"/>
                    </a:cubicBezTo>
                    <a:cubicBezTo>
                      <a:pt x="230" y="357"/>
                      <a:pt x="327" y="326"/>
                      <a:pt x="327" y="227"/>
                    </a:cubicBezTo>
                    <a:cubicBezTo>
                      <a:pt x="361" y="196"/>
                      <a:pt x="262" y="131"/>
                      <a:pt x="1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2"/>
              <p:cNvSpPr/>
              <p:nvPr/>
            </p:nvSpPr>
            <p:spPr>
              <a:xfrm>
                <a:off x="3442185" y="3955639"/>
                <a:ext cx="22776" cy="31830"/>
              </a:xfrm>
              <a:custGeom>
                <a:rect b="b" l="l" r="r" t="t"/>
                <a:pathLst>
                  <a:path extrusionOk="0" h="457" w="327">
                    <a:moveTo>
                      <a:pt x="162" y="0"/>
                    </a:moveTo>
                    <a:cubicBezTo>
                      <a:pt x="97" y="65"/>
                      <a:pt x="0" y="131"/>
                      <a:pt x="0" y="196"/>
                    </a:cubicBezTo>
                    <a:cubicBezTo>
                      <a:pt x="0" y="261"/>
                      <a:pt x="97" y="326"/>
                      <a:pt x="196" y="457"/>
                    </a:cubicBezTo>
                    <a:cubicBezTo>
                      <a:pt x="261" y="357"/>
                      <a:pt x="326" y="261"/>
                      <a:pt x="326" y="227"/>
                    </a:cubicBezTo>
                    <a:cubicBezTo>
                      <a:pt x="292" y="162"/>
                      <a:pt x="227" y="97"/>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2"/>
              <p:cNvSpPr/>
              <p:nvPr/>
            </p:nvSpPr>
            <p:spPr>
              <a:xfrm>
                <a:off x="3476104" y="4025916"/>
                <a:ext cx="22776" cy="31830"/>
              </a:xfrm>
              <a:custGeom>
                <a:rect b="b" l="l" r="r" t="t"/>
                <a:pathLst>
                  <a:path extrusionOk="0" h="457" w="327">
                    <a:moveTo>
                      <a:pt x="131" y="0"/>
                    </a:moveTo>
                    <a:cubicBezTo>
                      <a:pt x="66" y="131"/>
                      <a:pt x="1" y="196"/>
                      <a:pt x="35" y="261"/>
                    </a:cubicBezTo>
                    <a:cubicBezTo>
                      <a:pt x="35" y="326"/>
                      <a:pt x="131" y="392"/>
                      <a:pt x="165" y="457"/>
                    </a:cubicBezTo>
                    <a:cubicBezTo>
                      <a:pt x="230" y="392"/>
                      <a:pt x="327" y="326"/>
                      <a:pt x="327" y="261"/>
                    </a:cubicBezTo>
                    <a:cubicBezTo>
                      <a:pt x="327" y="196"/>
                      <a:pt x="230" y="131"/>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2"/>
              <p:cNvSpPr/>
              <p:nvPr/>
            </p:nvSpPr>
            <p:spPr>
              <a:xfrm>
                <a:off x="3498810" y="3987399"/>
                <a:ext cx="31900" cy="22776"/>
              </a:xfrm>
              <a:custGeom>
                <a:rect b="b" l="l" r="r" t="t"/>
                <a:pathLst>
                  <a:path extrusionOk="0" h="327" w="458">
                    <a:moveTo>
                      <a:pt x="197" y="1"/>
                    </a:moveTo>
                    <a:cubicBezTo>
                      <a:pt x="131" y="1"/>
                      <a:pt x="66" y="97"/>
                      <a:pt x="1" y="131"/>
                    </a:cubicBezTo>
                    <a:cubicBezTo>
                      <a:pt x="66" y="196"/>
                      <a:pt x="131" y="293"/>
                      <a:pt x="197" y="327"/>
                    </a:cubicBezTo>
                    <a:cubicBezTo>
                      <a:pt x="231" y="327"/>
                      <a:pt x="327" y="261"/>
                      <a:pt x="457" y="162"/>
                    </a:cubicBezTo>
                    <a:cubicBezTo>
                      <a:pt x="327" y="97"/>
                      <a:pt x="262" y="1"/>
                      <a:pt x="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2"/>
              <p:cNvSpPr/>
              <p:nvPr/>
            </p:nvSpPr>
            <p:spPr>
              <a:xfrm>
                <a:off x="3430693" y="4014632"/>
                <a:ext cx="22776" cy="27303"/>
              </a:xfrm>
              <a:custGeom>
                <a:rect b="b" l="l" r="r" t="t"/>
                <a:pathLst>
                  <a:path extrusionOk="0" h="392" w="327">
                    <a:moveTo>
                      <a:pt x="131" y="1"/>
                    </a:moveTo>
                    <a:cubicBezTo>
                      <a:pt x="100" y="32"/>
                      <a:pt x="1" y="97"/>
                      <a:pt x="1" y="131"/>
                    </a:cubicBezTo>
                    <a:cubicBezTo>
                      <a:pt x="1" y="196"/>
                      <a:pt x="66" y="262"/>
                      <a:pt x="165" y="392"/>
                    </a:cubicBezTo>
                    <a:cubicBezTo>
                      <a:pt x="230" y="293"/>
                      <a:pt x="327" y="228"/>
                      <a:pt x="296" y="196"/>
                    </a:cubicBezTo>
                    <a:cubicBezTo>
                      <a:pt x="262" y="97"/>
                      <a:pt x="197" y="66"/>
                      <a:pt x="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2"/>
              <p:cNvSpPr/>
              <p:nvPr/>
            </p:nvSpPr>
            <p:spPr>
              <a:xfrm>
                <a:off x="3424006" y="4060044"/>
                <a:ext cx="24935" cy="25004"/>
              </a:xfrm>
              <a:custGeom>
                <a:rect b="b" l="l" r="r" t="t"/>
                <a:pathLst>
                  <a:path extrusionOk="0" h="359" w="358">
                    <a:moveTo>
                      <a:pt x="196" y="1"/>
                    </a:moveTo>
                    <a:cubicBezTo>
                      <a:pt x="97" y="97"/>
                      <a:pt x="32" y="131"/>
                      <a:pt x="0" y="196"/>
                    </a:cubicBezTo>
                    <a:cubicBezTo>
                      <a:pt x="0" y="262"/>
                      <a:pt x="97" y="293"/>
                      <a:pt x="162" y="358"/>
                    </a:cubicBezTo>
                    <a:cubicBezTo>
                      <a:pt x="227" y="293"/>
                      <a:pt x="293" y="262"/>
                      <a:pt x="326" y="196"/>
                    </a:cubicBezTo>
                    <a:cubicBezTo>
                      <a:pt x="358" y="162"/>
                      <a:pt x="261" y="66"/>
                      <a:pt x="1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2"/>
              <p:cNvSpPr/>
              <p:nvPr/>
            </p:nvSpPr>
            <p:spPr>
              <a:xfrm>
                <a:off x="3394405" y="4103088"/>
                <a:ext cx="16019" cy="22776"/>
              </a:xfrm>
              <a:custGeom>
                <a:rect b="b" l="l" r="r" t="t"/>
                <a:pathLst>
                  <a:path extrusionOk="0" h="327" w="230">
                    <a:moveTo>
                      <a:pt x="99" y="1"/>
                    </a:moveTo>
                    <a:cubicBezTo>
                      <a:pt x="66" y="35"/>
                      <a:pt x="0" y="66"/>
                      <a:pt x="0" y="131"/>
                    </a:cubicBezTo>
                    <a:cubicBezTo>
                      <a:pt x="0" y="197"/>
                      <a:pt x="66" y="230"/>
                      <a:pt x="131" y="327"/>
                    </a:cubicBezTo>
                    <a:cubicBezTo>
                      <a:pt x="165" y="230"/>
                      <a:pt x="230" y="197"/>
                      <a:pt x="230" y="131"/>
                    </a:cubicBezTo>
                    <a:cubicBezTo>
                      <a:pt x="230" y="66"/>
                      <a:pt x="165" y="35"/>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2"/>
              <p:cNvSpPr/>
              <p:nvPr/>
            </p:nvSpPr>
            <p:spPr>
              <a:xfrm>
                <a:off x="7126501" y="4081225"/>
                <a:ext cx="1550779" cy="794190"/>
              </a:xfrm>
              <a:custGeom>
                <a:rect b="b" l="l" r="r" t="t"/>
                <a:pathLst>
                  <a:path extrusionOk="0" h="11403" w="14314">
                    <a:moveTo>
                      <a:pt x="7707" y="0"/>
                    </a:moveTo>
                    <a:cubicBezTo>
                      <a:pt x="6464" y="0"/>
                      <a:pt x="5221" y="9"/>
                      <a:pt x="3978" y="23"/>
                    </a:cubicBezTo>
                    <a:cubicBezTo>
                      <a:pt x="3620" y="23"/>
                      <a:pt x="3261" y="54"/>
                      <a:pt x="2903" y="54"/>
                    </a:cubicBezTo>
                    <a:cubicBezTo>
                      <a:pt x="2739" y="54"/>
                      <a:pt x="2739" y="284"/>
                      <a:pt x="2903" y="284"/>
                    </a:cubicBezTo>
                    <a:cubicBezTo>
                      <a:pt x="4578" y="245"/>
                      <a:pt x="6254" y="229"/>
                      <a:pt x="7923" y="229"/>
                    </a:cubicBezTo>
                    <a:cubicBezTo>
                      <a:pt x="9079" y="229"/>
                      <a:pt x="10232" y="237"/>
                      <a:pt x="11380" y="250"/>
                    </a:cubicBezTo>
                    <a:cubicBezTo>
                      <a:pt x="12097" y="250"/>
                      <a:pt x="12814" y="284"/>
                      <a:pt x="13497" y="284"/>
                    </a:cubicBezTo>
                    <a:cubicBezTo>
                      <a:pt x="13540" y="284"/>
                      <a:pt x="13584" y="281"/>
                      <a:pt x="13628" y="281"/>
                    </a:cubicBezTo>
                    <a:cubicBezTo>
                      <a:pt x="13754" y="281"/>
                      <a:pt x="13874" y="300"/>
                      <a:pt x="13923" y="445"/>
                    </a:cubicBezTo>
                    <a:cubicBezTo>
                      <a:pt x="13954" y="576"/>
                      <a:pt x="13923" y="771"/>
                      <a:pt x="13954" y="936"/>
                    </a:cubicBezTo>
                    <a:cubicBezTo>
                      <a:pt x="13954" y="1262"/>
                      <a:pt x="13954" y="1619"/>
                      <a:pt x="13988" y="1979"/>
                    </a:cubicBezTo>
                    <a:cubicBezTo>
                      <a:pt x="14019" y="3348"/>
                      <a:pt x="14053" y="4717"/>
                      <a:pt x="14053" y="6087"/>
                    </a:cubicBezTo>
                    <a:cubicBezTo>
                      <a:pt x="14084" y="7456"/>
                      <a:pt x="14084" y="8791"/>
                      <a:pt x="13988" y="10161"/>
                    </a:cubicBezTo>
                    <a:cubicBezTo>
                      <a:pt x="13988" y="10325"/>
                      <a:pt x="13988" y="10487"/>
                      <a:pt x="13954" y="10651"/>
                    </a:cubicBezTo>
                    <a:cubicBezTo>
                      <a:pt x="13954" y="10781"/>
                      <a:pt x="13954" y="11008"/>
                      <a:pt x="13857" y="11107"/>
                    </a:cubicBezTo>
                    <a:cubicBezTo>
                      <a:pt x="13758" y="11173"/>
                      <a:pt x="13597" y="11173"/>
                      <a:pt x="13497" y="11173"/>
                    </a:cubicBezTo>
                    <a:lnTo>
                      <a:pt x="10858" y="11173"/>
                    </a:lnTo>
                    <a:cubicBezTo>
                      <a:pt x="9424" y="11139"/>
                      <a:pt x="8020" y="11107"/>
                      <a:pt x="6620" y="11073"/>
                    </a:cubicBezTo>
                    <a:cubicBezTo>
                      <a:pt x="5217" y="11042"/>
                      <a:pt x="3816" y="11042"/>
                      <a:pt x="2413" y="10943"/>
                    </a:cubicBezTo>
                    <a:lnTo>
                      <a:pt x="1338" y="10847"/>
                    </a:lnTo>
                    <a:cubicBezTo>
                      <a:pt x="1208" y="10813"/>
                      <a:pt x="1044" y="10813"/>
                      <a:pt x="882" y="10747"/>
                    </a:cubicBezTo>
                    <a:cubicBezTo>
                      <a:pt x="718" y="10682"/>
                      <a:pt x="718" y="10487"/>
                      <a:pt x="686" y="10325"/>
                    </a:cubicBezTo>
                    <a:cubicBezTo>
                      <a:pt x="621" y="9639"/>
                      <a:pt x="587" y="8987"/>
                      <a:pt x="556" y="8304"/>
                    </a:cubicBezTo>
                    <a:cubicBezTo>
                      <a:pt x="457" y="6934"/>
                      <a:pt x="360" y="5565"/>
                      <a:pt x="295" y="4196"/>
                    </a:cubicBezTo>
                    <a:cubicBezTo>
                      <a:pt x="261" y="3870"/>
                      <a:pt x="261" y="3544"/>
                      <a:pt x="230" y="3184"/>
                    </a:cubicBezTo>
                    <a:cubicBezTo>
                      <a:pt x="230" y="3119"/>
                      <a:pt x="172" y="3086"/>
                      <a:pt x="115" y="3086"/>
                    </a:cubicBezTo>
                    <a:cubicBezTo>
                      <a:pt x="58" y="3086"/>
                      <a:pt x="0" y="3119"/>
                      <a:pt x="0" y="3184"/>
                    </a:cubicBezTo>
                    <a:lnTo>
                      <a:pt x="261" y="7487"/>
                    </a:lnTo>
                    <a:cubicBezTo>
                      <a:pt x="295" y="8205"/>
                      <a:pt x="326" y="8922"/>
                      <a:pt x="392" y="9639"/>
                    </a:cubicBezTo>
                    <a:cubicBezTo>
                      <a:pt x="425" y="9965"/>
                      <a:pt x="425" y="10291"/>
                      <a:pt x="522" y="10617"/>
                    </a:cubicBezTo>
                    <a:cubicBezTo>
                      <a:pt x="587" y="10912"/>
                      <a:pt x="848" y="10977"/>
                      <a:pt x="1143" y="11042"/>
                    </a:cubicBezTo>
                    <a:cubicBezTo>
                      <a:pt x="2577" y="11238"/>
                      <a:pt x="4043" y="11238"/>
                      <a:pt x="5477" y="11269"/>
                    </a:cubicBezTo>
                    <a:cubicBezTo>
                      <a:pt x="6977" y="11303"/>
                      <a:pt x="8445" y="11334"/>
                      <a:pt x="9945" y="11368"/>
                    </a:cubicBezTo>
                    <a:cubicBezTo>
                      <a:pt x="10662" y="11368"/>
                      <a:pt x="11411" y="11399"/>
                      <a:pt x="12162" y="11399"/>
                    </a:cubicBezTo>
                    <a:lnTo>
                      <a:pt x="13237" y="11399"/>
                    </a:lnTo>
                    <a:cubicBezTo>
                      <a:pt x="13313" y="11399"/>
                      <a:pt x="13395" y="11402"/>
                      <a:pt x="13477" y="11402"/>
                    </a:cubicBezTo>
                    <a:cubicBezTo>
                      <a:pt x="13677" y="11402"/>
                      <a:pt x="13881" y="11385"/>
                      <a:pt x="14019" y="11269"/>
                    </a:cubicBezTo>
                    <a:cubicBezTo>
                      <a:pt x="14118" y="11173"/>
                      <a:pt x="14149" y="11073"/>
                      <a:pt x="14149" y="10943"/>
                    </a:cubicBezTo>
                    <a:cubicBezTo>
                      <a:pt x="14183" y="10781"/>
                      <a:pt x="14183" y="10586"/>
                      <a:pt x="14215" y="10421"/>
                    </a:cubicBezTo>
                    <a:cubicBezTo>
                      <a:pt x="14249" y="10064"/>
                      <a:pt x="14249" y="9704"/>
                      <a:pt x="14280" y="9378"/>
                    </a:cubicBezTo>
                    <a:cubicBezTo>
                      <a:pt x="14314" y="8661"/>
                      <a:pt x="14314" y="7944"/>
                      <a:pt x="14314" y="7260"/>
                    </a:cubicBezTo>
                    <a:cubicBezTo>
                      <a:pt x="14280" y="5792"/>
                      <a:pt x="14280" y="4358"/>
                      <a:pt x="14215" y="2923"/>
                    </a:cubicBezTo>
                    <a:cubicBezTo>
                      <a:pt x="14215" y="2206"/>
                      <a:pt x="14183" y="1489"/>
                      <a:pt x="14149" y="740"/>
                    </a:cubicBezTo>
                    <a:cubicBezTo>
                      <a:pt x="14149" y="511"/>
                      <a:pt x="14183" y="218"/>
                      <a:pt x="13889" y="88"/>
                    </a:cubicBezTo>
                    <a:cubicBezTo>
                      <a:pt x="13758" y="54"/>
                      <a:pt x="13597" y="54"/>
                      <a:pt x="13432" y="54"/>
                    </a:cubicBezTo>
                    <a:lnTo>
                      <a:pt x="12879" y="54"/>
                    </a:lnTo>
                    <a:cubicBezTo>
                      <a:pt x="11155" y="16"/>
                      <a:pt x="9431" y="0"/>
                      <a:pt x="77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31" name="Google Shape;1731;p72"/>
              <p:cNvSpPr/>
              <p:nvPr/>
            </p:nvSpPr>
            <p:spPr>
              <a:xfrm rot="3059695">
                <a:off x="2562268" y="2546255"/>
                <a:ext cx="361140" cy="373120"/>
              </a:xfrm>
              <a:custGeom>
                <a:rect b="b" l="l" r="r" t="t"/>
                <a:pathLst>
                  <a:path extrusionOk="0" h="5357" w="5185">
                    <a:moveTo>
                      <a:pt x="4973" y="1"/>
                    </a:moveTo>
                    <a:cubicBezTo>
                      <a:pt x="4959" y="1"/>
                      <a:pt x="4943" y="4"/>
                      <a:pt x="4924" y="14"/>
                    </a:cubicBezTo>
                    <a:lnTo>
                      <a:pt x="4924" y="47"/>
                    </a:lnTo>
                    <a:lnTo>
                      <a:pt x="4467" y="47"/>
                    </a:lnTo>
                    <a:cubicBezTo>
                      <a:pt x="4272" y="79"/>
                      <a:pt x="4042" y="113"/>
                      <a:pt x="3847" y="144"/>
                    </a:cubicBezTo>
                    <a:cubicBezTo>
                      <a:pt x="3782" y="144"/>
                      <a:pt x="3750" y="243"/>
                      <a:pt x="3750" y="274"/>
                    </a:cubicBezTo>
                    <a:cubicBezTo>
                      <a:pt x="3782" y="340"/>
                      <a:pt x="3847" y="373"/>
                      <a:pt x="3881" y="373"/>
                    </a:cubicBezTo>
                    <a:cubicBezTo>
                      <a:pt x="4076" y="340"/>
                      <a:pt x="4238" y="308"/>
                      <a:pt x="4402" y="308"/>
                    </a:cubicBezTo>
                    <a:cubicBezTo>
                      <a:pt x="4467" y="308"/>
                      <a:pt x="4499" y="274"/>
                      <a:pt x="4533" y="274"/>
                    </a:cubicBezTo>
                    <a:cubicBezTo>
                      <a:pt x="3129" y="1252"/>
                      <a:pt x="1925" y="2460"/>
                      <a:pt x="913" y="3829"/>
                    </a:cubicBezTo>
                    <a:cubicBezTo>
                      <a:pt x="620" y="4252"/>
                      <a:pt x="326" y="4708"/>
                      <a:pt x="65" y="5198"/>
                    </a:cubicBezTo>
                    <a:cubicBezTo>
                      <a:pt x="1" y="5285"/>
                      <a:pt x="80" y="5357"/>
                      <a:pt x="159" y="5357"/>
                    </a:cubicBezTo>
                    <a:cubicBezTo>
                      <a:pt x="199" y="5357"/>
                      <a:pt x="239" y="5339"/>
                      <a:pt x="261" y="5295"/>
                    </a:cubicBezTo>
                    <a:cubicBezTo>
                      <a:pt x="1173" y="3730"/>
                      <a:pt x="2347" y="2296"/>
                      <a:pt x="3750" y="1156"/>
                    </a:cubicBezTo>
                    <a:cubicBezTo>
                      <a:pt x="4141" y="861"/>
                      <a:pt x="4533" y="569"/>
                      <a:pt x="4924" y="308"/>
                    </a:cubicBezTo>
                    <a:lnTo>
                      <a:pt x="4924" y="340"/>
                    </a:lnTo>
                    <a:lnTo>
                      <a:pt x="4924" y="405"/>
                    </a:lnTo>
                    <a:cubicBezTo>
                      <a:pt x="4890" y="470"/>
                      <a:pt x="4890" y="569"/>
                      <a:pt x="4859" y="666"/>
                    </a:cubicBezTo>
                    <a:cubicBezTo>
                      <a:pt x="4825" y="861"/>
                      <a:pt x="4793" y="1025"/>
                      <a:pt x="4760" y="1221"/>
                    </a:cubicBezTo>
                    <a:cubicBezTo>
                      <a:pt x="4760" y="1286"/>
                      <a:pt x="4793" y="1351"/>
                      <a:pt x="4859" y="1351"/>
                    </a:cubicBezTo>
                    <a:cubicBezTo>
                      <a:pt x="4876" y="1360"/>
                      <a:pt x="4893" y="1364"/>
                      <a:pt x="4910" y="1364"/>
                    </a:cubicBezTo>
                    <a:cubicBezTo>
                      <a:pt x="4954" y="1364"/>
                      <a:pt x="4989" y="1334"/>
                      <a:pt x="4989" y="1286"/>
                    </a:cubicBezTo>
                    <a:cubicBezTo>
                      <a:pt x="5054" y="1057"/>
                      <a:pt x="5086" y="861"/>
                      <a:pt x="5119" y="634"/>
                    </a:cubicBezTo>
                    <a:cubicBezTo>
                      <a:pt x="5119" y="535"/>
                      <a:pt x="5151" y="439"/>
                      <a:pt x="5185" y="308"/>
                    </a:cubicBezTo>
                    <a:cubicBezTo>
                      <a:pt x="5185" y="209"/>
                      <a:pt x="5185" y="113"/>
                      <a:pt x="5086" y="79"/>
                    </a:cubicBezTo>
                    <a:lnTo>
                      <a:pt x="5054" y="47"/>
                    </a:lnTo>
                    <a:cubicBezTo>
                      <a:pt x="5030" y="23"/>
                      <a:pt x="5007" y="1"/>
                      <a:pt x="49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2"/>
              <p:cNvSpPr/>
              <p:nvPr/>
            </p:nvSpPr>
            <p:spPr>
              <a:xfrm rot="9020756">
                <a:off x="5263288" y="2400058"/>
                <a:ext cx="531427" cy="100853"/>
              </a:xfrm>
              <a:custGeom>
                <a:rect b="b" l="l" r="r" t="t"/>
                <a:pathLst>
                  <a:path extrusionOk="0" h="1448" w="7630">
                    <a:moveTo>
                      <a:pt x="5690" y="1"/>
                    </a:moveTo>
                    <a:cubicBezTo>
                      <a:pt x="4330" y="1"/>
                      <a:pt x="2974" y="127"/>
                      <a:pt x="1664" y="488"/>
                    </a:cubicBezTo>
                    <a:cubicBezTo>
                      <a:pt x="1208" y="618"/>
                      <a:pt x="752" y="783"/>
                      <a:pt x="295" y="945"/>
                    </a:cubicBezTo>
                    <a:cubicBezTo>
                      <a:pt x="326" y="913"/>
                      <a:pt x="326" y="879"/>
                      <a:pt x="360" y="848"/>
                    </a:cubicBezTo>
                    <a:cubicBezTo>
                      <a:pt x="392" y="718"/>
                      <a:pt x="457" y="618"/>
                      <a:pt x="491" y="522"/>
                    </a:cubicBezTo>
                    <a:cubicBezTo>
                      <a:pt x="522" y="457"/>
                      <a:pt x="457" y="392"/>
                      <a:pt x="392" y="358"/>
                    </a:cubicBezTo>
                    <a:cubicBezTo>
                      <a:pt x="326" y="358"/>
                      <a:pt x="295" y="392"/>
                      <a:pt x="261" y="457"/>
                    </a:cubicBezTo>
                    <a:cubicBezTo>
                      <a:pt x="196" y="587"/>
                      <a:pt x="131" y="749"/>
                      <a:pt x="100" y="879"/>
                    </a:cubicBezTo>
                    <a:cubicBezTo>
                      <a:pt x="66" y="945"/>
                      <a:pt x="0" y="1044"/>
                      <a:pt x="0" y="1109"/>
                    </a:cubicBezTo>
                    <a:cubicBezTo>
                      <a:pt x="0" y="1205"/>
                      <a:pt x="66" y="1271"/>
                      <a:pt x="165" y="1271"/>
                    </a:cubicBezTo>
                    <a:cubicBezTo>
                      <a:pt x="295" y="1304"/>
                      <a:pt x="457" y="1336"/>
                      <a:pt x="621" y="1370"/>
                    </a:cubicBezTo>
                    <a:cubicBezTo>
                      <a:pt x="783" y="1401"/>
                      <a:pt x="947" y="1401"/>
                      <a:pt x="1078" y="1435"/>
                    </a:cubicBezTo>
                    <a:cubicBezTo>
                      <a:pt x="1095" y="1443"/>
                      <a:pt x="1112" y="1447"/>
                      <a:pt x="1129" y="1447"/>
                    </a:cubicBezTo>
                    <a:cubicBezTo>
                      <a:pt x="1175" y="1447"/>
                      <a:pt x="1216" y="1417"/>
                      <a:pt x="1239" y="1370"/>
                    </a:cubicBezTo>
                    <a:cubicBezTo>
                      <a:pt x="1239" y="1304"/>
                      <a:pt x="1208" y="1239"/>
                      <a:pt x="1143" y="1205"/>
                    </a:cubicBezTo>
                    <a:cubicBezTo>
                      <a:pt x="978" y="1174"/>
                      <a:pt x="817" y="1174"/>
                      <a:pt x="652" y="1140"/>
                    </a:cubicBezTo>
                    <a:cubicBezTo>
                      <a:pt x="621" y="1109"/>
                      <a:pt x="587" y="1109"/>
                      <a:pt x="556" y="1109"/>
                    </a:cubicBezTo>
                    <a:cubicBezTo>
                      <a:pt x="2217" y="423"/>
                      <a:pt x="4043" y="227"/>
                      <a:pt x="5837" y="227"/>
                    </a:cubicBezTo>
                    <a:cubicBezTo>
                      <a:pt x="6390" y="227"/>
                      <a:pt x="6946" y="261"/>
                      <a:pt x="7499" y="292"/>
                    </a:cubicBezTo>
                    <a:cubicBezTo>
                      <a:pt x="7629" y="292"/>
                      <a:pt x="7629" y="66"/>
                      <a:pt x="7499" y="66"/>
                    </a:cubicBezTo>
                    <a:cubicBezTo>
                      <a:pt x="6898" y="25"/>
                      <a:pt x="6294" y="1"/>
                      <a:pt x="5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2"/>
              <p:cNvSpPr/>
              <p:nvPr/>
            </p:nvSpPr>
            <p:spPr>
              <a:xfrm>
                <a:off x="752477" y="2083300"/>
                <a:ext cx="6278731" cy="2500644"/>
              </a:xfrm>
              <a:custGeom>
                <a:rect b="b" l="l" r="r" t="t"/>
                <a:pathLst>
                  <a:path extrusionOk="0" h="35903" w="62825">
                    <a:moveTo>
                      <a:pt x="46188" y="8708"/>
                    </a:moveTo>
                    <a:cubicBezTo>
                      <a:pt x="46198" y="8708"/>
                      <a:pt x="46198" y="8722"/>
                      <a:pt x="46198" y="8722"/>
                    </a:cubicBezTo>
                    <a:cubicBezTo>
                      <a:pt x="46198" y="8787"/>
                      <a:pt x="46133" y="8886"/>
                      <a:pt x="46099" y="8951"/>
                    </a:cubicBezTo>
                    <a:cubicBezTo>
                      <a:pt x="46034" y="9147"/>
                      <a:pt x="45937" y="9374"/>
                      <a:pt x="45838" y="9569"/>
                    </a:cubicBezTo>
                    <a:cubicBezTo>
                      <a:pt x="45643" y="9473"/>
                      <a:pt x="45481" y="9309"/>
                      <a:pt x="45317" y="9147"/>
                    </a:cubicBezTo>
                    <a:cubicBezTo>
                      <a:pt x="45416" y="9113"/>
                      <a:pt x="45512" y="9048"/>
                      <a:pt x="45611" y="9016"/>
                    </a:cubicBezTo>
                    <a:cubicBezTo>
                      <a:pt x="45742" y="8917"/>
                      <a:pt x="45903" y="8852"/>
                      <a:pt x="46034" y="8787"/>
                    </a:cubicBezTo>
                    <a:cubicBezTo>
                      <a:pt x="46068" y="8787"/>
                      <a:pt x="46099" y="8787"/>
                      <a:pt x="46133" y="8756"/>
                    </a:cubicBezTo>
                    <a:cubicBezTo>
                      <a:pt x="46133" y="8756"/>
                      <a:pt x="46164" y="8756"/>
                      <a:pt x="46164" y="8722"/>
                    </a:cubicBezTo>
                    <a:cubicBezTo>
                      <a:pt x="46175" y="8711"/>
                      <a:pt x="46183" y="8708"/>
                      <a:pt x="46188" y="8708"/>
                    </a:cubicBezTo>
                    <a:close/>
                    <a:moveTo>
                      <a:pt x="47599" y="9243"/>
                    </a:moveTo>
                    <a:lnTo>
                      <a:pt x="47599" y="9243"/>
                    </a:lnTo>
                    <a:cubicBezTo>
                      <a:pt x="47437" y="9569"/>
                      <a:pt x="47273" y="9929"/>
                      <a:pt x="47111" y="10287"/>
                    </a:cubicBezTo>
                    <a:cubicBezTo>
                      <a:pt x="46981" y="10221"/>
                      <a:pt x="46816" y="10156"/>
                      <a:pt x="46686" y="10091"/>
                    </a:cubicBezTo>
                    <a:cubicBezTo>
                      <a:pt x="46655" y="10060"/>
                      <a:pt x="46621" y="10060"/>
                      <a:pt x="46621" y="10026"/>
                    </a:cubicBezTo>
                    <a:cubicBezTo>
                      <a:pt x="46947" y="9765"/>
                      <a:pt x="47241" y="9473"/>
                      <a:pt x="47599" y="9243"/>
                    </a:cubicBezTo>
                    <a:close/>
                    <a:moveTo>
                      <a:pt x="45937" y="9929"/>
                    </a:moveTo>
                    <a:cubicBezTo>
                      <a:pt x="46034" y="9961"/>
                      <a:pt x="46133" y="10026"/>
                      <a:pt x="46198" y="10091"/>
                    </a:cubicBezTo>
                    <a:cubicBezTo>
                      <a:pt x="46068" y="10190"/>
                      <a:pt x="45937" y="10287"/>
                      <a:pt x="45773" y="10386"/>
                    </a:cubicBezTo>
                    <a:cubicBezTo>
                      <a:pt x="45838" y="10221"/>
                      <a:pt x="45903" y="10091"/>
                      <a:pt x="45937" y="9929"/>
                    </a:cubicBezTo>
                    <a:close/>
                    <a:moveTo>
                      <a:pt x="48820" y="10147"/>
                    </a:moveTo>
                    <a:cubicBezTo>
                      <a:pt x="48828" y="10147"/>
                      <a:pt x="48834" y="10150"/>
                      <a:pt x="48838" y="10156"/>
                    </a:cubicBezTo>
                    <a:cubicBezTo>
                      <a:pt x="48871" y="10156"/>
                      <a:pt x="48772" y="10352"/>
                      <a:pt x="48772" y="10386"/>
                    </a:cubicBezTo>
                    <a:cubicBezTo>
                      <a:pt x="48741" y="10482"/>
                      <a:pt x="48707" y="10581"/>
                      <a:pt x="48707" y="10646"/>
                    </a:cubicBezTo>
                    <a:cubicBezTo>
                      <a:pt x="48676" y="10678"/>
                      <a:pt x="48676" y="10712"/>
                      <a:pt x="48676" y="10743"/>
                    </a:cubicBezTo>
                    <a:cubicBezTo>
                      <a:pt x="48480" y="10712"/>
                      <a:pt x="48316" y="10678"/>
                      <a:pt x="48120" y="10613"/>
                    </a:cubicBezTo>
                    <a:lnTo>
                      <a:pt x="48415" y="10417"/>
                    </a:lnTo>
                    <a:cubicBezTo>
                      <a:pt x="48474" y="10389"/>
                      <a:pt x="48744" y="10147"/>
                      <a:pt x="48820" y="10147"/>
                    </a:cubicBezTo>
                    <a:close/>
                    <a:moveTo>
                      <a:pt x="47241" y="10581"/>
                    </a:moveTo>
                    <a:cubicBezTo>
                      <a:pt x="47372" y="10613"/>
                      <a:pt x="47502" y="10678"/>
                      <a:pt x="47633" y="10712"/>
                    </a:cubicBezTo>
                    <a:cubicBezTo>
                      <a:pt x="47403" y="10907"/>
                      <a:pt x="47176" y="11134"/>
                      <a:pt x="46881" y="11265"/>
                    </a:cubicBezTo>
                    <a:lnTo>
                      <a:pt x="47241" y="10581"/>
                    </a:lnTo>
                    <a:close/>
                    <a:moveTo>
                      <a:pt x="9684" y="22349"/>
                    </a:moveTo>
                    <a:cubicBezTo>
                      <a:pt x="9749" y="22480"/>
                      <a:pt x="9781" y="22644"/>
                      <a:pt x="9846" y="22806"/>
                    </a:cubicBezTo>
                    <a:cubicBezTo>
                      <a:pt x="9715" y="22806"/>
                      <a:pt x="9585" y="22774"/>
                      <a:pt x="9455" y="22774"/>
                    </a:cubicBezTo>
                    <a:cubicBezTo>
                      <a:pt x="9520" y="22644"/>
                      <a:pt x="9585" y="22480"/>
                      <a:pt x="9684" y="22349"/>
                    </a:cubicBezTo>
                    <a:close/>
                    <a:moveTo>
                      <a:pt x="11119" y="21828"/>
                    </a:moveTo>
                    <a:cubicBezTo>
                      <a:pt x="11184" y="22122"/>
                      <a:pt x="11215" y="22414"/>
                      <a:pt x="11280" y="22709"/>
                    </a:cubicBezTo>
                    <a:cubicBezTo>
                      <a:pt x="11280" y="22740"/>
                      <a:pt x="11280" y="22806"/>
                      <a:pt x="11314" y="22871"/>
                    </a:cubicBezTo>
                    <a:cubicBezTo>
                      <a:pt x="11150" y="22871"/>
                      <a:pt x="10988" y="22871"/>
                      <a:pt x="10824" y="22840"/>
                    </a:cubicBezTo>
                    <a:cubicBezTo>
                      <a:pt x="10858" y="22774"/>
                      <a:pt x="10858" y="22709"/>
                      <a:pt x="10889" y="22644"/>
                    </a:cubicBezTo>
                    <a:cubicBezTo>
                      <a:pt x="10954" y="22349"/>
                      <a:pt x="11020" y="22088"/>
                      <a:pt x="11119" y="21828"/>
                    </a:cubicBezTo>
                    <a:close/>
                    <a:moveTo>
                      <a:pt x="12519" y="22513"/>
                    </a:moveTo>
                    <a:cubicBezTo>
                      <a:pt x="12584" y="22644"/>
                      <a:pt x="12584" y="22806"/>
                      <a:pt x="12618" y="22936"/>
                    </a:cubicBezTo>
                    <a:lnTo>
                      <a:pt x="12292" y="22936"/>
                    </a:lnTo>
                    <a:cubicBezTo>
                      <a:pt x="12358" y="22774"/>
                      <a:pt x="12423" y="22644"/>
                      <a:pt x="12519" y="22513"/>
                    </a:cubicBezTo>
                    <a:close/>
                    <a:moveTo>
                      <a:pt x="10532" y="23035"/>
                    </a:moveTo>
                    <a:cubicBezTo>
                      <a:pt x="10532" y="23100"/>
                      <a:pt x="10498" y="23166"/>
                      <a:pt x="10498" y="23231"/>
                    </a:cubicBezTo>
                    <a:cubicBezTo>
                      <a:pt x="10467" y="23296"/>
                      <a:pt x="10433" y="23392"/>
                      <a:pt x="10433" y="23458"/>
                    </a:cubicBezTo>
                    <a:cubicBezTo>
                      <a:pt x="10401" y="23458"/>
                      <a:pt x="10401" y="23557"/>
                      <a:pt x="10368" y="23557"/>
                    </a:cubicBezTo>
                    <a:cubicBezTo>
                      <a:pt x="10352" y="23572"/>
                      <a:pt x="10352" y="23580"/>
                      <a:pt x="10352" y="23580"/>
                    </a:cubicBezTo>
                    <a:cubicBezTo>
                      <a:pt x="10352" y="23580"/>
                      <a:pt x="10352" y="23572"/>
                      <a:pt x="10336" y="23557"/>
                    </a:cubicBezTo>
                    <a:cubicBezTo>
                      <a:pt x="10302" y="23492"/>
                      <a:pt x="10271" y="23361"/>
                      <a:pt x="10271" y="23296"/>
                    </a:cubicBezTo>
                    <a:cubicBezTo>
                      <a:pt x="10237" y="23231"/>
                      <a:pt x="10206" y="23132"/>
                      <a:pt x="10172" y="23035"/>
                    </a:cubicBezTo>
                    <a:close/>
                    <a:moveTo>
                      <a:pt x="11932" y="23100"/>
                    </a:moveTo>
                    <a:cubicBezTo>
                      <a:pt x="11901" y="23197"/>
                      <a:pt x="11867" y="23262"/>
                      <a:pt x="11836" y="23327"/>
                    </a:cubicBezTo>
                    <a:lnTo>
                      <a:pt x="11737" y="23523"/>
                    </a:lnTo>
                    <a:cubicBezTo>
                      <a:pt x="11737" y="23557"/>
                      <a:pt x="11705" y="23588"/>
                      <a:pt x="11705" y="23653"/>
                    </a:cubicBezTo>
                    <a:cubicBezTo>
                      <a:pt x="11672" y="23588"/>
                      <a:pt x="11672" y="23492"/>
                      <a:pt x="11672" y="23458"/>
                    </a:cubicBezTo>
                    <a:cubicBezTo>
                      <a:pt x="11640" y="23392"/>
                      <a:pt x="11606" y="23296"/>
                      <a:pt x="11606" y="23197"/>
                    </a:cubicBezTo>
                    <a:cubicBezTo>
                      <a:pt x="11606" y="23166"/>
                      <a:pt x="11575" y="23132"/>
                      <a:pt x="11575" y="23100"/>
                    </a:cubicBezTo>
                    <a:close/>
                    <a:moveTo>
                      <a:pt x="1089" y="26074"/>
                    </a:moveTo>
                    <a:cubicBezTo>
                      <a:pt x="1236" y="26074"/>
                      <a:pt x="1359" y="26175"/>
                      <a:pt x="1469" y="26261"/>
                    </a:cubicBezTo>
                    <a:cubicBezTo>
                      <a:pt x="1664" y="26426"/>
                      <a:pt x="1695" y="26752"/>
                      <a:pt x="1599" y="26979"/>
                    </a:cubicBezTo>
                    <a:cubicBezTo>
                      <a:pt x="1469" y="27208"/>
                      <a:pt x="1273" y="27273"/>
                      <a:pt x="1012" y="27305"/>
                    </a:cubicBezTo>
                    <a:lnTo>
                      <a:pt x="978" y="27305"/>
                    </a:lnTo>
                    <a:cubicBezTo>
                      <a:pt x="717" y="27305"/>
                      <a:pt x="490" y="27208"/>
                      <a:pt x="391" y="26947"/>
                    </a:cubicBezTo>
                    <a:cubicBezTo>
                      <a:pt x="261" y="26718"/>
                      <a:pt x="326" y="26457"/>
                      <a:pt x="522" y="26261"/>
                    </a:cubicBezTo>
                    <a:cubicBezTo>
                      <a:pt x="587" y="26196"/>
                      <a:pt x="686" y="26196"/>
                      <a:pt x="783" y="26165"/>
                    </a:cubicBezTo>
                    <a:lnTo>
                      <a:pt x="848" y="26165"/>
                    </a:lnTo>
                    <a:cubicBezTo>
                      <a:pt x="935" y="26099"/>
                      <a:pt x="1015" y="26074"/>
                      <a:pt x="1089" y="26074"/>
                    </a:cubicBezTo>
                    <a:close/>
                    <a:moveTo>
                      <a:pt x="47372" y="31316"/>
                    </a:moveTo>
                    <a:cubicBezTo>
                      <a:pt x="47273" y="31412"/>
                      <a:pt x="47142" y="31543"/>
                      <a:pt x="47046" y="31673"/>
                    </a:cubicBezTo>
                    <a:cubicBezTo>
                      <a:pt x="47012" y="31577"/>
                      <a:pt x="46947" y="31478"/>
                      <a:pt x="46915" y="31381"/>
                    </a:cubicBezTo>
                    <a:cubicBezTo>
                      <a:pt x="47077" y="31347"/>
                      <a:pt x="47207" y="31316"/>
                      <a:pt x="47372" y="31316"/>
                    </a:cubicBezTo>
                    <a:close/>
                    <a:moveTo>
                      <a:pt x="46981" y="32098"/>
                    </a:moveTo>
                    <a:cubicBezTo>
                      <a:pt x="47012" y="32195"/>
                      <a:pt x="47077" y="32294"/>
                      <a:pt x="47142" y="32390"/>
                    </a:cubicBezTo>
                    <a:cubicBezTo>
                      <a:pt x="47111" y="32424"/>
                      <a:pt x="47046" y="32424"/>
                      <a:pt x="47012" y="32456"/>
                    </a:cubicBezTo>
                    <a:cubicBezTo>
                      <a:pt x="46881" y="32490"/>
                      <a:pt x="46686" y="32620"/>
                      <a:pt x="46490" y="32620"/>
                    </a:cubicBezTo>
                    <a:cubicBezTo>
                      <a:pt x="46655" y="32456"/>
                      <a:pt x="46816" y="32294"/>
                      <a:pt x="46981" y="32098"/>
                    </a:cubicBezTo>
                    <a:close/>
                    <a:moveTo>
                      <a:pt x="48707" y="32098"/>
                    </a:moveTo>
                    <a:cubicBezTo>
                      <a:pt x="48676" y="32130"/>
                      <a:pt x="48642" y="32195"/>
                      <a:pt x="48611" y="32195"/>
                    </a:cubicBezTo>
                    <a:lnTo>
                      <a:pt x="48350" y="32456"/>
                    </a:lnTo>
                    <a:lnTo>
                      <a:pt x="47859" y="32946"/>
                    </a:lnTo>
                    <a:cubicBezTo>
                      <a:pt x="47729" y="32816"/>
                      <a:pt x="47633" y="32651"/>
                      <a:pt x="47502" y="32490"/>
                    </a:cubicBezTo>
                    <a:cubicBezTo>
                      <a:pt x="47893" y="32359"/>
                      <a:pt x="48285" y="32229"/>
                      <a:pt x="48642" y="32130"/>
                    </a:cubicBezTo>
                    <a:cubicBezTo>
                      <a:pt x="48676" y="32098"/>
                      <a:pt x="48707" y="32098"/>
                      <a:pt x="48707" y="32098"/>
                    </a:cubicBezTo>
                    <a:close/>
                    <a:moveTo>
                      <a:pt x="47828" y="33303"/>
                    </a:moveTo>
                    <a:lnTo>
                      <a:pt x="48024" y="33499"/>
                    </a:lnTo>
                    <a:cubicBezTo>
                      <a:pt x="47828" y="33564"/>
                      <a:pt x="47599" y="33663"/>
                      <a:pt x="47372" y="33728"/>
                    </a:cubicBezTo>
                    <a:cubicBezTo>
                      <a:pt x="47533" y="33598"/>
                      <a:pt x="47664" y="33434"/>
                      <a:pt x="47828" y="33303"/>
                    </a:cubicBezTo>
                    <a:close/>
                    <a:moveTo>
                      <a:pt x="49132" y="33369"/>
                    </a:moveTo>
                    <a:lnTo>
                      <a:pt x="48838" y="33859"/>
                    </a:lnTo>
                    <a:cubicBezTo>
                      <a:pt x="48707" y="33760"/>
                      <a:pt x="48611" y="33663"/>
                      <a:pt x="48480" y="33564"/>
                    </a:cubicBezTo>
                    <a:cubicBezTo>
                      <a:pt x="48545" y="33564"/>
                      <a:pt x="48611" y="33533"/>
                      <a:pt x="48676" y="33499"/>
                    </a:cubicBezTo>
                    <a:cubicBezTo>
                      <a:pt x="48772" y="33468"/>
                      <a:pt x="48838" y="33434"/>
                      <a:pt x="48937" y="33402"/>
                    </a:cubicBezTo>
                    <a:cubicBezTo>
                      <a:pt x="49002" y="33402"/>
                      <a:pt x="49067" y="33369"/>
                      <a:pt x="49132" y="33369"/>
                    </a:cubicBezTo>
                    <a:close/>
                    <a:moveTo>
                      <a:pt x="34770" y="1"/>
                    </a:moveTo>
                    <a:cubicBezTo>
                      <a:pt x="34604" y="1"/>
                      <a:pt x="34435" y="6"/>
                      <a:pt x="34266" y="18"/>
                    </a:cubicBezTo>
                    <a:cubicBezTo>
                      <a:pt x="32537" y="149"/>
                      <a:pt x="30972" y="702"/>
                      <a:pt x="29537" y="1615"/>
                    </a:cubicBezTo>
                    <a:cubicBezTo>
                      <a:pt x="27907" y="2658"/>
                      <a:pt x="26734" y="4157"/>
                      <a:pt x="25789" y="5788"/>
                    </a:cubicBezTo>
                    <a:cubicBezTo>
                      <a:pt x="24712" y="7613"/>
                      <a:pt x="24125" y="9635"/>
                      <a:pt x="23768" y="11721"/>
                    </a:cubicBezTo>
                    <a:cubicBezTo>
                      <a:pt x="23573" y="13025"/>
                      <a:pt x="23312" y="14329"/>
                      <a:pt x="22920" y="15602"/>
                    </a:cubicBezTo>
                    <a:cubicBezTo>
                      <a:pt x="22529" y="16807"/>
                      <a:pt x="22073" y="17981"/>
                      <a:pt x="21387" y="19024"/>
                    </a:cubicBezTo>
                    <a:cubicBezTo>
                      <a:pt x="20247" y="20753"/>
                      <a:pt x="18617" y="21828"/>
                      <a:pt x="16692" y="22480"/>
                    </a:cubicBezTo>
                    <a:cubicBezTo>
                      <a:pt x="15601" y="22824"/>
                      <a:pt x="14459" y="22942"/>
                      <a:pt x="13311" y="22942"/>
                    </a:cubicBezTo>
                    <a:cubicBezTo>
                      <a:pt x="13156" y="22942"/>
                      <a:pt x="13000" y="22940"/>
                      <a:pt x="12845" y="22936"/>
                    </a:cubicBezTo>
                    <a:cubicBezTo>
                      <a:pt x="12845" y="22905"/>
                      <a:pt x="12845" y="22840"/>
                      <a:pt x="12814" y="22806"/>
                    </a:cubicBezTo>
                    <a:cubicBezTo>
                      <a:pt x="12780" y="22610"/>
                      <a:pt x="12749" y="22383"/>
                      <a:pt x="12584" y="22219"/>
                    </a:cubicBezTo>
                    <a:cubicBezTo>
                      <a:pt x="12571" y="22191"/>
                      <a:pt x="12546" y="22182"/>
                      <a:pt x="12519" y="22182"/>
                    </a:cubicBezTo>
                    <a:cubicBezTo>
                      <a:pt x="12482" y="22182"/>
                      <a:pt x="12441" y="22201"/>
                      <a:pt x="12423" y="22219"/>
                    </a:cubicBezTo>
                    <a:cubicBezTo>
                      <a:pt x="12258" y="22448"/>
                      <a:pt x="12162" y="22675"/>
                      <a:pt x="12031" y="22905"/>
                    </a:cubicBezTo>
                    <a:cubicBezTo>
                      <a:pt x="11867" y="22905"/>
                      <a:pt x="11705" y="22905"/>
                      <a:pt x="11541" y="22871"/>
                    </a:cubicBezTo>
                    <a:cubicBezTo>
                      <a:pt x="11510" y="22806"/>
                      <a:pt x="11510" y="22709"/>
                      <a:pt x="11476" y="22610"/>
                    </a:cubicBezTo>
                    <a:cubicBezTo>
                      <a:pt x="11411" y="22187"/>
                      <a:pt x="11346" y="21796"/>
                      <a:pt x="11280" y="21371"/>
                    </a:cubicBezTo>
                    <a:cubicBezTo>
                      <a:pt x="11263" y="21318"/>
                      <a:pt x="11206" y="21294"/>
                      <a:pt x="11153" y="21294"/>
                    </a:cubicBezTo>
                    <a:cubicBezTo>
                      <a:pt x="11109" y="21294"/>
                      <a:pt x="11068" y="21310"/>
                      <a:pt x="11053" y="21340"/>
                    </a:cubicBezTo>
                    <a:cubicBezTo>
                      <a:pt x="10858" y="21828"/>
                      <a:pt x="10727" y="22349"/>
                      <a:pt x="10597" y="22840"/>
                    </a:cubicBezTo>
                    <a:cubicBezTo>
                      <a:pt x="10433" y="22840"/>
                      <a:pt x="10271" y="22806"/>
                      <a:pt x="10075" y="22806"/>
                    </a:cubicBezTo>
                    <a:cubicBezTo>
                      <a:pt x="10010" y="22545"/>
                      <a:pt x="9911" y="22284"/>
                      <a:pt x="9815" y="22023"/>
                    </a:cubicBezTo>
                    <a:cubicBezTo>
                      <a:pt x="9795" y="21967"/>
                      <a:pt x="9743" y="21932"/>
                      <a:pt x="9696" y="21932"/>
                    </a:cubicBezTo>
                    <a:cubicBezTo>
                      <a:pt x="9663" y="21932"/>
                      <a:pt x="9632" y="21950"/>
                      <a:pt x="9619" y="21992"/>
                    </a:cubicBezTo>
                    <a:cubicBezTo>
                      <a:pt x="9455" y="22253"/>
                      <a:pt x="9324" y="22513"/>
                      <a:pt x="9194" y="22774"/>
                    </a:cubicBezTo>
                    <a:cubicBezTo>
                      <a:pt x="8967" y="22740"/>
                      <a:pt x="8737" y="22740"/>
                      <a:pt x="8511" y="22740"/>
                    </a:cubicBezTo>
                    <a:cubicBezTo>
                      <a:pt x="7825" y="22774"/>
                      <a:pt x="7173" y="22806"/>
                      <a:pt x="6489" y="22806"/>
                    </a:cubicBezTo>
                    <a:cubicBezTo>
                      <a:pt x="4825" y="22905"/>
                      <a:pt x="3359" y="23426"/>
                      <a:pt x="2055" y="24404"/>
                    </a:cubicBezTo>
                    <a:cubicBezTo>
                      <a:pt x="1664" y="24697"/>
                      <a:pt x="1239" y="24991"/>
                      <a:pt x="1043" y="25448"/>
                    </a:cubicBezTo>
                    <a:cubicBezTo>
                      <a:pt x="913" y="25708"/>
                      <a:pt x="783" y="25870"/>
                      <a:pt x="522" y="25969"/>
                    </a:cubicBezTo>
                    <a:cubicBezTo>
                      <a:pt x="164" y="26165"/>
                      <a:pt x="0" y="26587"/>
                      <a:pt x="131" y="26979"/>
                    </a:cubicBezTo>
                    <a:cubicBezTo>
                      <a:pt x="253" y="27316"/>
                      <a:pt x="605" y="27537"/>
                      <a:pt x="999" y="27537"/>
                    </a:cubicBezTo>
                    <a:cubicBezTo>
                      <a:pt x="1025" y="27537"/>
                      <a:pt x="1051" y="27536"/>
                      <a:pt x="1077" y="27534"/>
                    </a:cubicBezTo>
                    <a:cubicBezTo>
                      <a:pt x="1500" y="27500"/>
                      <a:pt x="1826" y="27208"/>
                      <a:pt x="1860" y="26817"/>
                    </a:cubicBezTo>
                    <a:cubicBezTo>
                      <a:pt x="1925" y="26392"/>
                      <a:pt x="1761" y="26100"/>
                      <a:pt x="1304" y="25904"/>
                    </a:cubicBezTo>
                    <a:cubicBezTo>
                      <a:pt x="1143" y="25839"/>
                      <a:pt x="1109" y="25740"/>
                      <a:pt x="1208" y="25643"/>
                    </a:cubicBezTo>
                    <a:cubicBezTo>
                      <a:pt x="1338" y="25448"/>
                      <a:pt x="1435" y="25252"/>
                      <a:pt x="1599" y="25088"/>
                    </a:cubicBezTo>
                    <a:cubicBezTo>
                      <a:pt x="2707" y="24078"/>
                      <a:pt x="4011" y="23392"/>
                      <a:pt x="5511" y="23166"/>
                    </a:cubicBezTo>
                    <a:cubicBezTo>
                      <a:pt x="6349" y="23026"/>
                      <a:pt x="7204" y="22986"/>
                      <a:pt x="8064" y="22986"/>
                    </a:cubicBezTo>
                    <a:cubicBezTo>
                      <a:pt x="8408" y="22986"/>
                      <a:pt x="8752" y="22992"/>
                      <a:pt x="9097" y="23001"/>
                    </a:cubicBezTo>
                    <a:cubicBezTo>
                      <a:pt x="9032" y="23100"/>
                      <a:pt x="8998" y="23197"/>
                      <a:pt x="8933" y="23296"/>
                    </a:cubicBezTo>
                    <a:cubicBezTo>
                      <a:pt x="8887" y="23388"/>
                      <a:pt x="8971" y="23480"/>
                      <a:pt x="9048" y="23480"/>
                    </a:cubicBezTo>
                    <a:cubicBezTo>
                      <a:pt x="9079" y="23480"/>
                      <a:pt x="9110" y="23465"/>
                      <a:pt x="9129" y="23426"/>
                    </a:cubicBezTo>
                    <a:cubicBezTo>
                      <a:pt x="9194" y="23262"/>
                      <a:pt x="9259" y="23132"/>
                      <a:pt x="9324" y="23001"/>
                    </a:cubicBezTo>
                    <a:cubicBezTo>
                      <a:pt x="9520" y="23001"/>
                      <a:pt x="9715" y="23001"/>
                      <a:pt x="9911" y="23035"/>
                    </a:cubicBezTo>
                    <a:cubicBezTo>
                      <a:pt x="9945" y="23100"/>
                      <a:pt x="9976" y="23197"/>
                      <a:pt x="10010" y="23296"/>
                    </a:cubicBezTo>
                    <a:cubicBezTo>
                      <a:pt x="10075" y="23458"/>
                      <a:pt x="10107" y="23653"/>
                      <a:pt x="10237" y="23784"/>
                    </a:cubicBezTo>
                    <a:cubicBezTo>
                      <a:pt x="10279" y="23825"/>
                      <a:pt x="10326" y="23843"/>
                      <a:pt x="10371" y="23843"/>
                    </a:cubicBezTo>
                    <a:cubicBezTo>
                      <a:pt x="10434" y="23843"/>
                      <a:pt x="10494" y="23808"/>
                      <a:pt x="10532" y="23752"/>
                    </a:cubicBezTo>
                    <a:cubicBezTo>
                      <a:pt x="10628" y="23588"/>
                      <a:pt x="10694" y="23392"/>
                      <a:pt x="10727" y="23231"/>
                    </a:cubicBezTo>
                    <a:cubicBezTo>
                      <a:pt x="10759" y="23166"/>
                      <a:pt x="10759" y="23100"/>
                      <a:pt x="10759" y="23066"/>
                    </a:cubicBezTo>
                    <a:lnTo>
                      <a:pt x="11346" y="23066"/>
                    </a:lnTo>
                    <a:cubicBezTo>
                      <a:pt x="11346" y="23166"/>
                      <a:pt x="11379" y="23231"/>
                      <a:pt x="11379" y="23296"/>
                    </a:cubicBezTo>
                    <a:cubicBezTo>
                      <a:pt x="11411" y="23458"/>
                      <a:pt x="11445" y="23687"/>
                      <a:pt x="11541" y="23818"/>
                    </a:cubicBezTo>
                    <a:cubicBezTo>
                      <a:pt x="11576" y="23887"/>
                      <a:pt x="11629" y="23920"/>
                      <a:pt x="11682" y="23920"/>
                    </a:cubicBezTo>
                    <a:cubicBezTo>
                      <a:pt x="11727" y="23920"/>
                      <a:pt x="11772" y="23895"/>
                      <a:pt x="11802" y="23849"/>
                    </a:cubicBezTo>
                    <a:cubicBezTo>
                      <a:pt x="11932" y="23718"/>
                      <a:pt x="11998" y="23523"/>
                      <a:pt x="12097" y="23361"/>
                    </a:cubicBezTo>
                    <a:cubicBezTo>
                      <a:pt x="12128" y="23262"/>
                      <a:pt x="12162" y="23197"/>
                      <a:pt x="12193" y="23100"/>
                    </a:cubicBezTo>
                    <a:cubicBezTo>
                      <a:pt x="12358" y="23132"/>
                      <a:pt x="12519" y="23132"/>
                      <a:pt x="12650" y="23132"/>
                    </a:cubicBezTo>
                    <a:cubicBezTo>
                      <a:pt x="12715" y="23296"/>
                      <a:pt x="12749" y="23458"/>
                      <a:pt x="12780" y="23653"/>
                    </a:cubicBezTo>
                    <a:cubicBezTo>
                      <a:pt x="12793" y="23703"/>
                      <a:pt x="12834" y="23724"/>
                      <a:pt x="12878" y="23724"/>
                    </a:cubicBezTo>
                    <a:cubicBezTo>
                      <a:pt x="12950" y="23724"/>
                      <a:pt x="13029" y="23669"/>
                      <a:pt x="13010" y="23588"/>
                    </a:cubicBezTo>
                    <a:cubicBezTo>
                      <a:pt x="12976" y="23426"/>
                      <a:pt x="12944" y="23296"/>
                      <a:pt x="12910" y="23132"/>
                    </a:cubicBezTo>
                    <a:cubicBezTo>
                      <a:pt x="13128" y="23132"/>
                      <a:pt x="13331" y="23147"/>
                      <a:pt x="13539" y="23147"/>
                    </a:cubicBezTo>
                    <a:cubicBezTo>
                      <a:pt x="13643" y="23147"/>
                      <a:pt x="13749" y="23143"/>
                      <a:pt x="13857" y="23132"/>
                    </a:cubicBezTo>
                    <a:cubicBezTo>
                      <a:pt x="15226" y="23132"/>
                      <a:pt x="16562" y="22840"/>
                      <a:pt x="17835" y="22284"/>
                    </a:cubicBezTo>
                    <a:cubicBezTo>
                      <a:pt x="19595" y="21502"/>
                      <a:pt x="20930" y="20263"/>
                      <a:pt x="21909" y="18633"/>
                    </a:cubicBezTo>
                    <a:cubicBezTo>
                      <a:pt x="22561" y="17558"/>
                      <a:pt x="22986" y="16384"/>
                      <a:pt x="23278" y="15146"/>
                    </a:cubicBezTo>
                    <a:cubicBezTo>
                      <a:pt x="23638" y="13711"/>
                      <a:pt x="23899" y="12243"/>
                      <a:pt x="24191" y="10777"/>
                    </a:cubicBezTo>
                    <a:cubicBezTo>
                      <a:pt x="24647" y="8495"/>
                      <a:pt x="25529" y="6374"/>
                      <a:pt x="26929" y="4452"/>
                    </a:cubicBezTo>
                    <a:cubicBezTo>
                      <a:pt x="28202" y="2757"/>
                      <a:pt x="29798" y="1453"/>
                      <a:pt x="31853" y="736"/>
                    </a:cubicBezTo>
                    <a:cubicBezTo>
                      <a:pt x="32863" y="406"/>
                      <a:pt x="33852" y="235"/>
                      <a:pt x="34883" y="235"/>
                    </a:cubicBezTo>
                    <a:cubicBezTo>
                      <a:pt x="35184" y="235"/>
                      <a:pt x="35488" y="250"/>
                      <a:pt x="35797" y="279"/>
                    </a:cubicBezTo>
                    <a:cubicBezTo>
                      <a:pt x="36775" y="376"/>
                      <a:pt x="37656" y="736"/>
                      <a:pt x="38569" y="1127"/>
                    </a:cubicBezTo>
                    <a:cubicBezTo>
                      <a:pt x="39026" y="1322"/>
                      <a:pt x="39448" y="1549"/>
                      <a:pt x="39839" y="1844"/>
                    </a:cubicBezTo>
                    <a:cubicBezTo>
                      <a:pt x="41209" y="2822"/>
                      <a:pt x="42187" y="4092"/>
                      <a:pt x="42938" y="5561"/>
                    </a:cubicBezTo>
                    <a:cubicBezTo>
                      <a:pt x="43426" y="6570"/>
                      <a:pt x="43981" y="7582"/>
                      <a:pt x="44534" y="8560"/>
                    </a:cubicBezTo>
                    <a:cubicBezTo>
                      <a:pt x="44664" y="8756"/>
                      <a:pt x="44795" y="8917"/>
                      <a:pt x="44959" y="9113"/>
                    </a:cubicBezTo>
                    <a:cubicBezTo>
                      <a:pt x="44860" y="9147"/>
                      <a:pt x="44764" y="9212"/>
                      <a:pt x="44664" y="9277"/>
                    </a:cubicBezTo>
                    <a:cubicBezTo>
                      <a:pt x="44552" y="9333"/>
                      <a:pt x="44633" y="9486"/>
                      <a:pt x="44741" y="9486"/>
                    </a:cubicBezTo>
                    <a:cubicBezTo>
                      <a:pt x="44758" y="9486"/>
                      <a:pt x="44777" y="9482"/>
                      <a:pt x="44795" y="9473"/>
                    </a:cubicBezTo>
                    <a:cubicBezTo>
                      <a:pt x="44894" y="9408"/>
                      <a:pt x="45024" y="9342"/>
                      <a:pt x="45121" y="9277"/>
                    </a:cubicBezTo>
                    <a:cubicBezTo>
                      <a:pt x="45155" y="9309"/>
                      <a:pt x="45186" y="9342"/>
                      <a:pt x="45251" y="9374"/>
                    </a:cubicBezTo>
                    <a:cubicBezTo>
                      <a:pt x="45416" y="9538"/>
                      <a:pt x="45577" y="9668"/>
                      <a:pt x="45773" y="9799"/>
                    </a:cubicBezTo>
                    <a:cubicBezTo>
                      <a:pt x="45643" y="10060"/>
                      <a:pt x="45546" y="10320"/>
                      <a:pt x="45481" y="10613"/>
                    </a:cubicBezTo>
                    <a:cubicBezTo>
                      <a:pt x="45481" y="10694"/>
                      <a:pt x="45545" y="10752"/>
                      <a:pt x="45605" y="10752"/>
                    </a:cubicBezTo>
                    <a:cubicBezTo>
                      <a:pt x="45618" y="10752"/>
                      <a:pt x="45631" y="10749"/>
                      <a:pt x="45643" y="10743"/>
                    </a:cubicBezTo>
                    <a:cubicBezTo>
                      <a:pt x="45937" y="10581"/>
                      <a:pt x="46198" y="10386"/>
                      <a:pt x="46425" y="10190"/>
                    </a:cubicBezTo>
                    <a:cubicBezTo>
                      <a:pt x="46621" y="10320"/>
                      <a:pt x="46816" y="10386"/>
                      <a:pt x="47012" y="10482"/>
                    </a:cubicBezTo>
                    <a:cubicBezTo>
                      <a:pt x="46850" y="10808"/>
                      <a:pt x="46720" y="11103"/>
                      <a:pt x="46555" y="11429"/>
                    </a:cubicBezTo>
                    <a:cubicBezTo>
                      <a:pt x="46528" y="11487"/>
                      <a:pt x="46576" y="11596"/>
                      <a:pt x="46655" y="11596"/>
                    </a:cubicBezTo>
                    <a:cubicBezTo>
                      <a:pt x="46665" y="11596"/>
                      <a:pt x="46675" y="11594"/>
                      <a:pt x="46686" y="11591"/>
                    </a:cubicBezTo>
                    <a:cubicBezTo>
                      <a:pt x="47012" y="11494"/>
                      <a:pt x="47273" y="11299"/>
                      <a:pt x="47502" y="11103"/>
                    </a:cubicBezTo>
                    <a:lnTo>
                      <a:pt x="47893" y="10808"/>
                    </a:lnTo>
                    <a:cubicBezTo>
                      <a:pt x="48055" y="10842"/>
                      <a:pt x="48251" y="10873"/>
                      <a:pt x="48415" y="10939"/>
                    </a:cubicBezTo>
                    <a:cubicBezTo>
                      <a:pt x="48480" y="10939"/>
                      <a:pt x="48545" y="10972"/>
                      <a:pt x="48611" y="10972"/>
                    </a:cubicBezTo>
                    <a:cubicBezTo>
                      <a:pt x="48545" y="11233"/>
                      <a:pt x="48446" y="11494"/>
                      <a:pt x="48381" y="11755"/>
                    </a:cubicBezTo>
                    <a:cubicBezTo>
                      <a:pt x="48362" y="11836"/>
                      <a:pt x="48429" y="11891"/>
                      <a:pt x="48499" y="11891"/>
                    </a:cubicBezTo>
                    <a:cubicBezTo>
                      <a:pt x="48542" y="11891"/>
                      <a:pt x="48586" y="11870"/>
                      <a:pt x="48611" y="11820"/>
                    </a:cubicBezTo>
                    <a:cubicBezTo>
                      <a:pt x="48676" y="11559"/>
                      <a:pt x="48741" y="11299"/>
                      <a:pt x="48838" y="11038"/>
                    </a:cubicBezTo>
                    <a:cubicBezTo>
                      <a:pt x="49229" y="11134"/>
                      <a:pt x="49654" y="11265"/>
                      <a:pt x="50045" y="11395"/>
                    </a:cubicBezTo>
                    <a:cubicBezTo>
                      <a:pt x="50337" y="11460"/>
                      <a:pt x="50632" y="11591"/>
                      <a:pt x="50859" y="11786"/>
                    </a:cubicBezTo>
                    <a:cubicBezTo>
                      <a:pt x="51250" y="12146"/>
                      <a:pt x="51706" y="12472"/>
                      <a:pt x="52001" y="12895"/>
                    </a:cubicBezTo>
                    <a:cubicBezTo>
                      <a:pt x="53141" y="14428"/>
                      <a:pt x="53337" y="16124"/>
                      <a:pt x="52588" y="17850"/>
                    </a:cubicBezTo>
                    <a:cubicBezTo>
                      <a:pt x="52163" y="18862"/>
                      <a:pt x="51545" y="19806"/>
                      <a:pt x="50859" y="20688"/>
                    </a:cubicBezTo>
                    <a:cubicBezTo>
                      <a:pt x="49555" y="22414"/>
                      <a:pt x="48251" y="24144"/>
                      <a:pt x="47207" y="26034"/>
                    </a:cubicBezTo>
                    <a:cubicBezTo>
                      <a:pt x="46490" y="27273"/>
                      <a:pt x="46133" y="28609"/>
                      <a:pt x="46328" y="30012"/>
                    </a:cubicBezTo>
                    <a:cubicBezTo>
                      <a:pt x="46394" y="30434"/>
                      <a:pt x="46490" y="30860"/>
                      <a:pt x="46621" y="31217"/>
                    </a:cubicBezTo>
                    <a:cubicBezTo>
                      <a:pt x="46524" y="31251"/>
                      <a:pt x="46425" y="31282"/>
                      <a:pt x="46360" y="31316"/>
                    </a:cubicBezTo>
                    <a:cubicBezTo>
                      <a:pt x="46218" y="31343"/>
                      <a:pt x="46251" y="31523"/>
                      <a:pt x="46349" y="31523"/>
                    </a:cubicBezTo>
                    <a:cubicBezTo>
                      <a:pt x="46363" y="31523"/>
                      <a:pt x="46378" y="31520"/>
                      <a:pt x="46394" y="31512"/>
                    </a:cubicBezTo>
                    <a:cubicBezTo>
                      <a:pt x="46490" y="31478"/>
                      <a:pt x="46589" y="31478"/>
                      <a:pt x="46686" y="31446"/>
                    </a:cubicBezTo>
                    <a:cubicBezTo>
                      <a:pt x="46720" y="31577"/>
                      <a:pt x="46785" y="31738"/>
                      <a:pt x="46850" y="31869"/>
                    </a:cubicBezTo>
                    <a:cubicBezTo>
                      <a:pt x="46655" y="32130"/>
                      <a:pt x="46425" y="32359"/>
                      <a:pt x="46198" y="32620"/>
                    </a:cubicBezTo>
                    <a:cubicBezTo>
                      <a:pt x="46164" y="32651"/>
                      <a:pt x="46164" y="32750"/>
                      <a:pt x="46229" y="32782"/>
                    </a:cubicBezTo>
                    <a:cubicBezTo>
                      <a:pt x="46303" y="32826"/>
                      <a:pt x="46377" y="32844"/>
                      <a:pt x="46453" y="32844"/>
                    </a:cubicBezTo>
                    <a:cubicBezTo>
                      <a:pt x="46546" y="32844"/>
                      <a:pt x="46643" y="32818"/>
                      <a:pt x="46751" y="32782"/>
                    </a:cubicBezTo>
                    <a:cubicBezTo>
                      <a:pt x="46915" y="32717"/>
                      <a:pt x="47077" y="32651"/>
                      <a:pt x="47273" y="32586"/>
                    </a:cubicBezTo>
                    <a:cubicBezTo>
                      <a:pt x="47372" y="32782"/>
                      <a:pt x="47533" y="32946"/>
                      <a:pt x="47664" y="33142"/>
                    </a:cubicBezTo>
                    <a:cubicBezTo>
                      <a:pt x="47403" y="33402"/>
                      <a:pt x="47142" y="33663"/>
                      <a:pt x="46850" y="33924"/>
                    </a:cubicBezTo>
                    <a:cubicBezTo>
                      <a:pt x="46792" y="34011"/>
                      <a:pt x="46838" y="34124"/>
                      <a:pt x="46942" y="34124"/>
                    </a:cubicBezTo>
                    <a:cubicBezTo>
                      <a:pt x="46954" y="34124"/>
                      <a:pt x="46967" y="34123"/>
                      <a:pt x="46981" y="34120"/>
                    </a:cubicBezTo>
                    <a:cubicBezTo>
                      <a:pt x="47338" y="33989"/>
                      <a:pt x="47729" y="33859"/>
                      <a:pt x="48120" y="33695"/>
                    </a:cubicBezTo>
                    <a:cubicBezTo>
                      <a:pt x="48154" y="33695"/>
                      <a:pt x="48185" y="33695"/>
                      <a:pt x="48219" y="33663"/>
                    </a:cubicBezTo>
                    <a:cubicBezTo>
                      <a:pt x="48381" y="33825"/>
                      <a:pt x="48545" y="33955"/>
                      <a:pt x="48741" y="34054"/>
                    </a:cubicBezTo>
                    <a:cubicBezTo>
                      <a:pt x="48611" y="34315"/>
                      <a:pt x="48480" y="34542"/>
                      <a:pt x="48350" y="34772"/>
                    </a:cubicBezTo>
                    <a:cubicBezTo>
                      <a:pt x="48306" y="34858"/>
                      <a:pt x="48378" y="34930"/>
                      <a:pt x="48451" y="34930"/>
                    </a:cubicBezTo>
                    <a:cubicBezTo>
                      <a:pt x="48487" y="34930"/>
                      <a:pt x="48524" y="34912"/>
                      <a:pt x="48545" y="34868"/>
                    </a:cubicBezTo>
                    <a:lnTo>
                      <a:pt x="48937" y="34185"/>
                    </a:lnTo>
                    <a:cubicBezTo>
                      <a:pt x="49067" y="34281"/>
                      <a:pt x="49229" y="34381"/>
                      <a:pt x="49393" y="34446"/>
                    </a:cubicBezTo>
                    <a:cubicBezTo>
                      <a:pt x="50989" y="35293"/>
                      <a:pt x="52718" y="35815"/>
                      <a:pt x="54544" y="35880"/>
                    </a:cubicBezTo>
                    <a:cubicBezTo>
                      <a:pt x="54773" y="35895"/>
                      <a:pt x="55001" y="35903"/>
                      <a:pt x="55227" y="35903"/>
                    </a:cubicBezTo>
                    <a:cubicBezTo>
                      <a:pt x="56031" y="35903"/>
                      <a:pt x="56819" y="35801"/>
                      <a:pt x="57609" y="35520"/>
                    </a:cubicBezTo>
                    <a:cubicBezTo>
                      <a:pt x="58031" y="35390"/>
                      <a:pt x="58456" y="35228"/>
                      <a:pt x="58879" y="35064"/>
                    </a:cubicBezTo>
                    <a:cubicBezTo>
                      <a:pt x="60444" y="34477"/>
                      <a:pt x="61683" y="33468"/>
                      <a:pt x="62661" y="32130"/>
                    </a:cubicBezTo>
                    <a:cubicBezTo>
                      <a:pt x="62726" y="32064"/>
                      <a:pt x="62791" y="31999"/>
                      <a:pt x="62791" y="31903"/>
                    </a:cubicBezTo>
                    <a:cubicBezTo>
                      <a:pt x="62825" y="31869"/>
                      <a:pt x="62760" y="31804"/>
                      <a:pt x="62726" y="31738"/>
                    </a:cubicBezTo>
                    <a:cubicBezTo>
                      <a:pt x="62695" y="31772"/>
                      <a:pt x="62629" y="31772"/>
                      <a:pt x="62595" y="31804"/>
                    </a:cubicBezTo>
                    <a:cubicBezTo>
                      <a:pt x="62400" y="32064"/>
                      <a:pt x="62204" y="32359"/>
                      <a:pt x="62009" y="32620"/>
                    </a:cubicBezTo>
                    <a:cubicBezTo>
                      <a:pt x="60965" y="33760"/>
                      <a:pt x="59661" y="34542"/>
                      <a:pt x="58196" y="35098"/>
                    </a:cubicBezTo>
                    <a:cubicBezTo>
                      <a:pt x="57124" y="35496"/>
                      <a:pt x="56053" y="35665"/>
                      <a:pt x="54974" y="35665"/>
                    </a:cubicBezTo>
                    <a:cubicBezTo>
                      <a:pt x="54377" y="35665"/>
                      <a:pt x="53778" y="35613"/>
                      <a:pt x="53175" y="35520"/>
                    </a:cubicBezTo>
                    <a:cubicBezTo>
                      <a:pt x="52098" y="35359"/>
                      <a:pt x="51088" y="34967"/>
                      <a:pt x="50076" y="34542"/>
                    </a:cubicBezTo>
                    <a:cubicBezTo>
                      <a:pt x="49719" y="34381"/>
                      <a:pt x="49359" y="34185"/>
                      <a:pt x="49033" y="33989"/>
                    </a:cubicBezTo>
                    <a:cubicBezTo>
                      <a:pt x="49164" y="33760"/>
                      <a:pt x="49263" y="33533"/>
                      <a:pt x="49393" y="33337"/>
                    </a:cubicBezTo>
                    <a:cubicBezTo>
                      <a:pt x="49424" y="33272"/>
                      <a:pt x="49393" y="33207"/>
                      <a:pt x="49359" y="33173"/>
                    </a:cubicBezTo>
                    <a:cubicBezTo>
                      <a:pt x="49298" y="33148"/>
                      <a:pt x="49237" y="33138"/>
                      <a:pt x="49175" y="33138"/>
                    </a:cubicBezTo>
                    <a:cubicBezTo>
                      <a:pt x="49074" y="33138"/>
                      <a:pt x="48972" y="33166"/>
                      <a:pt x="48871" y="33207"/>
                    </a:cubicBezTo>
                    <a:lnTo>
                      <a:pt x="48285" y="33402"/>
                    </a:lnTo>
                    <a:lnTo>
                      <a:pt x="47990" y="33108"/>
                    </a:lnTo>
                    <a:cubicBezTo>
                      <a:pt x="48055" y="33076"/>
                      <a:pt x="48089" y="33043"/>
                      <a:pt x="48120" y="33011"/>
                    </a:cubicBezTo>
                    <a:lnTo>
                      <a:pt x="48676" y="32456"/>
                    </a:lnTo>
                    <a:cubicBezTo>
                      <a:pt x="48806" y="32325"/>
                      <a:pt x="49067" y="32164"/>
                      <a:pt x="48968" y="31968"/>
                    </a:cubicBezTo>
                    <a:cubicBezTo>
                      <a:pt x="48927" y="31898"/>
                      <a:pt x="48862" y="31876"/>
                      <a:pt x="48788" y="31876"/>
                    </a:cubicBezTo>
                    <a:cubicBezTo>
                      <a:pt x="48688" y="31876"/>
                      <a:pt x="48573" y="31916"/>
                      <a:pt x="48480" y="31934"/>
                    </a:cubicBezTo>
                    <a:cubicBezTo>
                      <a:pt x="48251" y="31999"/>
                      <a:pt x="47990" y="32098"/>
                      <a:pt x="47763" y="32164"/>
                    </a:cubicBezTo>
                    <a:cubicBezTo>
                      <a:pt x="47633" y="32229"/>
                      <a:pt x="47502" y="32260"/>
                      <a:pt x="47372" y="32325"/>
                    </a:cubicBezTo>
                    <a:cubicBezTo>
                      <a:pt x="47307" y="32164"/>
                      <a:pt x="47207" y="32033"/>
                      <a:pt x="47142" y="31903"/>
                    </a:cubicBezTo>
                    <a:cubicBezTo>
                      <a:pt x="47338" y="31673"/>
                      <a:pt x="47533" y="31478"/>
                      <a:pt x="47698" y="31251"/>
                    </a:cubicBezTo>
                    <a:cubicBezTo>
                      <a:pt x="47763" y="31186"/>
                      <a:pt x="47729" y="31055"/>
                      <a:pt x="47633" y="31055"/>
                    </a:cubicBezTo>
                    <a:cubicBezTo>
                      <a:pt x="47372" y="31086"/>
                      <a:pt x="47111" y="31120"/>
                      <a:pt x="46850" y="31186"/>
                    </a:cubicBezTo>
                    <a:cubicBezTo>
                      <a:pt x="46621" y="30599"/>
                      <a:pt x="46524" y="30012"/>
                      <a:pt x="46524" y="29391"/>
                    </a:cubicBezTo>
                    <a:cubicBezTo>
                      <a:pt x="46490" y="28217"/>
                      <a:pt x="46850" y="27143"/>
                      <a:pt x="47403" y="26131"/>
                    </a:cubicBezTo>
                    <a:cubicBezTo>
                      <a:pt x="48285" y="24535"/>
                      <a:pt x="49328" y="23066"/>
                      <a:pt x="50436" y="21601"/>
                    </a:cubicBezTo>
                    <a:cubicBezTo>
                      <a:pt x="51185" y="20654"/>
                      <a:pt x="51902" y="19645"/>
                      <a:pt x="52489" y="18567"/>
                    </a:cubicBezTo>
                    <a:cubicBezTo>
                      <a:pt x="53402" y="16971"/>
                      <a:pt x="53532" y="15341"/>
                      <a:pt x="52750" y="13677"/>
                    </a:cubicBezTo>
                    <a:cubicBezTo>
                      <a:pt x="52163" y="12472"/>
                      <a:pt x="51284" y="11559"/>
                      <a:pt x="49980" y="11103"/>
                    </a:cubicBezTo>
                    <a:lnTo>
                      <a:pt x="48903" y="10808"/>
                    </a:lnTo>
                    <a:cubicBezTo>
                      <a:pt x="48903" y="10712"/>
                      <a:pt x="48937" y="10646"/>
                      <a:pt x="48968" y="10547"/>
                    </a:cubicBezTo>
                    <a:cubicBezTo>
                      <a:pt x="49002" y="10417"/>
                      <a:pt x="49098" y="10190"/>
                      <a:pt x="49067" y="10026"/>
                    </a:cubicBezTo>
                    <a:cubicBezTo>
                      <a:pt x="49045" y="9939"/>
                      <a:pt x="48951" y="9896"/>
                      <a:pt x="48852" y="9896"/>
                    </a:cubicBezTo>
                    <a:cubicBezTo>
                      <a:pt x="48802" y="9896"/>
                      <a:pt x="48751" y="9907"/>
                      <a:pt x="48707" y="9929"/>
                    </a:cubicBezTo>
                    <a:cubicBezTo>
                      <a:pt x="48545" y="10026"/>
                      <a:pt x="48350" y="10190"/>
                      <a:pt x="48185" y="10287"/>
                    </a:cubicBezTo>
                    <a:cubicBezTo>
                      <a:pt x="48089" y="10386"/>
                      <a:pt x="47990" y="10451"/>
                      <a:pt x="47859" y="10547"/>
                    </a:cubicBezTo>
                    <a:cubicBezTo>
                      <a:pt x="47698" y="10482"/>
                      <a:pt x="47502" y="10417"/>
                      <a:pt x="47338" y="10352"/>
                    </a:cubicBezTo>
                    <a:lnTo>
                      <a:pt x="47959" y="9016"/>
                    </a:lnTo>
                    <a:cubicBezTo>
                      <a:pt x="48015" y="8930"/>
                      <a:pt x="47948" y="8846"/>
                      <a:pt x="47866" y="8846"/>
                    </a:cubicBezTo>
                    <a:cubicBezTo>
                      <a:pt x="47853" y="8846"/>
                      <a:pt x="47841" y="8848"/>
                      <a:pt x="47828" y="8852"/>
                    </a:cubicBezTo>
                    <a:cubicBezTo>
                      <a:pt x="47273" y="9113"/>
                      <a:pt x="46850" y="9538"/>
                      <a:pt x="46394" y="9929"/>
                    </a:cubicBezTo>
                    <a:cubicBezTo>
                      <a:pt x="46263" y="9864"/>
                      <a:pt x="46164" y="9799"/>
                      <a:pt x="46034" y="9700"/>
                    </a:cubicBezTo>
                    <a:cubicBezTo>
                      <a:pt x="46068" y="9668"/>
                      <a:pt x="46068" y="9668"/>
                      <a:pt x="46068" y="9635"/>
                    </a:cubicBezTo>
                    <a:cubicBezTo>
                      <a:pt x="46133" y="9473"/>
                      <a:pt x="46229" y="9309"/>
                      <a:pt x="46295" y="9147"/>
                    </a:cubicBezTo>
                    <a:cubicBezTo>
                      <a:pt x="46328" y="9016"/>
                      <a:pt x="46425" y="8821"/>
                      <a:pt x="46425" y="8656"/>
                    </a:cubicBezTo>
                    <a:cubicBezTo>
                      <a:pt x="46425" y="8541"/>
                      <a:pt x="46363" y="8500"/>
                      <a:pt x="46275" y="8500"/>
                    </a:cubicBezTo>
                    <a:cubicBezTo>
                      <a:pt x="46089" y="8500"/>
                      <a:pt x="45786" y="8678"/>
                      <a:pt x="45676" y="8722"/>
                    </a:cubicBezTo>
                    <a:cubicBezTo>
                      <a:pt x="45512" y="8787"/>
                      <a:pt x="45317" y="8886"/>
                      <a:pt x="45155" y="8982"/>
                    </a:cubicBezTo>
                    <a:cubicBezTo>
                      <a:pt x="45024" y="8852"/>
                      <a:pt x="44925" y="8722"/>
                      <a:pt x="44829" y="8591"/>
                    </a:cubicBezTo>
                    <a:cubicBezTo>
                      <a:pt x="44372" y="7843"/>
                      <a:pt x="43947" y="7092"/>
                      <a:pt x="43556" y="6309"/>
                    </a:cubicBezTo>
                    <a:cubicBezTo>
                      <a:pt x="43034" y="5331"/>
                      <a:pt x="42578" y="4322"/>
                      <a:pt x="41861" y="3440"/>
                    </a:cubicBezTo>
                    <a:cubicBezTo>
                      <a:pt x="40883" y="2267"/>
                      <a:pt x="39743" y="1288"/>
                      <a:pt x="38243" y="736"/>
                    </a:cubicBezTo>
                    <a:cubicBezTo>
                      <a:pt x="37125" y="305"/>
                      <a:pt x="35982" y="1"/>
                      <a:pt x="3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4" name="Google Shape;1734;p72"/>
            <p:cNvSpPr/>
            <p:nvPr/>
          </p:nvSpPr>
          <p:spPr>
            <a:xfrm rot="-4629387">
              <a:off x="3186832" y="3469479"/>
              <a:ext cx="531430" cy="100853"/>
            </a:xfrm>
            <a:custGeom>
              <a:rect b="b" l="l" r="r" t="t"/>
              <a:pathLst>
                <a:path extrusionOk="0" h="1448" w="7630">
                  <a:moveTo>
                    <a:pt x="5690" y="1"/>
                  </a:moveTo>
                  <a:cubicBezTo>
                    <a:pt x="4330" y="1"/>
                    <a:pt x="2974" y="127"/>
                    <a:pt x="1664" y="488"/>
                  </a:cubicBezTo>
                  <a:cubicBezTo>
                    <a:pt x="1208" y="618"/>
                    <a:pt x="752" y="783"/>
                    <a:pt x="295" y="945"/>
                  </a:cubicBezTo>
                  <a:cubicBezTo>
                    <a:pt x="326" y="913"/>
                    <a:pt x="326" y="879"/>
                    <a:pt x="360" y="848"/>
                  </a:cubicBezTo>
                  <a:cubicBezTo>
                    <a:pt x="392" y="718"/>
                    <a:pt x="457" y="618"/>
                    <a:pt x="491" y="522"/>
                  </a:cubicBezTo>
                  <a:cubicBezTo>
                    <a:pt x="522" y="457"/>
                    <a:pt x="457" y="392"/>
                    <a:pt x="392" y="358"/>
                  </a:cubicBezTo>
                  <a:cubicBezTo>
                    <a:pt x="326" y="358"/>
                    <a:pt x="295" y="392"/>
                    <a:pt x="261" y="457"/>
                  </a:cubicBezTo>
                  <a:cubicBezTo>
                    <a:pt x="196" y="587"/>
                    <a:pt x="131" y="749"/>
                    <a:pt x="100" y="879"/>
                  </a:cubicBezTo>
                  <a:cubicBezTo>
                    <a:pt x="66" y="945"/>
                    <a:pt x="0" y="1044"/>
                    <a:pt x="0" y="1109"/>
                  </a:cubicBezTo>
                  <a:cubicBezTo>
                    <a:pt x="0" y="1205"/>
                    <a:pt x="66" y="1271"/>
                    <a:pt x="165" y="1271"/>
                  </a:cubicBezTo>
                  <a:cubicBezTo>
                    <a:pt x="295" y="1304"/>
                    <a:pt x="457" y="1336"/>
                    <a:pt x="621" y="1370"/>
                  </a:cubicBezTo>
                  <a:cubicBezTo>
                    <a:pt x="783" y="1401"/>
                    <a:pt x="947" y="1401"/>
                    <a:pt x="1078" y="1435"/>
                  </a:cubicBezTo>
                  <a:cubicBezTo>
                    <a:pt x="1095" y="1443"/>
                    <a:pt x="1112" y="1447"/>
                    <a:pt x="1129" y="1447"/>
                  </a:cubicBezTo>
                  <a:cubicBezTo>
                    <a:pt x="1175" y="1447"/>
                    <a:pt x="1216" y="1417"/>
                    <a:pt x="1239" y="1370"/>
                  </a:cubicBezTo>
                  <a:cubicBezTo>
                    <a:pt x="1239" y="1304"/>
                    <a:pt x="1208" y="1239"/>
                    <a:pt x="1143" y="1205"/>
                  </a:cubicBezTo>
                  <a:cubicBezTo>
                    <a:pt x="978" y="1174"/>
                    <a:pt x="817" y="1174"/>
                    <a:pt x="652" y="1140"/>
                  </a:cubicBezTo>
                  <a:cubicBezTo>
                    <a:pt x="621" y="1109"/>
                    <a:pt x="587" y="1109"/>
                    <a:pt x="556" y="1109"/>
                  </a:cubicBezTo>
                  <a:cubicBezTo>
                    <a:pt x="2217" y="423"/>
                    <a:pt x="4043" y="227"/>
                    <a:pt x="5837" y="227"/>
                  </a:cubicBezTo>
                  <a:cubicBezTo>
                    <a:pt x="6390" y="227"/>
                    <a:pt x="6946" y="261"/>
                    <a:pt x="7499" y="292"/>
                  </a:cubicBezTo>
                  <a:cubicBezTo>
                    <a:pt x="7629" y="292"/>
                    <a:pt x="7629" y="66"/>
                    <a:pt x="7499" y="66"/>
                  </a:cubicBezTo>
                  <a:cubicBezTo>
                    <a:pt x="6898" y="25"/>
                    <a:pt x="6294" y="1"/>
                    <a:pt x="5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2"/>
            <p:cNvSpPr/>
            <p:nvPr/>
          </p:nvSpPr>
          <p:spPr>
            <a:xfrm rot="-9977278">
              <a:off x="5206582" y="4570930"/>
              <a:ext cx="531430" cy="100853"/>
            </a:xfrm>
            <a:custGeom>
              <a:rect b="b" l="l" r="r" t="t"/>
              <a:pathLst>
                <a:path extrusionOk="0" h="1448" w="7630">
                  <a:moveTo>
                    <a:pt x="5690" y="1"/>
                  </a:moveTo>
                  <a:cubicBezTo>
                    <a:pt x="4330" y="1"/>
                    <a:pt x="2974" y="127"/>
                    <a:pt x="1664" y="488"/>
                  </a:cubicBezTo>
                  <a:cubicBezTo>
                    <a:pt x="1208" y="618"/>
                    <a:pt x="752" y="783"/>
                    <a:pt x="295" y="945"/>
                  </a:cubicBezTo>
                  <a:cubicBezTo>
                    <a:pt x="326" y="913"/>
                    <a:pt x="326" y="879"/>
                    <a:pt x="360" y="848"/>
                  </a:cubicBezTo>
                  <a:cubicBezTo>
                    <a:pt x="392" y="718"/>
                    <a:pt x="457" y="618"/>
                    <a:pt x="491" y="522"/>
                  </a:cubicBezTo>
                  <a:cubicBezTo>
                    <a:pt x="522" y="457"/>
                    <a:pt x="457" y="392"/>
                    <a:pt x="392" y="358"/>
                  </a:cubicBezTo>
                  <a:cubicBezTo>
                    <a:pt x="326" y="358"/>
                    <a:pt x="295" y="392"/>
                    <a:pt x="261" y="457"/>
                  </a:cubicBezTo>
                  <a:cubicBezTo>
                    <a:pt x="196" y="587"/>
                    <a:pt x="131" y="749"/>
                    <a:pt x="100" y="879"/>
                  </a:cubicBezTo>
                  <a:cubicBezTo>
                    <a:pt x="66" y="945"/>
                    <a:pt x="0" y="1044"/>
                    <a:pt x="0" y="1109"/>
                  </a:cubicBezTo>
                  <a:cubicBezTo>
                    <a:pt x="0" y="1205"/>
                    <a:pt x="66" y="1271"/>
                    <a:pt x="165" y="1271"/>
                  </a:cubicBezTo>
                  <a:cubicBezTo>
                    <a:pt x="295" y="1304"/>
                    <a:pt x="457" y="1336"/>
                    <a:pt x="621" y="1370"/>
                  </a:cubicBezTo>
                  <a:cubicBezTo>
                    <a:pt x="783" y="1401"/>
                    <a:pt x="947" y="1401"/>
                    <a:pt x="1078" y="1435"/>
                  </a:cubicBezTo>
                  <a:cubicBezTo>
                    <a:pt x="1095" y="1443"/>
                    <a:pt x="1112" y="1447"/>
                    <a:pt x="1129" y="1447"/>
                  </a:cubicBezTo>
                  <a:cubicBezTo>
                    <a:pt x="1175" y="1447"/>
                    <a:pt x="1216" y="1417"/>
                    <a:pt x="1239" y="1370"/>
                  </a:cubicBezTo>
                  <a:cubicBezTo>
                    <a:pt x="1239" y="1304"/>
                    <a:pt x="1208" y="1239"/>
                    <a:pt x="1143" y="1205"/>
                  </a:cubicBezTo>
                  <a:cubicBezTo>
                    <a:pt x="978" y="1174"/>
                    <a:pt x="817" y="1174"/>
                    <a:pt x="652" y="1140"/>
                  </a:cubicBezTo>
                  <a:cubicBezTo>
                    <a:pt x="621" y="1109"/>
                    <a:pt x="587" y="1109"/>
                    <a:pt x="556" y="1109"/>
                  </a:cubicBezTo>
                  <a:cubicBezTo>
                    <a:pt x="2217" y="423"/>
                    <a:pt x="4043" y="227"/>
                    <a:pt x="5837" y="227"/>
                  </a:cubicBezTo>
                  <a:cubicBezTo>
                    <a:pt x="6390" y="227"/>
                    <a:pt x="6946" y="261"/>
                    <a:pt x="7499" y="292"/>
                  </a:cubicBezTo>
                  <a:cubicBezTo>
                    <a:pt x="7629" y="292"/>
                    <a:pt x="7629" y="66"/>
                    <a:pt x="7499" y="66"/>
                  </a:cubicBezTo>
                  <a:cubicBezTo>
                    <a:pt x="6898" y="25"/>
                    <a:pt x="6294" y="1"/>
                    <a:pt x="5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73"/>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741" name="Google Shape;1741;p73"/>
          <p:cNvGrpSpPr/>
          <p:nvPr/>
        </p:nvGrpSpPr>
        <p:grpSpPr>
          <a:xfrm>
            <a:off x="560450" y="1372450"/>
            <a:ext cx="8017325" cy="3138369"/>
            <a:chOff x="560450" y="1372450"/>
            <a:chExt cx="8017325" cy="3138369"/>
          </a:xfrm>
        </p:grpSpPr>
        <p:grpSp>
          <p:nvGrpSpPr>
            <p:cNvPr id="1742" name="Google Shape;1742;p73"/>
            <p:cNvGrpSpPr/>
            <p:nvPr/>
          </p:nvGrpSpPr>
          <p:grpSpPr>
            <a:xfrm>
              <a:off x="560450" y="1372450"/>
              <a:ext cx="8017325" cy="3138369"/>
              <a:chOff x="560450" y="1372450"/>
              <a:chExt cx="8017325" cy="3138369"/>
            </a:xfrm>
          </p:grpSpPr>
          <p:sp>
            <p:nvSpPr>
              <p:cNvPr id="1743" name="Google Shape;1743;p73"/>
              <p:cNvSpPr/>
              <p:nvPr/>
            </p:nvSpPr>
            <p:spPr>
              <a:xfrm>
                <a:off x="7135519" y="1372452"/>
                <a:ext cx="1442256" cy="3138367"/>
              </a:xfrm>
              <a:custGeom>
                <a:rect b="b" l="l" r="r" t="t"/>
                <a:pathLst>
                  <a:path extrusionOk="0" h="9279" w="4800">
                    <a:moveTo>
                      <a:pt x="1" y="1"/>
                    </a:moveTo>
                    <a:lnTo>
                      <a:pt x="1" y="9279"/>
                    </a:lnTo>
                    <a:lnTo>
                      <a:pt x="4800" y="9279"/>
                    </a:lnTo>
                    <a:lnTo>
                      <a:pt x="4800" y="1"/>
                    </a:lnTo>
                    <a:close/>
                  </a:path>
                </a:pathLst>
              </a:custGeom>
              <a:solidFill>
                <a:schemeClr val="lt2"/>
              </a:solidFill>
              <a:ln>
                <a:noFill/>
              </a:ln>
              <a:effectLst>
                <a:outerShdw rotWithShape="0" algn="bl" dir="2580000" dist="666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73"/>
              <p:cNvSpPr/>
              <p:nvPr/>
            </p:nvSpPr>
            <p:spPr>
              <a:xfrm>
                <a:off x="5485592" y="1372452"/>
                <a:ext cx="1450068" cy="3138367"/>
              </a:xfrm>
              <a:custGeom>
                <a:rect b="b" l="l" r="r" t="t"/>
                <a:pathLst>
                  <a:path extrusionOk="0" h="9279" w="4826">
                    <a:moveTo>
                      <a:pt x="1" y="1"/>
                    </a:moveTo>
                    <a:lnTo>
                      <a:pt x="1" y="9279"/>
                    </a:lnTo>
                    <a:lnTo>
                      <a:pt x="4825" y="9279"/>
                    </a:lnTo>
                    <a:lnTo>
                      <a:pt x="4825" y="1"/>
                    </a:lnTo>
                    <a:close/>
                  </a:path>
                </a:pathLst>
              </a:custGeom>
              <a:solidFill>
                <a:schemeClr val="lt2"/>
              </a:solidFill>
              <a:ln>
                <a:noFill/>
              </a:ln>
              <a:effectLst>
                <a:outerShdw rotWithShape="0" algn="bl" dir="2580000" dist="666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73"/>
              <p:cNvSpPr/>
              <p:nvPr/>
            </p:nvSpPr>
            <p:spPr>
              <a:xfrm>
                <a:off x="3843477" y="1372452"/>
                <a:ext cx="1442256" cy="3138367"/>
              </a:xfrm>
              <a:custGeom>
                <a:rect b="b" l="l" r="r" t="t"/>
                <a:pathLst>
                  <a:path extrusionOk="0" h="9279" w="4800">
                    <a:moveTo>
                      <a:pt x="1" y="1"/>
                    </a:moveTo>
                    <a:lnTo>
                      <a:pt x="1" y="9279"/>
                    </a:lnTo>
                    <a:lnTo>
                      <a:pt x="4800" y="9279"/>
                    </a:lnTo>
                    <a:lnTo>
                      <a:pt x="4800" y="1"/>
                    </a:lnTo>
                    <a:close/>
                  </a:path>
                </a:pathLst>
              </a:custGeom>
              <a:solidFill>
                <a:schemeClr val="lt2"/>
              </a:solidFill>
              <a:ln>
                <a:noFill/>
              </a:ln>
              <a:effectLst>
                <a:outerShdw rotWithShape="0" algn="bl" dir="2580000" dist="666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73"/>
              <p:cNvSpPr/>
              <p:nvPr/>
            </p:nvSpPr>
            <p:spPr>
              <a:xfrm>
                <a:off x="560450" y="1372452"/>
                <a:ext cx="1441655" cy="3138367"/>
              </a:xfrm>
              <a:custGeom>
                <a:rect b="b" l="l" r="r" t="t"/>
                <a:pathLst>
                  <a:path extrusionOk="0" h="9279" w="4798">
                    <a:moveTo>
                      <a:pt x="1" y="1"/>
                    </a:moveTo>
                    <a:lnTo>
                      <a:pt x="1" y="9279"/>
                    </a:lnTo>
                    <a:lnTo>
                      <a:pt x="4798" y="9279"/>
                    </a:lnTo>
                    <a:lnTo>
                      <a:pt x="4798" y="1"/>
                    </a:lnTo>
                    <a:close/>
                  </a:path>
                </a:pathLst>
              </a:custGeom>
              <a:solidFill>
                <a:schemeClr val="lt2"/>
              </a:solidFill>
              <a:ln>
                <a:noFill/>
              </a:ln>
              <a:effectLst>
                <a:outerShdw rotWithShape="0" algn="bl" dir="2580000" dist="666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73"/>
              <p:cNvSpPr/>
              <p:nvPr/>
            </p:nvSpPr>
            <p:spPr>
              <a:xfrm>
                <a:off x="560454" y="1372450"/>
                <a:ext cx="1441655" cy="844614"/>
              </a:xfrm>
              <a:custGeom>
                <a:rect b="b" l="l" r="r" t="t"/>
                <a:pathLst>
                  <a:path extrusionOk="0" h="2811" w="4798">
                    <a:moveTo>
                      <a:pt x="1" y="1"/>
                    </a:moveTo>
                    <a:lnTo>
                      <a:pt x="1" y="2810"/>
                    </a:lnTo>
                    <a:lnTo>
                      <a:pt x="4798" y="2810"/>
                    </a:lnTo>
                    <a:lnTo>
                      <a:pt x="4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73"/>
              <p:cNvSpPr/>
              <p:nvPr/>
            </p:nvSpPr>
            <p:spPr>
              <a:xfrm>
                <a:off x="2201964" y="1372452"/>
                <a:ext cx="1441655" cy="3138367"/>
              </a:xfrm>
              <a:custGeom>
                <a:rect b="b" l="l" r="r" t="t"/>
                <a:pathLst>
                  <a:path extrusionOk="0" h="9279" w="4798">
                    <a:moveTo>
                      <a:pt x="1" y="1"/>
                    </a:moveTo>
                    <a:lnTo>
                      <a:pt x="1" y="9279"/>
                    </a:lnTo>
                    <a:lnTo>
                      <a:pt x="4798" y="9279"/>
                    </a:lnTo>
                    <a:lnTo>
                      <a:pt x="4798" y="1"/>
                    </a:lnTo>
                    <a:close/>
                  </a:path>
                </a:pathLst>
              </a:custGeom>
              <a:solidFill>
                <a:schemeClr val="lt2"/>
              </a:solidFill>
              <a:ln>
                <a:noFill/>
              </a:ln>
              <a:effectLst>
                <a:outerShdw rotWithShape="0" algn="bl" dir="2580000" dist="66675">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73"/>
              <p:cNvSpPr/>
              <p:nvPr/>
            </p:nvSpPr>
            <p:spPr>
              <a:xfrm>
                <a:off x="2206122" y="1372450"/>
                <a:ext cx="1441655" cy="844614"/>
              </a:xfrm>
              <a:custGeom>
                <a:rect b="b" l="l" r="r" t="t"/>
                <a:pathLst>
                  <a:path extrusionOk="0" h="2811" w="4798">
                    <a:moveTo>
                      <a:pt x="1" y="1"/>
                    </a:moveTo>
                    <a:lnTo>
                      <a:pt x="1" y="2810"/>
                    </a:lnTo>
                    <a:lnTo>
                      <a:pt x="4798" y="2810"/>
                    </a:lnTo>
                    <a:lnTo>
                      <a:pt x="47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73"/>
              <p:cNvSpPr/>
              <p:nvPr/>
            </p:nvSpPr>
            <p:spPr>
              <a:xfrm>
                <a:off x="3847747" y="1372450"/>
                <a:ext cx="1442256" cy="844614"/>
              </a:xfrm>
              <a:custGeom>
                <a:rect b="b" l="l" r="r" t="t"/>
                <a:pathLst>
                  <a:path extrusionOk="0" h="2811" w="4800">
                    <a:moveTo>
                      <a:pt x="1" y="1"/>
                    </a:moveTo>
                    <a:lnTo>
                      <a:pt x="1" y="2810"/>
                    </a:lnTo>
                    <a:lnTo>
                      <a:pt x="4800" y="2810"/>
                    </a:lnTo>
                    <a:lnTo>
                      <a:pt x="48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73"/>
              <p:cNvSpPr/>
              <p:nvPr/>
            </p:nvSpPr>
            <p:spPr>
              <a:xfrm>
                <a:off x="7135510" y="1372450"/>
                <a:ext cx="1442256" cy="844614"/>
              </a:xfrm>
              <a:custGeom>
                <a:rect b="b" l="l" r="r" t="t"/>
                <a:pathLst>
                  <a:path extrusionOk="0" h="2811" w="4800">
                    <a:moveTo>
                      <a:pt x="1" y="1"/>
                    </a:moveTo>
                    <a:lnTo>
                      <a:pt x="1" y="2810"/>
                    </a:lnTo>
                    <a:lnTo>
                      <a:pt x="4800" y="2810"/>
                    </a:lnTo>
                    <a:lnTo>
                      <a:pt x="48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2" name="Google Shape;1752;p73"/>
            <p:cNvSpPr/>
            <p:nvPr/>
          </p:nvSpPr>
          <p:spPr>
            <a:xfrm>
              <a:off x="5488416" y="1372450"/>
              <a:ext cx="1450068" cy="844614"/>
            </a:xfrm>
            <a:custGeom>
              <a:rect b="b" l="l" r="r" t="t"/>
              <a:pathLst>
                <a:path extrusionOk="0" h="2811" w="4826">
                  <a:moveTo>
                    <a:pt x="1" y="1"/>
                  </a:moveTo>
                  <a:lnTo>
                    <a:pt x="1" y="2810"/>
                  </a:lnTo>
                  <a:lnTo>
                    <a:pt x="4825" y="2810"/>
                  </a:lnTo>
                  <a:lnTo>
                    <a:pt x="48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73"/>
          <p:cNvSpPr/>
          <p:nvPr/>
        </p:nvSpPr>
        <p:spPr>
          <a:xfrm>
            <a:off x="1046726" y="1557575"/>
            <a:ext cx="474411" cy="474369"/>
          </a:xfrm>
          <a:custGeom>
            <a:rect b="b" l="l" r="r" t="t"/>
            <a:pathLst>
              <a:path extrusionOk="0" h="7760" w="7761">
                <a:moveTo>
                  <a:pt x="3882" y="295"/>
                </a:moveTo>
                <a:cubicBezTo>
                  <a:pt x="5869" y="295"/>
                  <a:pt x="7468" y="1891"/>
                  <a:pt x="7468" y="3881"/>
                </a:cubicBezTo>
                <a:cubicBezTo>
                  <a:pt x="7468" y="4956"/>
                  <a:pt x="7012" y="5903"/>
                  <a:pt x="6260" y="6555"/>
                </a:cubicBezTo>
                <a:cubicBezTo>
                  <a:pt x="6229" y="6521"/>
                  <a:pt x="6164" y="6521"/>
                  <a:pt x="6130" y="6489"/>
                </a:cubicBezTo>
                <a:lnTo>
                  <a:pt x="4925" y="5903"/>
                </a:lnTo>
                <a:cubicBezTo>
                  <a:pt x="4826" y="5837"/>
                  <a:pt x="4761" y="5738"/>
                  <a:pt x="4761" y="5608"/>
                </a:cubicBezTo>
                <a:lnTo>
                  <a:pt x="4761" y="5185"/>
                </a:lnTo>
                <a:lnTo>
                  <a:pt x="4860" y="5086"/>
                </a:lnTo>
                <a:cubicBezTo>
                  <a:pt x="4990" y="4859"/>
                  <a:pt x="5121" y="4630"/>
                  <a:pt x="5217" y="4369"/>
                </a:cubicBezTo>
                <a:cubicBezTo>
                  <a:pt x="5382" y="4273"/>
                  <a:pt x="5512" y="4108"/>
                  <a:pt x="5512" y="3881"/>
                </a:cubicBezTo>
                <a:lnTo>
                  <a:pt x="5512" y="3391"/>
                </a:lnTo>
                <a:cubicBezTo>
                  <a:pt x="5512" y="3261"/>
                  <a:pt x="5478" y="3164"/>
                  <a:pt x="5382" y="3065"/>
                </a:cubicBezTo>
                <a:lnTo>
                  <a:pt x="5382" y="2413"/>
                </a:lnTo>
                <a:cubicBezTo>
                  <a:pt x="5382" y="2316"/>
                  <a:pt x="5413" y="1925"/>
                  <a:pt x="5121" y="1565"/>
                </a:cubicBezTo>
                <a:cubicBezTo>
                  <a:pt x="4860" y="1273"/>
                  <a:pt x="4435" y="1143"/>
                  <a:pt x="3882" y="1143"/>
                </a:cubicBezTo>
                <a:cubicBezTo>
                  <a:pt x="3295" y="1143"/>
                  <a:pt x="2870" y="1273"/>
                  <a:pt x="2609" y="1565"/>
                </a:cubicBezTo>
                <a:cubicBezTo>
                  <a:pt x="2317" y="1925"/>
                  <a:pt x="2348" y="2316"/>
                  <a:pt x="2348" y="2413"/>
                </a:cubicBezTo>
                <a:lnTo>
                  <a:pt x="2348" y="3065"/>
                </a:lnTo>
                <a:cubicBezTo>
                  <a:pt x="2283" y="3164"/>
                  <a:pt x="2252" y="3261"/>
                  <a:pt x="2252" y="3391"/>
                </a:cubicBezTo>
                <a:lnTo>
                  <a:pt x="2252" y="3881"/>
                </a:lnTo>
                <a:cubicBezTo>
                  <a:pt x="2252" y="4043"/>
                  <a:pt x="2317" y="4207"/>
                  <a:pt x="2413" y="4304"/>
                </a:cubicBezTo>
                <a:cubicBezTo>
                  <a:pt x="2544" y="4729"/>
                  <a:pt x="2773" y="5086"/>
                  <a:pt x="2870" y="5185"/>
                </a:cubicBezTo>
                <a:lnTo>
                  <a:pt x="2870" y="5608"/>
                </a:lnTo>
                <a:cubicBezTo>
                  <a:pt x="2870" y="5707"/>
                  <a:pt x="2805" y="5804"/>
                  <a:pt x="2708" y="5869"/>
                </a:cubicBezTo>
                <a:lnTo>
                  <a:pt x="1566" y="6489"/>
                </a:lnTo>
                <a:cubicBezTo>
                  <a:pt x="1535" y="6489"/>
                  <a:pt x="1501" y="6521"/>
                  <a:pt x="1469" y="6555"/>
                </a:cubicBezTo>
                <a:cubicBezTo>
                  <a:pt x="752" y="5903"/>
                  <a:pt x="296" y="4925"/>
                  <a:pt x="296" y="3881"/>
                </a:cubicBezTo>
                <a:cubicBezTo>
                  <a:pt x="296" y="1891"/>
                  <a:pt x="1892" y="295"/>
                  <a:pt x="3882" y="295"/>
                </a:cubicBezTo>
                <a:close/>
                <a:moveTo>
                  <a:pt x="3882" y="1404"/>
                </a:moveTo>
                <a:cubicBezTo>
                  <a:pt x="4370" y="1404"/>
                  <a:pt x="4696" y="1534"/>
                  <a:pt x="4891" y="1761"/>
                </a:cubicBezTo>
                <a:cubicBezTo>
                  <a:pt x="5152" y="2022"/>
                  <a:pt x="5121" y="2382"/>
                  <a:pt x="5121" y="2382"/>
                </a:cubicBezTo>
                <a:lnTo>
                  <a:pt x="5121" y="3195"/>
                </a:lnTo>
                <a:lnTo>
                  <a:pt x="5152" y="3229"/>
                </a:lnTo>
                <a:cubicBezTo>
                  <a:pt x="5217" y="3261"/>
                  <a:pt x="5217" y="3326"/>
                  <a:pt x="5217" y="3391"/>
                </a:cubicBezTo>
                <a:lnTo>
                  <a:pt x="5217" y="3881"/>
                </a:lnTo>
                <a:cubicBezTo>
                  <a:pt x="5217" y="3978"/>
                  <a:pt x="5152" y="4077"/>
                  <a:pt x="5055" y="4108"/>
                </a:cubicBezTo>
                <a:lnTo>
                  <a:pt x="4990" y="4142"/>
                </a:lnTo>
                <a:lnTo>
                  <a:pt x="4956" y="4207"/>
                </a:lnTo>
                <a:cubicBezTo>
                  <a:pt x="4891" y="4468"/>
                  <a:pt x="4761" y="4695"/>
                  <a:pt x="4630" y="4925"/>
                </a:cubicBezTo>
                <a:lnTo>
                  <a:pt x="4500" y="5055"/>
                </a:lnTo>
                <a:lnTo>
                  <a:pt x="4469" y="5086"/>
                </a:lnTo>
                <a:lnTo>
                  <a:pt x="4469" y="5608"/>
                </a:lnTo>
                <a:cubicBezTo>
                  <a:pt x="4469" y="5837"/>
                  <a:pt x="4599" y="6033"/>
                  <a:pt x="4826" y="6130"/>
                </a:cubicBezTo>
                <a:lnTo>
                  <a:pt x="6000" y="6750"/>
                </a:lnTo>
                <a:lnTo>
                  <a:pt x="6034" y="6750"/>
                </a:lnTo>
                <a:cubicBezTo>
                  <a:pt x="6000" y="6750"/>
                  <a:pt x="6000" y="6782"/>
                  <a:pt x="5968" y="6782"/>
                </a:cubicBezTo>
                <a:cubicBezTo>
                  <a:pt x="5934" y="6815"/>
                  <a:pt x="5869" y="6847"/>
                  <a:pt x="5838" y="6881"/>
                </a:cubicBezTo>
                <a:cubicBezTo>
                  <a:pt x="5804" y="6912"/>
                  <a:pt x="5773" y="6912"/>
                  <a:pt x="5773" y="6946"/>
                </a:cubicBezTo>
                <a:cubicBezTo>
                  <a:pt x="5708" y="6977"/>
                  <a:pt x="5608" y="7011"/>
                  <a:pt x="5543" y="7042"/>
                </a:cubicBezTo>
                <a:lnTo>
                  <a:pt x="5512" y="7076"/>
                </a:lnTo>
                <a:cubicBezTo>
                  <a:pt x="5348" y="7141"/>
                  <a:pt x="5186" y="7238"/>
                  <a:pt x="5022" y="7272"/>
                </a:cubicBezTo>
                <a:lnTo>
                  <a:pt x="4990" y="7272"/>
                </a:lnTo>
                <a:cubicBezTo>
                  <a:pt x="4925" y="7303"/>
                  <a:pt x="4826" y="7337"/>
                  <a:pt x="4729" y="7368"/>
                </a:cubicBezTo>
                <a:cubicBezTo>
                  <a:pt x="4630" y="7402"/>
                  <a:pt x="4534" y="7402"/>
                  <a:pt x="4469" y="7434"/>
                </a:cubicBezTo>
                <a:lnTo>
                  <a:pt x="4435" y="7434"/>
                </a:lnTo>
                <a:cubicBezTo>
                  <a:pt x="4370" y="7434"/>
                  <a:pt x="4273" y="7434"/>
                  <a:pt x="4174" y="7468"/>
                </a:cubicBezTo>
                <a:lnTo>
                  <a:pt x="3556" y="7468"/>
                </a:lnTo>
                <a:cubicBezTo>
                  <a:pt x="3457" y="7434"/>
                  <a:pt x="3391" y="7434"/>
                  <a:pt x="3295" y="7434"/>
                </a:cubicBezTo>
                <a:cubicBezTo>
                  <a:pt x="3099" y="7402"/>
                  <a:pt x="2904" y="7337"/>
                  <a:pt x="2739" y="7272"/>
                </a:cubicBezTo>
                <a:lnTo>
                  <a:pt x="2708" y="7272"/>
                </a:lnTo>
                <a:cubicBezTo>
                  <a:pt x="2643" y="7238"/>
                  <a:pt x="2544" y="7207"/>
                  <a:pt x="2447" y="7173"/>
                </a:cubicBezTo>
                <a:cubicBezTo>
                  <a:pt x="2382" y="7141"/>
                  <a:pt x="2283" y="7108"/>
                  <a:pt x="2218" y="7076"/>
                </a:cubicBezTo>
                <a:cubicBezTo>
                  <a:pt x="2218" y="7042"/>
                  <a:pt x="2187" y="7042"/>
                  <a:pt x="2187" y="7042"/>
                </a:cubicBezTo>
                <a:cubicBezTo>
                  <a:pt x="2121" y="7011"/>
                  <a:pt x="2056" y="6977"/>
                  <a:pt x="1957" y="6912"/>
                </a:cubicBezTo>
                <a:lnTo>
                  <a:pt x="1926" y="6881"/>
                </a:lnTo>
                <a:cubicBezTo>
                  <a:pt x="1861" y="6847"/>
                  <a:pt x="1795" y="6782"/>
                  <a:pt x="1730" y="6750"/>
                </a:cubicBezTo>
                <a:lnTo>
                  <a:pt x="1696" y="6750"/>
                </a:lnTo>
                <a:cubicBezTo>
                  <a:pt x="1696" y="6750"/>
                  <a:pt x="1696" y="6716"/>
                  <a:pt x="1730" y="6716"/>
                </a:cubicBezTo>
                <a:lnTo>
                  <a:pt x="2839" y="6130"/>
                </a:lnTo>
                <a:cubicBezTo>
                  <a:pt x="3034" y="6033"/>
                  <a:pt x="3131" y="5804"/>
                  <a:pt x="3131" y="5608"/>
                </a:cubicBezTo>
                <a:lnTo>
                  <a:pt x="3131" y="5086"/>
                </a:lnTo>
                <a:lnTo>
                  <a:pt x="3099" y="5055"/>
                </a:lnTo>
                <a:cubicBezTo>
                  <a:pt x="3099" y="5055"/>
                  <a:pt x="2805" y="4664"/>
                  <a:pt x="2674" y="4173"/>
                </a:cubicBezTo>
                <a:lnTo>
                  <a:pt x="2674" y="4108"/>
                </a:lnTo>
                <a:lnTo>
                  <a:pt x="2609" y="4077"/>
                </a:lnTo>
                <a:cubicBezTo>
                  <a:pt x="2544" y="4043"/>
                  <a:pt x="2513" y="3978"/>
                  <a:pt x="2513" y="3881"/>
                </a:cubicBezTo>
                <a:lnTo>
                  <a:pt x="2513" y="3391"/>
                </a:lnTo>
                <a:cubicBezTo>
                  <a:pt x="2513" y="3326"/>
                  <a:pt x="2544" y="3261"/>
                  <a:pt x="2609" y="3229"/>
                </a:cubicBezTo>
                <a:lnTo>
                  <a:pt x="2643" y="3195"/>
                </a:lnTo>
                <a:lnTo>
                  <a:pt x="2643" y="2382"/>
                </a:lnTo>
                <a:cubicBezTo>
                  <a:pt x="2643" y="2382"/>
                  <a:pt x="2609" y="2022"/>
                  <a:pt x="2839" y="1761"/>
                </a:cubicBezTo>
                <a:cubicBezTo>
                  <a:pt x="3034" y="1534"/>
                  <a:pt x="3391" y="1404"/>
                  <a:pt x="3882" y="1404"/>
                </a:cubicBezTo>
                <a:close/>
                <a:moveTo>
                  <a:pt x="3882" y="0"/>
                </a:moveTo>
                <a:cubicBezTo>
                  <a:pt x="1730" y="0"/>
                  <a:pt x="1" y="1730"/>
                  <a:pt x="1" y="3881"/>
                </a:cubicBezTo>
                <a:cubicBezTo>
                  <a:pt x="1" y="5021"/>
                  <a:pt x="491" y="6033"/>
                  <a:pt x="1274" y="6716"/>
                </a:cubicBezTo>
                <a:lnTo>
                  <a:pt x="1240" y="6750"/>
                </a:lnTo>
                <a:lnTo>
                  <a:pt x="1370" y="6847"/>
                </a:lnTo>
                <a:lnTo>
                  <a:pt x="1404" y="6847"/>
                </a:lnTo>
                <a:cubicBezTo>
                  <a:pt x="1469" y="6912"/>
                  <a:pt x="1535" y="6977"/>
                  <a:pt x="1600" y="7011"/>
                </a:cubicBezTo>
                <a:cubicBezTo>
                  <a:pt x="1631" y="7042"/>
                  <a:pt x="1665" y="7042"/>
                  <a:pt x="1696" y="7076"/>
                </a:cubicBezTo>
                <a:cubicBezTo>
                  <a:pt x="1761" y="7108"/>
                  <a:pt x="1827" y="7173"/>
                  <a:pt x="1926" y="7207"/>
                </a:cubicBezTo>
                <a:cubicBezTo>
                  <a:pt x="1926" y="7238"/>
                  <a:pt x="1957" y="7238"/>
                  <a:pt x="1957" y="7238"/>
                </a:cubicBezTo>
                <a:cubicBezTo>
                  <a:pt x="2056" y="7303"/>
                  <a:pt x="2153" y="7337"/>
                  <a:pt x="2218" y="7368"/>
                </a:cubicBezTo>
                <a:cubicBezTo>
                  <a:pt x="2252" y="7368"/>
                  <a:pt x="2252" y="7402"/>
                  <a:pt x="2252" y="7402"/>
                </a:cubicBezTo>
                <a:cubicBezTo>
                  <a:pt x="2544" y="7533"/>
                  <a:pt x="2870" y="7629"/>
                  <a:pt x="3196" y="7694"/>
                </a:cubicBezTo>
                <a:cubicBezTo>
                  <a:pt x="3326" y="7694"/>
                  <a:pt x="3425" y="7728"/>
                  <a:pt x="3522" y="7728"/>
                </a:cubicBezTo>
                <a:lnTo>
                  <a:pt x="3556" y="7728"/>
                </a:lnTo>
                <a:cubicBezTo>
                  <a:pt x="3652" y="7760"/>
                  <a:pt x="3783" y="7760"/>
                  <a:pt x="3882" y="7760"/>
                </a:cubicBezTo>
                <a:cubicBezTo>
                  <a:pt x="3978" y="7760"/>
                  <a:pt x="4077" y="7760"/>
                  <a:pt x="4174" y="7728"/>
                </a:cubicBezTo>
                <a:lnTo>
                  <a:pt x="4239" y="7728"/>
                </a:lnTo>
                <a:cubicBezTo>
                  <a:pt x="4338" y="7728"/>
                  <a:pt x="4435" y="7694"/>
                  <a:pt x="4534" y="7694"/>
                </a:cubicBezTo>
                <a:lnTo>
                  <a:pt x="4565" y="7694"/>
                </a:lnTo>
                <a:cubicBezTo>
                  <a:pt x="4891" y="7629"/>
                  <a:pt x="5186" y="7533"/>
                  <a:pt x="5478" y="7402"/>
                </a:cubicBezTo>
                <a:cubicBezTo>
                  <a:pt x="5478" y="7402"/>
                  <a:pt x="5512" y="7402"/>
                  <a:pt x="5512" y="7368"/>
                </a:cubicBezTo>
                <a:cubicBezTo>
                  <a:pt x="5608" y="7337"/>
                  <a:pt x="5674" y="7303"/>
                  <a:pt x="5773" y="7238"/>
                </a:cubicBezTo>
                <a:cubicBezTo>
                  <a:pt x="5804" y="7238"/>
                  <a:pt x="5804" y="7238"/>
                  <a:pt x="5838" y="7207"/>
                </a:cubicBezTo>
                <a:cubicBezTo>
                  <a:pt x="5903" y="7173"/>
                  <a:pt x="5968" y="7141"/>
                  <a:pt x="6065" y="7076"/>
                </a:cubicBezTo>
                <a:cubicBezTo>
                  <a:pt x="6065" y="7042"/>
                  <a:pt x="6099" y="7042"/>
                  <a:pt x="6130" y="7011"/>
                </a:cubicBezTo>
                <a:cubicBezTo>
                  <a:pt x="6195" y="6977"/>
                  <a:pt x="6260" y="6946"/>
                  <a:pt x="6326" y="6881"/>
                </a:cubicBezTo>
                <a:cubicBezTo>
                  <a:pt x="6326" y="6881"/>
                  <a:pt x="6326" y="6847"/>
                  <a:pt x="6360" y="6847"/>
                </a:cubicBezTo>
                <a:lnTo>
                  <a:pt x="6490" y="6750"/>
                </a:lnTo>
                <a:cubicBezTo>
                  <a:pt x="7272" y="6033"/>
                  <a:pt x="7760" y="5021"/>
                  <a:pt x="7760" y="3881"/>
                </a:cubicBezTo>
                <a:cubicBezTo>
                  <a:pt x="7760" y="1730"/>
                  <a:pt x="6000" y="0"/>
                  <a:pt x="3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73"/>
          <p:cNvGrpSpPr/>
          <p:nvPr/>
        </p:nvGrpSpPr>
        <p:grpSpPr>
          <a:xfrm>
            <a:off x="2671459" y="1535645"/>
            <a:ext cx="516282" cy="518237"/>
            <a:chOff x="3074520" y="5895394"/>
            <a:chExt cx="1010733" cy="1014559"/>
          </a:xfrm>
        </p:grpSpPr>
        <p:sp>
          <p:nvSpPr>
            <p:cNvPr id="1755" name="Google Shape;1755;p73"/>
            <p:cNvSpPr/>
            <p:nvPr/>
          </p:nvSpPr>
          <p:spPr>
            <a:xfrm>
              <a:off x="3460813" y="6098354"/>
              <a:ext cx="238024" cy="238263"/>
            </a:xfrm>
            <a:custGeom>
              <a:rect b="b" l="l" r="r" t="t"/>
              <a:pathLst>
                <a:path extrusionOk="0" h="1991" w="1989">
                  <a:moveTo>
                    <a:pt x="1010" y="295"/>
                  </a:moveTo>
                  <a:cubicBezTo>
                    <a:pt x="1370" y="295"/>
                    <a:pt x="1696" y="621"/>
                    <a:pt x="1696" y="978"/>
                  </a:cubicBezTo>
                  <a:cubicBezTo>
                    <a:pt x="1696" y="1369"/>
                    <a:pt x="1370" y="1695"/>
                    <a:pt x="1010" y="1695"/>
                  </a:cubicBezTo>
                  <a:cubicBezTo>
                    <a:pt x="619" y="1695"/>
                    <a:pt x="293" y="1369"/>
                    <a:pt x="293" y="978"/>
                  </a:cubicBezTo>
                  <a:cubicBezTo>
                    <a:pt x="293" y="621"/>
                    <a:pt x="619" y="295"/>
                    <a:pt x="1010" y="295"/>
                  </a:cubicBezTo>
                  <a:close/>
                  <a:moveTo>
                    <a:pt x="1010" y="0"/>
                  </a:moveTo>
                  <a:cubicBezTo>
                    <a:pt x="457" y="0"/>
                    <a:pt x="1" y="457"/>
                    <a:pt x="1" y="978"/>
                  </a:cubicBezTo>
                  <a:cubicBezTo>
                    <a:pt x="1" y="1534"/>
                    <a:pt x="457" y="1990"/>
                    <a:pt x="1010" y="1990"/>
                  </a:cubicBezTo>
                  <a:cubicBezTo>
                    <a:pt x="1532" y="1990"/>
                    <a:pt x="1988" y="1534"/>
                    <a:pt x="1988" y="978"/>
                  </a:cubicBezTo>
                  <a:cubicBezTo>
                    <a:pt x="1988" y="457"/>
                    <a:pt x="1532" y="0"/>
                    <a:pt x="1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3"/>
            <p:cNvSpPr/>
            <p:nvPr/>
          </p:nvSpPr>
          <p:spPr>
            <a:xfrm>
              <a:off x="3222671" y="5895394"/>
              <a:ext cx="710241" cy="924929"/>
            </a:xfrm>
            <a:custGeom>
              <a:rect b="b" l="l" r="r" t="t"/>
              <a:pathLst>
                <a:path extrusionOk="0" h="7729" w="5935">
                  <a:moveTo>
                    <a:pt x="2969" y="296"/>
                  </a:moveTo>
                  <a:cubicBezTo>
                    <a:pt x="3621" y="296"/>
                    <a:pt x="4208" y="556"/>
                    <a:pt x="4664" y="1013"/>
                  </a:cubicBezTo>
                  <a:cubicBezTo>
                    <a:pt x="5512" y="1860"/>
                    <a:pt x="5642" y="3457"/>
                    <a:pt x="4891" y="4435"/>
                  </a:cubicBezTo>
                  <a:lnTo>
                    <a:pt x="2969" y="7238"/>
                  </a:lnTo>
                  <a:lnTo>
                    <a:pt x="1013" y="4435"/>
                  </a:lnTo>
                  <a:cubicBezTo>
                    <a:pt x="296" y="3457"/>
                    <a:pt x="392" y="1860"/>
                    <a:pt x="1240" y="1013"/>
                  </a:cubicBezTo>
                  <a:cubicBezTo>
                    <a:pt x="1696" y="556"/>
                    <a:pt x="2317" y="296"/>
                    <a:pt x="2969" y="296"/>
                  </a:cubicBezTo>
                  <a:close/>
                  <a:moveTo>
                    <a:pt x="2969" y="1"/>
                  </a:moveTo>
                  <a:cubicBezTo>
                    <a:pt x="2252" y="1"/>
                    <a:pt x="1566" y="296"/>
                    <a:pt x="1044" y="817"/>
                  </a:cubicBezTo>
                  <a:cubicBezTo>
                    <a:pt x="100" y="1761"/>
                    <a:pt x="1" y="3522"/>
                    <a:pt x="783" y="4599"/>
                  </a:cubicBezTo>
                  <a:lnTo>
                    <a:pt x="2969" y="7729"/>
                  </a:lnTo>
                  <a:lnTo>
                    <a:pt x="5121" y="4599"/>
                  </a:lnTo>
                  <a:cubicBezTo>
                    <a:pt x="5934" y="3522"/>
                    <a:pt x="5804" y="1761"/>
                    <a:pt x="4860" y="817"/>
                  </a:cubicBezTo>
                  <a:cubicBezTo>
                    <a:pt x="4370" y="296"/>
                    <a:pt x="3686" y="1"/>
                    <a:pt x="29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3"/>
            <p:cNvSpPr/>
            <p:nvPr/>
          </p:nvSpPr>
          <p:spPr>
            <a:xfrm>
              <a:off x="3074520" y="6621070"/>
              <a:ext cx="1010733" cy="288883"/>
            </a:xfrm>
            <a:custGeom>
              <a:rect b="b" l="l" r="r" t="t"/>
              <a:pathLst>
                <a:path extrusionOk="0" h="2414" w="8446">
                  <a:moveTo>
                    <a:pt x="2512" y="1"/>
                  </a:moveTo>
                  <a:cubicBezTo>
                    <a:pt x="1043" y="196"/>
                    <a:pt x="0" y="687"/>
                    <a:pt x="0" y="1208"/>
                  </a:cubicBezTo>
                  <a:cubicBezTo>
                    <a:pt x="0" y="1795"/>
                    <a:pt x="1468" y="2413"/>
                    <a:pt x="4238" y="2413"/>
                  </a:cubicBezTo>
                  <a:cubicBezTo>
                    <a:pt x="7011" y="2413"/>
                    <a:pt x="8445" y="1795"/>
                    <a:pt x="8445" y="1208"/>
                  </a:cubicBezTo>
                  <a:cubicBezTo>
                    <a:pt x="8445" y="687"/>
                    <a:pt x="7402" y="196"/>
                    <a:pt x="5934" y="1"/>
                  </a:cubicBezTo>
                  <a:cubicBezTo>
                    <a:pt x="5868" y="1"/>
                    <a:pt x="5772" y="66"/>
                    <a:pt x="5772" y="131"/>
                  </a:cubicBezTo>
                  <a:cubicBezTo>
                    <a:pt x="5772" y="196"/>
                    <a:pt x="5837" y="262"/>
                    <a:pt x="5902" y="295"/>
                  </a:cubicBezTo>
                  <a:cubicBezTo>
                    <a:pt x="7368" y="457"/>
                    <a:pt x="8184" y="948"/>
                    <a:pt x="8184" y="1208"/>
                  </a:cubicBezTo>
                  <a:cubicBezTo>
                    <a:pt x="8184" y="1600"/>
                    <a:pt x="6685" y="2121"/>
                    <a:pt x="4238" y="2121"/>
                  </a:cubicBezTo>
                  <a:cubicBezTo>
                    <a:pt x="1794" y="2121"/>
                    <a:pt x="295" y="1600"/>
                    <a:pt x="295" y="1208"/>
                  </a:cubicBezTo>
                  <a:cubicBezTo>
                    <a:pt x="295" y="948"/>
                    <a:pt x="1077" y="457"/>
                    <a:pt x="2543" y="295"/>
                  </a:cubicBezTo>
                  <a:cubicBezTo>
                    <a:pt x="2642" y="262"/>
                    <a:pt x="2673" y="196"/>
                    <a:pt x="2673" y="131"/>
                  </a:cubicBezTo>
                  <a:cubicBezTo>
                    <a:pt x="2673" y="66"/>
                    <a:pt x="2608" y="1"/>
                    <a:pt x="25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8" name="Google Shape;1758;p73"/>
          <p:cNvGrpSpPr/>
          <p:nvPr/>
        </p:nvGrpSpPr>
        <p:grpSpPr>
          <a:xfrm>
            <a:off x="5955309" y="1536719"/>
            <a:ext cx="516282" cy="516099"/>
            <a:chOff x="6702774" y="5961931"/>
            <a:chExt cx="1010733" cy="1010374"/>
          </a:xfrm>
        </p:grpSpPr>
        <p:sp>
          <p:nvSpPr>
            <p:cNvPr id="1759" name="Google Shape;1759;p73"/>
            <p:cNvSpPr/>
            <p:nvPr/>
          </p:nvSpPr>
          <p:spPr>
            <a:xfrm>
              <a:off x="6702774" y="5961931"/>
              <a:ext cx="1010733" cy="1010374"/>
            </a:xfrm>
            <a:custGeom>
              <a:rect b="b" l="l" r="r" t="t"/>
              <a:pathLst>
                <a:path extrusionOk="0" h="8443" w="8446">
                  <a:moveTo>
                    <a:pt x="4208" y="261"/>
                  </a:moveTo>
                  <a:cubicBezTo>
                    <a:pt x="6391" y="261"/>
                    <a:pt x="8151" y="2022"/>
                    <a:pt x="8151" y="4205"/>
                  </a:cubicBezTo>
                  <a:cubicBezTo>
                    <a:pt x="8151" y="6390"/>
                    <a:pt x="6391" y="8151"/>
                    <a:pt x="4208" y="8151"/>
                  </a:cubicBezTo>
                  <a:cubicBezTo>
                    <a:pt x="2056" y="8151"/>
                    <a:pt x="295" y="6390"/>
                    <a:pt x="295" y="4205"/>
                  </a:cubicBezTo>
                  <a:cubicBezTo>
                    <a:pt x="295" y="2022"/>
                    <a:pt x="2056" y="261"/>
                    <a:pt x="4208" y="261"/>
                  </a:cubicBezTo>
                  <a:close/>
                  <a:moveTo>
                    <a:pt x="4208" y="0"/>
                  </a:moveTo>
                  <a:cubicBezTo>
                    <a:pt x="1892" y="0"/>
                    <a:pt x="1" y="1891"/>
                    <a:pt x="1" y="4205"/>
                  </a:cubicBezTo>
                  <a:cubicBezTo>
                    <a:pt x="1" y="6552"/>
                    <a:pt x="1892" y="8443"/>
                    <a:pt x="4208" y="8443"/>
                  </a:cubicBezTo>
                  <a:cubicBezTo>
                    <a:pt x="6555" y="8443"/>
                    <a:pt x="8446" y="6552"/>
                    <a:pt x="8446" y="4205"/>
                  </a:cubicBezTo>
                  <a:cubicBezTo>
                    <a:pt x="8446" y="1891"/>
                    <a:pt x="6555" y="0"/>
                    <a:pt x="4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3"/>
            <p:cNvSpPr/>
            <p:nvPr/>
          </p:nvSpPr>
          <p:spPr>
            <a:xfrm>
              <a:off x="7007093" y="6211561"/>
              <a:ext cx="269497" cy="320117"/>
            </a:xfrm>
            <a:custGeom>
              <a:rect b="b" l="l" r="r" t="t"/>
              <a:pathLst>
                <a:path extrusionOk="0" h="2675" w="2252">
                  <a:moveTo>
                    <a:pt x="1665" y="1827"/>
                  </a:moveTo>
                  <a:cubicBezTo>
                    <a:pt x="1826" y="1827"/>
                    <a:pt x="1957" y="1957"/>
                    <a:pt x="1957" y="2119"/>
                  </a:cubicBezTo>
                  <a:cubicBezTo>
                    <a:pt x="1957" y="2249"/>
                    <a:pt x="1826" y="2379"/>
                    <a:pt x="1665" y="2379"/>
                  </a:cubicBezTo>
                  <a:cubicBezTo>
                    <a:pt x="1534" y="2379"/>
                    <a:pt x="1404" y="2249"/>
                    <a:pt x="1404" y="2119"/>
                  </a:cubicBezTo>
                  <a:cubicBezTo>
                    <a:pt x="1404" y="1957"/>
                    <a:pt x="1534" y="1827"/>
                    <a:pt x="1665" y="1827"/>
                  </a:cubicBezTo>
                  <a:close/>
                  <a:moveTo>
                    <a:pt x="1665" y="1"/>
                  </a:moveTo>
                  <a:cubicBezTo>
                    <a:pt x="1599" y="1"/>
                    <a:pt x="1534" y="66"/>
                    <a:pt x="1534" y="131"/>
                  </a:cubicBezTo>
                  <a:lnTo>
                    <a:pt x="1534" y="1566"/>
                  </a:lnTo>
                  <a:cubicBezTo>
                    <a:pt x="1339" y="1631"/>
                    <a:pt x="1174" y="1761"/>
                    <a:pt x="1143" y="1957"/>
                  </a:cubicBezTo>
                  <a:lnTo>
                    <a:pt x="131" y="1957"/>
                  </a:lnTo>
                  <a:cubicBezTo>
                    <a:pt x="66" y="1957"/>
                    <a:pt x="1" y="2022"/>
                    <a:pt x="1" y="2119"/>
                  </a:cubicBezTo>
                  <a:cubicBezTo>
                    <a:pt x="1" y="2184"/>
                    <a:pt x="66" y="2249"/>
                    <a:pt x="131" y="2249"/>
                  </a:cubicBezTo>
                  <a:lnTo>
                    <a:pt x="1143" y="2249"/>
                  </a:lnTo>
                  <a:cubicBezTo>
                    <a:pt x="1208" y="2479"/>
                    <a:pt x="1404" y="2674"/>
                    <a:pt x="1665" y="2674"/>
                  </a:cubicBezTo>
                  <a:cubicBezTo>
                    <a:pt x="1991" y="2674"/>
                    <a:pt x="2251" y="2413"/>
                    <a:pt x="2251" y="2119"/>
                  </a:cubicBezTo>
                  <a:cubicBezTo>
                    <a:pt x="2251" y="1858"/>
                    <a:pt x="2056" y="1631"/>
                    <a:pt x="1826" y="1566"/>
                  </a:cubicBezTo>
                  <a:lnTo>
                    <a:pt x="1826" y="131"/>
                  </a:lnTo>
                  <a:cubicBezTo>
                    <a:pt x="1826" y="66"/>
                    <a:pt x="1761" y="1"/>
                    <a:pt x="1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3"/>
            <p:cNvSpPr/>
            <p:nvPr/>
          </p:nvSpPr>
          <p:spPr>
            <a:xfrm>
              <a:off x="7190666" y="6074899"/>
              <a:ext cx="35063" cy="50979"/>
            </a:xfrm>
            <a:custGeom>
              <a:rect b="b" l="l" r="r" t="t"/>
              <a:pathLst>
                <a:path extrusionOk="0" h="426" w="293">
                  <a:moveTo>
                    <a:pt x="131" y="1"/>
                  </a:moveTo>
                  <a:cubicBezTo>
                    <a:pt x="65" y="1"/>
                    <a:pt x="0" y="66"/>
                    <a:pt x="0" y="165"/>
                  </a:cubicBezTo>
                  <a:lnTo>
                    <a:pt x="0" y="295"/>
                  </a:lnTo>
                  <a:cubicBezTo>
                    <a:pt x="0" y="360"/>
                    <a:pt x="65" y="426"/>
                    <a:pt x="131" y="426"/>
                  </a:cubicBezTo>
                  <a:cubicBezTo>
                    <a:pt x="227" y="426"/>
                    <a:pt x="292" y="360"/>
                    <a:pt x="292" y="295"/>
                  </a:cubicBezTo>
                  <a:lnTo>
                    <a:pt x="292" y="165"/>
                  </a:lnTo>
                  <a:cubicBezTo>
                    <a:pt x="292" y="66"/>
                    <a:pt x="227" y="1"/>
                    <a:pt x="1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3"/>
            <p:cNvSpPr/>
            <p:nvPr/>
          </p:nvSpPr>
          <p:spPr>
            <a:xfrm>
              <a:off x="7190666" y="6800574"/>
              <a:ext cx="35063" cy="50979"/>
            </a:xfrm>
            <a:custGeom>
              <a:rect b="b" l="l" r="r" t="t"/>
              <a:pathLst>
                <a:path extrusionOk="0" h="426" w="293">
                  <a:moveTo>
                    <a:pt x="131" y="0"/>
                  </a:moveTo>
                  <a:cubicBezTo>
                    <a:pt x="65" y="0"/>
                    <a:pt x="0" y="66"/>
                    <a:pt x="0" y="131"/>
                  </a:cubicBezTo>
                  <a:lnTo>
                    <a:pt x="0" y="295"/>
                  </a:lnTo>
                  <a:cubicBezTo>
                    <a:pt x="0" y="360"/>
                    <a:pt x="65" y="426"/>
                    <a:pt x="131" y="426"/>
                  </a:cubicBezTo>
                  <a:cubicBezTo>
                    <a:pt x="227" y="426"/>
                    <a:pt x="292" y="360"/>
                    <a:pt x="292" y="295"/>
                  </a:cubicBezTo>
                  <a:lnTo>
                    <a:pt x="292" y="131"/>
                  </a:lnTo>
                  <a:cubicBezTo>
                    <a:pt x="292" y="66"/>
                    <a:pt x="227" y="0"/>
                    <a:pt x="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3"/>
            <p:cNvSpPr/>
            <p:nvPr/>
          </p:nvSpPr>
          <p:spPr>
            <a:xfrm>
              <a:off x="7545486" y="6445635"/>
              <a:ext cx="50979" cy="35183"/>
            </a:xfrm>
            <a:custGeom>
              <a:rect b="b" l="l" r="r" t="t"/>
              <a:pathLst>
                <a:path extrusionOk="0" h="294" w="426">
                  <a:moveTo>
                    <a:pt x="131" y="1"/>
                  </a:moveTo>
                  <a:cubicBezTo>
                    <a:pt x="66" y="1"/>
                    <a:pt x="1" y="66"/>
                    <a:pt x="1" y="163"/>
                  </a:cubicBezTo>
                  <a:cubicBezTo>
                    <a:pt x="1" y="228"/>
                    <a:pt x="66" y="293"/>
                    <a:pt x="131" y="293"/>
                  </a:cubicBezTo>
                  <a:lnTo>
                    <a:pt x="261" y="293"/>
                  </a:lnTo>
                  <a:cubicBezTo>
                    <a:pt x="361" y="293"/>
                    <a:pt x="426" y="228"/>
                    <a:pt x="426" y="163"/>
                  </a:cubicBezTo>
                  <a:cubicBezTo>
                    <a:pt x="426" y="66"/>
                    <a:pt x="361"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3"/>
            <p:cNvSpPr/>
            <p:nvPr/>
          </p:nvSpPr>
          <p:spPr>
            <a:xfrm>
              <a:off x="6819811" y="6445635"/>
              <a:ext cx="50979" cy="35183"/>
            </a:xfrm>
            <a:custGeom>
              <a:rect b="b" l="l" r="r" t="t"/>
              <a:pathLst>
                <a:path extrusionOk="0" h="294" w="426">
                  <a:moveTo>
                    <a:pt x="131" y="1"/>
                  </a:moveTo>
                  <a:cubicBezTo>
                    <a:pt x="66" y="1"/>
                    <a:pt x="1" y="66"/>
                    <a:pt x="1" y="163"/>
                  </a:cubicBezTo>
                  <a:cubicBezTo>
                    <a:pt x="1" y="228"/>
                    <a:pt x="66" y="293"/>
                    <a:pt x="131" y="293"/>
                  </a:cubicBezTo>
                  <a:lnTo>
                    <a:pt x="295" y="293"/>
                  </a:lnTo>
                  <a:cubicBezTo>
                    <a:pt x="361" y="293"/>
                    <a:pt x="426" y="228"/>
                    <a:pt x="426" y="163"/>
                  </a:cubicBezTo>
                  <a:cubicBezTo>
                    <a:pt x="426" y="66"/>
                    <a:pt x="361"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73"/>
            <p:cNvSpPr/>
            <p:nvPr/>
          </p:nvSpPr>
          <p:spPr>
            <a:xfrm>
              <a:off x="7440296" y="6185114"/>
              <a:ext cx="46911" cy="45953"/>
            </a:xfrm>
            <a:custGeom>
              <a:rect b="b" l="l" r="r" t="t"/>
              <a:pathLst>
                <a:path extrusionOk="0" h="384" w="392">
                  <a:moveTo>
                    <a:pt x="248" y="1"/>
                  </a:moveTo>
                  <a:cubicBezTo>
                    <a:pt x="212" y="1"/>
                    <a:pt x="179" y="9"/>
                    <a:pt x="162" y="26"/>
                  </a:cubicBezTo>
                  <a:lnTo>
                    <a:pt x="66" y="123"/>
                  </a:lnTo>
                  <a:cubicBezTo>
                    <a:pt x="1" y="188"/>
                    <a:pt x="1" y="287"/>
                    <a:pt x="66" y="352"/>
                  </a:cubicBezTo>
                  <a:cubicBezTo>
                    <a:pt x="66" y="352"/>
                    <a:pt x="97" y="384"/>
                    <a:pt x="162" y="384"/>
                  </a:cubicBezTo>
                  <a:cubicBezTo>
                    <a:pt x="196" y="384"/>
                    <a:pt x="228" y="352"/>
                    <a:pt x="262" y="352"/>
                  </a:cubicBezTo>
                  <a:lnTo>
                    <a:pt x="358" y="222"/>
                  </a:lnTo>
                  <a:cubicBezTo>
                    <a:pt x="392" y="188"/>
                    <a:pt x="392" y="91"/>
                    <a:pt x="358" y="26"/>
                  </a:cubicBezTo>
                  <a:cubicBezTo>
                    <a:pt x="325" y="9"/>
                    <a:pt x="285" y="1"/>
                    <a:pt x="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73"/>
            <p:cNvSpPr/>
            <p:nvPr/>
          </p:nvSpPr>
          <p:spPr>
            <a:xfrm>
              <a:off x="6929069" y="6697300"/>
              <a:ext cx="46911" cy="44996"/>
            </a:xfrm>
            <a:custGeom>
              <a:rect b="b" l="l" r="r" t="t"/>
              <a:pathLst>
                <a:path extrusionOk="0" h="376" w="392">
                  <a:moveTo>
                    <a:pt x="241" y="1"/>
                  </a:moveTo>
                  <a:cubicBezTo>
                    <a:pt x="205" y="1"/>
                    <a:pt x="164" y="17"/>
                    <a:pt x="131" y="50"/>
                  </a:cubicBezTo>
                  <a:lnTo>
                    <a:pt x="34" y="146"/>
                  </a:lnTo>
                  <a:cubicBezTo>
                    <a:pt x="1" y="180"/>
                    <a:pt x="1" y="277"/>
                    <a:pt x="34" y="342"/>
                  </a:cubicBezTo>
                  <a:cubicBezTo>
                    <a:pt x="66" y="376"/>
                    <a:pt x="100" y="376"/>
                    <a:pt x="131" y="376"/>
                  </a:cubicBezTo>
                  <a:cubicBezTo>
                    <a:pt x="165" y="376"/>
                    <a:pt x="196" y="376"/>
                    <a:pt x="230" y="342"/>
                  </a:cubicBezTo>
                  <a:lnTo>
                    <a:pt x="327" y="245"/>
                  </a:lnTo>
                  <a:cubicBezTo>
                    <a:pt x="392" y="180"/>
                    <a:pt x="392" y="81"/>
                    <a:pt x="327" y="50"/>
                  </a:cubicBezTo>
                  <a:cubicBezTo>
                    <a:pt x="311" y="17"/>
                    <a:pt x="278" y="1"/>
                    <a:pt x="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73"/>
            <p:cNvSpPr/>
            <p:nvPr/>
          </p:nvSpPr>
          <p:spPr>
            <a:xfrm>
              <a:off x="7440296" y="6697300"/>
              <a:ext cx="46911" cy="44996"/>
            </a:xfrm>
            <a:custGeom>
              <a:rect b="b" l="l" r="r" t="t"/>
              <a:pathLst>
                <a:path extrusionOk="0" h="376" w="392">
                  <a:moveTo>
                    <a:pt x="151" y="1"/>
                  </a:moveTo>
                  <a:cubicBezTo>
                    <a:pt x="114" y="1"/>
                    <a:pt x="82" y="17"/>
                    <a:pt x="66" y="50"/>
                  </a:cubicBezTo>
                  <a:cubicBezTo>
                    <a:pt x="1" y="81"/>
                    <a:pt x="1" y="180"/>
                    <a:pt x="66" y="245"/>
                  </a:cubicBezTo>
                  <a:lnTo>
                    <a:pt x="162" y="342"/>
                  </a:lnTo>
                  <a:cubicBezTo>
                    <a:pt x="162" y="376"/>
                    <a:pt x="228" y="376"/>
                    <a:pt x="262" y="376"/>
                  </a:cubicBezTo>
                  <a:cubicBezTo>
                    <a:pt x="293" y="376"/>
                    <a:pt x="327" y="376"/>
                    <a:pt x="358" y="342"/>
                  </a:cubicBezTo>
                  <a:cubicBezTo>
                    <a:pt x="392" y="277"/>
                    <a:pt x="392" y="180"/>
                    <a:pt x="358" y="146"/>
                  </a:cubicBezTo>
                  <a:lnTo>
                    <a:pt x="262" y="50"/>
                  </a:lnTo>
                  <a:cubicBezTo>
                    <a:pt x="229" y="17"/>
                    <a:pt x="188" y="1"/>
                    <a:pt x="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3"/>
            <p:cNvSpPr/>
            <p:nvPr/>
          </p:nvSpPr>
          <p:spPr>
            <a:xfrm>
              <a:off x="6929069" y="6185114"/>
              <a:ext cx="46911" cy="45953"/>
            </a:xfrm>
            <a:custGeom>
              <a:rect b="b" l="l" r="r" t="t"/>
              <a:pathLst>
                <a:path extrusionOk="0" h="384" w="392">
                  <a:moveTo>
                    <a:pt x="144" y="1"/>
                  </a:moveTo>
                  <a:cubicBezTo>
                    <a:pt x="108" y="1"/>
                    <a:pt x="67" y="9"/>
                    <a:pt x="34" y="26"/>
                  </a:cubicBezTo>
                  <a:cubicBezTo>
                    <a:pt x="1" y="91"/>
                    <a:pt x="1" y="188"/>
                    <a:pt x="34" y="222"/>
                  </a:cubicBezTo>
                  <a:lnTo>
                    <a:pt x="131" y="352"/>
                  </a:lnTo>
                  <a:cubicBezTo>
                    <a:pt x="165" y="352"/>
                    <a:pt x="196" y="384"/>
                    <a:pt x="230" y="384"/>
                  </a:cubicBezTo>
                  <a:cubicBezTo>
                    <a:pt x="261" y="384"/>
                    <a:pt x="327" y="352"/>
                    <a:pt x="327" y="352"/>
                  </a:cubicBezTo>
                  <a:cubicBezTo>
                    <a:pt x="392" y="287"/>
                    <a:pt x="392" y="188"/>
                    <a:pt x="327" y="123"/>
                  </a:cubicBezTo>
                  <a:lnTo>
                    <a:pt x="230" y="26"/>
                  </a:lnTo>
                  <a:cubicBezTo>
                    <a:pt x="213" y="9"/>
                    <a:pt x="181" y="1"/>
                    <a:pt x="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9" name="Google Shape;1769;p73"/>
          <p:cNvSpPr/>
          <p:nvPr/>
        </p:nvSpPr>
        <p:spPr>
          <a:xfrm>
            <a:off x="7601147" y="1622398"/>
            <a:ext cx="516283" cy="344773"/>
          </a:xfrm>
          <a:custGeom>
            <a:rect b="b" l="l" r="r" t="t"/>
            <a:pathLst>
              <a:path extrusionOk="0" h="5640" w="8446">
                <a:moveTo>
                  <a:pt x="4794" y="293"/>
                </a:moveTo>
                <a:cubicBezTo>
                  <a:pt x="5868" y="293"/>
                  <a:pt x="6781" y="1141"/>
                  <a:pt x="6880" y="2218"/>
                </a:cubicBezTo>
                <a:cubicBezTo>
                  <a:pt x="6750" y="2218"/>
                  <a:pt x="6520" y="2218"/>
                  <a:pt x="6293" y="2249"/>
                </a:cubicBezTo>
                <a:cubicBezTo>
                  <a:pt x="6228" y="2249"/>
                  <a:pt x="6163" y="2348"/>
                  <a:pt x="6194" y="2414"/>
                </a:cubicBezTo>
                <a:cubicBezTo>
                  <a:pt x="6194" y="2479"/>
                  <a:pt x="6260" y="2544"/>
                  <a:pt x="6325" y="2544"/>
                </a:cubicBezTo>
                <a:lnTo>
                  <a:pt x="6359" y="2544"/>
                </a:lnTo>
                <a:cubicBezTo>
                  <a:pt x="6483" y="2516"/>
                  <a:pt x="6614" y="2506"/>
                  <a:pt x="6725" y="2506"/>
                </a:cubicBezTo>
                <a:cubicBezTo>
                  <a:pt x="6876" y="2506"/>
                  <a:pt x="6991" y="2524"/>
                  <a:pt x="7011" y="2544"/>
                </a:cubicBezTo>
                <a:cubicBezTo>
                  <a:pt x="7663" y="2640"/>
                  <a:pt x="8150" y="3261"/>
                  <a:pt x="8150" y="3944"/>
                </a:cubicBezTo>
                <a:cubicBezTo>
                  <a:pt x="8150" y="4727"/>
                  <a:pt x="7532" y="5348"/>
                  <a:pt x="6750" y="5348"/>
                </a:cubicBezTo>
                <a:lnTo>
                  <a:pt x="1794" y="5348"/>
                </a:lnTo>
                <a:cubicBezTo>
                  <a:pt x="947" y="5348"/>
                  <a:pt x="261" y="4662"/>
                  <a:pt x="261" y="3814"/>
                </a:cubicBezTo>
                <a:cubicBezTo>
                  <a:pt x="261" y="3227"/>
                  <a:pt x="652" y="2640"/>
                  <a:pt x="1174" y="2380"/>
                </a:cubicBezTo>
                <a:lnTo>
                  <a:pt x="1273" y="2348"/>
                </a:lnTo>
                <a:lnTo>
                  <a:pt x="1273" y="2249"/>
                </a:lnTo>
                <a:lnTo>
                  <a:pt x="1273" y="2184"/>
                </a:lnTo>
                <a:lnTo>
                  <a:pt x="1273" y="2153"/>
                </a:lnTo>
                <a:lnTo>
                  <a:pt x="1273" y="2119"/>
                </a:lnTo>
                <a:cubicBezTo>
                  <a:pt x="1273" y="1566"/>
                  <a:pt x="1695" y="1109"/>
                  <a:pt x="2251" y="1109"/>
                </a:cubicBezTo>
                <a:cubicBezTo>
                  <a:pt x="2282" y="1109"/>
                  <a:pt x="2316" y="1141"/>
                  <a:pt x="2381" y="1141"/>
                </a:cubicBezTo>
                <a:lnTo>
                  <a:pt x="2413" y="1141"/>
                </a:lnTo>
                <a:cubicBezTo>
                  <a:pt x="2446" y="1141"/>
                  <a:pt x="2478" y="1141"/>
                  <a:pt x="2512" y="1175"/>
                </a:cubicBezTo>
                <a:lnTo>
                  <a:pt x="2543" y="1175"/>
                </a:lnTo>
                <a:cubicBezTo>
                  <a:pt x="2577" y="1175"/>
                  <a:pt x="2608" y="1206"/>
                  <a:pt x="2642" y="1206"/>
                </a:cubicBezTo>
                <a:cubicBezTo>
                  <a:pt x="2673" y="1206"/>
                  <a:pt x="2673" y="1206"/>
                  <a:pt x="2673" y="1240"/>
                </a:cubicBezTo>
                <a:cubicBezTo>
                  <a:pt x="2707" y="1240"/>
                  <a:pt x="2739" y="1271"/>
                  <a:pt x="2772" y="1271"/>
                </a:cubicBezTo>
                <a:cubicBezTo>
                  <a:pt x="3065" y="1467"/>
                  <a:pt x="3229" y="1761"/>
                  <a:pt x="3229" y="2119"/>
                </a:cubicBezTo>
                <a:cubicBezTo>
                  <a:pt x="3229" y="2184"/>
                  <a:pt x="3294" y="2249"/>
                  <a:pt x="3359" y="2249"/>
                </a:cubicBezTo>
                <a:cubicBezTo>
                  <a:pt x="3456" y="2249"/>
                  <a:pt x="3521" y="2184"/>
                  <a:pt x="3521" y="2119"/>
                </a:cubicBezTo>
                <a:cubicBezTo>
                  <a:pt x="3521" y="1728"/>
                  <a:pt x="3325" y="1370"/>
                  <a:pt x="3065" y="1141"/>
                </a:cubicBezTo>
                <a:cubicBezTo>
                  <a:pt x="3456" y="619"/>
                  <a:pt x="4142" y="293"/>
                  <a:pt x="4794" y="293"/>
                </a:cubicBezTo>
                <a:close/>
                <a:moveTo>
                  <a:pt x="4794" y="1"/>
                </a:moveTo>
                <a:cubicBezTo>
                  <a:pt x="4011" y="1"/>
                  <a:pt x="3294" y="358"/>
                  <a:pt x="2838" y="979"/>
                </a:cubicBezTo>
                <a:lnTo>
                  <a:pt x="2804" y="979"/>
                </a:lnTo>
                <a:cubicBezTo>
                  <a:pt x="2772" y="945"/>
                  <a:pt x="2739" y="945"/>
                  <a:pt x="2707" y="945"/>
                </a:cubicBezTo>
                <a:cubicBezTo>
                  <a:pt x="2707" y="914"/>
                  <a:pt x="2673" y="914"/>
                  <a:pt x="2673" y="914"/>
                </a:cubicBezTo>
                <a:cubicBezTo>
                  <a:pt x="2642" y="914"/>
                  <a:pt x="2608" y="880"/>
                  <a:pt x="2577" y="880"/>
                </a:cubicBezTo>
                <a:lnTo>
                  <a:pt x="2512" y="880"/>
                </a:lnTo>
                <a:cubicBezTo>
                  <a:pt x="2478" y="880"/>
                  <a:pt x="2446" y="849"/>
                  <a:pt x="2446" y="849"/>
                </a:cubicBezTo>
                <a:lnTo>
                  <a:pt x="2251" y="849"/>
                </a:lnTo>
                <a:cubicBezTo>
                  <a:pt x="1534" y="849"/>
                  <a:pt x="978" y="1402"/>
                  <a:pt x="978" y="2119"/>
                </a:cubicBezTo>
                <a:lnTo>
                  <a:pt x="978" y="2153"/>
                </a:lnTo>
                <a:cubicBezTo>
                  <a:pt x="391" y="2479"/>
                  <a:pt x="0" y="3162"/>
                  <a:pt x="0" y="3814"/>
                </a:cubicBezTo>
                <a:cubicBezTo>
                  <a:pt x="0" y="4826"/>
                  <a:pt x="816" y="5640"/>
                  <a:pt x="1794" y="5640"/>
                </a:cubicBezTo>
                <a:lnTo>
                  <a:pt x="6750" y="5640"/>
                </a:lnTo>
                <a:cubicBezTo>
                  <a:pt x="7694" y="5640"/>
                  <a:pt x="8445" y="4857"/>
                  <a:pt x="8445" y="3944"/>
                </a:cubicBezTo>
                <a:cubicBezTo>
                  <a:pt x="8445" y="3162"/>
                  <a:pt x="7890" y="2479"/>
                  <a:pt x="7172" y="2283"/>
                </a:cubicBezTo>
                <a:cubicBezTo>
                  <a:pt x="7107" y="1010"/>
                  <a:pt x="6064" y="1"/>
                  <a:pt x="4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73"/>
          <p:cNvGrpSpPr/>
          <p:nvPr/>
        </p:nvGrpSpPr>
        <p:grpSpPr>
          <a:xfrm>
            <a:off x="4347310" y="1570578"/>
            <a:ext cx="448431" cy="448370"/>
            <a:chOff x="4880929" y="5977488"/>
            <a:chExt cx="877899" cy="877779"/>
          </a:xfrm>
        </p:grpSpPr>
        <p:sp>
          <p:nvSpPr>
            <p:cNvPr id="1771" name="Google Shape;1771;p73"/>
            <p:cNvSpPr/>
            <p:nvPr/>
          </p:nvSpPr>
          <p:spPr>
            <a:xfrm>
              <a:off x="4880929" y="5977488"/>
              <a:ext cx="877899" cy="877779"/>
            </a:xfrm>
            <a:custGeom>
              <a:rect b="b" l="l" r="r" t="t"/>
              <a:pathLst>
                <a:path extrusionOk="0" h="7335" w="7336">
                  <a:moveTo>
                    <a:pt x="3684" y="293"/>
                  </a:moveTo>
                  <a:cubicBezTo>
                    <a:pt x="5543" y="293"/>
                    <a:pt x="7043" y="1793"/>
                    <a:pt x="7043" y="3683"/>
                  </a:cubicBezTo>
                  <a:cubicBezTo>
                    <a:pt x="7043" y="5543"/>
                    <a:pt x="5543" y="7043"/>
                    <a:pt x="3684" y="7043"/>
                  </a:cubicBezTo>
                  <a:cubicBezTo>
                    <a:pt x="1793" y="7043"/>
                    <a:pt x="293" y="5543"/>
                    <a:pt x="293" y="3683"/>
                  </a:cubicBezTo>
                  <a:cubicBezTo>
                    <a:pt x="293" y="1793"/>
                    <a:pt x="1793" y="293"/>
                    <a:pt x="3684" y="293"/>
                  </a:cubicBezTo>
                  <a:close/>
                  <a:moveTo>
                    <a:pt x="3684" y="1"/>
                  </a:moveTo>
                  <a:cubicBezTo>
                    <a:pt x="1662" y="1"/>
                    <a:pt x="1" y="1662"/>
                    <a:pt x="1" y="3683"/>
                  </a:cubicBezTo>
                  <a:cubicBezTo>
                    <a:pt x="1" y="5705"/>
                    <a:pt x="1662" y="7335"/>
                    <a:pt x="3684" y="7335"/>
                  </a:cubicBezTo>
                  <a:cubicBezTo>
                    <a:pt x="5705" y="7335"/>
                    <a:pt x="7335" y="5705"/>
                    <a:pt x="7335" y="3683"/>
                  </a:cubicBezTo>
                  <a:cubicBezTo>
                    <a:pt x="7335" y="1662"/>
                    <a:pt x="5705" y="1"/>
                    <a:pt x="3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3"/>
            <p:cNvSpPr/>
            <p:nvPr/>
          </p:nvSpPr>
          <p:spPr>
            <a:xfrm>
              <a:off x="5083888" y="6232384"/>
              <a:ext cx="476047" cy="334238"/>
            </a:xfrm>
            <a:custGeom>
              <a:rect b="b" l="l" r="r" t="t"/>
              <a:pathLst>
                <a:path extrusionOk="0" h="2793" w="3978">
                  <a:moveTo>
                    <a:pt x="3818" y="0"/>
                  </a:moveTo>
                  <a:cubicBezTo>
                    <a:pt x="3770" y="0"/>
                    <a:pt x="3721" y="16"/>
                    <a:pt x="3683" y="54"/>
                  </a:cubicBezTo>
                  <a:lnTo>
                    <a:pt x="1531" y="2466"/>
                  </a:lnTo>
                  <a:lnTo>
                    <a:pt x="227" y="1423"/>
                  </a:lnTo>
                  <a:cubicBezTo>
                    <a:pt x="200" y="1410"/>
                    <a:pt x="174" y="1403"/>
                    <a:pt x="147" y="1403"/>
                  </a:cubicBezTo>
                  <a:cubicBezTo>
                    <a:pt x="109" y="1403"/>
                    <a:pt x="70" y="1418"/>
                    <a:pt x="32" y="1457"/>
                  </a:cubicBezTo>
                  <a:cubicBezTo>
                    <a:pt x="0" y="1522"/>
                    <a:pt x="0" y="1587"/>
                    <a:pt x="65" y="1653"/>
                  </a:cubicBezTo>
                  <a:lnTo>
                    <a:pt x="1466" y="2792"/>
                  </a:lnTo>
                  <a:lnTo>
                    <a:pt x="1565" y="2792"/>
                  </a:lnTo>
                  <a:cubicBezTo>
                    <a:pt x="1596" y="2792"/>
                    <a:pt x="1630" y="2792"/>
                    <a:pt x="1662" y="2761"/>
                  </a:cubicBezTo>
                  <a:lnTo>
                    <a:pt x="3912" y="218"/>
                  </a:lnTo>
                  <a:cubicBezTo>
                    <a:pt x="3978" y="153"/>
                    <a:pt x="3944" y="88"/>
                    <a:pt x="3912" y="22"/>
                  </a:cubicBezTo>
                  <a:cubicBezTo>
                    <a:pt x="3885" y="8"/>
                    <a:pt x="3852" y="0"/>
                    <a:pt x="38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73"/>
          <p:cNvSpPr txBox="1"/>
          <p:nvPr/>
        </p:nvSpPr>
        <p:spPr>
          <a:xfrm>
            <a:off x="563031" y="3426645"/>
            <a:ext cx="1441800" cy="67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latin typeface="Roboto"/>
                <a:ea typeface="Roboto"/>
                <a:cs typeface="Roboto"/>
                <a:sym typeface="Roboto"/>
              </a:rPr>
              <a:t>Mars is a cold place, not hot. Is a planet full of iron oxide dust</a:t>
            </a:r>
            <a:endParaRPr sz="1200">
              <a:solidFill>
                <a:schemeClr val="accent6"/>
              </a:solidFill>
              <a:latin typeface="Roboto"/>
              <a:ea typeface="Roboto"/>
              <a:cs typeface="Roboto"/>
              <a:sym typeface="Roboto"/>
            </a:endParaRPr>
          </a:p>
        </p:txBody>
      </p:sp>
      <p:sp>
        <p:nvSpPr>
          <p:cNvPr id="1774" name="Google Shape;1774;p73"/>
          <p:cNvSpPr txBox="1"/>
          <p:nvPr/>
        </p:nvSpPr>
        <p:spPr>
          <a:xfrm>
            <a:off x="558831" y="2934946"/>
            <a:ext cx="1450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Mars</a:t>
            </a:r>
            <a:endParaRPr b="1" sz="2000">
              <a:solidFill>
                <a:schemeClr val="dk2"/>
              </a:solidFill>
              <a:latin typeface="Roboto"/>
              <a:ea typeface="Roboto"/>
              <a:cs typeface="Roboto"/>
              <a:sym typeface="Roboto"/>
            </a:endParaRPr>
          </a:p>
        </p:txBody>
      </p:sp>
      <p:sp>
        <p:nvSpPr>
          <p:cNvPr id="1775" name="Google Shape;1775;p73"/>
          <p:cNvSpPr txBox="1"/>
          <p:nvPr/>
        </p:nvSpPr>
        <p:spPr>
          <a:xfrm>
            <a:off x="2208700" y="3428445"/>
            <a:ext cx="14418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200"/>
              </a:spcAft>
              <a:buNone/>
            </a:pPr>
            <a:r>
              <a:rPr lang="en" sz="1200">
                <a:latin typeface="Roboto"/>
                <a:ea typeface="Roboto"/>
                <a:cs typeface="Roboto"/>
                <a:sym typeface="Roboto"/>
              </a:rPr>
              <a:t>It’s the smallest and closest planet to the Sun in the Solar System</a:t>
            </a:r>
            <a:endParaRPr sz="1200">
              <a:solidFill>
                <a:schemeClr val="accent6"/>
              </a:solidFill>
              <a:latin typeface="Roboto"/>
              <a:ea typeface="Roboto"/>
              <a:cs typeface="Roboto"/>
              <a:sym typeface="Roboto"/>
            </a:endParaRPr>
          </a:p>
        </p:txBody>
      </p:sp>
      <p:sp>
        <p:nvSpPr>
          <p:cNvPr id="1776" name="Google Shape;1776;p73"/>
          <p:cNvSpPr txBox="1"/>
          <p:nvPr/>
        </p:nvSpPr>
        <p:spPr>
          <a:xfrm>
            <a:off x="2202700" y="2936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Mercury</a:t>
            </a:r>
            <a:endParaRPr b="1" sz="2000">
              <a:solidFill>
                <a:schemeClr val="dk2"/>
              </a:solidFill>
              <a:latin typeface="Roboto"/>
              <a:ea typeface="Roboto"/>
              <a:cs typeface="Roboto"/>
              <a:sym typeface="Roboto"/>
            </a:endParaRPr>
          </a:p>
        </p:txBody>
      </p:sp>
      <p:sp>
        <p:nvSpPr>
          <p:cNvPr id="1777" name="Google Shape;1777;p73"/>
          <p:cNvSpPr txBox="1"/>
          <p:nvPr/>
        </p:nvSpPr>
        <p:spPr>
          <a:xfrm>
            <a:off x="3850625" y="3428445"/>
            <a:ext cx="14418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latin typeface="Roboto"/>
                <a:ea typeface="Roboto"/>
                <a:cs typeface="Roboto"/>
                <a:sym typeface="Roboto"/>
              </a:rPr>
              <a:t>It’s a gas giant and also the biggest planet in the Solar System</a:t>
            </a:r>
            <a:endParaRPr sz="1200">
              <a:solidFill>
                <a:schemeClr val="accent6"/>
              </a:solidFill>
              <a:latin typeface="Roboto"/>
              <a:ea typeface="Roboto"/>
              <a:cs typeface="Roboto"/>
              <a:sym typeface="Roboto"/>
            </a:endParaRPr>
          </a:p>
        </p:txBody>
      </p:sp>
      <p:sp>
        <p:nvSpPr>
          <p:cNvPr id="1778" name="Google Shape;1778;p73"/>
          <p:cNvSpPr txBox="1"/>
          <p:nvPr/>
        </p:nvSpPr>
        <p:spPr>
          <a:xfrm>
            <a:off x="3844625" y="2936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Jupiter</a:t>
            </a:r>
            <a:endParaRPr b="1" sz="2000">
              <a:solidFill>
                <a:schemeClr val="dk2"/>
              </a:solidFill>
              <a:latin typeface="Roboto"/>
              <a:ea typeface="Roboto"/>
              <a:cs typeface="Roboto"/>
              <a:sym typeface="Roboto"/>
            </a:endParaRPr>
          </a:p>
        </p:txBody>
      </p:sp>
      <p:sp>
        <p:nvSpPr>
          <p:cNvPr id="1779" name="Google Shape;1779;p73"/>
          <p:cNvSpPr txBox="1"/>
          <p:nvPr/>
        </p:nvSpPr>
        <p:spPr>
          <a:xfrm>
            <a:off x="5489900" y="3428445"/>
            <a:ext cx="14418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It has a beautiful name and is the second planet from the Sun</a:t>
            </a:r>
            <a:endParaRPr sz="1200">
              <a:latin typeface="Roboto"/>
              <a:ea typeface="Roboto"/>
              <a:cs typeface="Roboto"/>
              <a:sym typeface="Roboto"/>
            </a:endParaRPr>
          </a:p>
        </p:txBody>
      </p:sp>
      <p:sp>
        <p:nvSpPr>
          <p:cNvPr id="1780" name="Google Shape;1780;p73"/>
          <p:cNvSpPr txBox="1"/>
          <p:nvPr/>
        </p:nvSpPr>
        <p:spPr>
          <a:xfrm>
            <a:off x="5486550" y="2936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Venus</a:t>
            </a:r>
            <a:endParaRPr b="1" sz="2000">
              <a:solidFill>
                <a:schemeClr val="dk2"/>
              </a:solidFill>
              <a:latin typeface="Roboto"/>
              <a:ea typeface="Roboto"/>
              <a:cs typeface="Roboto"/>
              <a:sym typeface="Roboto"/>
            </a:endParaRPr>
          </a:p>
        </p:txBody>
      </p:sp>
      <p:sp>
        <p:nvSpPr>
          <p:cNvPr id="1781" name="Google Shape;1781;p73"/>
          <p:cNvSpPr txBox="1"/>
          <p:nvPr/>
        </p:nvSpPr>
        <p:spPr>
          <a:xfrm>
            <a:off x="7135738" y="3428445"/>
            <a:ext cx="14418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latin typeface="Roboto"/>
                <a:ea typeface="Roboto"/>
                <a:cs typeface="Roboto"/>
                <a:sym typeface="Roboto"/>
              </a:rPr>
              <a:t>Neptune is the fourth-largest one by diameter in the Solar System</a:t>
            </a:r>
            <a:endParaRPr sz="1200">
              <a:solidFill>
                <a:schemeClr val="accent6"/>
              </a:solidFill>
              <a:latin typeface="Roboto"/>
              <a:ea typeface="Roboto"/>
              <a:cs typeface="Roboto"/>
              <a:sym typeface="Roboto"/>
            </a:endParaRPr>
          </a:p>
        </p:txBody>
      </p:sp>
      <p:sp>
        <p:nvSpPr>
          <p:cNvPr id="1782" name="Google Shape;1782;p73"/>
          <p:cNvSpPr txBox="1"/>
          <p:nvPr/>
        </p:nvSpPr>
        <p:spPr>
          <a:xfrm>
            <a:off x="7129738" y="2936746"/>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Neptune</a:t>
            </a:r>
            <a:endParaRPr b="1" sz="2000">
              <a:solidFill>
                <a:schemeClr val="dk2"/>
              </a:solidFill>
              <a:latin typeface="Roboto"/>
              <a:ea typeface="Roboto"/>
              <a:cs typeface="Roboto"/>
              <a:sym typeface="Roboto"/>
            </a:endParaRPr>
          </a:p>
        </p:txBody>
      </p:sp>
      <p:sp>
        <p:nvSpPr>
          <p:cNvPr id="1783" name="Google Shape;1783;p73"/>
          <p:cNvSpPr txBox="1"/>
          <p:nvPr/>
        </p:nvSpPr>
        <p:spPr>
          <a:xfrm>
            <a:off x="558831" y="2567037"/>
            <a:ext cx="1450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1</a:t>
            </a:r>
            <a:endParaRPr b="1" sz="2000">
              <a:solidFill>
                <a:schemeClr val="dk2"/>
              </a:solidFill>
              <a:latin typeface="Roboto"/>
              <a:ea typeface="Roboto"/>
              <a:cs typeface="Roboto"/>
              <a:sym typeface="Roboto"/>
            </a:endParaRPr>
          </a:p>
        </p:txBody>
      </p:sp>
      <p:sp>
        <p:nvSpPr>
          <p:cNvPr id="1784" name="Google Shape;1784;p73"/>
          <p:cNvSpPr txBox="1"/>
          <p:nvPr/>
        </p:nvSpPr>
        <p:spPr>
          <a:xfrm>
            <a:off x="2202700" y="2568837"/>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2</a:t>
            </a:r>
            <a:endParaRPr b="1" sz="2000">
              <a:solidFill>
                <a:schemeClr val="dk2"/>
              </a:solidFill>
              <a:latin typeface="Roboto"/>
              <a:ea typeface="Roboto"/>
              <a:cs typeface="Roboto"/>
              <a:sym typeface="Roboto"/>
            </a:endParaRPr>
          </a:p>
        </p:txBody>
      </p:sp>
      <p:sp>
        <p:nvSpPr>
          <p:cNvPr id="1785" name="Google Shape;1785;p73"/>
          <p:cNvSpPr txBox="1"/>
          <p:nvPr/>
        </p:nvSpPr>
        <p:spPr>
          <a:xfrm>
            <a:off x="3844625" y="2568837"/>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3</a:t>
            </a:r>
            <a:endParaRPr b="1" sz="2000">
              <a:solidFill>
                <a:schemeClr val="dk2"/>
              </a:solidFill>
              <a:latin typeface="Roboto"/>
              <a:ea typeface="Roboto"/>
              <a:cs typeface="Roboto"/>
              <a:sym typeface="Roboto"/>
            </a:endParaRPr>
          </a:p>
        </p:txBody>
      </p:sp>
      <p:sp>
        <p:nvSpPr>
          <p:cNvPr id="1786" name="Google Shape;1786;p73"/>
          <p:cNvSpPr txBox="1"/>
          <p:nvPr/>
        </p:nvSpPr>
        <p:spPr>
          <a:xfrm>
            <a:off x="5486550" y="2568837"/>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200"/>
              </a:spcAft>
              <a:buNone/>
            </a:pPr>
            <a:r>
              <a:rPr b="1" lang="en" sz="2000">
                <a:solidFill>
                  <a:schemeClr val="dk2"/>
                </a:solidFill>
                <a:latin typeface="Roboto"/>
                <a:ea typeface="Roboto"/>
                <a:cs typeface="Roboto"/>
                <a:sym typeface="Roboto"/>
              </a:rPr>
              <a:t>4</a:t>
            </a:r>
            <a:endParaRPr b="1" sz="2000">
              <a:solidFill>
                <a:schemeClr val="dk2"/>
              </a:solidFill>
              <a:latin typeface="Roboto"/>
              <a:ea typeface="Roboto"/>
              <a:cs typeface="Roboto"/>
              <a:sym typeface="Roboto"/>
            </a:endParaRPr>
          </a:p>
        </p:txBody>
      </p:sp>
      <p:sp>
        <p:nvSpPr>
          <p:cNvPr id="1787" name="Google Shape;1787;p73"/>
          <p:cNvSpPr txBox="1"/>
          <p:nvPr/>
        </p:nvSpPr>
        <p:spPr>
          <a:xfrm>
            <a:off x="7129738" y="2568837"/>
            <a:ext cx="14538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5</a:t>
            </a:r>
            <a:endParaRPr b="1" sz="2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20375"/>
            <a:ext cx="8392500" cy="76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Incremental Methodology</a:t>
            </a:r>
            <a:endParaRPr/>
          </a:p>
        </p:txBody>
      </p:sp>
      <p:sp>
        <p:nvSpPr>
          <p:cNvPr id="146" name="Google Shape;146;p20"/>
          <p:cNvSpPr txBox="1"/>
          <p:nvPr>
            <p:ph idx="1" type="body"/>
          </p:nvPr>
        </p:nvSpPr>
        <p:spPr>
          <a:xfrm>
            <a:off x="402725" y="1157525"/>
            <a:ext cx="8043900" cy="3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Advantage</a:t>
            </a:r>
            <a:endParaRPr sz="1800">
              <a:latin typeface="Arial"/>
              <a:ea typeface="Arial"/>
              <a:cs typeface="Arial"/>
              <a:sym typeface="Arial"/>
            </a:endParaRPr>
          </a:p>
          <a:p>
            <a:pPr indent="-304800" lvl="0" marL="457200" rtl="0" algn="l">
              <a:lnSpc>
                <a:spcPct val="100000"/>
              </a:lnSpc>
              <a:spcBef>
                <a:spcPts val="600"/>
              </a:spcBef>
              <a:spcAft>
                <a:spcPts val="0"/>
              </a:spcAft>
              <a:buClr>
                <a:srgbClr val="46424D"/>
              </a:buClr>
              <a:buSzPts val="1200"/>
              <a:buFont typeface="Arial"/>
              <a:buChar char="●"/>
            </a:pPr>
            <a:r>
              <a:rPr lang="en" sz="1400">
                <a:solidFill>
                  <a:srgbClr val="46424D"/>
                </a:solidFill>
                <a:latin typeface="Arial"/>
                <a:ea typeface="Arial"/>
                <a:cs typeface="Arial"/>
                <a:sym typeface="Arial"/>
              </a:rPr>
              <a:t>The cost of accommodating changing customer requirements is</a:t>
            </a:r>
            <a:r>
              <a:rPr lang="en" sz="1400">
                <a:solidFill>
                  <a:srgbClr val="46424D"/>
                </a:solidFill>
                <a:latin typeface="Arial"/>
                <a:ea typeface="Arial"/>
                <a:cs typeface="Arial"/>
                <a:sym typeface="Arial"/>
              </a:rPr>
              <a:t> </a:t>
            </a:r>
            <a:r>
              <a:rPr lang="en" sz="1400">
                <a:solidFill>
                  <a:srgbClr val="46424D"/>
                </a:solidFill>
                <a:latin typeface="Arial"/>
                <a:ea typeface="Arial"/>
                <a:cs typeface="Arial"/>
                <a:sym typeface="Arial"/>
              </a:rPr>
              <a:t>reduced</a:t>
            </a:r>
            <a:r>
              <a:rPr lang="en" sz="2400">
                <a:solidFill>
                  <a:srgbClr val="46424D"/>
                </a:solidFill>
                <a:latin typeface="Arial"/>
                <a:ea typeface="Arial"/>
                <a:cs typeface="Arial"/>
                <a:sym typeface="Arial"/>
              </a:rPr>
              <a:t>. </a:t>
            </a:r>
            <a:endParaRPr sz="1400">
              <a:solidFill>
                <a:srgbClr val="46424D"/>
              </a:solidFill>
              <a:latin typeface="Arial"/>
              <a:ea typeface="Arial"/>
              <a:cs typeface="Arial"/>
              <a:sym typeface="Arial"/>
            </a:endParaRPr>
          </a:p>
          <a:p>
            <a:pPr indent="-317500" lvl="0" marL="457200" rtl="0" algn="l">
              <a:lnSpc>
                <a:spcPct val="115000"/>
              </a:lnSpc>
              <a:spcBef>
                <a:spcPts val="0"/>
              </a:spcBef>
              <a:spcAft>
                <a:spcPts val="0"/>
              </a:spcAft>
              <a:buClr>
                <a:srgbClr val="46424D"/>
              </a:buClr>
              <a:buSzPts val="1400"/>
              <a:buFont typeface="Arial"/>
              <a:buChar char="●"/>
            </a:pPr>
            <a:r>
              <a:rPr lang="en" sz="1400">
                <a:solidFill>
                  <a:srgbClr val="46424D"/>
                </a:solidFill>
                <a:latin typeface="Arial"/>
                <a:ea typeface="Arial"/>
                <a:cs typeface="Arial"/>
                <a:sym typeface="Arial"/>
              </a:rPr>
              <a:t>It is easier to get customer feedback on the development work that has been done.</a:t>
            </a:r>
            <a:r>
              <a:rPr lang="en" sz="2400">
                <a:solidFill>
                  <a:srgbClr val="46424D"/>
                </a:solidFill>
                <a:latin typeface="Arial"/>
                <a:ea typeface="Arial"/>
                <a:cs typeface="Arial"/>
                <a:sym typeface="Arial"/>
              </a:rPr>
              <a:t> </a:t>
            </a:r>
            <a:endParaRPr sz="2400">
              <a:solidFill>
                <a:srgbClr val="46424D"/>
              </a:solidFill>
              <a:latin typeface="Arial"/>
              <a:ea typeface="Arial"/>
              <a:cs typeface="Arial"/>
              <a:sym typeface="Arial"/>
            </a:endParaRPr>
          </a:p>
          <a:p>
            <a:pPr indent="-317500" lvl="0" marL="457200" rtl="0" algn="l">
              <a:lnSpc>
                <a:spcPct val="115000"/>
              </a:lnSpc>
              <a:spcBef>
                <a:spcPts val="0"/>
              </a:spcBef>
              <a:spcAft>
                <a:spcPts val="0"/>
              </a:spcAft>
              <a:buClr>
                <a:srgbClr val="46424D"/>
              </a:buClr>
              <a:buSzPts val="1400"/>
              <a:buFont typeface="Arial"/>
              <a:buChar char="●"/>
            </a:pPr>
            <a:r>
              <a:rPr lang="en" sz="1400">
                <a:solidFill>
                  <a:srgbClr val="46424D"/>
                </a:solidFill>
                <a:latin typeface="Arial"/>
                <a:ea typeface="Arial"/>
                <a:cs typeface="Arial"/>
                <a:sym typeface="Arial"/>
              </a:rPr>
              <a:t>More rapid delivery and deployment of useful software to the customer is possible. </a:t>
            </a:r>
            <a:endParaRPr sz="14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t/>
            </a:r>
            <a:endParaRPr sz="18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indent="-317500" lvl="0" marL="457200" rtl="0" algn="l">
              <a:lnSpc>
                <a:spcPct val="115000"/>
              </a:lnSpc>
              <a:spcBef>
                <a:spcPts val="600"/>
              </a:spcBef>
              <a:spcAft>
                <a:spcPts val="0"/>
              </a:spcAft>
              <a:buClr>
                <a:srgbClr val="46424D"/>
              </a:buClr>
              <a:buSzPts val="1400"/>
              <a:buFont typeface="Arial"/>
              <a:buChar char="●"/>
            </a:pPr>
            <a:r>
              <a:rPr lang="en" sz="1400">
                <a:solidFill>
                  <a:srgbClr val="46424D"/>
                </a:solidFill>
                <a:latin typeface="Arial"/>
                <a:ea typeface="Arial"/>
                <a:cs typeface="Arial"/>
                <a:sym typeface="Arial"/>
              </a:rPr>
              <a:t>The process is not visible. </a:t>
            </a:r>
            <a:endParaRPr sz="1400">
              <a:solidFill>
                <a:srgbClr val="46424D"/>
              </a:solidFill>
              <a:latin typeface="Arial"/>
              <a:ea typeface="Arial"/>
              <a:cs typeface="Arial"/>
              <a:sym typeface="Arial"/>
            </a:endParaRPr>
          </a:p>
          <a:p>
            <a:pPr indent="-304800" lvl="0" marL="457200" rtl="0" algn="l">
              <a:lnSpc>
                <a:spcPct val="115000"/>
              </a:lnSpc>
              <a:spcBef>
                <a:spcPts val="0"/>
              </a:spcBef>
              <a:spcAft>
                <a:spcPts val="0"/>
              </a:spcAft>
              <a:buClr>
                <a:srgbClr val="46424D"/>
              </a:buClr>
              <a:buSzPts val="1200"/>
              <a:buFont typeface="Arial"/>
              <a:buChar char="●"/>
            </a:pPr>
            <a:r>
              <a:rPr lang="en" sz="1400">
                <a:solidFill>
                  <a:srgbClr val="46424D"/>
                </a:solidFill>
                <a:latin typeface="Arial"/>
                <a:ea typeface="Arial"/>
                <a:cs typeface="Arial"/>
                <a:sym typeface="Arial"/>
              </a:rPr>
              <a:t>System structure tends to degrade as new increments are added</a:t>
            </a:r>
            <a:r>
              <a:rPr i="1" lang="en" sz="1400">
                <a:solidFill>
                  <a:srgbClr val="46424D"/>
                </a:solidFill>
                <a:latin typeface="Arial"/>
                <a:ea typeface="Arial"/>
                <a:cs typeface="Arial"/>
                <a:sym typeface="Arial"/>
              </a:rPr>
              <a:t>. </a:t>
            </a:r>
            <a:r>
              <a:rPr lang="en" sz="2400">
                <a:solidFill>
                  <a:srgbClr val="46424D"/>
                </a:solidFill>
                <a:latin typeface="Arial"/>
                <a:ea typeface="Arial"/>
                <a:cs typeface="Arial"/>
                <a:sym typeface="Arial"/>
              </a:rPr>
              <a:t> </a:t>
            </a:r>
            <a:endParaRPr sz="24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t/>
            </a:r>
            <a:endParaRPr sz="14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t/>
            </a:r>
            <a:endParaRPr sz="2400">
              <a:solidFill>
                <a:srgbClr val="46424D"/>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74"/>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Infographics</a:t>
            </a:r>
            <a:endParaRPr/>
          </a:p>
          <a:p>
            <a:pPr indent="0" lvl="0" marL="0" rtl="0" algn="ctr">
              <a:spcBef>
                <a:spcPts val="0"/>
              </a:spcBef>
              <a:spcAft>
                <a:spcPts val="0"/>
              </a:spcAft>
              <a:buNone/>
            </a:pPr>
            <a:r>
              <a:t/>
            </a:r>
            <a:endParaRPr/>
          </a:p>
        </p:txBody>
      </p:sp>
      <p:grpSp>
        <p:nvGrpSpPr>
          <p:cNvPr id="1793" name="Google Shape;1793;p74"/>
          <p:cNvGrpSpPr/>
          <p:nvPr/>
        </p:nvGrpSpPr>
        <p:grpSpPr>
          <a:xfrm>
            <a:off x="457200" y="1343885"/>
            <a:ext cx="8241652" cy="3124968"/>
            <a:chOff x="457200" y="1343885"/>
            <a:chExt cx="8241652" cy="3124968"/>
          </a:xfrm>
        </p:grpSpPr>
        <p:sp>
          <p:nvSpPr>
            <p:cNvPr id="1794" name="Google Shape;1794;p74"/>
            <p:cNvSpPr/>
            <p:nvPr/>
          </p:nvSpPr>
          <p:spPr>
            <a:xfrm>
              <a:off x="621766" y="1424262"/>
              <a:ext cx="7992796" cy="2284425"/>
            </a:xfrm>
            <a:custGeom>
              <a:rect b="b" l="l" r="r" t="t"/>
              <a:pathLst>
                <a:path extrusionOk="0" h="20378" w="71299">
                  <a:moveTo>
                    <a:pt x="70942" y="0"/>
                  </a:moveTo>
                  <a:lnTo>
                    <a:pt x="47403" y="18974"/>
                  </a:lnTo>
                  <a:lnTo>
                    <a:pt x="33906" y="8216"/>
                  </a:lnTo>
                  <a:lnTo>
                    <a:pt x="20865" y="19626"/>
                  </a:lnTo>
                  <a:lnTo>
                    <a:pt x="392" y="556"/>
                  </a:lnTo>
                  <a:lnTo>
                    <a:pt x="0" y="978"/>
                  </a:lnTo>
                  <a:lnTo>
                    <a:pt x="20670" y="20213"/>
                  </a:lnTo>
                  <a:lnTo>
                    <a:pt x="20832" y="20378"/>
                  </a:lnTo>
                  <a:lnTo>
                    <a:pt x="33937" y="8933"/>
                  </a:lnTo>
                  <a:lnTo>
                    <a:pt x="47403" y="19692"/>
                  </a:lnTo>
                  <a:lnTo>
                    <a:pt x="71299" y="425"/>
                  </a:lnTo>
                  <a:lnTo>
                    <a:pt x="70942" y="0"/>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4"/>
            <p:cNvSpPr/>
            <p:nvPr/>
          </p:nvSpPr>
          <p:spPr>
            <a:xfrm>
              <a:off x="8490230" y="1343885"/>
              <a:ext cx="208623" cy="208511"/>
            </a:xfrm>
            <a:custGeom>
              <a:rect b="b" l="l" r="r" t="t"/>
              <a:pathLst>
                <a:path extrusionOk="0" h="1860" w="1861">
                  <a:moveTo>
                    <a:pt x="913" y="0"/>
                  </a:moveTo>
                  <a:cubicBezTo>
                    <a:pt x="392" y="0"/>
                    <a:pt x="1" y="425"/>
                    <a:pt x="1" y="947"/>
                  </a:cubicBezTo>
                  <a:cubicBezTo>
                    <a:pt x="1" y="1468"/>
                    <a:pt x="392" y="1860"/>
                    <a:pt x="913" y="1860"/>
                  </a:cubicBezTo>
                  <a:cubicBezTo>
                    <a:pt x="1435" y="1860"/>
                    <a:pt x="1860" y="1468"/>
                    <a:pt x="1860" y="947"/>
                  </a:cubicBezTo>
                  <a:cubicBezTo>
                    <a:pt x="1860" y="425"/>
                    <a:pt x="1435" y="0"/>
                    <a:pt x="913"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4"/>
            <p:cNvSpPr/>
            <p:nvPr/>
          </p:nvSpPr>
          <p:spPr>
            <a:xfrm>
              <a:off x="457200" y="1343885"/>
              <a:ext cx="211986" cy="208511"/>
            </a:xfrm>
            <a:custGeom>
              <a:rect b="b" l="l" r="r" t="t"/>
              <a:pathLst>
                <a:path extrusionOk="0" h="1860" w="1891">
                  <a:moveTo>
                    <a:pt x="947" y="0"/>
                  </a:moveTo>
                  <a:cubicBezTo>
                    <a:pt x="425" y="0"/>
                    <a:pt x="0" y="425"/>
                    <a:pt x="0" y="947"/>
                  </a:cubicBezTo>
                  <a:cubicBezTo>
                    <a:pt x="0" y="1468"/>
                    <a:pt x="425" y="1860"/>
                    <a:pt x="947" y="1860"/>
                  </a:cubicBezTo>
                  <a:cubicBezTo>
                    <a:pt x="1468" y="1860"/>
                    <a:pt x="1891" y="1468"/>
                    <a:pt x="1891" y="947"/>
                  </a:cubicBezTo>
                  <a:cubicBezTo>
                    <a:pt x="1891" y="425"/>
                    <a:pt x="1468" y="0"/>
                    <a:pt x="947" y="0"/>
                  </a:cubicBez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4"/>
            <p:cNvSpPr/>
            <p:nvPr/>
          </p:nvSpPr>
          <p:spPr>
            <a:xfrm>
              <a:off x="621766" y="1424262"/>
              <a:ext cx="7992796" cy="2284425"/>
            </a:xfrm>
            <a:custGeom>
              <a:rect b="b" l="l" r="r" t="t"/>
              <a:pathLst>
                <a:path extrusionOk="0" h="20378" w="71299">
                  <a:moveTo>
                    <a:pt x="70942" y="0"/>
                  </a:moveTo>
                  <a:lnTo>
                    <a:pt x="47403" y="18974"/>
                  </a:lnTo>
                  <a:lnTo>
                    <a:pt x="33906" y="8216"/>
                  </a:lnTo>
                  <a:lnTo>
                    <a:pt x="20865" y="19626"/>
                  </a:lnTo>
                  <a:lnTo>
                    <a:pt x="392" y="556"/>
                  </a:lnTo>
                  <a:lnTo>
                    <a:pt x="0" y="978"/>
                  </a:lnTo>
                  <a:lnTo>
                    <a:pt x="20670" y="20213"/>
                  </a:lnTo>
                  <a:lnTo>
                    <a:pt x="20832" y="20378"/>
                  </a:lnTo>
                  <a:lnTo>
                    <a:pt x="33937" y="8933"/>
                  </a:lnTo>
                  <a:lnTo>
                    <a:pt x="47403" y="19692"/>
                  </a:lnTo>
                  <a:lnTo>
                    <a:pt x="71299" y="425"/>
                  </a:lnTo>
                  <a:lnTo>
                    <a:pt x="709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4"/>
            <p:cNvSpPr/>
            <p:nvPr/>
          </p:nvSpPr>
          <p:spPr>
            <a:xfrm>
              <a:off x="8490230" y="1343885"/>
              <a:ext cx="208623" cy="208511"/>
            </a:xfrm>
            <a:custGeom>
              <a:rect b="b" l="l" r="r" t="t"/>
              <a:pathLst>
                <a:path extrusionOk="0" h="1860" w="1861">
                  <a:moveTo>
                    <a:pt x="913" y="0"/>
                  </a:moveTo>
                  <a:cubicBezTo>
                    <a:pt x="392" y="0"/>
                    <a:pt x="1" y="425"/>
                    <a:pt x="1" y="947"/>
                  </a:cubicBezTo>
                  <a:cubicBezTo>
                    <a:pt x="1" y="1468"/>
                    <a:pt x="392" y="1860"/>
                    <a:pt x="913" y="1860"/>
                  </a:cubicBezTo>
                  <a:cubicBezTo>
                    <a:pt x="1435" y="1860"/>
                    <a:pt x="1860" y="1468"/>
                    <a:pt x="1860" y="947"/>
                  </a:cubicBezTo>
                  <a:cubicBezTo>
                    <a:pt x="1860" y="425"/>
                    <a:pt x="1435" y="0"/>
                    <a:pt x="9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4"/>
            <p:cNvSpPr/>
            <p:nvPr/>
          </p:nvSpPr>
          <p:spPr>
            <a:xfrm>
              <a:off x="457200" y="1343885"/>
              <a:ext cx="211986" cy="208511"/>
            </a:xfrm>
            <a:custGeom>
              <a:rect b="b" l="l" r="r" t="t"/>
              <a:pathLst>
                <a:path extrusionOk="0" h="1860" w="1891">
                  <a:moveTo>
                    <a:pt x="947" y="0"/>
                  </a:moveTo>
                  <a:cubicBezTo>
                    <a:pt x="425" y="0"/>
                    <a:pt x="0" y="425"/>
                    <a:pt x="0" y="947"/>
                  </a:cubicBezTo>
                  <a:cubicBezTo>
                    <a:pt x="0" y="1468"/>
                    <a:pt x="425" y="1860"/>
                    <a:pt x="947" y="1860"/>
                  </a:cubicBezTo>
                  <a:cubicBezTo>
                    <a:pt x="1468" y="1860"/>
                    <a:pt x="1891" y="1468"/>
                    <a:pt x="1891" y="947"/>
                  </a:cubicBezTo>
                  <a:cubicBezTo>
                    <a:pt x="1891" y="425"/>
                    <a:pt x="1468" y="0"/>
                    <a:pt x="9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4"/>
            <p:cNvSpPr/>
            <p:nvPr/>
          </p:nvSpPr>
          <p:spPr>
            <a:xfrm>
              <a:off x="526704" y="1508451"/>
              <a:ext cx="1754404" cy="1754404"/>
            </a:xfrm>
            <a:custGeom>
              <a:rect b="b" l="l" r="r" t="t"/>
              <a:pathLst>
                <a:path extrusionOk="0" h="15650" w="15650">
                  <a:moveTo>
                    <a:pt x="7825" y="0"/>
                  </a:moveTo>
                  <a:cubicBezTo>
                    <a:pt x="3522" y="0"/>
                    <a:pt x="1" y="3521"/>
                    <a:pt x="1" y="7825"/>
                  </a:cubicBezTo>
                  <a:cubicBezTo>
                    <a:pt x="1" y="12128"/>
                    <a:pt x="3522" y="15649"/>
                    <a:pt x="7825" y="15649"/>
                  </a:cubicBezTo>
                  <a:cubicBezTo>
                    <a:pt x="12129" y="15649"/>
                    <a:pt x="15650" y="12128"/>
                    <a:pt x="15650" y="7825"/>
                  </a:cubicBezTo>
                  <a:cubicBezTo>
                    <a:pt x="15650" y="3521"/>
                    <a:pt x="12129" y="0"/>
                    <a:pt x="78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4"/>
            <p:cNvSpPr/>
            <p:nvPr/>
          </p:nvSpPr>
          <p:spPr>
            <a:xfrm>
              <a:off x="1754673" y="1552283"/>
              <a:ext cx="566454" cy="566454"/>
            </a:xfrm>
            <a:custGeom>
              <a:rect b="b" l="l" r="r" t="t"/>
              <a:pathLst>
                <a:path extrusionOk="0" h="5053" w="5053">
                  <a:moveTo>
                    <a:pt x="2510" y="1"/>
                  </a:moveTo>
                  <a:cubicBezTo>
                    <a:pt x="1141" y="1"/>
                    <a:pt x="1" y="1140"/>
                    <a:pt x="1" y="2544"/>
                  </a:cubicBezTo>
                  <a:cubicBezTo>
                    <a:pt x="1" y="3913"/>
                    <a:pt x="1141" y="5053"/>
                    <a:pt x="2510" y="5053"/>
                  </a:cubicBezTo>
                  <a:cubicBezTo>
                    <a:pt x="3913" y="5053"/>
                    <a:pt x="5053" y="3913"/>
                    <a:pt x="5053" y="2544"/>
                  </a:cubicBezTo>
                  <a:cubicBezTo>
                    <a:pt x="5053" y="1140"/>
                    <a:pt x="3913" y="1"/>
                    <a:pt x="25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4"/>
            <p:cNvSpPr/>
            <p:nvPr/>
          </p:nvSpPr>
          <p:spPr>
            <a:xfrm>
              <a:off x="2035937" y="2714448"/>
              <a:ext cx="1754404" cy="1754404"/>
            </a:xfrm>
            <a:custGeom>
              <a:rect b="b" l="l" r="r" t="t"/>
              <a:pathLst>
                <a:path extrusionOk="0" h="15650" w="15650">
                  <a:moveTo>
                    <a:pt x="7825" y="1"/>
                  </a:moveTo>
                  <a:cubicBezTo>
                    <a:pt x="3522" y="1"/>
                    <a:pt x="1" y="3522"/>
                    <a:pt x="1" y="7825"/>
                  </a:cubicBezTo>
                  <a:cubicBezTo>
                    <a:pt x="1" y="12129"/>
                    <a:pt x="3522" y="15650"/>
                    <a:pt x="7825" y="15650"/>
                  </a:cubicBezTo>
                  <a:cubicBezTo>
                    <a:pt x="12129" y="15650"/>
                    <a:pt x="15650" y="12129"/>
                    <a:pt x="15650" y="7825"/>
                  </a:cubicBezTo>
                  <a:cubicBezTo>
                    <a:pt x="15650" y="3522"/>
                    <a:pt x="12129" y="1"/>
                    <a:pt x="7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4"/>
            <p:cNvSpPr/>
            <p:nvPr/>
          </p:nvSpPr>
          <p:spPr>
            <a:xfrm>
              <a:off x="3315137" y="3905984"/>
              <a:ext cx="566790" cy="562867"/>
            </a:xfrm>
            <a:custGeom>
              <a:rect b="b" l="l" r="r" t="t"/>
              <a:pathLst>
                <a:path extrusionOk="0" h="5021" w="5056">
                  <a:moveTo>
                    <a:pt x="2512" y="0"/>
                  </a:moveTo>
                  <a:cubicBezTo>
                    <a:pt x="1143" y="0"/>
                    <a:pt x="1" y="1109"/>
                    <a:pt x="1" y="2509"/>
                  </a:cubicBezTo>
                  <a:cubicBezTo>
                    <a:pt x="1" y="3912"/>
                    <a:pt x="1143" y="5021"/>
                    <a:pt x="2512" y="5021"/>
                  </a:cubicBezTo>
                  <a:cubicBezTo>
                    <a:pt x="3913" y="5021"/>
                    <a:pt x="5055" y="3912"/>
                    <a:pt x="5055" y="2509"/>
                  </a:cubicBezTo>
                  <a:cubicBezTo>
                    <a:pt x="5055" y="1109"/>
                    <a:pt x="3913" y="0"/>
                    <a:pt x="2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4"/>
            <p:cNvSpPr/>
            <p:nvPr/>
          </p:nvSpPr>
          <p:spPr>
            <a:xfrm>
              <a:off x="3549095" y="1508451"/>
              <a:ext cx="1750817" cy="1754404"/>
            </a:xfrm>
            <a:custGeom>
              <a:rect b="b" l="l" r="r" t="t"/>
              <a:pathLst>
                <a:path extrusionOk="0" h="15650" w="15618">
                  <a:moveTo>
                    <a:pt x="7824" y="0"/>
                  </a:moveTo>
                  <a:cubicBezTo>
                    <a:pt x="3490" y="0"/>
                    <a:pt x="0" y="3521"/>
                    <a:pt x="0" y="7825"/>
                  </a:cubicBezTo>
                  <a:cubicBezTo>
                    <a:pt x="0" y="12128"/>
                    <a:pt x="3490" y="15649"/>
                    <a:pt x="7824" y="15649"/>
                  </a:cubicBezTo>
                  <a:cubicBezTo>
                    <a:pt x="12128" y="15649"/>
                    <a:pt x="15618" y="12128"/>
                    <a:pt x="15618" y="7825"/>
                  </a:cubicBezTo>
                  <a:cubicBezTo>
                    <a:pt x="15618" y="3521"/>
                    <a:pt x="12128" y="0"/>
                    <a:pt x="78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4"/>
            <p:cNvSpPr/>
            <p:nvPr/>
          </p:nvSpPr>
          <p:spPr>
            <a:xfrm>
              <a:off x="4817421" y="1552283"/>
              <a:ext cx="562867" cy="566454"/>
            </a:xfrm>
            <a:custGeom>
              <a:rect b="b" l="l" r="r" t="t"/>
              <a:pathLst>
                <a:path extrusionOk="0" h="5053" w="5021">
                  <a:moveTo>
                    <a:pt x="2509" y="1"/>
                  </a:moveTo>
                  <a:cubicBezTo>
                    <a:pt x="1109" y="1"/>
                    <a:pt x="0" y="1140"/>
                    <a:pt x="0" y="2544"/>
                  </a:cubicBezTo>
                  <a:cubicBezTo>
                    <a:pt x="0" y="3913"/>
                    <a:pt x="1109" y="5053"/>
                    <a:pt x="2509" y="5053"/>
                  </a:cubicBezTo>
                  <a:cubicBezTo>
                    <a:pt x="3912" y="5053"/>
                    <a:pt x="5021" y="3913"/>
                    <a:pt x="5021" y="2544"/>
                  </a:cubicBezTo>
                  <a:cubicBezTo>
                    <a:pt x="5021" y="1140"/>
                    <a:pt x="3912" y="1"/>
                    <a:pt x="25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4"/>
            <p:cNvSpPr/>
            <p:nvPr/>
          </p:nvSpPr>
          <p:spPr>
            <a:xfrm>
              <a:off x="5058553" y="2714448"/>
              <a:ext cx="1754404" cy="1754404"/>
            </a:xfrm>
            <a:custGeom>
              <a:rect b="b" l="l" r="r" t="t"/>
              <a:pathLst>
                <a:path extrusionOk="0" h="15650" w="15650">
                  <a:moveTo>
                    <a:pt x="7825" y="1"/>
                  </a:moveTo>
                  <a:cubicBezTo>
                    <a:pt x="3522" y="1"/>
                    <a:pt x="1" y="3522"/>
                    <a:pt x="1" y="7825"/>
                  </a:cubicBezTo>
                  <a:cubicBezTo>
                    <a:pt x="1" y="12129"/>
                    <a:pt x="3522" y="15650"/>
                    <a:pt x="7825" y="15650"/>
                  </a:cubicBezTo>
                  <a:cubicBezTo>
                    <a:pt x="12129" y="15650"/>
                    <a:pt x="15650" y="12129"/>
                    <a:pt x="15650" y="7825"/>
                  </a:cubicBezTo>
                  <a:cubicBezTo>
                    <a:pt x="15650" y="3522"/>
                    <a:pt x="12129" y="1"/>
                    <a:pt x="78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4"/>
            <p:cNvSpPr/>
            <p:nvPr/>
          </p:nvSpPr>
          <p:spPr>
            <a:xfrm>
              <a:off x="6290109" y="3905984"/>
              <a:ext cx="562867" cy="562867"/>
            </a:xfrm>
            <a:custGeom>
              <a:rect b="b" l="l" r="r" t="t"/>
              <a:pathLst>
                <a:path extrusionOk="0" h="5021" w="5021">
                  <a:moveTo>
                    <a:pt x="2512" y="0"/>
                  </a:moveTo>
                  <a:cubicBezTo>
                    <a:pt x="1109" y="0"/>
                    <a:pt x="0" y="1109"/>
                    <a:pt x="0" y="2509"/>
                  </a:cubicBezTo>
                  <a:cubicBezTo>
                    <a:pt x="0" y="3912"/>
                    <a:pt x="1109" y="5021"/>
                    <a:pt x="2512" y="5021"/>
                  </a:cubicBezTo>
                  <a:cubicBezTo>
                    <a:pt x="3881" y="5021"/>
                    <a:pt x="5021" y="3912"/>
                    <a:pt x="5021" y="2509"/>
                  </a:cubicBezTo>
                  <a:cubicBezTo>
                    <a:pt x="5021" y="1109"/>
                    <a:pt x="3881" y="0"/>
                    <a:pt x="2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4"/>
            <p:cNvSpPr/>
            <p:nvPr/>
          </p:nvSpPr>
          <p:spPr>
            <a:xfrm>
              <a:off x="6571598" y="1508451"/>
              <a:ext cx="1750593" cy="1754404"/>
            </a:xfrm>
            <a:custGeom>
              <a:rect b="b" l="l" r="r" t="t"/>
              <a:pathLst>
                <a:path extrusionOk="0" h="15650" w="15616">
                  <a:moveTo>
                    <a:pt x="7825" y="0"/>
                  </a:moveTo>
                  <a:cubicBezTo>
                    <a:pt x="3488" y="0"/>
                    <a:pt x="1" y="3521"/>
                    <a:pt x="1" y="7825"/>
                  </a:cubicBezTo>
                  <a:cubicBezTo>
                    <a:pt x="1" y="12128"/>
                    <a:pt x="3488" y="15649"/>
                    <a:pt x="7825" y="15649"/>
                  </a:cubicBezTo>
                  <a:cubicBezTo>
                    <a:pt x="12129" y="15649"/>
                    <a:pt x="15616" y="12128"/>
                    <a:pt x="15616" y="7825"/>
                  </a:cubicBezTo>
                  <a:cubicBezTo>
                    <a:pt x="15616" y="3521"/>
                    <a:pt x="12129" y="0"/>
                    <a:pt x="78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4"/>
            <p:cNvSpPr/>
            <p:nvPr/>
          </p:nvSpPr>
          <p:spPr>
            <a:xfrm>
              <a:off x="7880057" y="1552283"/>
              <a:ext cx="562979" cy="566454"/>
            </a:xfrm>
            <a:custGeom>
              <a:rect b="b" l="l" r="r" t="t"/>
              <a:pathLst>
                <a:path extrusionOk="0" h="5053" w="5022">
                  <a:moveTo>
                    <a:pt x="2509" y="1"/>
                  </a:moveTo>
                  <a:cubicBezTo>
                    <a:pt x="1109" y="1"/>
                    <a:pt x="0" y="1140"/>
                    <a:pt x="0" y="2544"/>
                  </a:cubicBezTo>
                  <a:cubicBezTo>
                    <a:pt x="0" y="3913"/>
                    <a:pt x="1109" y="5053"/>
                    <a:pt x="2509" y="5053"/>
                  </a:cubicBezTo>
                  <a:cubicBezTo>
                    <a:pt x="3879" y="5053"/>
                    <a:pt x="5021" y="3913"/>
                    <a:pt x="5021" y="2544"/>
                  </a:cubicBezTo>
                  <a:cubicBezTo>
                    <a:pt x="5021" y="1140"/>
                    <a:pt x="3879" y="1"/>
                    <a:pt x="25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74"/>
          <p:cNvGrpSpPr/>
          <p:nvPr/>
        </p:nvGrpSpPr>
        <p:grpSpPr>
          <a:xfrm>
            <a:off x="1849807" y="1611622"/>
            <a:ext cx="376203" cy="378271"/>
            <a:chOff x="4075303" y="5926854"/>
            <a:chExt cx="632594" cy="636070"/>
          </a:xfrm>
        </p:grpSpPr>
        <p:sp>
          <p:nvSpPr>
            <p:cNvPr id="1811" name="Google Shape;1811;p74"/>
            <p:cNvSpPr/>
            <p:nvPr/>
          </p:nvSpPr>
          <p:spPr>
            <a:xfrm>
              <a:off x="4298387" y="6153413"/>
              <a:ext cx="186426" cy="186651"/>
            </a:xfrm>
            <a:custGeom>
              <a:rect b="b" l="l" r="r" t="t"/>
              <a:pathLst>
                <a:path extrusionOk="0" h="1665" w="1663">
                  <a:moveTo>
                    <a:pt x="814" y="327"/>
                  </a:moveTo>
                  <a:cubicBezTo>
                    <a:pt x="1109" y="327"/>
                    <a:pt x="1305" y="556"/>
                    <a:pt x="1305" y="817"/>
                  </a:cubicBezTo>
                  <a:cubicBezTo>
                    <a:pt x="1305" y="1109"/>
                    <a:pt x="1109" y="1305"/>
                    <a:pt x="814" y="1305"/>
                  </a:cubicBezTo>
                  <a:cubicBezTo>
                    <a:pt x="554" y="1305"/>
                    <a:pt x="327" y="1109"/>
                    <a:pt x="327" y="817"/>
                  </a:cubicBezTo>
                  <a:cubicBezTo>
                    <a:pt x="327" y="556"/>
                    <a:pt x="554" y="327"/>
                    <a:pt x="814" y="327"/>
                  </a:cubicBezTo>
                  <a:close/>
                  <a:moveTo>
                    <a:pt x="814" y="1"/>
                  </a:moveTo>
                  <a:cubicBezTo>
                    <a:pt x="358" y="1"/>
                    <a:pt x="1" y="361"/>
                    <a:pt x="1" y="817"/>
                  </a:cubicBezTo>
                  <a:cubicBezTo>
                    <a:pt x="1" y="1274"/>
                    <a:pt x="358" y="1665"/>
                    <a:pt x="814" y="1665"/>
                  </a:cubicBezTo>
                  <a:cubicBezTo>
                    <a:pt x="1271" y="1665"/>
                    <a:pt x="1662" y="1274"/>
                    <a:pt x="1662" y="817"/>
                  </a:cubicBezTo>
                  <a:cubicBezTo>
                    <a:pt x="1662" y="361"/>
                    <a:pt x="1271"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4"/>
            <p:cNvSpPr/>
            <p:nvPr/>
          </p:nvSpPr>
          <p:spPr>
            <a:xfrm>
              <a:off x="4364191" y="6219217"/>
              <a:ext cx="51231" cy="51343"/>
            </a:xfrm>
            <a:custGeom>
              <a:rect b="b" l="l" r="r" t="t"/>
              <a:pathLst>
                <a:path extrusionOk="0" h="458" w="457">
                  <a:moveTo>
                    <a:pt x="227" y="1"/>
                  </a:moveTo>
                  <a:lnTo>
                    <a:pt x="1" y="230"/>
                  </a:lnTo>
                  <a:lnTo>
                    <a:pt x="227" y="457"/>
                  </a:lnTo>
                  <a:lnTo>
                    <a:pt x="457" y="230"/>
                  </a:lnTo>
                  <a:lnTo>
                    <a:pt x="2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4"/>
            <p:cNvSpPr/>
            <p:nvPr/>
          </p:nvSpPr>
          <p:spPr>
            <a:xfrm>
              <a:off x="4148394" y="5926854"/>
              <a:ext cx="482601" cy="636070"/>
            </a:xfrm>
            <a:custGeom>
              <a:rect b="b" l="l" r="r" t="t"/>
              <a:pathLst>
                <a:path extrusionOk="0" h="5674" w="4305">
                  <a:moveTo>
                    <a:pt x="718" y="4304"/>
                  </a:moveTo>
                  <a:cubicBezTo>
                    <a:pt x="752" y="4500"/>
                    <a:pt x="783" y="4695"/>
                    <a:pt x="817" y="4859"/>
                  </a:cubicBezTo>
                  <a:cubicBezTo>
                    <a:pt x="653" y="4891"/>
                    <a:pt x="491" y="4956"/>
                    <a:pt x="361" y="5021"/>
                  </a:cubicBezTo>
                  <a:cubicBezTo>
                    <a:pt x="392" y="4760"/>
                    <a:pt x="522" y="4500"/>
                    <a:pt x="718" y="4304"/>
                  </a:cubicBezTo>
                  <a:close/>
                  <a:moveTo>
                    <a:pt x="3587" y="4304"/>
                  </a:moveTo>
                  <a:cubicBezTo>
                    <a:pt x="3783" y="4500"/>
                    <a:pt x="3913" y="4760"/>
                    <a:pt x="3978" y="5021"/>
                  </a:cubicBezTo>
                  <a:cubicBezTo>
                    <a:pt x="3816" y="4956"/>
                    <a:pt x="3652" y="4891"/>
                    <a:pt x="3490" y="4859"/>
                  </a:cubicBezTo>
                  <a:cubicBezTo>
                    <a:pt x="3522" y="4695"/>
                    <a:pt x="3587" y="4500"/>
                    <a:pt x="3587" y="4304"/>
                  </a:cubicBezTo>
                  <a:close/>
                  <a:moveTo>
                    <a:pt x="2152" y="556"/>
                  </a:moveTo>
                  <a:lnTo>
                    <a:pt x="2317" y="783"/>
                  </a:lnTo>
                  <a:cubicBezTo>
                    <a:pt x="3295" y="2087"/>
                    <a:pt x="3556" y="3621"/>
                    <a:pt x="3065" y="5120"/>
                  </a:cubicBezTo>
                  <a:cubicBezTo>
                    <a:pt x="2838" y="4990"/>
                    <a:pt x="2578" y="4891"/>
                    <a:pt x="2317" y="4859"/>
                  </a:cubicBezTo>
                  <a:lnTo>
                    <a:pt x="2317" y="4012"/>
                  </a:lnTo>
                  <a:lnTo>
                    <a:pt x="1991" y="4012"/>
                  </a:lnTo>
                  <a:lnTo>
                    <a:pt x="1991" y="4859"/>
                  </a:lnTo>
                  <a:cubicBezTo>
                    <a:pt x="1730" y="4891"/>
                    <a:pt x="1469" y="4990"/>
                    <a:pt x="1240" y="5120"/>
                  </a:cubicBezTo>
                  <a:cubicBezTo>
                    <a:pt x="752" y="3621"/>
                    <a:pt x="1013" y="2087"/>
                    <a:pt x="1991" y="783"/>
                  </a:cubicBezTo>
                  <a:lnTo>
                    <a:pt x="2152" y="556"/>
                  </a:lnTo>
                  <a:close/>
                  <a:moveTo>
                    <a:pt x="2152" y="1"/>
                  </a:moveTo>
                  <a:lnTo>
                    <a:pt x="1730" y="587"/>
                  </a:lnTo>
                  <a:cubicBezTo>
                    <a:pt x="1208" y="1305"/>
                    <a:pt x="848" y="2087"/>
                    <a:pt x="718" y="2935"/>
                  </a:cubicBezTo>
                  <a:cubicBezTo>
                    <a:pt x="687" y="3261"/>
                    <a:pt x="653" y="3587"/>
                    <a:pt x="687" y="3913"/>
                  </a:cubicBezTo>
                  <a:cubicBezTo>
                    <a:pt x="491" y="4043"/>
                    <a:pt x="327" y="4239"/>
                    <a:pt x="230" y="4434"/>
                  </a:cubicBezTo>
                  <a:cubicBezTo>
                    <a:pt x="66" y="4664"/>
                    <a:pt x="1" y="4956"/>
                    <a:pt x="1" y="5217"/>
                  </a:cubicBezTo>
                  <a:lnTo>
                    <a:pt x="1" y="5673"/>
                  </a:lnTo>
                  <a:lnTo>
                    <a:pt x="361" y="5412"/>
                  </a:lnTo>
                  <a:cubicBezTo>
                    <a:pt x="522" y="5316"/>
                    <a:pt x="718" y="5217"/>
                    <a:pt x="914" y="5185"/>
                  </a:cubicBezTo>
                  <a:cubicBezTo>
                    <a:pt x="979" y="5381"/>
                    <a:pt x="1044" y="5511"/>
                    <a:pt x="1109" y="5673"/>
                  </a:cubicBezTo>
                  <a:cubicBezTo>
                    <a:pt x="1208" y="5608"/>
                    <a:pt x="1469" y="5282"/>
                    <a:pt x="1991" y="5217"/>
                  </a:cubicBezTo>
                  <a:lnTo>
                    <a:pt x="1991" y="5673"/>
                  </a:lnTo>
                  <a:lnTo>
                    <a:pt x="2317" y="5673"/>
                  </a:lnTo>
                  <a:lnTo>
                    <a:pt x="2317" y="5217"/>
                  </a:lnTo>
                  <a:cubicBezTo>
                    <a:pt x="2870" y="5282"/>
                    <a:pt x="3130" y="5608"/>
                    <a:pt x="3230" y="5673"/>
                  </a:cubicBezTo>
                  <a:cubicBezTo>
                    <a:pt x="3295" y="5511"/>
                    <a:pt x="3326" y="5381"/>
                    <a:pt x="3391" y="5185"/>
                  </a:cubicBezTo>
                  <a:cubicBezTo>
                    <a:pt x="3587" y="5217"/>
                    <a:pt x="3783" y="5316"/>
                    <a:pt x="3978" y="5412"/>
                  </a:cubicBezTo>
                  <a:lnTo>
                    <a:pt x="4304" y="5673"/>
                  </a:lnTo>
                  <a:lnTo>
                    <a:pt x="4304" y="5217"/>
                  </a:lnTo>
                  <a:cubicBezTo>
                    <a:pt x="4304" y="4695"/>
                    <a:pt x="4077" y="4207"/>
                    <a:pt x="3652" y="3913"/>
                  </a:cubicBezTo>
                  <a:cubicBezTo>
                    <a:pt x="3652" y="3587"/>
                    <a:pt x="3652" y="3261"/>
                    <a:pt x="3587" y="2935"/>
                  </a:cubicBezTo>
                  <a:cubicBezTo>
                    <a:pt x="3457" y="2087"/>
                    <a:pt x="3130" y="1305"/>
                    <a:pt x="2578" y="587"/>
                  </a:cubicBezTo>
                  <a:lnTo>
                    <a:pt x="2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4"/>
            <p:cNvSpPr/>
            <p:nvPr/>
          </p:nvSpPr>
          <p:spPr>
            <a:xfrm>
              <a:off x="4075303" y="6080322"/>
              <a:ext cx="109748" cy="36658"/>
            </a:xfrm>
            <a:custGeom>
              <a:rect b="b" l="l" r="r" t="t"/>
              <a:pathLst>
                <a:path extrusionOk="0" h="327" w="979">
                  <a:moveTo>
                    <a:pt x="1" y="1"/>
                  </a:moveTo>
                  <a:lnTo>
                    <a:pt x="1" y="327"/>
                  </a:lnTo>
                  <a:lnTo>
                    <a:pt x="979" y="327"/>
                  </a:lnTo>
                  <a:lnTo>
                    <a:pt x="9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4"/>
            <p:cNvSpPr/>
            <p:nvPr/>
          </p:nvSpPr>
          <p:spPr>
            <a:xfrm>
              <a:off x="4594337" y="6080322"/>
              <a:ext cx="113560" cy="36658"/>
            </a:xfrm>
            <a:custGeom>
              <a:rect b="b" l="l" r="r" t="t"/>
              <a:pathLst>
                <a:path extrusionOk="0" h="327" w="1013">
                  <a:moveTo>
                    <a:pt x="0" y="1"/>
                  </a:moveTo>
                  <a:lnTo>
                    <a:pt x="0" y="327"/>
                  </a:lnTo>
                  <a:lnTo>
                    <a:pt x="1012" y="327"/>
                  </a:lnTo>
                  <a:lnTo>
                    <a:pt x="1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4"/>
            <p:cNvSpPr/>
            <p:nvPr/>
          </p:nvSpPr>
          <p:spPr>
            <a:xfrm>
              <a:off x="4097275" y="5948826"/>
              <a:ext cx="117035" cy="80490"/>
            </a:xfrm>
            <a:custGeom>
              <a:rect b="b" l="l" r="r" t="t"/>
              <a:pathLst>
                <a:path extrusionOk="0" h="718" w="1044">
                  <a:moveTo>
                    <a:pt x="131" y="0"/>
                  </a:moveTo>
                  <a:lnTo>
                    <a:pt x="0" y="295"/>
                  </a:lnTo>
                  <a:lnTo>
                    <a:pt x="913" y="717"/>
                  </a:lnTo>
                  <a:lnTo>
                    <a:pt x="1044" y="391"/>
                  </a:lnTo>
                  <a:lnTo>
                    <a:pt x="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4"/>
            <p:cNvSpPr/>
            <p:nvPr/>
          </p:nvSpPr>
          <p:spPr>
            <a:xfrm>
              <a:off x="4568890" y="6168098"/>
              <a:ext cx="117035" cy="80490"/>
            </a:xfrm>
            <a:custGeom>
              <a:rect b="b" l="l" r="r" t="t"/>
              <a:pathLst>
                <a:path extrusionOk="0" h="718" w="1044">
                  <a:moveTo>
                    <a:pt x="131" y="0"/>
                  </a:moveTo>
                  <a:lnTo>
                    <a:pt x="0" y="295"/>
                  </a:lnTo>
                  <a:lnTo>
                    <a:pt x="879" y="717"/>
                  </a:lnTo>
                  <a:lnTo>
                    <a:pt x="1043" y="391"/>
                  </a:lnTo>
                  <a:lnTo>
                    <a:pt x="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4"/>
            <p:cNvSpPr/>
            <p:nvPr/>
          </p:nvSpPr>
          <p:spPr>
            <a:xfrm>
              <a:off x="4097275" y="6168098"/>
              <a:ext cx="117035" cy="80490"/>
            </a:xfrm>
            <a:custGeom>
              <a:rect b="b" l="l" r="r" t="t"/>
              <a:pathLst>
                <a:path extrusionOk="0" h="718" w="1044">
                  <a:moveTo>
                    <a:pt x="913" y="0"/>
                  </a:moveTo>
                  <a:lnTo>
                    <a:pt x="0" y="391"/>
                  </a:lnTo>
                  <a:lnTo>
                    <a:pt x="131" y="717"/>
                  </a:lnTo>
                  <a:lnTo>
                    <a:pt x="1044" y="295"/>
                  </a:lnTo>
                  <a:lnTo>
                    <a:pt x="9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4"/>
            <p:cNvSpPr/>
            <p:nvPr/>
          </p:nvSpPr>
          <p:spPr>
            <a:xfrm>
              <a:off x="4568890" y="5948826"/>
              <a:ext cx="117035" cy="80490"/>
            </a:xfrm>
            <a:custGeom>
              <a:rect b="b" l="l" r="r" t="t"/>
              <a:pathLst>
                <a:path extrusionOk="0" h="718" w="1044">
                  <a:moveTo>
                    <a:pt x="879" y="0"/>
                  </a:moveTo>
                  <a:lnTo>
                    <a:pt x="0" y="391"/>
                  </a:lnTo>
                  <a:lnTo>
                    <a:pt x="131" y="717"/>
                  </a:lnTo>
                  <a:lnTo>
                    <a:pt x="1043" y="295"/>
                  </a:lnTo>
                  <a:lnTo>
                    <a:pt x="8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74"/>
          <p:cNvGrpSpPr/>
          <p:nvPr/>
        </p:nvGrpSpPr>
        <p:grpSpPr>
          <a:xfrm>
            <a:off x="8025180" y="1698400"/>
            <a:ext cx="272719" cy="274192"/>
            <a:chOff x="7982406" y="6142651"/>
            <a:chExt cx="643356" cy="646831"/>
          </a:xfrm>
        </p:grpSpPr>
        <p:sp>
          <p:nvSpPr>
            <p:cNvPr id="1821" name="Google Shape;1821;p74"/>
            <p:cNvSpPr/>
            <p:nvPr/>
          </p:nvSpPr>
          <p:spPr>
            <a:xfrm>
              <a:off x="8168608" y="6193769"/>
              <a:ext cx="270615" cy="259517"/>
            </a:xfrm>
            <a:custGeom>
              <a:rect b="b" l="l" r="r" t="t"/>
              <a:pathLst>
                <a:path extrusionOk="0" h="2315" w="2414">
                  <a:moveTo>
                    <a:pt x="1208" y="783"/>
                  </a:moveTo>
                  <a:lnTo>
                    <a:pt x="1339" y="1075"/>
                  </a:lnTo>
                  <a:lnTo>
                    <a:pt x="1696" y="1109"/>
                  </a:lnTo>
                  <a:lnTo>
                    <a:pt x="1435" y="1370"/>
                  </a:lnTo>
                  <a:lnTo>
                    <a:pt x="1500" y="1696"/>
                  </a:lnTo>
                  <a:lnTo>
                    <a:pt x="1208" y="1532"/>
                  </a:lnTo>
                  <a:lnTo>
                    <a:pt x="913" y="1696"/>
                  </a:lnTo>
                  <a:lnTo>
                    <a:pt x="979" y="1370"/>
                  </a:lnTo>
                  <a:lnTo>
                    <a:pt x="718" y="1109"/>
                  </a:lnTo>
                  <a:lnTo>
                    <a:pt x="1044" y="1075"/>
                  </a:lnTo>
                  <a:lnTo>
                    <a:pt x="1208" y="783"/>
                  </a:lnTo>
                  <a:close/>
                  <a:moveTo>
                    <a:pt x="1208" y="1"/>
                  </a:moveTo>
                  <a:lnTo>
                    <a:pt x="817" y="749"/>
                  </a:lnTo>
                  <a:lnTo>
                    <a:pt x="1" y="880"/>
                  </a:lnTo>
                  <a:lnTo>
                    <a:pt x="587" y="1467"/>
                  </a:lnTo>
                  <a:lnTo>
                    <a:pt x="457" y="2314"/>
                  </a:lnTo>
                  <a:lnTo>
                    <a:pt x="457" y="2314"/>
                  </a:lnTo>
                  <a:lnTo>
                    <a:pt x="1208" y="1923"/>
                  </a:lnTo>
                  <a:lnTo>
                    <a:pt x="1957" y="2314"/>
                  </a:lnTo>
                  <a:lnTo>
                    <a:pt x="1795" y="1467"/>
                  </a:lnTo>
                  <a:lnTo>
                    <a:pt x="2413" y="880"/>
                  </a:lnTo>
                  <a:lnTo>
                    <a:pt x="1565" y="749"/>
                  </a:lnTo>
                  <a:lnTo>
                    <a:pt x="1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4"/>
            <p:cNvSpPr/>
            <p:nvPr/>
          </p:nvSpPr>
          <p:spPr>
            <a:xfrm>
              <a:off x="7982406" y="6142651"/>
              <a:ext cx="643356" cy="646831"/>
            </a:xfrm>
            <a:custGeom>
              <a:rect b="b" l="l" r="r" t="t"/>
              <a:pathLst>
                <a:path extrusionOk="0" h="5770" w="5739">
                  <a:moveTo>
                    <a:pt x="1010" y="1010"/>
                  </a:moveTo>
                  <a:lnTo>
                    <a:pt x="1010" y="1857"/>
                  </a:lnTo>
                  <a:lnTo>
                    <a:pt x="1010" y="2022"/>
                  </a:lnTo>
                  <a:lnTo>
                    <a:pt x="814" y="2022"/>
                  </a:lnTo>
                  <a:cubicBezTo>
                    <a:pt x="553" y="2022"/>
                    <a:pt x="326" y="1792"/>
                    <a:pt x="326" y="1531"/>
                  </a:cubicBezTo>
                  <a:cubicBezTo>
                    <a:pt x="326" y="1239"/>
                    <a:pt x="553" y="1010"/>
                    <a:pt x="814" y="1010"/>
                  </a:cubicBezTo>
                  <a:close/>
                  <a:moveTo>
                    <a:pt x="4890" y="1010"/>
                  </a:moveTo>
                  <a:cubicBezTo>
                    <a:pt x="5183" y="1010"/>
                    <a:pt x="5412" y="1239"/>
                    <a:pt x="5412" y="1531"/>
                  </a:cubicBezTo>
                  <a:cubicBezTo>
                    <a:pt x="5412" y="1792"/>
                    <a:pt x="5183" y="2022"/>
                    <a:pt x="4890" y="2022"/>
                  </a:cubicBezTo>
                  <a:lnTo>
                    <a:pt x="4726" y="2022"/>
                  </a:lnTo>
                  <a:lnTo>
                    <a:pt x="4726" y="1857"/>
                  </a:lnTo>
                  <a:lnTo>
                    <a:pt x="4726" y="1010"/>
                  </a:lnTo>
                  <a:close/>
                  <a:moveTo>
                    <a:pt x="4369" y="326"/>
                  </a:moveTo>
                  <a:lnTo>
                    <a:pt x="4369" y="1857"/>
                  </a:lnTo>
                  <a:cubicBezTo>
                    <a:pt x="4369" y="2705"/>
                    <a:pt x="3717" y="3391"/>
                    <a:pt x="2869" y="3391"/>
                  </a:cubicBezTo>
                  <a:cubicBezTo>
                    <a:pt x="2022" y="3391"/>
                    <a:pt x="1336" y="2705"/>
                    <a:pt x="1336" y="1857"/>
                  </a:cubicBezTo>
                  <a:lnTo>
                    <a:pt x="1336" y="326"/>
                  </a:lnTo>
                  <a:close/>
                  <a:moveTo>
                    <a:pt x="3031" y="3717"/>
                  </a:moveTo>
                  <a:lnTo>
                    <a:pt x="3031" y="4400"/>
                  </a:lnTo>
                  <a:lnTo>
                    <a:pt x="2705" y="4400"/>
                  </a:lnTo>
                  <a:lnTo>
                    <a:pt x="2705" y="3717"/>
                  </a:lnTo>
                  <a:close/>
                  <a:moveTo>
                    <a:pt x="3748" y="4726"/>
                  </a:moveTo>
                  <a:lnTo>
                    <a:pt x="3978" y="5412"/>
                  </a:lnTo>
                  <a:lnTo>
                    <a:pt x="1761" y="5412"/>
                  </a:lnTo>
                  <a:lnTo>
                    <a:pt x="1988" y="4726"/>
                  </a:lnTo>
                  <a:close/>
                  <a:moveTo>
                    <a:pt x="652" y="0"/>
                  </a:moveTo>
                  <a:lnTo>
                    <a:pt x="652" y="326"/>
                  </a:lnTo>
                  <a:lnTo>
                    <a:pt x="1010" y="326"/>
                  </a:lnTo>
                  <a:lnTo>
                    <a:pt x="1010" y="684"/>
                  </a:lnTo>
                  <a:lnTo>
                    <a:pt x="814" y="684"/>
                  </a:lnTo>
                  <a:cubicBezTo>
                    <a:pt x="358" y="684"/>
                    <a:pt x="0" y="1044"/>
                    <a:pt x="0" y="1531"/>
                  </a:cubicBezTo>
                  <a:cubicBezTo>
                    <a:pt x="0" y="1988"/>
                    <a:pt x="358" y="2379"/>
                    <a:pt x="814" y="2379"/>
                  </a:cubicBezTo>
                  <a:lnTo>
                    <a:pt x="1075" y="2379"/>
                  </a:lnTo>
                  <a:cubicBezTo>
                    <a:pt x="1239" y="3000"/>
                    <a:pt x="1727" y="3487"/>
                    <a:pt x="2348" y="3652"/>
                  </a:cubicBezTo>
                  <a:lnTo>
                    <a:pt x="2348" y="4400"/>
                  </a:lnTo>
                  <a:lnTo>
                    <a:pt x="1727" y="4400"/>
                  </a:lnTo>
                  <a:lnTo>
                    <a:pt x="1401" y="5412"/>
                  </a:lnTo>
                  <a:lnTo>
                    <a:pt x="1010" y="5412"/>
                  </a:lnTo>
                  <a:lnTo>
                    <a:pt x="1010" y="5769"/>
                  </a:lnTo>
                  <a:lnTo>
                    <a:pt x="4726" y="5769"/>
                  </a:lnTo>
                  <a:lnTo>
                    <a:pt x="4726" y="5412"/>
                  </a:lnTo>
                  <a:lnTo>
                    <a:pt x="4335" y="5412"/>
                  </a:lnTo>
                  <a:lnTo>
                    <a:pt x="4009" y="4400"/>
                  </a:lnTo>
                  <a:lnTo>
                    <a:pt x="3357" y="4400"/>
                  </a:lnTo>
                  <a:lnTo>
                    <a:pt x="3357" y="3652"/>
                  </a:lnTo>
                  <a:cubicBezTo>
                    <a:pt x="3978" y="3456"/>
                    <a:pt x="4465" y="3000"/>
                    <a:pt x="4661" y="2379"/>
                  </a:cubicBezTo>
                  <a:lnTo>
                    <a:pt x="4890" y="2379"/>
                  </a:lnTo>
                  <a:cubicBezTo>
                    <a:pt x="5378" y="2379"/>
                    <a:pt x="5738" y="1988"/>
                    <a:pt x="5738" y="1531"/>
                  </a:cubicBezTo>
                  <a:cubicBezTo>
                    <a:pt x="5738" y="1044"/>
                    <a:pt x="5378" y="684"/>
                    <a:pt x="4890" y="684"/>
                  </a:cubicBezTo>
                  <a:lnTo>
                    <a:pt x="4726" y="684"/>
                  </a:lnTo>
                  <a:lnTo>
                    <a:pt x="4726" y="326"/>
                  </a:lnTo>
                  <a:lnTo>
                    <a:pt x="5086" y="326"/>
                  </a:lnTo>
                  <a:lnTo>
                    <a:pt x="50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74"/>
          <p:cNvSpPr/>
          <p:nvPr/>
        </p:nvSpPr>
        <p:spPr>
          <a:xfrm>
            <a:off x="6435185" y="4051091"/>
            <a:ext cx="272701" cy="272652"/>
          </a:xfrm>
          <a:custGeom>
            <a:rect b="b" l="l" r="r" t="t"/>
            <a:pathLst>
              <a:path extrusionOk="0" h="5574" w="5575">
                <a:moveTo>
                  <a:pt x="5248" y="1630"/>
                </a:moveTo>
                <a:lnTo>
                  <a:pt x="5248" y="2379"/>
                </a:lnTo>
                <a:lnTo>
                  <a:pt x="4987" y="2118"/>
                </a:lnTo>
                <a:lnTo>
                  <a:pt x="3782" y="3326"/>
                </a:lnTo>
                <a:lnTo>
                  <a:pt x="2444" y="2348"/>
                </a:lnTo>
                <a:lnTo>
                  <a:pt x="327" y="3847"/>
                </a:lnTo>
                <a:lnTo>
                  <a:pt x="327" y="3456"/>
                </a:lnTo>
                <a:lnTo>
                  <a:pt x="2444" y="1922"/>
                </a:lnTo>
                <a:lnTo>
                  <a:pt x="3748" y="2901"/>
                </a:lnTo>
                <a:lnTo>
                  <a:pt x="4760" y="1891"/>
                </a:lnTo>
                <a:lnTo>
                  <a:pt x="4500" y="1630"/>
                </a:lnTo>
                <a:close/>
                <a:moveTo>
                  <a:pt x="979" y="3782"/>
                </a:moveTo>
                <a:lnTo>
                  <a:pt x="979" y="5248"/>
                </a:lnTo>
                <a:lnTo>
                  <a:pt x="327" y="5248"/>
                </a:lnTo>
                <a:lnTo>
                  <a:pt x="327" y="4238"/>
                </a:lnTo>
                <a:lnTo>
                  <a:pt x="979" y="3782"/>
                </a:lnTo>
                <a:close/>
                <a:moveTo>
                  <a:pt x="2283" y="2835"/>
                </a:moveTo>
                <a:lnTo>
                  <a:pt x="2283" y="5248"/>
                </a:lnTo>
                <a:lnTo>
                  <a:pt x="1305" y="5248"/>
                </a:lnTo>
                <a:lnTo>
                  <a:pt x="1305" y="3553"/>
                </a:lnTo>
                <a:lnTo>
                  <a:pt x="2283" y="2835"/>
                </a:lnTo>
                <a:close/>
                <a:moveTo>
                  <a:pt x="2609" y="2869"/>
                </a:moveTo>
                <a:lnTo>
                  <a:pt x="3618" y="3618"/>
                </a:lnTo>
                <a:lnTo>
                  <a:pt x="3618" y="5248"/>
                </a:lnTo>
                <a:lnTo>
                  <a:pt x="2609" y="5248"/>
                </a:lnTo>
                <a:lnTo>
                  <a:pt x="2609" y="2869"/>
                </a:lnTo>
                <a:close/>
                <a:moveTo>
                  <a:pt x="4922" y="2674"/>
                </a:moveTo>
                <a:lnTo>
                  <a:pt x="4922" y="5248"/>
                </a:lnTo>
                <a:lnTo>
                  <a:pt x="3944" y="5248"/>
                </a:lnTo>
                <a:lnTo>
                  <a:pt x="3944" y="3652"/>
                </a:lnTo>
                <a:lnTo>
                  <a:pt x="4922" y="2674"/>
                </a:lnTo>
                <a:close/>
                <a:moveTo>
                  <a:pt x="1" y="0"/>
                </a:moveTo>
                <a:lnTo>
                  <a:pt x="1" y="5574"/>
                </a:lnTo>
                <a:lnTo>
                  <a:pt x="5574" y="5574"/>
                </a:lnTo>
                <a:lnTo>
                  <a:pt x="5574" y="5248"/>
                </a:lnTo>
                <a:lnTo>
                  <a:pt x="5248" y="5248"/>
                </a:lnTo>
                <a:lnTo>
                  <a:pt x="5248" y="2869"/>
                </a:lnTo>
                <a:lnTo>
                  <a:pt x="5574" y="3195"/>
                </a:lnTo>
                <a:lnTo>
                  <a:pt x="5574" y="1304"/>
                </a:lnTo>
                <a:lnTo>
                  <a:pt x="3717" y="1304"/>
                </a:lnTo>
                <a:lnTo>
                  <a:pt x="4304" y="1891"/>
                </a:lnTo>
                <a:lnTo>
                  <a:pt x="3717" y="2478"/>
                </a:lnTo>
                <a:lnTo>
                  <a:pt x="2444" y="1531"/>
                </a:lnTo>
                <a:lnTo>
                  <a:pt x="327" y="3065"/>
                </a:lnTo>
                <a:lnTo>
                  <a:pt x="3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4" name="Google Shape;1824;p74"/>
          <p:cNvGrpSpPr/>
          <p:nvPr/>
        </p:nvGrpSpPr>
        <p:grpSpPr>
          <a:xfrm>
            <a:off x="4912499" y="1646363"/>
            <a:ext cx="376180" cy="378271"/>
            <a:chOff x="5909970" y="6062273"/>
            <a:chExt cx="625195" cy="628670"/>
          </a:xfrm>
        </p:grpSpPr>
        <p:sp>
          <p:nvSpPr>
            <p:cNvPr id="1825" name="Google Shape;1825;p74"/>
            <p:cNvSpPr/>
            <p:nvPr/>
          </p:nvSpPr>
          <p:spPr>
            <a:xfrm>
              <a:off x="6436291" y="6102294"/>
              <a:ext cx="87776" cy="69728"/>
            </a:xfrm>
            <a:custGeom>
              <a:rect b="b" l="l" r="r" t="t"/>
              <a:pathLst>
                <a:path extrusionOk="0" h="622" w="783">
                  <a:moveTo>
                    <a:pt x="652" y="0"/>
                  </a:moveTo>
                  <a:lnTo>
                    <a:pt x="0" y="326"/>
                  </a:lnTo>
                  <a:lnTo>
                    <a:pt x="131" y="621"/>
                  </a:lnTo>
                  <a:lnTo>
                    <a:pt x="783" y="295"/>
                  </a:lnTo>
                  <a:lnTo>
                    <a:pt x="6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4"/>
            <p:cNvSpPr/>
            <p:nvPr/>
          </p:nvSpPr>
          <p:spPr>
            <a:xfrm>
              <a:off x="6436291" y="6358112"/>
              <a:ext cx="87776" cy="69728"/>
            </a:xfrm>
            <a:custGeom>
              <a:rect b="b" l="l" r="r" t="t"/>
              <a:pathLst>
                <a:path extrusionOk="0" h="622" w="783">
                  <a:moveTo>
                    <a:pt x="131" y="1"/>
                  </a:moveTo>
                  <a:lnTo>
                    <a:pt x="0" y="295"/>
                  </a:lnTo>
                  <a:lnTo>
                    <a:pt x="652" y="621"/>
                  </a:lnTo>
                  <a:lnTo>
                    <a:pt x="783" y="327"/>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4"/>
            <p:cNvSpPr/>
            <p:nvPr/>
          </p:nvSpPr>
          <p:spPr>
            <a:xfrm>
              <a:off x="6461962" y="6248475"/>
              <a:ext cx="73203" cy="36658"/>
            </a:xfrm>
            <a:custGeom>
              <a:rect b="b" l="l" r="r" t="t"/>
              <a:pathLst>
                <a:path extrusionOk="0" h="327" w="653">
                  <a:moveTo>
                    <a:pt x="1" y="0"/>
                  </a:moveTo>
                  <a:lnTo>
                    <a:pt x="1" y="326"/>
                  </a:lnTo>
                  <a:lnTo>
                    <a:pt x="653" y="326"/>
                  </a:lnTo>
                  <a:lnTo>
                    <a:pt x="6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4"/>
            <p:cNvSpPr/>
            <p:nvPr/>
          </p:nvSpPr>
          <p:spPr>
            <a:xfrm>
              <a:off x="5921068" y="6102294"/>
              <a:ext cx="87888" cy="69728"/>
            </a:xfrm>
            <a:custGeom>
              <a:rect b="b" l="l" r="r" t="t"/>
              <a:pathLst>
                <a:path extrusionOk="0" h="622" w="784">
                  <a:moveTo>
                    <a:pt x="131" y="0"/>
                  </a:moveTo>
                  <a:lnTo>
                    <a:pt x="1" y="295"/>
                  </a:lnTo>
                  <a:lnTo>
                    <a:pt x="653" y="621"/>
                  </a:lnTo>
                  <a:lnTo>
                    <a:pt x="783" y="326"/>
                  </a:lnTo>
                  <a:lnTo>
                    <a:pt x="1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4"/>
            <p:cNvSpPr/>
            <p:nvPr/>
          </p:nvSpPr>
          <p:spPr>
            <a:xfrm>
              <a:off x="5921068" y="6358112"/>
              <a:ext cx="87888" cy="69728"/>
            </a:xfrm>
            <a:custGeom>
              <a:rect b="b" l="l" r="r" t="t"/>
              <a:pathLst>
                <a:path extrusionOk="0" h="622" w="784">
                  <a:moveTo>
                    <a:pt x="653" y="1"/>
                  </a:moveTo>
                  <a:lnTo>
                    <a:pt x="1" y="327"/>
                  </a:lnTo>
                  <a:lnTo>
                    <a:pt x="131" y="621"/>
                  </a:lnTo>
                  <a:lnTo>
                    <a:pt x="783" y="295"/>
                  </a:lnTo>
                  <a:lnTo>
                    <a:pt x="6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4"/>
            <p:cNvSpPr/>
            <p:nvPr/>
          </p:nvSpPr>
          <p:spPr>
            <a:xfrm>
              <a:off x="5909970" y="6248475"/>
              <a:ext cx="73203" cy="36658"/>
            </a:xfrm>
            <a:custGeom>
              <a:rect b="b" l="l" r="r" t="t"/>
              <a:pathLst>
                <a:path extrusionOk="0" h="327" w="653">
                  <a:moveTo>
                    <a:pt x="1" y="0"/>
                  </a:moveTo>
                  <a:lnTo>
                    <a:pt x="1" y="326"/>
                  </a:lnTo>
                  <a:lnTo>
                    <a:pt x="653" y="326"/>
                  </a:lnTo>
                  <a:lnTo>
                    <a:pt x="6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4"/>
            <p:cNvSpPr/>
            <p:nvPr/>
          </p:nvSpPr>
          <p:spPr>
            <a:xfrm>
              <a:off x="6165788" y="6654286"/>
              <a:ext cx="113560" cy="36658"/>
            </a:xfrm>
            <a:custGeom>
              <a:rect b="b" l="l" r="r" t="t"/>
              <a:pathLst>
                <a:path extrusionOk="0" h="327" w="1013">
                  <a:moveTo>
                    <a:pt x="1" y="1"/>
                  </a:moveTo>
                  <a:lnTo>
                    <a:pt x="1" y="327"/>
                  </a:lnTo>
                  <a:lnTo>
                    <a:pt x="1013" y="327"/>
                  </a:lnTo>
                  <a:lnTo>
                    <a:pt x="10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4"/>
            <p:cNvSpPr/>
            <p:nvPr/>
          </p:nvSpPr>
          <p:spPr>
            <a:xfrm>
              <a:off x="6019606" y="6062273"/>
              <a:ext cx="405923" cy="555580"/>
            </a:xfrm>
            <a:custGeom>
              <a:rect b="b" l="l" r="r" t="t"/>
              <a:pathLst>
                <a:path extrusionOk="0" h="4956" w="3621">
                  <a:moveTo>
                    <a:pt x="1826" y="1987"/>
                  </a:moveTo>
                  <a:cubicBezTo>
                    <a:pt x="1892" y="1987"/>
                    <a:pt x="1991" y="2053"/>
                    <a:pt x="1991" y="2152"/>
                  </a:cubicBezTo>
                  <a:cubicBezTo>
                    <a:pt x="1991" y="2217"/>
                    <a:pt x="1892" y="2313"/>
                    <a:pt x="1826" y="2313"/>
                  </a:cubicBezTo>
                  <a:cubicBezTo>
                    <a:pt x="1730" y="2313"/>
                    <a:pt x="1665" y="2217"/>
                    <a:pt x="1665" y="2152"/>
                  </a:cubicBezTo>
                  <a:cubicBezTo>
                    <a:pt x="1665" y="2053"/>
                    <a:pt x="1730" y="1987"/>
                    <a:pt x="1826" y="1987"/>
                  </a:cubicBezTo>
                  <a:close/>
                  <a:moveTo>
                    <a:pt x="1826" y="326"/>
                  </a:moveTo>
                  <a:cubicBezTo>
                    <a:pt x="2643" y="326"/>
                    <a:pt x="3295" y="1009"/>
                    <a:pt x="3295" y="1826"/>
                  </a:cubicBezTo>
                  <a:cubicBezTo>
                    <a:pt x="3295" y="2413"/>
                    <a:pt x="2935" y="2934"/>
                    <a:pt x="2413" y="3161"/>
                  </a:cubicBezTo>
                  <a:lnTo>
                    <a:pt x="2317" y="3195"/>
                  </a:lnTo>
                  <a:lnTo>
                    <a:pt x="2317" y="3944"/>
                  </a:lnTo>
                  <a:lnTo>
                    <a:pt x="1991" y="3944"/>
                  </a:lnTo>
                  <a:lnTo>
                    <a:pt x="1991" y="2608"/>
                  </a:lnTo>
                  <a:cubicBezTo>
                    <a:pt x="2153" y="2543"/>
                    <a:pt x="2317" y="2347"/>
                    <a:pt x="2317" y="2152"/>
                  </a:cubicBezTo>
                  <a:cubicBezTo>
                    <a:pt x="2317" y="1857"/>
                    <a:pt x="2087" y="1661"/>
                    <a:pt x="1826" y="1661"/>
                  </a:cubicBezTo>
                  <a:cubicBezTo>
                    <a:pt x="1534" y="1661"/>
                    <a:pt x="1305" y="1857"/>
                    <a:pt x="1305" y="2152"/>
                  </a:cubicBezTo>
                  <a:cubicBezTo>
                    <a:pt x="1305" y="2347"/>
                    <a:pt x="1469" y="2543"/>
                    <a:pt x="1665" y="2608"/>
                  </a:cubicBezTo>
                  <a:lnTo>
                    <a:pt x="1665" y="3944"/>
                  </a:lnTo>
                  <a:lnTo>
                    <a:pt x="1305" y="3944"/>
                  </a:lnTo>
                  <a:lnTo>
                    <a:pt x="1305" y="3195"/>
                  </a:lnTo>
                  <a:lnTo>
                    <a:pt x="1208" y="3161"/>
                  </a:lnTo>
                  <a:cubicBezTo>
                    <a:pt x="687" y="2934"/>
                    <a:pt x="327" y="2413"/>
                    <a:pt x="327" y="1826"/>
                  </a:cubicBezTo>
                  <a:cubicBezTo>
                    <a:pt x="327" y="1009"/>
                    <a:pt x="1013" y="326"/>
                    <a:pt x="1826" y="326"/>
                  </a:cubicBezTo>
                  <a:close/>
                  <a:moveTo>
                    <a:pt x="2317" y="4270"/>
                  </a:moveTo>
                  <a:lnTo>
                    <a:pt x="2317" y="4630"/>
                  </a:lnTo>
                  <a:lnTo>
                    <a:pt x="1305" y="4630"/>
                  </a:lnTo>
                  <a:lnTo>
                    <a:pt x="1305" y="4270"/>
                  </a:lnTo>
                  <a:close/>
                  <a:moveTo>
                    <a:pt x="1826" y="0"/>
                  </a:moveTo>
                  <a:cubicBezTo>
                    <a:pt x="817" y="0"/>
                    <a:pt x="1" y="814"/>
                    <a:pt x="1" y="1826"/>
                  </a:cubicBezTo>
                  <a:cubicBezTo>
                    <a:pt x="1" y="2478"/>
                    <a:pt x="392" y="3096"/>
                    <a:pt x="979" y="3422"/>
                  </a:cubicBezTo>
                  <a:lnTo>
                    <a:pt x="979" y="3944"/>
                  </a:lnTo>
                  <a:lnTo>
                    <a:pt x="653" y="3944"/>
                  </a:lnTo>
                  <a:lnTo>
                    <a:pt x="653" y="4270"/>
                  </a:lnTo>
                  <a:lnTo>
                    <a:pt x="979" y="4270"/>
                  </a:lnTo>
                  <a:lnTo>
                    <a:pt x="979" y="4956"/>
                  </a:lnTo>
                  <a:lnTo>
                    <a:pt x="2643" y="4956"/>
                  </a:lnTo>
                  <a:lnTo>
                    <a:pt x="2643" y="4270"/>
                  </a:lnTo>
                  <a:lnTo>
                    <a:pt x="2969" y="4270"/>
                  </a:lnTo>
                  <a:lnTo>
                    <a:pt x="2969" y="3944"/>
                  </a:lnTo>
                  <a:lnTo>
                    <a:pt x="2643" y="3944"/>
                  </a:lnTo>
                  <a:lnTo>
                    <a:pt x="2643" y="3422"/>
                  </a:lnTo>
                  <a:cubicBezTo>
                    <a:pt x="3230" y="3096"/>
                    <a:pt x="3621" y="2478"/>
                    <a:pt x="3621" y="1826"/>
                  </a:cubicBezTo>
                  <a:cubicBezTo>
                    <a:pt x="3621" y="814"/>
                    <a:pt x="2805" y="0"/>
                    <a:pt x="18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3" name="Google Shape;1833;p74"/>
          <p:cNvGrpSpPr/>
          <p:nvPr/>
        </p:nvGrpSpPr>
        <p:grpSpPr>
          <a:xfrm>
            <a:off x="3433535" y="3999912"/>
            <a:ext cx="329969" cy="375011"/>
            <a:chOff x="4963602" y="5934140"/>
            <a:chExt cx="617573" cy="701874"/>
          </a:xfrm>
        </p:grpSpPr>
        <p:sp>
          <p:nvSpPr>
            <p:cNvPr id="1834" name="Google Shape;1834;p74"/>
            <p:cNvSpPr/>
            <p:nvPr/>
          </p:nvSpPr>
          <p:spPr>
            <a:xfrm>
              <a:off x="4963602" y="5934140"/>
              <a:ext cx="617573" cy="701874"/>
            </a:xfrm>
            <a:custGeom>
              <a:rect b="b" l="l" r="r" t="t"/>
              <a:pathLst>
                <a:path extrusionOk="0" h="6261" w="5509">
                  <a:moveTo>
                    <a:pt x="2934" y="361"/>
                  </a:moveTo>
                  <a:lnTo>
                    <a:pt x="2934" y="752"/>
                  </a:lnTo>
                  <a:lnTo>
                    <a:pt x="2574" y="752"/>
                  </a:lnTo>
                  <a:lnTo>
                    <a:pt x="2574" y="361"/>
                  </a:lnTo>
                  <a:close/>
                  <a:moveTo>
                    <a:pt x="2770" y="1109"/>
                  </a:moveTo>
                  <a:cubicBezTo>
                    <a:pt x="4074" y="1109"/>
                    <a:pt x="5151" y="2186"/>
                    <a:pt x="5151" y="3490"/>
                  </a:cubicBezTo>
                  <a:cubicBezTo>
                    <a:pt x="5151" y="4826"/>
                    <a:pt x="4074" y="5903"/>
                    <a:pt x="2770" y="5903"/>
                  </a:cubicBezTo>
                  <a:cubicBezTo>
                    <a:pt x="1435" y="5903"/>
                    <a:pt x="358" y="4826"/>
                    <a:pt x="358" y="3490"/>
                  </a:cubicBezTo>
                  <a:cubicBezTo>
                    <a:pt x="358" y="2186"/>
                    <a:pt x="1435" y="1109"/>
                    <a:pt x="2770" y="1109"/>
                  </a:cubicBezTo>
                  <a:close/>
                  <a:moveTo>
                    <a:pt x="1826" y="1"/>
                  </a:moveTo>
                  <a:lnTo>
                    <a:pt x="1826" y="361"/>
                  </a:lnTo>
                  <a:lnTo>
                    <a:pt x="2217" y="361"/>
                  </a:lnTo>
                  <a:lnTo>
                    <a:pt x="2217" y="783"/>
                  </a:lnTo>
                  <a:cubicBezTo>
                    <a:pt x="1826" y="882"/>
                    <a:pt x="1466" y="1044"/>
                    <a:pt x="1140" y="1273"/>
                  </a:cubicBezTo>
                  <a:lnTo>
                    <a:pt x="848" y="947"/>
                  </a:lnTo>
                  <a:lnTo>
                    <a:pt x="1109" y="687"/>
                  </a:lnTo>
                  <a:lnTo>
                    <a:pt x="848" y="426"/>
                  </a:lnTo>
                  <a:lnTo>
                    <a:pt x="65" y="1208"/>
                  </a:lnTo>
                  <a:lnTo>
                    <a:pt x="326" y="1469"/>
                  </a:lnTo>
                  <a:lnTo>
                    <a:pt x="587" y="1208"/>
                  </a:lnTo>
                  <a:lnTo>
                    <a:pt x="879" y="1500"/>
                  </a:lnTo>
                  <a:cubicBezTo>
                    <a:pt x="326" y="1991"/>
                    <a:pt x="0" y="2708"/>
                    <a:pt x="0" y="3490"/>
                  </a:cubicBezTo>
                  <a:cubicBezTo>
                    <a:pt x="0" y="5021"/>
                    <a:pt x="1239" y="6260"/>
                    <a:pt x="2770" y="6260"/>
                  </a:cubicBezTo>
                  <a:cubicBezTo>
                    <a:pt x="4270" y="6260"/>
                    <a:pt x="5509" y="5021"/>
                    <a:pt x="5509" y="3490"/>
                  </a:cubicBezTo>
                  <a:cubicBezTo>
                    <a:pt x="5509" y="2739"/>
                    <a:pt x="5216" y="2022"/>
                    <a:pt x="4661" y="1500"/>
                  </a:cubicBezTo>
                  <a:lnTo>
                    <a:pt x="4922" y="1208"/>
                  </a:lnTo>
                  <a:lnTo>
                    <a:pt x="5183" y="1469"/>
                  </a:lnTo>
                  <a:lnTo>
                    <a:pt x="5443" y="1208"/>
                  </a:lnTo>
                  <a:lnTo>
                    <a:pt x="4661" y="426"/>
                  </a:lnTo>
                  <a:lnTo>
                    <a:pt x="4400" y="687"/>
                  </a:lnTo>
                  <a:lnTo>
                    <a:pt x="4661" y="947"/>
                  </a:lnTo>
                  <a:lnTo>
                    <a:pt x="4369" y="1273"/>
                  </a:lnTo>
                  <a:cubicBezTo>
                    <a:pt x="4043" y="1044"/>
                    <a:pt x="3683" y="882"/>
                    <a:pt x="3292" y="783"/>
                  </a:cubicBezTo>
                  <a:lnTo>
                    <a:pt x="3292" y="361"/>
                  </a:lnTo>
                  <a:lnTo>
                    <a:pt x="3683" y="361"/>
                  </a:lnTo>
                  <a:lnTo>
                    <a:pt x="36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4"/>
            <p:cNvSpPr/>
            <p:nvPr/>
          </p:nvSpPr>
          <p:spPr>
            <a:xfrm>
              <a:off x="5212133" y="6098819"/>
              <a:ext cx="120510" cy="288664"/>
            </a:xfrm>
            <a:custGeom>
              <a:rect b="b" l="l" r="r" t="t"/>
              <a:pathLst>
                <a:path extrusionOk="0" h="2575" w="1075">
                  <a:moveTo>
                    <a:pt x="553" y="1826"/>
                  </a:moveTo>
                  <a:cubicBezTo>
                    <a:pt x="652" y="1826"/>
                    <a:pt x="717" y="1922"/>
                    <a:pt x="717" y="2021"/>
                  </a:cubicBezTo>
                  <a:cubicBezTo>
                    <a:pt x="717" y="2118"/>
                    <a:pt x="652" y="2217"/>
                    <a:pt x="553" y="2217"/>
                  </a:cubicBezTo>
                  <a:cubicBezTo>
                    <a:pt x="423" y="2217"/>
                    <a:pt x="357" y="2118"/>
                    <a:pt x="357" y="2021"/>
                  </a:cubicBezTo>
                  <a:cubicBezTo>
                    <a:pt x="357" y="1922"/>
                    <a:pt x="423" y="1826"/>
                    <a:pt x="553" y="1826"/>
                  </a:cubicBezTo>
                  <a:close/>
                  <a:moveTo>
                    <a:pt x="357" y="0"/>
                  </a:moveTo>
                  <a:lnTo>
                    <a:pt x="357" y="1500"/>
                  </a:lnTo>
                  <a:cubicBezTo>
                    <a:pt x="131" y="1565"/>
                    <a:pt x="0" y="1792"/>
                    <a:pt x="0" y="2021"/>
                  </a:cubicBezTo>
                  <a:cubicBezTo>
                    <a:pt x="0" y="2314"/>
                    <a:pt x="227" y="2574"/>
                    <a:pt x="553" y="2574"/>
                  </a:cubicBezTo>
                  <a:cubicBezTo>
                    <a:pt x="848" y="2574"/>
                    <a:pt x="1075" y="2314"/>
                    <a:pt x="1075" y="2021"/>
                  </a:cubicBezTo>
                  <a:cubicBezTo>
                    <a:pt x="1075" y="1792"/>
                    <a:pt x="944" y="1565"/>
                    <a:pt x="717" y="1500"/>
                  </a:cubicBezTo>
                  <a:lnTo>
                    <a:pt x="7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4"/>
            <p:cNvSpPr/>
            <p:nvPr/>
          </p:nvSpPr>
          <p:spPr>
            <a:xfrm>
              <a:off x="5252154" y="6511580"/>
              <a:ext cx="40469" cy="40469"/>
            </a:xfrm>
            <a:custGeom>
              <a:rect b="b" l="l" r="r" t="t"/>
              <a:pathLst>
                <a:path extrusionOk="0" h="361" w="361">
                  <a:moveTo>
                    <a:pt x="0" y="1"/>
                  </a:moveTo>
                  <a:lnTo>
                    <a:pt x="0" y="361"/>
                  </a:lnTo>
                  <a:lnTo>
                    <a:pt x="360" y="361"/>
                  </a:lnTo>
                  <a:lnTo>
                    <a:pt x="3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4"/>
            <p:cNvSpPr/>
            <p:nvPr/>
          </p:nvSpPr>
          <p:spPr>
            <a:xfrm>
              <a:off x="5047455" y="6303406"/>
              <a:ext cx="40469" cy="43944"/>
            </a:xfrm>
            <a:custGeom>
              <a:rect b="b" l="l" r="r" t="t"/>
              <a:pathLst>
                <a:path extrusionOk="0" h="392" w="361">
                  <a:moveTo>
                    <a:pt x="1" y="1"/>
                  </a:moveTo>
                  <a:lnTo>
                    <a:pt x="1" y="392"/>
                  </a:lnTo>
                  <a:lnTo>
                    <a:pt x="361" y="392"/>
                  </a:lnTo>
                  <a:lnTo>
                    <a:pt x="3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4"/>
            <p:cNvSpPr/>
            <p:nvPr/>
          </p:nvSpPr>
          <p:spPr>
            <a:xfrm>
              <a:off x="5456853" y="6303406"/>
              <a:ext cx="40469" cy="43944"/>
            </a:xfrm>
            <a:custGeom>
              <a:rect b="b" l="l" r="r" t="t"/>
              <a:pathLst>
                <a:path extrusionOk="0" h="392" w="361">
                  <a:moveTo>
                    <a:pt x="0" y="1"/>
                  </a:moveTo>
                  <a:lnTo>
                    <a:pt x="0" y="392"/>
                  </a:lnTo>
                  <a:lnTo>
                    <a:pt x="360" y="392"/>
                  </a:lnTo>
                  <a:lnTo>
                    <a:pt x="3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4"/>
            <p:cNvSpPr/>
            <p:nvPr/>
          </p:nvSpPr>
          <p:spPr>
            <a:xfrm>
              <a:off x="5098686" y="6442300"/>
              <a:ext cx="58518" cy="58630"/>
            </a:xfrm>
            <a:custGeom>
              <a:rect b="b" l="l" r="r" t="t"/>
              <a:pathLst>
                <a:path extrusionOk="0" h="523" w="522">
                  <a:moveTo>
                    <a:pt x="261" y="1"/>
                  </a:moveTo>
                  <a:lnTo>
                    <a:pt x="0" y="261"/>
                  </a:lnTo>
                  <a:lnTo>
                    <a:pt x="261" y="522"/>
                  </a:lnTo>
                  <a:lnTo>
                    <a:pt x="522" y="261"/>
                  </a:lnTo>
                  <a:lnTo>
                    <a:pt x="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4"/>
            <p:cNvSpPr/>
            <p:nvPr/>
          </p:nvSpPr>
          <p:spPr>
            <a:xfrm>
              <a:off x="5387573" y="6149937"/>
              <a:ext cx="58518" cy="58630"/>
            </a:xfrm>
            <a:custGeom>
              <a:rect b="b" l="l" r="r" t="t"/>
              <a:pathLst>
                <a:path extrusionOk="0" h="523" w="522">
                  <a:moveTo>
                    <a:pt x="261" y="1"/>
                  </a:moveTo>
                  <a:lnTo>
                    <a:pt x="0" y="261"/>
                  </a:lnTo>
                  <a:lnTo>
                    <a:pt x="261" y="522"/>
                  </a:lnTo>
                  <a:lnTo>
                    <a:pt x="522" y="261"/>
                  </a:lnTo>
                  <a:lnTo>
                    <a:pt x="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4"/>
            <p:cNvSpPr/>
            <p:nvPr/>
          </p:nvSpPr>
          <p:spPr>
            <a:xfrm>
              <a:off x="5387573" y="6442300"/>
              <a:ext cx="58518" cy="58630"/>
            </a:xfrm>
            <a:custGeom>
              <a:rect b="b" l="l" r="r" t="t"/>
              <a:pathLst>
                <a:path extrusionOk="0" h="523" w="522">
                  <a:moveTo>
                    <a:pt x="261" y="1"/>
                  </a:moveTo>
                  <a:lnTo>
                    <a:pt x="0" y="261"/>
                  </a:lnTo>
                  <a:lnTo>
                    <a:pt x="261" y="522"/>
                  </a:lnTo>
                  <a:lnTo>
                    <a:pt x="522" y="261"/>
                  </a:lnTo>
                  <a:lnTo>
                    <a:pt x="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4"/>
            <p:cNvSpPr/>
            <p:nvPr/>
          </p:nvSpPr>
          <p:spPr>
            <a:xfrm>
              <a:off x="5098686" y="6149937"/>
              <a:ext cx="58518" cy="58630"/>
            </a:xfrm>
            <a:custGeom>
              <a:rect b="b" l="l" r="r" t="t"/>
              <a:pathLst>
                <a:path extrusionOk="0" h="523" w="522">
                  <a:moveTo>
                    <a:pt x="261" y="1"/>
                  </a:moveTo>
                  <a:lnTo>
                    <a:pt x="0" y="261"/>
                  </a:lnTo>
                  <a:lnTo>
                    <a:pt x="261" y="522"/>
                  </a:lnTo>
                  <a:lnTo>
                    <a:pt x="522" y="261"/>
                  </a:lnTo>
                  <a:lnTo>
                    <a:pt x="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74"/>
          <p:cNvSpPr txBox="1"/>
          <p:nvPr/>
        </p:nvSpPr>
        <p:spPr>
          <a:xfrm>
            <a:off x="759206" y="2361393"/>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 sz="1200">
                <a:solidFill>
                  <a:schemeClr val="lt1"/>
                </a:solidFill>
                <a:latin typeface="Roboto"/>
                <a:ea typeface="Roboto"/>
                <a:cs typeface="Roboto"/>
                <a:sym typeface="Roboto"/>
              </a:rPr>
              <a:t>Jupiter is the biggest</a:t>
            </a:r>
            <a:r>
              <a:rPr lang="en" sz="1200">
                <a:solidFill>
                  <a:schemeClr val="lt1"/>
                </a:solidFill>
                <a:latin typeface="Roboto"/>
                <a:ea typeface="Roboto"/>
                <a:cs typeface="Roboto"/>
                <a:sym typeface="Roboto"/>
              </a:rPr>
              <a:t> planet of them all</a:t>
            </a:r>
            <a:endParaRPr sz="1200">
              <a:solidFill>
                <a:schemeClr val="lt1"/>
              </a:solidFill>
              <a:latin typeface="Roboto"/>
              <a:ea typeface="Roboto"/>
              <a:cs typeface="Roboto"/>
              <a:sym typeface="Roboto"/>
            </a:endParaRPr>
          </a:p>
        </p:txBody>
      </p:sp>
      <p:sp>
        <p:nvSpPr>
          <p:cNvPr id="1844" name="Google Shape;1844;p74"/>
          <p:cNvSpPr txBox="1"/>
          <p:nvPr/>
        </p:nvSpPr>
        <p:spPr>
          <a:xfrm>
            <a:off x="1130306" y="1864925"/>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01</a:t>
            </a:r>
            <a:endParaRPr b="1" sz="2000">
              <a:solidFill>
                <a:schemeClr val="lt1"/>
              </a:solidFill>
              <a:latin typeface="Roboto"/>
              <a:ea typeface="Roboto"/>
              <a:cs typeface="Roboto"/>
              <a:sym typeface="Roboto"/>
            </a:endParaRPr>
          </a:p>
        </p:txBody>
      </p:sp>
      <p:sp>
        <p:nvSpPr>
          <p:cNvPr id="1845" name="Google Shape;1845;p74"/>
          <p:cNvSpPr txBox="1"/>
          <p:nvPr/>
        </p:nvSpPr>
        <p:spPr>
          <a:xfrm>
            <a:off x="3779803" y="2321531"/>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Venus has a very poisonous atmosphere</a:t>
            </a:r>
            <a:endParaRPr sz="1200">
              <a:solidFill>
                <a:schemeClr val="lt1"/>
              </a:solidFill>
              <a:latin typeface="Roboto"/>
              <a:ea typeface="Roboto"/>
              <a:cs typeface="Roboto"/>
              <a:sym typeface="Roboto"/>
            </a:endParaRPr>
          </a:p>
        </p:txBody>
      </p:sp>
      <p:sp>
        <p:nvSpPr>
          <p:cNvPr id="1846" name="Google Shape;1846;p74"/>
          <p:cNvSpPr txBox="1"/>
          <p:nvPr/>
        </p:nvSpPr>
        <p:spPr>
          <a:xfrm>
            <a:off x="4150903" y="1828587"/>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03</a:t>
            </a:r>
            <a:endParaRPr b="1" sz="2000">
              <a:solidFill>
                <a:schemeClr val="lt1"/>
              </a:solidFill>
              <a:latin typeface="Roboto"/>
              <a:ea typeface="Roboto"/>
              <a:cs typeface="Roboto"/>
              <a:sym typeface="Roboto"/>
            </a:endParaRPr>
          </a:p>
        </p:txBody>
      </p:sp>
      <p:sp>
        <p:nvSpPr>
          <p:cNvPr id="1847" name="Google Shape;1847;p74"/>
          <p:cNvSpPr txBox="1"/>
          <p:nvPr/>
        </p:nvSpPr>
        <p:spPr>
          <a:xfrm>
            <a:off x="6802194" y="2313812"/>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lang="en" sz="1200">
                <a:solidFill>
                  <a:schemeClr val="lt1"/>
                </a:solidFill>
                <a:latin typeface="Roboto"/>
                <a:ea typeface="Roboto"/>
                <a:cs typeface="Roboto"/>
                <a:sym typeface="Roboto"/>
              </a:rPr>
              <a:t>Neptune is the farthest planet from the Sun</a:t>
            </a:r>
            <a:endParaRPr sz="1200">
              <a:solidFill>
                <a:schemeClr val="lt1"/>
              </a:solidFill>
              <a:latin typeface="Roboto"/>
              <a:ea typeface="Roboto"/>
              <a:cs typeface="Roboto"/>
              <a:sym typeface="Roboto"/>
            </a:endParaRPr>
          </a:p>
        </p:txBody>
      </p:sp>
      <p:sp>
        <p:nvSpPr>
          <p:cNvPr id="1848" name="Google Shape;1848;p74"/>
          <p:cNvSpPr txBox="1"/>
          <p:nvPr/>
        </p:nvSpPr>
        <p:spPr>
          <a:xfrm>
            <a:off x="7173294" y="1822019"/>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05</a:t>
            </a:r>
            <a:endParaRPr b="1" sz="2000">
              <a:solidFill>
                <a:schemeClr val="lt1"/>
              </a:solidFill>
              <a:latin typeface="Roboto"/>
              <a:ea typeface="Roboto"/>
              <a:cs typeface="Roboto"/>
              <a:sym typeface="Roboto"/>
            </a:endParaRPr>
          </a:p>
        </p:txBody>
      </p:sp>
      <p:sp>
        <p:nvSpPr>
          <p:cNvPr id="1849" name="Google Shape;1849;p74"/>
          <p:cNvSpPr txBox="1"/>
          <p:nvPr/>
        </p:nvSpPr>
        <p:spPr>
          <a:xfrm>
            <a:off x="5291055" y="3564659"/>
            <a:ext cx="1289400" cy="3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Saturn is the ringed planet from the Sun</a:t>
            </a:r>
            <a:endParaRPr sz="1200">
              <a:solidFill>
                <a:schemeClr val="lt1"/>
              </a:solidFill>
              <a:latin typeface="Roboto"/>
              <a:ea typeface="Roboto"/>
              <a:cs typeface="Roboto"/>
              <a:sym typeface="Roboto"/>
            </a:endParaRPr>
          </a:p>
        </p:txBody>
      </p:sp>
      <p:sp>
        <p:nvSpPr>
          <p:cNvPr id="1850" name="Google Shape;1850;p74"/>
          <p:cNvSpPr txBox="1"/>
          <p:nvPr/>
        </p:nvSpPr>
        <p:spPr>
          <a:xfrm>
            <a:off x="5662155" y="3073653"/>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04</a:t>
            </a:r>
            <a:endParaRPr b="1" sz="2000">
              <a:solidFill>
                <a:schemeClr val="lt1"/>
              </a:solidFill>
              <a:latin typeface="Roboto"/>
              <a:ea typeface="Roboto"/>
              <a:cs typeface="Roboto"/>
              <a:sym typeface="Roboto"/>
            </a:endParaRPr>
          </a:p>
        </p:txBody>
      </p:sp>
      <p:sp>
        <p:nvSpPr>
          <p:cNvPr id="1851" name="Google Shape;1851;p74"/>
          <p:cNvSpPr txBox="1"/>
          <p:nvPr/>
        </p:nvSpPr>
        <p:spPr>
          <a:xfrm>
            <a:off x="2268440" y="3601956"/>
            <a:ext cx="1289400" cy="37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Roboto"/>
                <a:ea typeface="Roboto"/>
                <a:cs typeface="Roboto"/>
                <a:sym typeface="Roboto"/>
              </a:rPr>
              <a:t>Mercury is the smallest planet of them all</a:t>
            </a:r>
            <a:endParaRPr sz="1200">
              <a:solidFill>
                <a:schemeClr val="lt1"/>
              </a:solidFill>
              <a:latin typeface="Roboto"/>
              <a:ea typeface="Roboto"/>
              <a:cs typeface="Roboto"/>
              <a:sym typeface="Roboto"/>
            </a:endParaRPr>
          </a:p>
        </p:txBody>
      </p:sp>
      <p:sp>
        <p:nvSpPr>
          <p:cNvPr id="1852" name="Google Shape;1852;p74"/>
          <p:cNvSpPr txBox="1"/>
          <p:nvPr/>
        </p:nvSpPr>
        <p:spPr>
          <a:xfrm>
            <a:off x="2639540" y="3111094"/>
            <a:ext cx="547200" cy="37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Roboto"/>
                <a:ea typeface="Roboto"/>
                <a:cs typeface="Roboto"/>
                <a:sym typeface="Roboto"/>
              </a:rPr>
              <a:t>02</a:t>
            </a:r>
            <a:endParaRPr b="1" sz="2000">
              <a:solidFill>
                <a:schemeClr val="lt1"/>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56" name="Shape 1856"/>
        <p:cNvGrpSpPr/>
        <p:nvPr/>
      </p:nvGrpSpPr>
      <p:grpSpPr>
        <a:xfrm>
          <a:off x="0" y="0"/>
          <a:ext cx="0" cy="0"/>
          <a:chOff x="0" y="0"/>
          <a:chExt cx="0" cy="0"/>
        </a:xfrm>
      </p:grpSpPr>
      <p:sp>
        <p:nvSpPr>
          <p:cNvPr id="1857" name="Google Shape;1857;p75"/>
          <p:cNvSpPr txBox="1"/>
          <p:nvPr>
            <p:ph idx="4294967295"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1858" name="Google Shape;1858;p75"/>
          <p:cNvSpPr txBox="1"/>
          <p:nvPr>
            <p:ph idx="4294967295" type="body"/>
          </p:nvPr>
        </p:nvSpPr>
        <p:spPr>
          <a:xfrm>
            <a:off x="1048350" y="690275"/>
            <a:ext cx="7047300" cy="44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b="1" lang="en" sz="1000" u="sng">
                <a:solidFill>
                  <a:srgbClr val="869FB2"/>
                </a:solidFill>
                <a:latin typeface="Arial"/>
                <a:ea typeface="Arial"/>
                <a:cs typeface="Arial"/>
                <a:sym typeface="Arial"/>
              </a:rPr>
              <a:t>S</a:t>
            </a:r>
            <a:r>
              <a:rPr b="1" lang="en" u="sng">
                <a:solidFill>
                  <a:srgbClr val="869FB2"/>
                </a:solidFill>
                <a:latin typeface="Arial"/>
                <a:ea typeface="Arial"/>
                <a:cs typeface="Arial"/>
                <a:sym typeface="Arial"/>
                <a:hlinkClick r:id="rId3">
                  <a:extLst>
                    <a:ext uri="{A12FA001-AC4F-418D-AE19-62706E023703}">
                      <ahyp:hlinkCl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indent="0" lvl="0" marL="0" marR="0" rtl="0" algn="l">
              <a:lnSpc>
                <a:spcPct val="115000"/>
              </a:lnSpc>
              <a:spcBef>
                <a:spcPts val="1400"/>
              </a:spcBef>
              <a:spcAft>
                <a:spcPts val="0"/>
              </a:spcAft>
              <a:buNone/>
            </a:pPr>
            <a:r>
              <a:rPr b="1" lang="en" sz="1000">
                <a:solidFill>
                  <a:srgbClr val="869FB2"/>
                </a:solidFill>
                <a:latin typeface="Arial"/>
                <a:ea typeface="Arial"/>
                <a:cs typeface="Arial"/>
                <a:sym typeface="Arial"/>
              </a:rPr>
              <a:t>You are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None/>
            </a:pPr>
            <a:r>
              <a:rPr b="1" lang="en" sz="1000">
                <a:solidFill>
                  <a:srgbClr val="869FB2"/>
                </a:solidFill>
                <a:latin typeface="Arial"/>
                <a:ea typeface="Arial"/>
                <a:cs typeface="Arial"/>
                <a:sym typeface="Arial"/>
              </a:rPr>
              <a:t>You are not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FFFFFF"/>
              </a:solidFill>
              <a:latin typeface="Arial"/>
              <a:ea typeface="Arial"/>
              <a:cs typeface="Arial"/>
              <a:sym typeface="Arial"/>
            </a:endParaRPr>
          </a:p>
          <a:p>
            <a:pPr indent="0" lvl="0" marL="0" rtl="0" algn="ctr">
              <a:spcBef>
                <a:spcPts val="0"/>
              </a:spcBef>
              <a:spcAft>
                <a:spcPts val="0"/>
              </a:spcAft>
              <a:buNone/>
            </a:pPr>
            <a:r>
              <a:t/>
            </a:r>
            <a:endParaRPr sz="1000">
              <a:solidFill>
                <a:srgbClr val="435D74"/>
              </a:solidFill>
              <a:latin typeface="Arial"/>
              <a:ea typeface="Arial"/>
              <a:cs typeface="Arial"/>
              <a:sym typeface="Arial"/>
            </a:endParaRPr>
          </a:p>
          <a:p>
            <a:pPr indent="0" lvl="0" marL="0" rtl="0" algn="ctr">
              <a:spcBef>
                <a:spcPts val="0"/>
              </a:spcBef>
              <a:spcAft>
                <a:spcPts val="0"/>
              </a:spcAft>
              <a:buNone/>
            </a:pPr>
            <a:r>
              <a:t/>
            </a:r>
            <a:endParaRPr sz="1300">
              <a:solidFill>
                <a:srgbClr val="435D74"/>
              </a:solidFill>
              <a:latin typeface="Arial"/>
              <a:ea typeface="Arial"/>
              <a:cs typeface="Arial"/>
              <a:sym typeface="Arial"/>
            </a:endParaRPr>
          </a:p>
          <a:p>
            <a:pPr indent="0" lvl="0" marL="0" rtl="0" algn="l">
              <a:spcBef>
                <a:spcPts val="0"/>
              </a:spcBef>
              <a:spcAft>
                <a:spcPts val="0"/>
              </a:spcAft>
              <a:buNone/>
            </a:pPr>
            <a:r>
              <a:t/>
            </a:r>
            <a:endParaRPr sz="1300">
              <a:solidFill>
                <a:srgbClr val="435D74"/>
              </a:solidFill>
              <a:latin typeface="Arial"/>
              <a:ea typeface="Arial"/>
              <a:cs typeface="Arial"/>
              <a:sym typeface="Arial"/>
            </a:endParaRPr>
          </a:p>
        </p:txBody>
      </p:sp>
      <p:sp>
        <p:nvSpPr>
          <p:cNvPr id="1859" name="Google Shape;1859;p75"/>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63" name="Shape 1863"/>
        <p:cNvGrpSpPr/>
        <p:nvPr/>
      </p:nvGrpSpPr>
      <p:grpSpPr>
        <a:xfrm>
          <a:off x="0" y="0"/>
          <a:ext cx="0" cy="0"/>
          <a:chOff x="0" y="0"/>
          <a:chExt cx="0" cy="0"/>
        </a:xfrm>
      </p:grpSpPr>
      <p:sp>
        <p:nvSpPr>
          <p:cNvPr id="1864" name="Google Shape;1864;p76"/>
          <p:cNvSpPr txBox="1"/>
          <p:nvPr>
            <p:ph idx="4294967295" type="title"/>
          </p:nvPr>
        </p:nvSpPr>
        <p:spPr>
          <a:xfrm>
            <a:off x="1048350" y="32385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1865" name="Google Shape;1865;p76"/>
          <p:cNvSpPr txBox="1"/>
          <p:nvPr>
            <p:ph idx="4294967295" type="body"/>
          </p:nvPr>
        </p:nvSpPr>
        <p:spPr>
          <a:xfrm>
            <a:off x="1048350" y="690275"/>
            <a:ext cx="7047300" cy="44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b="1" lang="en" sz="1000" u="sng">
                <a:solidFill>
                  <a:srgbClr val="869FB2"/>
                </a:solidFill>
                <a:latin typeface="Arial"/>
                <a:ea typeface="Arial"/>
                <a:cs typeface="Arial"/>
                <a:sym typeface="Arial"/>
              </a:rPr>
              <a:t>S</a:t>
            </a:r>
            <a:r>
              <a:rPr b="1" lang="en" u="sng">
                <a:solidFill>
                  <a:srgbClr val="869FB2"/>
                </a:solidFill>
                <a:latin typeface="Arial"/>
                <a:ea typeface="Arial"/>
                <a:cs typeface="Arial"/>
                <a:sym typeface="Arial"/>
                <a:hlinkClick r:id="rId3">
                  <a:extLst>
                    <a:ext uri="{A12FA001-AC4F-418D-AE19-62706E023703}">
                      <ahyp:hlinkCl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indent="0" lvl="0" marL="0" marR="0" rtl="0" algn="l">
              <a:lnSpc>
                <a:spcPct val="115000"/>
              </a:lnSpc>
              <a:spcBef>
                <a:spcPts val="1400"/>
              </a:spcBef>
              <a:spcAft>
                <a:spcPts val="0"/>
              </a:spcAft>
              <a:buNone/>
            </a:pPr>
            <a:r>
              <a:rPr b="1" lang="en" sz="1000">
                <a:solidFill>
                  <a:srgbClr val="869FB2"/>
                </a:solidFill>
                <a:latin typeface="Arial"/>
                <a:ea typeface="Arial"/>
                <a:cs typeface="Arial"/>
                <a:sym typeface="Arial"/>
              </a:rPr>
              <a:t>You are allowed to:</a:t>
            </a:r>
            <a:endParaRPr b="1" sz="1000">
              <a:solidFill>
                <a:srgbClr val="869FB2"/>
              </a:solidFill>
              <a:latin typeface="Arial"/>
              <a:ea typeface="Arial"/>
              <a:cs typeface="Arial"/>
              <a:sym typeface="Aria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indent="0" lvl="0" marL="0" rtl="0" algn="l">
              <a:lnSpc>
                <a:spcPct val="115000"/>
              </a:lnSpc>
              <a:spcBef>
                <a:spcPts val="1400"/>
              </a:spcBef>
              <a:spcAft>
                <a:spcPts val="0"/>
              </a:spcAft>
              <a:buNone/>
            </a:pPr>
            <a:r>
              <a:rPr b="1" lang="en" sz="1000">
                <a:solidFill>
                  <a:srgbClr val="869FB2"/>
                </a:solidFill>
                <a:latin typeface="Arial"/>
                <a:ea typeface="Arial"/>
                <a:cs typeface="Arial"/>
                <a:sym typeface="Arial"/>
              </a:rPr>
              <a:t>You are not allowed to:</a:t>
            </a:r>
            <a:endParaRPr b="1" sz="1000">
              <a:solidFill>
                <a:srgbClr val="869FB2"/>
              </a:solidFill>
              <a:latin typeface="Arial"/>
              <a:ea typeface="Arial"/>
              <a:cs typeface="Arial"/>
              <a:sym typeface="Arial"/>
            </a:endParaRPr>
          </a:p>
          <a:p>
            <a:pPr indent="-292100" lvl="0" marL="457200" rtl="0" algn="l">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p:txBody>
      </p:sp>
      <p:sp>
        <p:nvSpPr>
          <p:cNvPr id="1866" name="Google Shape;1866;p76"/>
          <p:cNvSpPr txBox="1"/>
          <p:nvPr>
            <p:ph idx="4294967295" type="body"/>
          </p:nvPr>
        </p:nvSpPr>
        <p:spPr>
          <a:xfrm>
            <a:off x="1048350" y="4314290"/>
            <a:ext cx="7047300" cy="4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indent="0" lvl="0" marL="0" rtl="0" algn="ctr">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70" name="Shape 1870"/>
        <p:cNvGrpSpPr/>
        <p:nvPr/>
      </p:nvGrpSpPr>
      <p:grpSpPr>
        <a:xfrm>
          <a:off x="0" y="0"/>
          <a:ext cx="0" cy="0"/>
          <a:chOff x="0" y="0"/>
          <a:chExt cx="0" cy="0"/>
        </a:xfrm>
      </p:grpSpPr>
      <p:sp>
        <p:nvSpPr>
          <p:cNvPr id="1871" name="Google Shape;1871;p77"/>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872" name="Google Shape;1872;p77"/>
          <p:cNvSpPr txBox="1"/>
          <p:nvPr>
            <p:ph idx="4294967295" type="body"/>
          </p:nvPr>
        </p:nvSpPr>
        <p:spPr>
          <a:xfrm>
            <a:off x="814075" y="1275800"/>
            <a:ext cx="6980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show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873" name="Google Shape;1873;p77"/>
          <p:cNvSpPr txBox="1"/>
          <p:nvPr/>
        </p:nvSpPr>
        <p:spPr>
          <a:xfrm>
            <a:off x="715075" y="16403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874" name="Google Shape;1874;p77"/>
          <p:cNvGrpSpPr/>
          <p:nvPr/>
        </p:nvGrpSpPr>
        <p:grpSpPr>
          <a:xfrm>
            <a:off x="6874322" y="1724357"/>
            <a:ext cx="1446116" cy="2863897"/>
            <a:chOff x="6529419" y="1724307"/>
            <a:chExt cx="1480463" cy="2931917"/>
          </a:xfrm>
        </p:grpSpPr>
        <p:grpSp>
          <p:nvGrpSpPr>
            <p:cNvPr id="1875" name="Google Shape;1875;p77"/>
            <p:cNvGrpSpPr/>
            <p:nvPr/>
          </p:nvGrpSpPr>
          <p:grpSpPr>
            <a:xfrm>
              <a:off x="6556827" y="1724307"/>
              <a:ext cx="956596" cy="944294"/>
              <a:chOff x="3800349" y="1238762"/>
              <a:chExt cx="1098904" cy="1084772"/>
            </a:xfrm>
          </p:grpSpPr>
          <p:grpSp>
            <p:nvGrpSpPr>
              <p:cNvPr id="1876" name="Google Shape;1876;p77"/>
              <p:cNvGrpSpPr/>
              <p:nvPr/>
            </p:nvGrpSpPr>
            <p:grpSpPr>
              <a:xfrm>
                <a:off x="3800349" y="1238762"/>
                <a:ext cx="1098904" cy="1084772"/>
                <a:chOff x="3800349" y="1238762"/>
                <a:chExt cx="1098904" cy="1084772"/>
              </a:xfrm>
            </p:grpSpPr>
            <p:sp>
              <p:nvSpPr>
                <p:cNvPr id="1877" name="Google Shape;1877;p7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7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9" name="Google Shape;1879;p7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0" name="Google Shape;1880;p77"/>
            <p:cNvGrpSpPr/>
            <p:nvPr/>
          </p:nvGrpSpPr>
          <p:grpSpPr>
            <a:xfrm>
              <a:off x="7053286" y="2227254"/>
              <a:ext cx="956596" cy="944252"/>
              <a:chOff x="4370663" y="1816530"/>
              <a:chExt cx="1098904" cy="1084724"/>
            </a:xfrm>
          </p:grpSpPr>
          <p:grpSp>
            <p:nvGrpSpPr>
              <p:cNvPr id="1881" name="Google Shape;1881;p77"/>
              <p:cNvGrpSpPr/>
              <p:nvPr/>
            </p:nvGrpSpPr>
            <p:grpSpPr>
              <a:xfrm>
                <a:off x="4370663" y="1816530"/>
                <a:ext cx="1098904" cy="1084724"/>
                <a:chOff x="4370663" y="1816530"/>
                <a:chExt cx="1098904" cy="1084724"/>
              </a:xfrm>
            </p:grpSpPr>
            <p:sp>
              <p:nvSpPr>
                <p:cNvPr id="1882" name="Google Shape;1882;p7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77"/>
              <p:cNvGrpSpPr/>
              <p:nvPr/>
            </p:nvGrpSpPr>
            <p:grpSpPr>
              <a:xfrm>
                <a:off x="4732628" y="2171596"/>
                <a:ext cx="374986" cy="374572"/>
                <a:chOff x="3303268" y="3817349"/>
                <a:chExt cx="346056" cy="345674"/>
              </a:xfrm>
            </p:grpSpPr>
            <p:sp>
              <p:nvSpPr>
                <p:cNvPr id="1885" name="Google Shape;1885;p7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89" name="Google Shape;1889;p77"/>
            <p:cNvGrpSpPr/>
            <p:nvPr/>
          </p:nvGrpSpPr>
          <p:grpSpPr>
            <a:xfrm>
              <a:off x="6547098" y="2715744"/>
              <a:ext cx="956596" cy="944315"/>
              <a:chOff x="3789173" y="2377690"/>
              <a:chExt cx="1098904" cy="1084796"/>
            </a:xfrm>
          </p:grpSpPr>
          <p:grpSp>
            <p:nvGrpSpPr>
              <p:cNvPr id="1890" name="Google Shape;1890;p77"/>
              <p:cNvGrpSpPr/>
              <p:nvPr/>
            </p:nvGrpSpPr>
            <p:grpSpPr>
              <a:xfrm>
                <a:off x="3789173" y="2377690"/>
                <a:ext cx="1098904" cy="1084796"/>
                <a:chOff x="3789173" y="2377690"/>
                <a:chExt cx="1098904" cy="1084796"/>
              </a:xfrm>
            </p:grpSpPr>
            <p:sp>
              <p:nvSpPr>
                <p:cNvPr id="1891" name="Google Shape;1891;p7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77"/>
              <p:cNvGrpSpPr/>
              <p:nvPr/>
            </p:nvGrpSpPr>
            <p:grpSpPr>
              <a:xfrm>
                <a:off x="4151137" y="2732796"/>
                <a:ext cx="374986" cy="374572"/>
                <a:chOff x="3752358" y="3817349"/>
                <a:chExt cx="346056" cy="345674"/>
              </a:xfrm>
            </p:grpSpPr>
            <p:sp>
              <p:nvSpPr>
                <p:cNvPr id="1894" name="Google Shape;1894;p7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8" name="Google Shape;1898;p77"/>
            <p:cNvGrpSpPr/>
            <p:nvPr/>
          </p:nvGrpSpPr>
          <p:grpSpPr>
            <a:xfrm>
              <a:off x="7034853" y="3222917"/>
              <a:ext cx="956596" cy="944252"/>
              <a:chOff x="4349489" y="2960313"/>
              <a:chExt cx="1098904" cy="1084724"/>
            </a:xfrm>
          </p:grpSpPr>
          <p:grpSp>
            <p:nvGrpSpPr>
              <p:cNvPr id="1899" name="Google Shape;1899;p77"/>
              <p:cNvGrpSpPr/>
              <p:nvPr/>
            </p:nvGrpSpPr>
            <p:grpSpPr>
              <a:xfrm>
                <a:off x="4349489" y="2960313"/>
                <a:ext cx="1098904" cy="1084724"/>
                <a:chOff x="4349489" y="2960313"/>
                <a:chExt cx="1098904" cy="1084724"/>
              </a:xfrm>
            </p:grpSpPr>
            <p:sp>
              <p:nvSpPr>
                <p:cNvPr id="1900" name="Google Shape;1900;p7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77"/>
              <p:cNvGrpSpPr/>
              <p:nvPr/>
            </p:nvGrpSpPr>
            <p:grpSpPr>
              <a:xfrm>
                <a:off x="4732657" y="3315384"/>
                <a:ext cx="374952" cy="374572"/>
                <a:chOff x="4201447" y="3817349"/>
                <a:chExt cx="346024" cy="345674"/>
              </a:xfrm>
            </p:grpSpPr>
            <p:sp>
              <p:nvSpPr>
                <p:cNvPr id="1903" name="Google Shape;1903;p7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5" name="Google Shape;1905;p77"/>
            <p:cNvGrpSpPr/>
            <p:nvPr/>
          </p:nvGrpSpPr>
          <p:grpSpPr>
            <a:xfrm>
              <a:off x="6529419" y="3711909"/>
              <a:ext cx="956596" cy="944315"/>
              <a:chOff x="3768864" y="3522050"/>
              <a:chExt cx="1098904" cy="1084796"/>
            </a:xfrm>
          </p:grpSpPr>
          <p:grpSp>
            <p:nvGrpSpPr>
              <p:cNvPr id="1906" name="Google Shape;1906;p77"/>
              <p:cNvGrpSpPr/>
              <p:nvPr/>
            </p:nvGrpSpPr>
            <p:grpSpPr>
              <a:xfrm>
                <a:off x="3768864" y="3522050"/>
                <a:ext cx="1098904" cy="1084796"/>
                <a:chOff x="3768864" y="3522050"/>
                <a:chExt cx="1098904" cy="1084796"/>
              </a:xfrm>
            </p:grpSpPr>
            <p:sp>
              <p:nvSpPr>
                <p:cNvPr id="1907" name="Google Shape;1907;p7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77"/>
              <p:cNvGrpSpPr/>
              <p:nvPr/>
            </p:nvGrpSpPr>
            <p:grpSpPr>
              <a:xfrm>
                <a:off x="4139616" y="3871555"/>
                <a:ext cx="357419" cy="357005"/>
                <a:chOff x="7482229" y="3351230"/>
                <a:chExt cx="357419" cy="357005"/>
              </a:xfrm>
            </p:grpSpPr>
            <p:sp>
              <p:nvSpPr>
                <p:cNvPr id="1910" name="Google Shape;1910;p7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7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7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307550"/>
            <a:ext cx="82182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Spiral Methodology</a:t>
            </a:r>
            <a:endParaRPr/>
          </a:p>
        </p:txBody>
      </p:sp>
      <p:sp>
        <p:nvSpPr>
          <p:cNvPr id="152" name="Google Shape;152;p21"/>
          <p:cNvSpPr txBox="1"/>
          <p:nvPr>
            <p:ph idx="1" type="body"/>
          </p:nvPr>
        </p:nvSpPr>
        <p:spPr>
          <a:xfrm>
            <a:off x="457200" y="1310100"/>
            <a:ext cx="3553500" cy="238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Risk-driven process model.</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sz="1800">
                <a:highlight>
                  <a:srgbClr val="FFFFFF"/>
                </a:highlight>
                <a:latin typeface="Arial"/>
                <a:ea typeface="Arial"/>
                <a:cs typeface="Arial"/>
                <a:sym typeface="Arial"/>
              </a:rPr>
              <a:t>Used when requirements are unclear and complex</a:t>
            </a:r>
            <a:endParaRPr sz="18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sz="1800">
                <a:highlight>
                  <a:srgbClr val="FFFFFF"/>
                </a:highlight>
                <a:latin typeface="Arial"/>
                <a:ea typeface="Arial"/>
                <a:cs typeface="Arial"/>
                <a:sym typeface="Arial"/>
              </a:rPr>
              <a:t>Large and high budget projects</a:t>
            </a:r>
            <a:endParaRPr sz="1800">
              <a:highlight>
                <a:srgbClr val="FFFFFF"/>
              </a:highlight>
              <a:latin typeface="Arial"/>
              <a:ea typeface="Arial"/>
              <a:cs typeface="Arial"/>
              <a:sym typeface="Arial"/>
            </a:endParaRPr>
          </a:p>
          <a:p>
            <a:pPr indent="0" lvl="0" marL="0" rtl="0" algn="l">
              <a:spcBef>
                <a:spcPts val="0"/>
              </a:spcBef>
              <a:spcAft>
                <a:spcPts val="0"/>
              </a:spcAft>
              <a:buNone/>
            </a:pPr>
            <a:r>
              <a:t/>
            </a:r>
            <a:endParaRPr sz="1800">
              <a:highlight>
                <a:srgbClr val="FFFFFF"/>
              </a:highlight>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4566300" y="492750"/>
            <a:ext cx="3829050"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57200" y="422575"/>
            <a:ext cx="83598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Spiral Methodology</a:t>
            </a:r>
            <a:endParaRPr/>
          </a:p>
        </p:txBody>
      </p:sp>
      <p:sp>
        <p:nvSpPr>
          <p:cNvPr id="159" name="Google Shape;159;p22"/>
          <p:cNvSpPr txBox="1"/>
          <p:nvPr>
            <p:ph idx="1" type="body"/>
          </p:nvPr>
        </p:nvSpPr>
        <p:spPr>
          <a:xfrm>
            <a:off x="457200" y="1146625"/>
            <a:ext cx="8305500" cy="3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Arial"/>
                <a:ea typeface="Arial"/>
                <a:cs typeface="Arial"/>
                <a:sym typeface="Arial"/>
              </a:rPr>
              <a:t>Advantage</a:t>
            </a:r>
            <a:endParaRPr sz="1800">
              <a:latin typeface="Arial"/>
              <a:ea typeface="Arial"/>
              <a:cs typeface="Arial"/>
              <a:sym typeface="Arial"/>
            </a:endParaRPr>
          </a:p>
          <a:p>
            <a:pPr indent="-317500" lvl="0" marL="457200" marR="25400" rtl="0" algn="l">
              <a:lnSpc>
                <a:spcPct val="115000"/>
              </a:lnSpc>
              <a:spcBef>
                <a:spcPts val="1500"/>
              </a:spcBef>
              <a:spcAft>
                <a:spcPts val="0"/>
              </a:spcAft>
              <a:buSzPts val="1400"/>
              <a:buFont typeface="Arial"/>
              <a:buChar char="●"/>
            </a:pPr>
            <a:r>
              <a:rPr lang="en" sz="1400">
                <a:highlight>
                  <a:srgbClr val="FFFFFF"/>
                </a:highlight>
                <a:latin typeface="Arial"/>
                <a:ea typeface="Arial"/>
                <a:cs typeface="Arial"/>
                <a:sym typeface="Arial"/>
              </a:rPr>
              <a:t>High amount of risk analysis</a:t>
            </a:r>
            <a:endParaRPr sz="1400">
              <a:highlight>
                <a:srgbClr val="FFFFFF"/>
              </a:highlight>
              <a:latin typeface="Arial"/>
              <a:ea typeface="Arial"/>
              <a:cs typeface="Arial"/>
              <a:sym typeface="Arial"/>
            </a:endParaRPr>
          </a:p>
          <a:p>
            <a:pPr indent="-317500" lvl="0" marL="457200" marR="25400" rtl="0" algn="l">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Useful for large and mission-critical projects.</a:t>
            </a:r>
            <a:endParaRPr sz="1400">
              <a:solidFill>
                <a:srgbClr val="46424D"/>
              </a:solidFill>
              <a:latin typeface="Arial"/>
              <a:ea typeface="Arial"/>
              <a:cs typeface="Arial"/>
              <a:sym typeface="Arial"/>
            </a:endParaRPr>
          </a:p>
          <a:p>
            <a:pPr indent="0" lvl="0" marL="0" rtl="0" algn="l">
              <a:spcBef>
                <a:spcPts val="1200"/>
              </a:spcBef>
              <a:spcAft>
                <a:spcPts val="0"/>
              </a:spcAft>
              <a:buNone/>
            </a:pPr>
            <a:r>
              <a:t/>
            </a:r>
            <a:endParaRPr sz="1800">
              <a:solidFill>
                <a:srgbClr val="46424D"/>
              </a:solidFill>
              <a:latin typeface="Arial"/>
              <a:ea typeface="Arial"/>
              <a:cs typeface="Arial"/>
              <a:sym typeface="Arial"/>
            </a:endParaRPr>
          </a:p>
          <a:p>
            <a:pPr indent="0" lvl="0" marL="0" rtl="0" algn="l">
              <a:spcBef>
                <a:spcPts val="600"/>
              </a:spcBef>
              <a:spcAft>
                <a:spcPts val="0"/>
              </a:spcAft>
              <a:buClr>
                <a:schemeClr val="dk2"/>
              </a:buClr>
              <a:buSzPts val="1100"/>
              <a:buFont typeface="Arial"/>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indent="-317500" lvl="0" marL="457200" marR="25400" rtl="0" algn="l">
              <a:lnSpc>
                <a:spcPct val="115000"/>
              </a:lnSpc>
              <a:spcBef>
                <a:spcPts val="1500"/>
              </a:spcBef>
              <a:spcAft>
                <a:spcPts val="0"/>
              </a:spcAft>
              <a:buSzPts val="1400"/>
              <a:buFont typeface="Arial"/>
              <a:buChar char="●"/>
            </a:pPr>
            <a:r>
              <a:rPr lang="en" sz="1400">
                <a:highlight>
                  <a:srgbClr val="FFFFFF"/>
                </a:highlight>
                <a:latin typeface="Arial"/>
                <a:ea typeface="Arial"/>
                <a:cs typeface="Arial"/>
                <a:sym typeface="Arial"/>
              </a:rPr>
              <a:t>Can be a costly model to use.</a:t>
            </a:r>
            <a:endParaRPr sz="1400">
              <a:highlight>
                <a:srgbClr val="FFFFFF"/>
              </a:highlight>
              <a:latin typeface="Arial"/>
              <a:ea typeface="Arial"/>
              <a:cs typeface="Arial"/>
              <a:sym typeface="Arial"/>
            </a:endParaRPr>
          </a:p>
          <a:p>
            <a:pPr indent="-317500" lvl="0" marL="457200" marR="25400" rtl="0" algn="l">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Risk analysis needed highly particular expertise</a:t>
            </a:r>
            <a:endParaRPr sz="1400">
              <a:highlight>
                <a:srgbClr val="FFFFFF"/>
              </a:highlight>
              <a:latin typeface="Arial"/>
              <a:ea typeface="Arial"/>
              <a:cs typeface="Arial"/>
              <a:sym typeface="Arial"/>
            </a:endParaRPr>
          </a:p>
          <a:p>
            <a:pPr indent="-317500" lvl="0" marL="457200" marR="25400" rtl="0" algn="l">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Doesn't work well for smaller projects.</a:t>
            </a:r>
            <a:endParaRPr sz="1400">
              <a:highlight>
                <a:srgbClr val="FFFFFF"/>
              </a:highlight>
              <a:latin typeface="Arial"/>
              <a:ea typeface="Arial"/>
              <a:cs typeface="Arial"/>
              <a:sym typeface="Arial"/>
            </a:endParaRPr>
          </a:p>
          <a:p>
            <a:pPr indent="0" lvl="0" marL="457200" rtl="0" algn="l">
              <a:lnSpc>
                <a:spcPct val="156250"/>
              </a:lnSpc>
              <a:spcBef>
                <a:spcPts val="1200"/>
              </a:spcBef>
              <a:spcAft>
                <a:spcPts val="0"/>
              </a:spcAft>
              <a:buNone/>
            </a:pPr>
            <a:r>
              <a:t/>
            </a:r>
            <a:endParaRPr>
              <a:solidFill>
                <a:srgbClr val="333333"/>
              </a:solidFill>
              <a:highlight>
                <a:srgbClr val="FFFFFF"/>
              </a:highlight>
            </a:endParaRPr>
          </a:p>
          <a:p>
            <a:pPr indent="0" lvl="0" marL="0" rtl="0" algn="l">
              <a:spcBef>
                <a:spcPts val="1200"/>
              </a:spcBef>
              <a:spcAft>
                <a:spcPts val="0"/>
              </a:spcAft>
              <a:buClr>
                <a:schemeClr val="dk2"/>
              </a:buClr>
              <a:buSzPts val="1100"/>
              <a:buFont typeface="Arial"/>
              <a:buNone/>
            </a:pPr>
            <a:r>
              <a:t/>
            </a:r>
            <a:endParaRPr sz="1400">
              <a:solidFill>
                <a:srgbClr val="46424D"/>
              </a:solidFill>
              <a:latin typeface="Arial"/>
              <a:ea typeface="Arial"/>
              <a:cs typeface="Arial"/>
              <a:sym typeface="Arial"/>
            </a:endParaRPr>
          </a:p>
          <a:p>
            <a:pPr indent="0" lvl="0" marL="0" rtl="0" algn="l">
              <a:spcBef>
                <a:spcPts val="600"/>
              </a:spcBef>
              <a:spcAft>
                <a:spcPts val="0"/>
              </a:spcAft>
              <a:buClr>
                <a:schemeClr val="dk2"/>
              </a:buClr>
              <a:buSzPts val="1100"/>
              <a:buFont typeface="Arial"/>
              <a:buNone/>
            </a:pPr>
            <a:r>
              <a:t/>
            </a:r>
            <a:endParaRPr sz="2400">
              <a:solidFill>
                <a:srgbClr val="46424D"/>
              </a:solidFill>
              <a:latin typeface="Arial"/>
              <a:ea typeface="Arial"/>
              <a:cs typeface="Arial"/>
              <a:sym typeface="Arial"/>
            </a:endParaRPr>
          </a:p>
          <a:p>
            <a:pPr indent="0" lvl="0" marL="0" rtl="0" algn="l">
              <a:spcBef>
                <a:spcPts val="60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7620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
            </a:r>
            <a:r>
              <a:rPr lang="en"/>
              <a:t>crum Methodology</a:t>
            </a:r>
            <a:endParaRPr/>
          </a:p>
        </p:txBody>
      </p:sp>
      <p:sp>
        <p:nvSpPr>
          <p:cNvPr id="165" name="Google Shape;165;p23"/>
          <p:cNvSpPr txBox="1"/>
          <p:nvPr>
            <p:ph idx="1" type="body"/>
          </p:nvPr>
        </p:nvSpPr>
        <p:spPr>
          <a:xfrm>
            <a:off x="457200" y="1024500"/>
            <a:ext cx="3605100" cy="371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employs an iterative and incremental approach, organizing work into short, time-boxed iterations called sprints.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Scrum emphasizes collaboration, self-organization, and continuous improvement within cross-functional teams.</a:t>
            </a:r>
            <a:endParaRPr sz="1800"/>
          </a:p>
        </p:txBody>
      </p:sp>
      <p:pic>
        <p:nvPicPr>
          <p:cNvPr id="166" name="Google Shape;166;p23"/>
          <p:cNvPicPr preferRelativeResize="0"/>
          <p:nvPr/>
        </p:nvPicPr>
        <p:blipFill>
          <a:blip r:embed="rId3">
            <a:alphaModFix/>
          </a:blip>
          <a:stretch>
            <a:fillRect/>
          </a:stretch>
        </p:blipFill>
        <p:spPr>
          <a:xfrm>
            <a:off x="4062200" y="1024450"/>
            <a:ext cx="5081801" cy="3715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thodology Infographics by Slidesgo">
  <a:themeElements>
    <a:clrScheme name="Simple Light">
      <a:dk1>
        <a:srgbClr val="6A9951"/>
      </a:dk1>
      <a:lt1>
        <a:srgbClr val="FFFFFF"/>
      </a:lt1>
      <a:dk2>
        <a:srgbClr val="000000"/>
      </a:dk2>
      <a:lt2>
        <a:srgbClr val="EEEEEE"/>
      </a:lt2>
      <a:accent1>
        <a:srgbClr val="B8E4DC"/>
      </a:accent1>
      <a:accent2>
        <a:srgbClr val="93D2BA"/>
      </a:accent2>
      <a:accent3>
        <a:srgbClr val="A0CA68"/>
      </a:accent3>
      <a:accent4>
        <a:srgbClr val="6A9951"/>
      </a:accent4>
      <a:accent5>
        <a:srgbClr val="4A696C"/>
      </a:accent5>
      <a:accent6>
        <a:srgbClr val="41545B"/>
      </a:accent6>
      <a:hlink>
        <a:srgbClr val="4154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