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‹№›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‹№›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5C61F-CF4A-552F-DA14-FA4A9E445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CLI and GUI weather map</a:t>
            </a:r>
            <a:endParaRPr lang="ru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67CAF2D-FE63-70C1-D0CF-629D00A41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 Roman </a:t>
            </a:r>
            <a:r>
              <a:rPr lang="en-US" dirty="0" err="1"/>
              <a:t>Leontiev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523245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8E373-E803-C9FF-4C45-9DA7FDE7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460892" cy="1499616"/>
          </a:xfrm>
        </p:spPr>
        <p:txBody>
          <a:bodyPr/>
          <a:lstStyle/>
          <a:p>
            <a:r>
              <a:rPr lang="uk-UA" dirty="0"/>
              <a:t>Вступ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C0D30F6-2620-7894-39B5-64FB84EB0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460892" cy="4023360"/>
          </a:xfrm>
        </p:spPr>
        <p:txBody>
          <a:bodyPr/>
          <a:lstStyle/>
          <a:p>
            <a:r>
              <a:rPr lang="uk-UA" dirty="0"/>
              <a:t>Мене звати Роман Леонтьєв, навчаюсь у ТСШ </a:t>
            </a:r>
            <a:r>
              <a:rPr lang="en-US" dirty="0"/>
              <a:t>I-III</a:t>
            </a:r>
            <a:r>
              <a:rPr lang="uk-UA" dirty="0"/>
              <a:t> ст. №3, та у КА КРОК Херсонського філіалу в онлайн форматі. Хочу презентувати мій фінальний проект по курсу </a:t>
            </a:r>
            <a:r>
              <a:rPr lang="en-US" dirty="0"/>
              <a:t>Python Core</a:t>
            </a:r>
            <a:r>
              <a:rPr lang="uk-UA" dirty="0"/>
              <a:t>. Головна ціль цього </a:t>
            </a:r>
            <a:r>
              <a:rPr lang="uk-UA" dirty="0" err="1"/>
              <a:t>проєкту</a:t>
            </a:r>
            <a:r>
              <a:rPr lang="uk-UA" dirty="0"/>
              <a:t> – створити зручний додаток для отримання погоди та прогнозу погоди через </a:t>
            </a:r>
            <a:r>
              <a:rPr lang="en-US" dirty="0" err="1"/>
              <a:t>OpenWeather</a:t>
            </a:r>
            <a:r>
              <a:rPr lang="en-US" dirty="0"/>
              <a:t> API</a:t>
            </a:r>
            <a:r>
              <a:rPr lang="uk-UA" dirty="0"/>
              <a:t>, з двома режимами: </a:t>
            </a:r>
            <a:r>
              <a:rPr lang="en-US" dirty="0"/>
              <a:t>CLI (</a:t>
            </a:r>
            <a:r>
              <a:rPr lang="en-US" b="0" i="0" dirty="0">
                <a:solidFill>
                  <a:srgbClr val="E6E8F0"/>
                </a:solidFill>
                <a:effectLst/>
                <a:latin typeface="Google Sans"/>
              </a:rPr>
              <a:t>Command Line Interface)</a:t>
            </a:r>
            <a:r>
              <a:rPr lang="ru-RU" b="0" i="0" dirty="0">
                <a:solidFill>
                  <a:srgbClr val="E6E8F0"/>
                </a:solidFill>
                <a:effectLst/>
                <a:latin typeface="Google Sans"/>
              </a:rPr>
              <a:t> та </a:t>
            </a:r>
            <a:r>
              <a:rPr lang="en-US" b="0" i="0" dirty="0">
                <a:solidFill>
                  <a:srgbClr val="E6E8F0"/>
                </a:solidFill>
                <a:effectLst/>
                <a:latin typeface="Google Sans"/>
              </a:rPr>
              <a:t>GUI (Graphics User Interface)</a:t>
            </a:r>
            <a:endParaRPr lang="ru-UA" dirty="0"/>
          </a:p>
        </p:txBody>
      </p:sp>
      <p:pic>
        <p:nvPicPr>
          <p:cNvPr id="1026" name="Picture 2" descr="Create a modern flat-style logo for a weather app called 'Simple CLI and GUI Weather Map'. Include a stylized sun, cloud, terminal icon, and use clean tech-inspired typography. Background should be light and suitable for GitHub.">
            <a:extLst>
              <a:ext uri="{FF2B5EF4-FFF2-40B4-BE49-F238E27FC236}">
                <a16:creationId xmlns:a16="http://schemas.microsoft.com/office/drawing/2014/main" id="{85726312-B5DE-942D-194A-493277DB57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2" t="24124" r="6442" b="32193"/>
          <a:stretch/>
        </p:blipFill>
        <p:spPr bwMode="auto">
          <a:xfrm>
            <a:off x="7224963" y="1405705"/>
            <a:ext cx="4538472" cy="4043219"/>
          </a:xfrm>
          <a:prstGeom prst="round2DiagRect">
            <a:avLst>
              <a:gd name="adj1" fmla="val 42111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4292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66128-C830-A62F-0009-4DAE9FC2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527067" cy="1499616"/>
          </a:xfrm>
        </p:spPr>
        <p:txBody>
          <a:bodyPr>
            <a:normAutofit/>
          </a:bodyPr>
          <a:lstStyle/>
          <a:p>
            <a:r>
              <a:rPr lang="uk-UA" sz="4400" dirty="0"/>
              <a:t>Структура </a:t>
            </a:r>
            <a:r>
              <a:rPr lang="uk-UA" sz="4400" dirty="0" err="1"/>
              <a:t>проєкту</a:t>
            </a:r>
            <a:endParaRPr lang="ru-UA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57AE04-D1B1-2B6A-CDDE-FBC0DEA1FB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128" y="2066300"/>
            <a:ext cx="6465530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Корнева</a:t>
            </a: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папка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Simple CLI </a:t>
            </a:r>
            <a:r>
              <a:rPr kumimoji="0" lang="ru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GUI </a:t>
            </a:r>
            <a:r>
              <a:rPr kumimoji="0" lang="ru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Weather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Map</a:t>
            </a:r>
            <a:endParaRPr kumimoji="0" lang="ru-UA" altLang="ru-UA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online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 —</a:t>
            </a:r>
            <a:r>
              <a:rPr lang="uk-UA" altLang="ru-UA" sz="1400" dirty="0"/>
              <a:t> логіка додатку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gui.py — </a:t>
            </a: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графічний інтерфейс 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Tkinter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utils.py —</a:t>
            </a: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ввід </a:t>
            </a:r>
            <a:r>
              <a:rPr kumimoji="0" lang="uk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данних</a:t>
            </a: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робота з 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APPID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weather_api.py —</a:t>
            </a: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запити до </a:t>
            </a:r>
            <a:r>
              <a:rPr kumimoji="0" lang="ru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OpenWeather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API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language.py —</a:t>
            </a: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вивід на різних мовах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__</a:t>
            </a:r>
            <a:r>
              <a:rPr kumimoji="0" lang="ru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pycache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__/ — кэш Python (</a:t>
            </a: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ігнорується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venv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 —</a:t>
            </a: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віртуальне оточення</a:t>
            </a:r>
            <a:b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⚠️ </a:t>
            </a:r>
            <a:r>
              <a:rPr kumimoji="0" lang="ru-UA" altLang="ru-UA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Не </a:t>
            </a:r>
            <a:r>
              <a:rPr kumimoji="0" lang="ru-UA" altLang="ru-UA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публ</a:t>
            </a:r>
            <a:r>
              <a:rPr kumimoji="0" lang="uk-UA" altLang="ru-UA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і</a:t>
            </a:r>
            <a:r>
              <a:rPr kumimoji="0" lang="ru-UA" altLang="ru-UA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ку</a:t>
            </a:r>
            <a:r>
              <a:rPr kumimoji="0" lang="uk-UA" altLang="ru-UA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є</a:t>
            </a:r>
            <a:r>
              <a:rPr kumimoji="0" lang="ru-UA" altLang="ru-UA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т</a:t>
            </a:r>
            <a:r>
              <a:rPr kumimoji="0" lang="uk-UA" altLang="ru-UA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ь</a:t>
            </a:r>
            <a:r>
              <a:rPr kumimoji="0" lang="ru-UA" altLang="ru-UA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ся</a:t>
            </a:r>
            <a:r>
              <a:rPr kumimoji="0" lang="ru-UA" altLang="ru-UA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не за</a:t>
            </a:r>
            <a:r>
              <a:rPr kumimoji="0" lang="uk-UA" altLang="ru-UA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вантажується</a:t>
            </a:r>
            <a:r>
              <a:rPr kumimoji="0" lang="ru-UA" altLang="ru-UA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на </a:t>
            </a:r>
            <a:r>
              <a:rPr kumimoji="0" lang="ru-UA" altLang="ru-UA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GitHub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general.py — точка вход</a:t>
            </a: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у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в</a:t>
            </a: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и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б</a:t>
            </a: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і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 м</a:t>
            </a:r>
            <a:r>
              <a:rPr lang="uk-UA" altLang="ru-UA" sz="1400" dirty="0" err="1"/>
              <a:t>іж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CLI </a:t>
            </a: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та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GUI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requirements.txt — список </a:t>
            </a:r>
            <a:r>
              <a:rPr lang="uk-UA" altLang="ru-UA" sz="1400" dirty="0" err="1"/>
              <a:t>залежностей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requests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ru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gitignore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</a:t>
            </a: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виключення 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для </a:t>
            </a:r>
            <a:r>
              <a:rPr kumimoji="0" lang="ru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Git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lang="uk-UA" altLang="ru-UA" sz="1400" dirty="0"/>
              <a:t>містить </a:t>
            </a:r>
            <a:r>
              <a:rPr kumimoji="0" lang="ru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venv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/, __</a:t>
            </a:r>
            <a:r>
              <a:rPr kumimoji="0" lang="ru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pycache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__/, .</a:t>
            </a:r>
            <a:r>
              <a:rPr kumimoji="0" lang="ru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DS_Store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Документац</a:t>
            </a: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і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я: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README.md — </a:t>
            </a:r>
            <a:r>
              <a:rPr kumimoji="0" lang="ru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опис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про</a:t>
            </a:r>
            <a:r>
              <a:rPr lang="uk-UA" altLang="ru-UA" sz="1400" dirty="0"/>
              <a:t>є</a:t>
            </a:r>
            <a:r>
              <a:rPr kumimoji="0" lang="ru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кта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ru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англ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README_ua.md — </a:t>
            </a:r>
            <a:r>
              <a:rPr kumimoji="0" lang="ru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опис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на</a:t>
            </a:r>
            <a:r>
              <a:rPr lang="uk-UA" altLang="ru-UA" sz="1400" dirty="0"/>
              <a:t> українській</a:t>
            </a:r>
            <a:endParaRPr kumimoji="0" lang="ru-UA" altLang="ru-UA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README_ru.md — </a:t>
            </a:r>
            <a:r>
              <a:rPr kumimoji="0" lang="ru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опис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на р</a:t>
            </a:r>
            <a:r>
              <a:rPr kumimoji="0" lang="uk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осійській</a:t>
            </a:r>
            <a:endParaRPr kumimoji="0" lang="ru-UA" altLang="ru-UA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install.md — </a:t>
            </a:r>
            <a:r>
              <a:rPr lang="uk-UA" altLang="ru-UA" sz="1400" dirty="0"/>
              <a:t>і</a:t>
            </a:r>
            <a:r>
              <a:rPr kumimoji="0" lang="ru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нструкц</a:t>
            </a: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і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я по </a:t>
            </a: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встановленню 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ru-UA" altLang="ru-UA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англ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install_ua.md — </a:t>
            </a: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встановлення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на </a:t>
            </a:r>
            <a:r>
              <a:rPr lang="uk-UA" altLang="ru-UA" sz="1400" dirty="0"/>
              <a:t>українській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install_ru.md — </a:t>
            </a: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встановлення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на </a:t>
            </a:r>
            <a:r>
              <a:rPr kumimoji="0" lang="uk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російській</a:t>
            </a:r>
            <a:r>
              <a:rPr kumimoji="0" lang="ru-UA" altLang="ru-UA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3DD7C0-5E61-6ACB-69B4-6664C27F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499" y="1280812"/>
            <a:ext cx="2848373" cy="429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3396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4436F-95FC-EB54-3215-986E8F92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800535" cy="1499616"/>
          </a:xfrm>
        </p:spPr>
        <p:txBody>
          <a:bodyPr/>
          <a:lstStyle/>
          <a:p>
            <a:r>
              <a:rPr lang="en-US" dirty="0"/>
              <a:t>GUI </a:t>
            </a:r>
            <a:r>
              <a:rPr lang="uk-UA" dirty="0"/>
              <a:t>частина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C088781-EC2E-0F25-D62C-EB0231760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298467" cy="4023360"/>
          </a:xfrm>
        </p:spPr>
        <p:txBody>
          <a:bodyPr/>
          <a:lstStyle/>
          <a:p>
            <a:r>
              <a:rPr lang="uk-UA" sz="1800" dirty="0"/>
              <a:t>Це </a:t>
            </a:r>
            <a:r>
              <a:rPr lang="uk-UA" sz="1800" dirty="0" err="1"/>
              <a:t>скороченний</a:t>
            </a:r>
            <a:r>
              <a:rPr lang="uk-UA" sz="1800" dirty="0"/>
              <a:t> вигляд коду</a:t>
            </a:r>
            <a:r>
              <a:rPr lang="en-US" sz="1800" dirty="0"/>
              <a:t> </a:t>
            </a:r>
            <a:r>
              <a:rPr lang="uk-UA" sz="1800" dirty="0"/>
              <a:t>у</a:t>
            </a:r>
            <a:r>
              <a:rPr lang="en-US" sz="1800" dirty="0"/>
              <a:t> ./project/gui.py</a:t>
            </a:r>
            <a:r>
              <a:rPr lang="uk-UA" sz="1800" dirty="0"/>
              <a:t> . Зверху написані усі данні, що імпортуються для коду. </a:t>
            </a:r>
          </a:p>
          <a:p>
            <a:pPr marL="360000" indent="-400050">
              <a:buFont typeface="+mj-lt"/>
              <a:buAutoNum type="romanUcPeriod"/>
            </a:pPr>
            <a:r>
              <a:rPr lang="uk-UA" sz="1800" dirty="0"/>
              <a:t>Бібліотека </a:t>
            </a:r>
            <a:r>
              <a:rPr lang="en-US" sz="1800" dirty="0" err="1"/>
              <a:t>Tkinter</a:t>
            </a:r>
            <a:endParaRPr lang="uk-UA" sz="1800" dirty="0"/>
          </a:p>
          <a:p>
            <a:pPr marL="360000" indent="-400050">
              <a:buFont typeface="+mj-lt"/>
              <a:buAutoNum type="romanUcPeriod"/>
            </a:pPr>
            <a:r>
              <a:rPr lang="uk-UA" sz="1800" dirty="0"/>
              <a:t>Бібліотека </a:t>
            </a:r>
            <a:r>
              <a:rPr lang="en-US" sz="1800" dirty="0"/>
              <a:t>sys</a:t>
            </a:r>
            <a:r>
              <a:rPr lang="ru-RU" sz="1800" dirty="0"/>
              <a:t> </a:t>
            </a:r>
            <a:r>
              <a:rPr lang="ru-RU" sz="900" dirty="0"/>
              <a:t>(Доступ до </a:t>
            </a:r>
            <a:r>
              <a:rPr lang="ru-RU" sz="900" dirty="0" err="1"/>
              <a:t>системних</a:t>
            </a:r>
            <a:r>
              <a:rPr lang="ru-RU" sz="900" dirty="0"/>
              <a:t> </a:t>
            </a:r>
            <a:r>
              <a:rPr lang="ru-RU" sz="900" dirty="0" err="1"/>
              <a:t>параметрів</a:t>
            </a:r>
            <a:r>
              <a:rPr lang="ru-RU" sz="900" dirty="0"/>
              <a:t> Python)</a:t>
            </a:r>
            <a:endParaRPr lang="en-US" sz="900" dirty="0"/>
          </a:p>
          <a:p>
            <a:pPr marL="360000" indent="-400050">
              <a:buFont typeface="+mj-lt"/>
              <a:buAutoNum type="romanUcPeriod"/>
            </a:pPr>
            <a:r>
              <a:rPr lang="uk-UA" sz="1800" dirty="0"/>
              <a:t>Бібліотека</a:t>
            </a:r>
            <a:r>
              <a:rPr lang="en-US" sz="1800" dirty="0"/>
              <a:t> io</a:t>
            </a:r>
            <a:r>
              <a:rPr lang="ru-RU" sz="1800" dirty="0"/>
              <a:t> </a:t>
            </a:r>
            <a:r>
              <a:rPr lang="ru-RU" sz="900" dirty="0"/>
              <a:t>(</a:t>
            </a:r>
            <a:r>
              <a:rPr lang="ru-RU" sz="900" dirty="0" err="1"/>
              <a:t>Зручно</a:t>
            </a:r>
            <a:r>
              <a:rPr lang="ru-RU" sz="900" dirty="0"/>
              <a:t> для </a:t>
            </a:r>
            <a:r>
              <a:rPr lang="ru-RU" sz="900" dirty="0" err="1"/>
              <a:t>тестів</a:t>
            </a:r>
            <a:r>
              <a:rPr lang="ru-RU" sz="900" dirty="0"/>
              <a:t> </a:t>
            </a:r>
            <a:r>
              <a:rPr lang="ru-RU" sz="900" dirty="0" err="1"/>
              <a:t>або</a:t>
            </a:r>
            <a:r>
              <a:rPr lang="ru-RU" sz="900" dirty="0"/>
              <a:t> </a:t>
            </a:r>
            <a:r>
              <a:rPr lang="ru-RU" sz="900" dirty="0" err="1"/>
              <a:t>обробки</a:t>
            </a:r>
            <a:r>
              <a:rPr lang="ru-RU" sz="900" dirty="0"/>
              <a:t> </a:t>
            </a:r>
            <a:r>
              <a:rPr lang="ru-RU" sz="900" dirty="0" err="1"/>
              <a:t>даних</a:t>
            </a:r>
            <a:r>
              <a:rPr lang="ru-RU" sz="900" dirty="0"/>
              <a:t> без </a:t>
            </a:r>
            <a:r>
              <a:rPr lang="ru-RU" sz="900" dirty="0" err="1"/>
              <a:t>реальних</a:t>
            </a:r>
            <a:r>
              <a:rPr lang="ru-RU" sz="900" dirty="0"/>
              <a:t> </a:t>
            </a:r>
            <a:r>
              <a:rPr lang="ru-RU" sz="900" dirty="0" err="1"/>
              <a:t>файлів</a:t>
            </a:r>
            <a:r>
              <a:rPr lang="ru-RU" sz="900" dirty="0"/>
              <a:t>)</a:t>
            </a:r>
            <a:endParaRPr lang="en-US" sz="900" dirty="0"/>
          </a:p>
          <a:p>
            <a:pPr marL="360000" indent="-400050">
              <a:buFont typeface="+mj-lt"/>
              <a:buAutoNum type="romanUcPeriod"/>
            </a:pPr>
            <a:r>
              <a:rPr lang="uk-UA" sz="1800" dirty="0"/>
              <a:t>Бібліотека</a:t>
            </a:r>
            <a:r>
              <a:rPr lang="en-US" sz="1800" dirty="0"/>
              <a:t> traceback</a:t>
            </a:r>
            <a:r>
              <a:rPr lang="ru-RU" sz="1800" dirty="0"/>
              <a:t> </a:t>
            </a:r>
            <a:r>
              <a:rPr lang="ru-RU" sz="900" dirty="0"/>
              <a:t>(</a:t>
            </a:r>
            <a:r>
              <a:rPr lang="ru-RU" sz="900" dirty="0" err="1"/>
              <a:t>Корисно</a:t>
            </a:r>
            <a:r>
              <a:rPr lang="ru-RU" sz="900" dirty="0"/>
              <a:t> для </a:t>
            </a:r>
            <a:r>
              <a:rPr lang="ru-RU" sz="900" dirty="0" err="1"/>
              <a:t>логування</a:t>
            </a:r>
            <a:r>
              <a:rPr lang="ru-RU" sz="900" dirty="0"/>
              <a:t> </a:t>
            </a:r>
            <a:r>
              <a:rPr lang="ru-RU" sz="900" dirty="0" err="1"/>
              <a:t>або</a:t>
            </a:r>
            <a:r>
              <a:rPr lang="ru-RU" sz="900" dirty="0"/>
              <a:t> GUI-</a:t>
            </a:r>
            <a:r>
              <a:rPr lang="ru-RU" sz="900" dirty="0" err="1"/>
              <a:t>виводу</a:t>
            </a:r>
            <a:r>
              <a:rPr lang="ru-RU" sz="900" dirty="0"/>
              <a:t> </a:t>
            </a:r>
            <a:r>
              <a:rPr lang="ru-RU" sz="900" dirty="0" err="1"/>
              <a:t>помилок</a:t>
            </a:r>
            <a:r>
              <a:rPr lang="ru-RU" sz="900" dirty="0"/>
              <a:t>)</a:t>
            </a:r>
            <a:endParaRPr lang="uk-UA" sz="900" dirty="0"/>
          </a:p>
          <a:p>
            <a:pPr marL="0" indent="0">
              <a:buNone/>
            </a:pPr>
            <a:r>
              <a:rPr lang="uk-UA" sz="1800" dirty="0"/>
              <a:t>Та функції з файлів </a:t>
            </a:r>
            <a:r>
              <a:rPr lang="uk-UA" sz="1800" dirty="0" err="1"/>
              <a:t>проєкту</a:t>
            </a:r>
            <a:r>
              <a:rPr lang="uk-UA" sz="1800" dirty="0"/>
              <a:t>.</a:t>
            </a:r>
            <a:endParaRPr lang="en-US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888026-9385-7E78-306F-08482914E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137" y="1385602"/>
            <a:ext cx="5344271" cy="408679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2203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120BD-E2E5-968E-F950-211FD011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071872" cy="1499616"/>
          </a:xfrm>
        </p:spPr>
        <p:txBody>
          <a:bodyPr/>
          <a:lstStyle/>
          <a:p>
            <a:r>
              <a:rPr lang="en-US" dirty="0"/>
              <a:t>Language </a:t>
            </a:r>
            <a:r>
              <a:rPr lang="uk-UA" dirty="0"/>
              <a:t>частина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C62082F-E46F-17DA-F3CB-883C36809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/>
          </a:bodyPr>
          <a:lstStyle/>
          <a:p>
            <a:r>
              <a:rPr lang="uk-UA" sz="2000" dirty="0"/>
              <a:t>На зображенні бачимо </a:t>
            </a:r>
            <a:r>
              <a:rPr lang="uk-UA" sz="2000" dirty="0" err="1"/>
              <a:t>скороченну</a:t>
            </a:r>
            <a:r>
              <a:rPr lang="uk-UA" sz="2000" dirty="0"/>
              <a:t> версію коду з </a:t>
            </a:r>
            <a:r>
              <a:rPr lang="en-US" sz="2000" dirty="0"/>
              <a:t>./project/language.py</a:t>
            </a:r>
            <a:r>
              <a:rPr lang="uk-UA" sz="2000" dirty="0"/>
              <a:t> . Тут знаходяться усі функції, від яких залежить мова </a:t>
            </a:r>
            <a:r>
              <a:rPr lang="uk-UA" sz="2000" dirty="0" err="1"/>
              <a:t>проєкту</a:t>
            </a:r>
            <a:r>
              <a:rPr lang="uk-UA" sz="2000" dirty="0"/>
              <a:t>. Цей файл не потребує </a:t>
            </a:r>
            <a:r>
              <a:rPr lang="uk-UA" sz="2000" dirty="0" err="1"/>
              <a:t>імпотрування</a:t>
            </a:r>
            <a:r>
              <a:rPr lang="uk-UA" sz="2000" dirty="0"/>
              <a:t> бібліотек так функцій з інших файлів, отже, він є незалежним.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154ADE-CB85-8496-C9ED-9AA802246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675" y="1714260"/>
            <a:ext cx="5496692" cy="3429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1313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9D0AB-AE19-8833-B938-825E69E8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335939" cy="1499616"/>
          </a:xfrm>
        </p:spPr>
        <p:txBody>
          <a:bodyPr/>
          <a:lstStyle/>
          <a:p>
            <a:r>
              <a:rPr lang="en-US" dirty="0"/>
              <a:t>Utils </a:t>
            </a:r>
            <a:r>
              <a:rPr lang="uk-UA" dirty="0"/>
              <a:t>частина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91DA2F9-100C-4C96-40F3-9B9325F2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335939" cy="4023360"/>
          </a:xfrm>
        </p:spPr>
        <p:txBody>
          <a:bodyPr>
            <a:normAutofit/>
          </a:bodyPr>
          <a:lstStyle/>
          <a:p>
            <a:r>
              <a:rPr lang="uk-UA" sz="2000" dirty="0"/>
              <a:t>На зображенні ми бачимо </a:t>
            </a:r>
            <a:r>
              <a:rPr lang="uk-UA" sz="2000" dirty="0" err="1"/>
              <a:t>скороченну</a:t>
            </a:r>
            <a:r>
              <a:rPr lang="uk-UA" sz="2000" dirty="0"/>
              <a:t> версію коду з </a:t>
            </a:r>
            <a:r>
              <a:rPr lang="en-US" sz="2000" dirty="0"/>
              <a:t>./project/utils.py .</a:t>
            </a:r>
            <a:r>
              <a:rPr lang="uk-UA" sz="2000" dirty="0"/>
              <a:t> Цей файл має усі утиліти </a:t>
            </a:r>
            <a:r>
              <a:rPr lang="uk-UA" sz="1100" dirty="0"/>
              <a:t>(невеликі функції, які поліпшують код) </a:t>
            </a:r>
            <a:r>
              <a:rPr lang="uk-UA" sz="2000" dirty="0"/>
              <a:t>, від яких залежить не мала частина коду. Цей файл також не потребує бібліотек та функцій з </a:t>
            </a:r>
            <a:r>
              <a:rPr lang="uk-UA" sz="2000" dirty="0" err="1"/>
              <a:t>іншиї</a:t>
            </a:r>
            <a:r>
              <a:rPr lang="uk-UA" sz="2000" dirty="0"/>
              <a:t> файлів </a:t>
            </a:r>
            <a:r>
              <a:rPr lang="uk-UA" sz="2000" dirty="0" err="1"/>
              <a:t>проєкту</a:t>
            </a:r>
            <a:r>
              <a:rPr lang="uk-UA" sz="2000" dirty="0"/>
              <a:t>, отже, також є незалежним.</a:t>
            </a:r>
            <a:endParaRPr lang="ru-UA" sz="11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CD057A-B94D-0D44-0CCB-D20CDB3D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284" y="1428069"/>
            <a:ext cx="6038052" cy="40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5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85C5B-D85D-9BFF-5069-D6CEE14C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071871" cy="1499616"/>
          </a:xfrm>
        </p:spPr>
        <p:txBody>
          <a:bodyPr/>
          <a:lstStyle/>
          <a:p>
            <a:r>
              <a:rPr lang="en-US" dirty="0"/>
              <a:t>Api </a:t>
            </a:r>
            <a:r>
              <a:rPr lang="uk-UA" dirty="0"/>
              <a:t>частина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824FC90-E402-7534-BDE2-10DE5D49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071871" cy="4023360"/>
          </a:xfrm>
        </p:spPr>
        <p:txBody>
          <a:bodyPr>
            <a:normAutofit/>
          </a:bodyPr>
          <a:lstStyle/>
          <a:p>
            <a:r>
              <a:rPr lang="uk-UA" sz="2000" dirty="0"/>
              <a:t>На зображенні ми бачимо стислий вигляд коду з </a:t>
            </a:r>
            <a:r>
              <a:rPr lang="en-US" sz="2000" dirty="0"/>
              <a:t>./project/weather_api.py</a:t>
            </a:r>
            <a:r>
              <a:rPr lang="uk-UA" sz="2000" dirty="0"/>
              <a:t> , який запитує на сайті усю важливу інформацію. А точніше: створює посилання, дістає з нього потрібну інформацію, перевіряє помилки та видає все потрібне. В </a:t>
            </a:r>
            <a:r>
              <a:rPr lang="uk-UA" sz="2000" dirty="0" err="1"/>
              <a:t>цбому</a:t>
            </a:r>
            <a:r>
              <a:rPr lang="uk-UA" sz="2000" dirty="0"/>
              <a:t> файлі імпортується бібліотека </a:t>
            </a:r>
            <a:r>
              <a:rPr lang="en-US" sz="2000" dirty="0"/>
              <a:t>requests</a:t>
            </a:r>
            <a:r>
              <a:rPr lang="uk-UA" sz="2000" dirty="0"/>
              <a:t> та функції з інших файлів </a:t>
            </a:r>
            <a:r>
              <a:rPr lang="uk-UA" sz="2000" dirty="0" err="1"/>
              <a:t>проєкту</a:t>
            </a:r>
            <a:r>
              <a:rPr lang="uk-UA" sz="2000" dirty="0"/>
              <a:t>, отже, не являється незалежним та самостійним.</a:t>
            </a:r>
            <a:endParaRPr lang="ru-UA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A55ECF-2EB1-299F-9DB3-7C6996DC2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233" y="266258"/>
            <a:ext cx="4324954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52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251CD-A7E3-CB88-8DDD-BD0F034D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071872" cy="1499616"/>
          </a:xfrm>
        </p:spPr>
        <p:txBody>
          <a:bodyPr/>
          <a:lstStyle/>
          <a:p>
            <a:r>
              <a:rPr lang="en-US" dirty="0"/>
              <a:t>General part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F6BCAEE-72FE-5692-6D79-9C0AE8B8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328545" cy="4023360"/>
          </a:xfrm>
        </p:spPr>
        <p:txBody>
          <a:bodyPr>
            <a:normAutofit/>
          </a:bodyPr>
          <a:lstStyle/>
          <a:p>
            <a:r>
              <a:rPr lang="uk-UA" sz="2000" dirty="0"/>
              <a:t>Головна частина </a:t>
            </a:r>
            <a:r>
              <a:rPr lang="uk-UA" sz="2000" dirty="0" err="1"/>
              <a:t>проєкту</a:t>
            </a:r>
            <a:r>
              <a:rPr lang="uk-UA" sz="2000" dirty="0"/>
              <a:t> – файл </a:t>
            </a:r>
            <a:r>
              <a:rPr lang="en-US" sz="2000" dirty="0"/>
              <a:t>general.py </a:t>
            </a:r>
            <a:r>
              <a:rPr lang="uk-UA" sz="2000" dirty="0"/>
              <a:t>який запускає увесь код. На зображенні стислий вигляд коду з </a:t>
            </a:r>
            <a:r>
              <a:rPr lang="en-US" sz="2000" dirty="0"/>
              <a:t>./general.py</a:t>
            </a:r>
            <a:r>
              <a:rPr lang="uk-UA" sz="2000" dirty="0"/>
              <a:t> . Файл має лише одну створену функцію </a:t>
            </a:r>
            <a:r>
              <a:rPr lang="uk-UA" sz="2000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main_action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uk-UA" sz="2000" dirty="0">
                <a:sym typeface="Wingdings" panose="05000000000000000000" pitchFamily="2" charset="2"/>
              </a:rPr>
              <a:t>, який використовуючи усі інші функції з інших файлів, запускає увесь код. Тут не використовуються бібліотеки, але використовуються функції з інших файлів </a:t>
            </a:r>
            <a:r>
              <a:rPr lang="uk-UA" sz="2000" dirty="0" err="1">
                <a:sym typeface="Wingdings" panose="05000000000000000000" pitchFamily="2" charset="2"/>
              </a:rPr>
              <a:t>проєкту</a:t>
            </a:r>
            <a:r>
              <a:rPr lang="uk-UA" sz="2000" dirty="0">
                <a:sym typeface="Wingdings" panose="05000000000000000000" pitchFamily="2" charset="2"/>
              </a:rPr>
              <a:t>. Отже, файл також є залежним, хоча і є головним. У програмуванні голова – завжди залежний </a:t>
            </a:r>
            <a:r>
              <a:rPr lang="uk-UA" sz="2800" dirty="0">
                <a:sym typeface="Wingdings" panose="05000000000000000000" pitchFamily="2" charset="2"/>
              </a:rPr>
              <a:t>🤷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924EFA-5ACF-930F-E0EC-037CFDEE1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468" y="1120529"/>
            <a:ext cx="4305297" cy="461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8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AF61C-01B7-8B78-215E-1ED8B9AC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Дякую,</a:t>
            </a:r>
            <a:endParaRPr lang="ru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43C99E9-5F0E-710E-DF9F-BB02D0A9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3200" dirty="0"/>
              <a:t>Що подивились мою презентацію, а зараз перейдемо до практичної частини!</a:t>
            </a:r>
            <a:endParaRPr lang="ru-UA" sz="3200" dirty="0"/>
          </a:p>
        </p:txBody>
      </p:sp>
    </p:spTree>
    <p:extLst>
      <p:ext uri="{BB962C8B-B14F-4D97-AF65-F5344CB8AC3E}">
        <p14:creationId xmlns:p14="http://schemas.microsoft.com/office/powerpoint/2010/main" val="402267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нтеграл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67</TotalTime>
  <Words>603</Words>
  <Application>Microsoft Office PowerPoint</Application>
  <PresentationFormat>Широкий екран</PresentationFormat>
  <Paragraphs>40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7" baseType="lpstr">
      <vt:lpstr>Arial</vt:lpstr>
      <vt:lpstr>Calibri</vt:lpstr>
      <vt:lpstr>Google Sans</vt:lpstr>
      <vt:lpstr>Tw Cen MT</vt:lpstr>
      <vt:lpstr>Tw Cen MT Condensed</vt:lpstr>
      <vt:lpstr>Wingdings</vt:lpstr>
      <vt:lpstr>Wingdings 3</vt:lpstr>
      <vt:lpstr>Інтеграл</vt:lpstr>
      <vt:lpstr>Simple CLI and GUI weather map</vt:lpstr>
      <vt:lpstr>Вступ</vt:lpstr>
      <vt:lpstr>Структура проєкту</vt:lpstr>
      <vt:lpstr>GUI частина</vt:lpstr>
      <vt:lpstr>Language частина</vt:lpstr>
      <vt:lpstr>Utils частина</vt:lpstr>
      <vt:lpstr>Api частина</vt:lpstr>
      <vt:lpstr>General part</vt:lpstr>
      <vt:lpstr>Дякую,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Роман Леонтьев</dc:creator>
  <cp:lastModifiedBy>Роман Леонтьев</cp:lastModifiedBy>
  <cp:revision>1</cp:revision>
  <dcterms:created xsi:type="dcterms:W3CDTF">2025-10-26T15:37:49Z</dcterms:created>
  <dcterms:modified xsi:type="dcterms:W3CDTF">2025-10-26T16:45:08Z</dcterms:modified>
</cp:coreProperties>
</file>