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45E1-59D3-ED5E-6C46-94A8D0B0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A8FFC-1ADB-812B-66B7-EEC574BA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A307-8CCB-BA51-0E44-20F5918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EF41-CA32-D7DB-88F6-74F43139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76BD-6221-796B-6261-D5BAEFA8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79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4927-62F6-8AED-5425-2A5DC69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56B66-8346-AC8B-7B51-05C46486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DB5D-A1B2-2906-AF38-E79F7126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73A7-0263-437E-3528-C34BB6FD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0CB-1BDA-7B06-5AF3-776F80BB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1A2E2-0413-9E98-3111-B071261A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6FAF-0EDE-3217-1EDA-7BADC3302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A189-3EF7-0452-749B-27337595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AF2D-4274-0D33-65FE-8EA65268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7225-FF27-D3D8-2109-F39C3E60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1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97A5-22A6-40C0-4070-1163173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7CC6-FE68-298D-2F33-E8525F17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47EB-5633-8DE2-F3BF-B46C93EC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3F814-D5CB-5700-202A-E5925EB4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8AB4-061A-4C9A-ADD4-5743192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3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3CE-BE9D-EEFF-920B-DEAF935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5F4E-E8FB-506E-203B-FD0FDB18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6F2D-73E2-F94E-C7E4-4D0465C6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4942-F6AB-DE3D-6B8F-61019D15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2CE6-E33C-DAD2-478C-B01D6015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2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2F1A-025A-1E5F-8E10-07F4C8E7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EDEA-6A19-7A8C-DD7C-4D71AF03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2E12-2DA4-7564-08CF-157744B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A5B6-9202-1FA1-46A3-3414906C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DEC4-2183-A865-E724-2013F15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B3E95-0495-C200-B224-F27EDD8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F6E4-B766-CEED-5E00-B092E300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7462-C1F4-94EF-5473-3F6C2758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7AC6F-EB66-68B2-489C-49220609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5827F-D22B-C90C-2340-9E056C0BD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56E3B-7EBF-6EF6-71B9-D16CE5DA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06863-8EAB-6335-1B3F-485F41F3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F853C-FB5B-F131-05EB-F3E5E563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199D1-8FB0-8A95-BE3C-067F1BCC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7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A5E-A4AE-9093-D939-DCE0E6D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0A0C5-473F-CCB8-115E-34B93159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AC403-757D-9D15-C9B6-E599F85C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98192-AC1B-A8A5-750C-0D76F57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22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ACB63-3494-3619-48F6-D8929EB6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E1E6-2027-76DE-F7A8-72BE1223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8F47-4730-C0F3-653C-F69536A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4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D467-F591-87A3-D15C-A5392A3B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4C35-79E8-0D81-0B2D-3E8A7F8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BBC8-B7A8-74DB-E8A4-75DBE86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EBF5-C79E-E2BA-2018-21DC0A12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C1DA1-6F23-6755-4022-E9701EA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96DD-BCC8-0DFE-C246-D364BE3F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56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154C-68E0-3BFC-878B-39CCCBEE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A788-96A3-2ABF-6678-420ABB7F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D252-6F1A-55F4-F4CA-43E8ABF3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B62A-7DAE-301D-430E-534EA9F3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8C8C-9600-6A8E-0A95-08FB2907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0F64-B820-9FA6-B2BF-D570688B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27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53ED5-AF6C-DBC6-8469-F4584844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42E6-7D2C-7C63-646E-2258BF5C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5F74-52C8-C2F0-2A99-1E4B1F741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CD55-DCAB-4DEA-8FEC-EFCEA79DC55F}" type="datetimeFigureOut">
              <a:rPr lang="en-ID" smtClean="0"/>
              <a:t>12/09/2022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02C0-309F-4C43-3079-4D95537F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2E2A-C65E-9B78-E171-48837FBAF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55B9-72DB-4CC6-A59B-EA61C1AC1D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5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BBC6-7D30-2DCA-48A4-9D02E0BFC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20821-5E14-4E30-2739-E157A4E64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4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Rafli A.N.</dc:creator>
  <cp:lastModifiedBy>Rafli A.N.</cp:lastModifiedBy>
  <cp:revision>1</cp:revision>
  <dcterms:created xsi:type="dcterms:W3CDTF">2022-09-12T04:56:44Z</dcterms:created>
  <dcterms:modified xsi:type="dcterms:W3CDTF">2022-09-12T04:56:52Z</dcterms:modified>
</cp:coreProperties>
</file>