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16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9.png"/><Relationship Id="rId16" Type="http://schemas.openxmlformats.org/officeDocument/2006/relationships/image" Target="../media/image62.png"/><Relationship Id="rId17" Type="http://schemas.openxmlformats.org/officeDocument/2006/relationships/image" Target="../media/image1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554" y="2991808"/>
            <a:ext cx="14816806" cy="418681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303" y="9272968"/>
            <a:ext cx="3426050" cy="6743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86428" y="9405960"/>
            <a:ext cx="2553959" cy="37718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754" y="9355226"/>
            <a:ext cx="3475101" cy="4434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3710" y="9349435"/>
            <a:ext cx="1826005" cy="44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41399" y="884885"/>
            <a:ext cx="5017135" cy="3756660"/>
            <a:chOff x="1541399" y="884885"/>
            <a:chExt cx="5017135" cy="3756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0238" y="884885"/>
              <a:ext cx="1467103" cy="7775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186" y="1444752"/>
              <a:ext cx="816863" cy="77724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8866" y="2187194"/>
              <a:ext cx="1988184" cy="77724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5447" y="2746578"/>
              <a:ext cx="4416933" cy="7775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7047" y="3303981"/>
              <a:ext cx="1514855" cy="7775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1399" y="3863975"/>
              <a:ext cx="5016754" cy="77723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79930" y="2817622"/>
            <a:ext cx="203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5857" y="3935095"/>
            <a:ext cx="203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06995" y="884885"/>
            <a:ext cx="8215502" cy="777544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986637" y="4981016"/>
            <a:ext cx="5277485" cy="4993005"/>
            <a:chOff x="986637" y="4981016"/>
            <a:chExt cx="5277485" cy="4993005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637" y="4981016"/>
              <a:ext cx="5277485" cy="77754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435834" y="5160446"/>
              <a:ext cx="3253104" cy="4813300"/>
            </a:xfrm>
            <a:custGeom>
              <a:avLst/>
              <a:gdLst/>
              <a:ahLst/>
              <a:cxnLst/>
              <a:rect l="l" t="t" r="r" b="b"/>
              <a:pathLst>
                <a:path w="3253104" h="4813300">
                  <a:moveTo>
                    <a:pt x="1317948" y="2755899"/>
                  </a:moveTo>
                  <a:lnTo>
                    <a:pt x="1126120" y="2755899"/>
                  </a:lnTo>
                  <a:lnTo>
                    <a:pt x="1096413" y="2806699"/>
                  </a:lnTo>
                  <a:lnTo>
                    <a:pt x="1067141" y="2844799"/>
                  </a:lnTo>
                  <a:lnTo>
                    <a:pt x="1038202" y="2882899"/>
                  </a:lnTo>
                  <a:lnTo>
                    <a:pt x="1009499" y="2933699"/>
                  </a:lnTo>
                  <a:lnTo>
                    <a:pt x="980931" y="2971799"/>
                  </a:lnTo>
                  <a:lnTo>
                    <a:pt x="952399" y="3022599"/>
                  </a:lnTo>
                  <a:lnTo>
                    <a:pt x="923803" y="3060699"/>
                  </a:lnTo>
                  <a:lnTo>
                    <a:pt x="895044" y="3111499"/>
                  </a:lnTo>
                  <a:lnTo>
                    <a:pt x="838578" y="3187699"/>
                  </a:lnTo>
                  <a:lnTo>
                    <a:pt x="782032" y="3276599"/>
                  </a:lnTo>
                  <a:lnTo>
                    <a:pt x="753805" y="3314699"/>
                  </a:lnTo>
                  <a:lnTo>
                    <a:pt x="725648" y="3365499"/>
                  </a:lnTo>
                  <a:lnTo>
                    <a:pt x="669666" y="3441699"/>
                  </a:lnTo>
                  <a:lnTo>
                    <a:pt x="641902" y="3492499"/>
                  </a:lnTo>
                  <a:lnTo>
                    <a:pt x="614328" y="3530599"/>
                  </a:lnTo>
                  <a:lnTo>
                    <a:pt x="586975" y="3568699"/>
                  </a:lnTo>
                  <a:lnTo>
                    <a:pt x="559874" y="3619499"/>
                  </a:lnTo>
                  <a:lnTo>
                    <a:pt x="532570" y="3657599"/>
                  </a:lnTo>
                  <a:lnTo>
                    <a:pt x="505437" y="3708399"/>
                  </a:lnTo>
                  <a:lnTo>
                    <a:pt x="478492" y="3746499"/>
                  </a:lnTo>
                  <a:lnTo>
                    <a:pt x="451755" y="3797299"/>
                  </a:lnTo>
                  <a:lnTo>
                    <a:pt x="425243" y="3835399"/>
                  </a:lnTo>
                  <a:lnTo>
                    <a:pt x="398974" y="3886199"/>
                  </a:lnTo>
                  <a:lnTo>
                    <a:pt x="372966" y="3924299"/>
                  </a:lnTo>
                  <a:lnTo>
                    <a:pt x="347237" y="3975099"/>
                  </a:lnTo>
                  <a:lnTo>
                    <a:pt x="321806" y="4013199"/>
                  </a:lnTo>
                  <a:lnTo>
                    <a:pt x="296690" y="4063999"/>
                  </a:lnTo>
                  <a:lnTo>
                    <a:pt x="271908" y="4102099"/>
                  </a:lnTo>
                  <a:lnTo>
                    <a:pt x="247476" y="4152899"/>
                  </a:lnTo>
                  <a:lnTo>
                    <a:pt x="223415" y="4203699"/>
                  </a:lnTo>
                  <a:lnTo>
                    <a:pt x="199740" y="4241799"/>
                  </a:lnTo>
                  <a:lnTo>
                    <a:pt x="176472" y="4292599"/>
                  </a:lnTo>
                  <a:lnTo>
                    <a:pt x="153627" y="4330699"/>
                  </a:lnTo>
                  <a:lnTo>
                    <a:pt x="131223" y="4381499"/>
                  </a:lnTo>
                  <a:lnTo>
                    <a:pt x="109279" y="4432299"/>
                  </a:lnTo>
                  <a:lnTo>
                    <a:pt x="87813" y="4483099"/>
                  </a:lnTo>
                  <a:lnTo>
                    <a:pt x="66843" y="4521199"/>
                  </a:lnTo>
                  <a:lnTo>
                    <a:pt x="46386" y="4571999"/>
                  </a:lnTo>
                  <a:lnTo>
                    <a:pt x="26462" y="4622799"/>
                  </a:lnTo>
                  <a:lnTo>
                    <a:pt x="7087" y="4660899"/>
                  </a:lnTo>
                  <a:lnTo>
                    <a:pt x="0" y="4711699"/>
                  </a:lnTo>
                  <a:lnTo>
                    <a:pt x="16115" y="4749799"/>
                  </a:lnTo>
                  <a:lnTo>
                    <a:pt x="48663" y="4787899"/>
                  </a:lnTo>
                  <a:lnTo>
                    <a:pt x="90871" y="4800599"/>
                  </a:lnTo>
                  <a:lnTo>
                    <a:pt x="120501" y="4813299"/>
                  </a:lnTo>
                  <a:lnTo>
                    <a:pt x="227624" y="4813299"/>
                  </a:lnTo>
                  <a:lnTo>
                    <a:pt x="316815" y="4762499"/>
                  </a:lnTo>
                  <a:lnTo>
                    <a:pt x="403190" y="4711699"/>
                  </a:lnTo>
                  <a:lnTo>
                    <a:pt x="486929" y="4660899"/>
                  </a:lnTo>
                  <a:lnTo>
                    <a:pt x="568212" y="4610099"/>
                  </a:lnTo>
                  <a:lnTo>
                    <a:pt x="607989" y="4571999"/>
                  </a:lnTo>
                  <a:lnTo>
                    <a:pt x="647220" y="4546599"/>
                  </a:lnTo>
                  <a:lnTo>
                    <a:pt x="685927" y="4508499"/>
                  </a:lnTo>
                  <a:lnTo>
                    <a:pt x="724133" y="4483099"/>
                  </a:lnTo>
                  <a:lnTo>
                    <a:pt x="761860" y="4444999"/>
                  </a:lnTo>
                  <a:lnTo>
                    <a:pt x="333562" y="4444999"/>
                  </a:lnTo>
                  <a:lnTo>
                    <a:pt x="355890" y="4394199"/>
                  </a:lnTo>
                  <a:lnTo>
                    <a:pt x="378669" y="4343399"/>
                  </a:lnTo>
                  <a:lnTo>
                    <a:pt x="401869" y="4305299"/>
                  </a:lnTo>
                  <a:lnTo>
                    <a:pt x="425460" y="4254499"/>
                  </a:lnTo>
                  <a:lnTo>
                    <a:pt x="449414" y="4216399"/>
                  </a:lnTo>
                  <a:lnTo>
                    <a:pt x="473701" y="4165599"/>
                  </a:lnTo>
                  <a:lnTo>
                    <a:pt x="498291" y="4114799"/>
                  </a:lnTo>
                  <a:lnTo>
                    <a:pt x="523155" y="4076699"/>
                  </a:lnTo>
                  <a:lnTo>
                    <a:pt x="548264" y="4025899"/>
                  </a:lnTo>
                  <a:lnTo>
                    <a:pt x="573588" y="3987799"/>
                  </a:lnTo>
                  <a:lnTo>
                    <a:pt x="599097" y="3936999"/>
                  </a:lnTo>
                  <a:lnTo>
                    <a:pt x="624763" y="3898899"/>
                  </a:lnTo>
                  <a:lnTo>
                    <a:pt x="650556" y="3848099"/>
                  </a:lnTo>
                  <a:lnTo>
                    <a:pt x="676446" y="3809999"/>
                  </a:lnTo>
                  <a:lnTo>
                    <a:pt x="702405" y="3759199"/>
                  </a:lnTo>
                  <a:lnTo>
                    <a:pt x="728402" y="3721099"/>
                  </a:lnTo>
                  <a:lnTo>
                    <a:pt x="754409" y="3670299"/>
                  </a:lnTo>
                  <a:lnTo>
                    <a:pt x="779981" y="3632199"/>
                  </a:lnTo>
                  <a:lnTo>
                    <a:pt x="805351" y="3581399"/>
                  </a:lnTo>
                  <a:lnTo>
                    <a:pt x="830524" y="3543299"/>
                  </a:lnTo>
                  <a:lnTo>
                    <a:pt x="855507" y="3492499"/>
                  </a:lnTo>
                  <a:lnTo>
                    <a:pt x="880307" y="3454399"/>
                  </a:lnTo>
                  <a:lnTo>
                    <a:pt x="904932" y="3403599"/>
                  </a:lnTo>
                  <a:lnTo>
                    <a:pt x="929387" y="3365499"/>
                  </a:lnTo>
                  <a:lnTo>
                    <a:pt x="953680" y="3314699"/>
                  </a:lnTo>
                  <a:lnTo>
                    <a:pt x="977817" y="3276599"/>
                  </a:lnTo>
                  <a:lnTo>
                    <a:pt x="982870" y="3263899"/>
                  </a:lnTo>
                  <a:lnTo>
                    <a:pt x="992977" y="3251199"/>
                  </a:lnTo>
                  <a:lnTo>
                    <a:pt x="998030" y="3251199"/>
                  </a:lnTo>
                  <a:lnTo>
                    <a:pt x="1025798" y="3200399"/>
                  </a:lnTo>
                  <a:lnTo>
                    <a:pt x="1081618" y="3124199"/>
                  </a:lnTo>
                  <a:lnTo>
                    <a:pt x="1109475" y="3073399"/>
                  </a:lnTo>
                  <a:lnTo>
                    <a:pt x="1137164" y="3035299"/>
                  </a:lnTo>
                  <a:lnTo>
                    <a:pt x="1164589" y="2997199"/>
                  </a:lnTo>
                  <a:lnTo>
                    <a:pt x="1191650" y="2946399"/>
                  </a:lnTo>
                  <a:lnTo>
                    <a:pt x="1221657" y="2908299"/>
                  </a:lnTo>
                  <a:lnTo>
                    <a:pt x="1252183" y="2857499"/>
                  </a:lnTo>
                  <a:lnTo>
                    <a:pt x="1282345" y="2819399"/>
                  </a:lnTo>
                  <a:lnTo>
                    <a:pt x="1311254" y="2768599"/>
                  </a:lnTo>
                  <a:lnTo>
                    <a:pt x="1317948" y="2755899"/>
                  </a:lnTo>
                  <a:close/>
                </a:path>
                <a:path w="3253104" h="4813300">
                  <a:moveTo>
                    <a:pt x="3199357" y="203199"/>
                  </a:moveTo>
                  <a:lnTo>
                    <a:pt x="2943453" y="203199"/>
                  </a:lnTo>
                  <a:lnTo>
                    <a:pt x="2750730" y="431799"/>
                  </a:lnTo>
                  <a:lnTo>
                    <a:pt x="2686450" y="520699"/>
                  </a:lnTo>
                  <a:lnTo>
                    <a:pt x="2169500" y="1130299"/>
                  </a:lnTo>
                  <a:lnTo>
                    <a:pt x="2136935" y="1181099"/>
                  </a:lnTo>
                  <a:lnTo>
                    <a:pt x="1841825" y="1523999"/>
                  </a:lnTo>
                  <a:lnTo>
                    <a:pt x="1542155" y="1866899"/>
                  </a:lnTo>
                  <a:lnTo>
                    <a:pt x="1517618" y="1904999"/>
                  </a:lnTo>
                  <a:lnTo>
                    <a:pt x="1507563" y="1943099"/>
                  </a:lnTo>
                  <a:lnTo>
                    <a:pt x="1510795" y="1981199"/>
                  </a:lnTo>
                  <a:lnTo>
                    <a:pt x="1526119" y="2019299"/>
                  </a:lnTo>
                  <a:lnTo>
                    <a:pt x="1552342" y="2044699"/>
                  </a:lnTo>
                  <a:lnTo>
                    <a:pt x="1588270" y="2070099"/>
                  </a:lnTo>
                  <a:lnTo>
                    <a:pt x="1632708" y="2082799"/>
                  </a:lnTo>
                  <a:lnTo>
                    <a:pt x="2727696" y="2082799"/>
                  </a:lnTo>
                  <a:lnTo>
                    <a:pt x="2696731" y="2120899"/>
                  </a:lnTo>
                  <a:lnTo>
                    <a:pt x="2665054" y="2158999"/>
                  </a:lnTo>
                  <a:lnTo>
                    <a:pt x="2632756" y="2197099"/>
                  </a:lnTo>
                  <a:lnTo>
                    <a:pt x="2599926" y="2235199"/>
                  </a:lnTo>
                  <a:lnTo>
                    <a:pt x="2566655" y="2273299"/>
                  </a:lnTo>
                  <a:lnTo>
                    <a:pt x="2533033" y="2311399"/>
                  </a:lnTo>
                  <a:lnTo>
                    <a:pt x="2396842" y="2463799"/>
                  </a:lnTo>
                  <a:lnTo>
                    <a:pt x="2328986" y="2527299"/>
                  </a:lnTo>
                  <a:lnTo>
                    <a:pt x="2224021" y="2641599"/>
                  </a:lnTo>
                  <a:lnTo>
                    <a:pt x="2188631" y="2666999"/>
                  </a:lnTo>
                  <a:lnTo>
                    <a:pt x="2045374" y="2819399"/>
                  </a:lnTo>
                  <a:lnTo>
                    <a:pt x="2009193" y="2844799"/>
                  </a:lnTo>
                  <a:lnTo>
                    <a:pt x="1936470" y="2920999"/>
                  </a:lnTo>
                  <a:lnTo>
                    <a:pt x="1899951" y="2946399"/>
                  </a:lnTo>
                  <a:lnTo>
                    <a:pt x="1789906" y="3060699"/>
                  </a:lnTo>
                  <a:lnTo>
                    <a:pt x="1753099" y="3086099"/>
                  </a:lnTo>
                  <a:lnTo>
                    <a:pt x="1679606" y="3162299"/>
                  </a:lnTo>
                  <a:lnTo>
                    <a:pt x="1642942" y="3187699"/>
                  </a:lnTo>
                  <a:lnTo>
                    <a:pt x="1569877" y="3263899"/>
                  </a:lnTo>
                  <a:lnTo>
                    <a:pt x="1533513" y="3289299"/>
                  </a:lnTo>
                  <a:lnTo>
                    <a:pt x="1461219" y="3365499"/>
                  </a:lnTo>
                  <a:lnTo>
                    <a:pt x="1425327" y="3390899"/>
                  </a:lnTo>
                  <a:lnTo>
                    <a:pt x="1354149" y="3467099"/>
                  </a:lnTo>
                  <a:lnTo>
                    <a:pt x="1283905" y="3543299"/>
                  </a:lnTo>
                  <a:lnTo>
                    <a:pt x="1249182" y="3568699"/>
                  </a:lnTo>
                  <a:lnTo>
                    <a:pt x="937059" y="3911599"/>
                  </a:lnTo>
                  <a:lnTo>
                    <a:pt x="901988" y="3936999"/>
                  </a:lnTo>
                  <a:lnTo>
                    <a:pt x="831166" y="4013199"/>
                  </a:lnTo>
                  <a:lnTo>
                    <a:pt x="759170" y="4089399"/>
                  </a:lnTo>
                  <a:lnTo>
                    <a:pt x="722630" y="4127499"/>
                  </a:lnTo>
                  <a:lnTo>
                    <a:pt x="685760" y="4152899"/>
                  </a:lnTo>
                  <a:lnTo>
                    <a:pt x="648514" y="4190999"/>
                  </a:lnTo>
                  <a:lnTo>
                    <a:pt x="610864" y="4229099"/>
                  </a:lnTo>
                  <a:lnTo>
                    <a:pt x="572781" y="4254499"/>
                  </a:lnTo>
                  <a:lnTo>
                    <a:pt x="534235" y="4292599"/>
                  </a:lnTo>
                  <a:lnTo>
                    <a:pt x="495198" y="4317999"/>
                  </a:lnTo>
                  <a:lnTo>
                    <a:pt x="455641" y="4356099"/>
                  </a:lnTo>
                  <a:lnTo>
                    <a:pt x="415536" y="4381499"/>
                  </a:lnTo>
                  <a:lnTo>
                    <a:pt x="374852" y="4419599"/>
                  </a:lnTo>
                  <a:lnTo>
                    <a:pt x="333562" y="4444999"/>
                  </a:lnTo>
                  <a:lnTo>
                    <a:pt x="761860" y="4444999"/>
                  </a:lnTo>
                  <a:lnTo>
                    <a:pt x="799130" y="4419599"/>
                  </a:lnTo>
                  <a:lnTo>
                    <a:pt x="835967" y="4381499"/>
                  </a:lnTo>
                  <a:lnTo>
                    <a:pt x="872394" y="4343399"/>
                  </a:lnTo>
                  <a:lnTo>
                    <a:pt x="908431" y="4305299"/>
                  </a:lnTo>
                  <a:lnTo>
                    <a:pt x="944103" y="4279899"/>
                  </a:lnTo>
                  <a:lnTo>
                    <a:pt x="1014438" y="4203699"/>
                  </a:lnTo>
                  <a:lnTo>
                    <a:pt x="1083579" y="4127499"/>
                  </a:lnTo>
                  <a:lnTo>
                    <a:pt x="1151707" y="4051299"/>
                  </a:lnTo>
                  <a:lnTo>
                    <a:pt x="1185448" y="4025899"/>
                  </a:lnTo>
                  <a:lnTo>
                    <a:pt x="1318778" y="3873499"/>
                  </a:lnTo>
                  <a:lnTo>
                    <a:pt x="1387289" y="3797299"/>
                  </a:lnTo>
                  <a:lnTo>
                    <a:pt x="1421887" y="3771899"/>
                  </a:lnTo>
                  <a:lnTo>
                    <a:pt x="1526863" y="3657599"/>
                  </a:lnTo>
                  <a:lnTo>
                    <a:pt x="1562199" y="3619499"/>
                  </a:lnTo>
                  <a:lnTo>
                    <a:pt x="1597683" y="3594099"/>
                  </a:lnTo>
                  <a:lnTo>
                    <a:pt x="1740783" y="3441699"/>
                  </a:lnTo>
                  <a:lnTo>
                    <a:pt x="1776774" y="3416299"/>
                  </a:lnTo>
                  <a:lnTo>
                    <a:pt x="1848909" y="3340099"/>
                  </a:lnTo>
                  <a:lnTo>
                    <a:pt x="1957267" y="3238499"/>
                  </a:lnTo>
                  <a:lnTo>
                    <a:pt x="1993368" y="3200399"/>
                  </a:lnTo>
                  <a:lnTo>
                    <a:pt x="2029434" y="3174999"/>
                  </a:lnTo>
                  <a:lnTo>
                    <a:pt x="2137272" y="3060699"/>
                  </a:lnTo>
                  <a:lnTo>
                    <a:pt x="2173048" y="3035299"/>
                  </a:lnTo>
                  <a:lnTo>
                    <a:pt x="2314896" y="2882899"/>
                  </a:lnTo>
                  <a:lnTo>
                    <a:pt x="2349969" y="2857499"/>
                  </a:lnTo>
                  <a:lnTo>
                    <a:pt x="2419540" y="2781299"/>
                  </a:lnTo>
                  <a:lnTo>
                    <a:pt x="2453770" y="2743199"/>
                  </a:lnTo>
                  <a:lnTo>
                    <a:pt x="2487466" y="2705099"/>
                  </a:lnTo>
                  <a:lnTo>
                    <a:pt x="2520670" y="2666999"/>
                  </a:lnTo>
                  <a:lnTo>
                    <a:pt x="2553423" y="2628899"/>
                  </a:lnTo>
                  <a:lnTo>
                    <a:pt x="2585766" y="2590799"/>
                  </a:lnTo>
                  <a:lnTo>
                    <a:pt x="2617739" y="2552699"/>
                  </a:lnTo>
                  <a:lnTo>
                    <a:pt x="2649385" y="2514599"/>
                  </a:lnTo>
                  <a:lnTo>
                    <a:pt x="2711858" y="2438399"/>
                  </a:lnTo>
                  <a:lnTo>
                    <a:pt x="2956856" y="2133599"/>
                  </a:lnTo>
                  <a:lnTo>
                    <a:pt x="2987609" y="2082799"/>
                  </a:lnTo>
                  <a:lnTo>
                    <a:pt x="3018527" y="2044699"/>
                  </a:lnTo>
                  <a:lnTo>
                    <a:pt x="3040790" y="2006599"/>
                  </a:lnTo>
                  <a:lnTo>
                    <a:pt x="3047580" y="1968499"/>
                  </a:lnTo>
                  <a:lnTo>
                    <a:pt x="3039972" y="1930399"/>
                  </a:lnTo>
                  <a:lnTo>
                    <a:pt x="3019044" y="1892299"/>
                  </a:lnTo>
                  <a:lnTo>
                    <a:pt x="2985870" y="1879599"/>
                  </a:lnTo>
                  <a:lnTo>
                    <a:pt x="2941528" y="1866899"/>
                  </a:lnTo>
                  <a:lnTo>
                    <a:pt x="2889930" y="1854199"/>
                  </a:lnTo>
                  <a:lnTo>
                    <a:pt x="2786619" y="1854199"/>
                  </a:lnTo>
                  <a:lnTo>
                    <a:pt x="2734912" y="1841499"/>
                  </a:lnTo>
                  <a:lnTo>
                    <a:pt x="1905252" y="1841499"/>
                  </a:lnTo>
                  <a:lnTo>
                    <a:pt x="1938585" y="1790699"/>
                  </a:lnTo>
                  <a:lnTo>
                    <a:pt x="2203072" y="1485899"/>
                  </a:lnTo>
                  <a:lnTo>
                    <a:pt x="2268535" y="1409699"/>
                  </a:lnTo>
                  <a:lnTo>
                    <a:pt x="2301160" y="1358899"/>
                  </a:lnTo>
                  <a:lnTo>
                    <a:pt x="2495316" y="1130299"/>
                  </a:lnTo>
                  <a:lnTo>
                    <a:pt x="2527396" y="1092199"/>
                  </a:lnTo>
                  <a:lnTo>
                    <a:pt x="2559393" y="1041399"/>
                  </a:lnTo>
                  <a:lnTo>
                    <a:pt x="2718066" y="850899"/>
                  </a:lnTo>
                  <a:lnTo>
                    <a:pt x="2749528" y="800099"/>
                  </a:lnTo>
                  <a:lnTo>
                    <a:pt x="2874421" y="647699"/>
                  </a:lnTo>
                  <a:lnTo>
                    <a:pt x="2905397" y="596899"/>
                  </a:lnTo>
                  <a:lnTo>
                    <a:pt x="2997710" y="482599"/>
                  </a:lnTo>
                  <a:lnTo>
                    <a:pt x="3028271" y="431799"/>
                  </a:lnTo>
                  <a:lnTo>
                    <a:pt x="3119300" y="317499"/>
                  </a:lnTo>
                  <a:lnTo>
                    <a:pt x="3149421" y="266699"/>
                  </a:lnTo>
                  <a:lnTo>
                    <a:pt x="3199357" y="203199"/>
                  </a:lnTo>
                  <a:close/>
                </a:path>
                <a:path w="3253104" h="4813300">
                  <a:moveTo>
                    <a:pt x="1451191" y="177799"/>
                  </a:moveTo>
                  <a:lnTo>
                    <a:pt x="1290215" y="177799"/>
                  </a:lnTo>
                  <a:lnTo>
                    <a:pt x="1279236" y="190499"/>
                  </a:lnTo>
                  <a:lnTo>
                    <a:pt x="1247038" y="228599"/>
                  </a:lnTo>
                  <a:lnTo>
                    <a:pt x="1219184" y="266699"/>
                  </a:lnTo>
                  <a:lnTo>
                    <a:pt x="1194828" y="304799"/>
                  </a:lnTo>
                  <a:lnTo>
                    <a:pt x="1173128" y="355599"/>
                  </a:lnTo>
                  <a:lnTo>
                    <a:pt x="1153242" y="406399"/>
                  </a:lnTo>
                  <a:lnTo>
                    <a:pt x="1134324" y="457199"/>
                  </a:lnTo>
                  <a:lnTo>
                    <a:pt x="1115533" y="495299"/>
                  </a:lnTo>
                  <a:lnTo>
                    <a:pt x="1096204" y="546099"/>
                  </a:lnTo>
                  <a:lnTo>
                    <a:pt x="1076992" y="584199"/>
                  </a:lnTo>
                  <a:lnTo>
                    <a:pt x="1057895" y="634999"/>
                  </a:lnTo>
                  <a:lnTo>
                    <a:pt x="1038912" y="673099"/>
                  </a:lnTo>
                  <a:lnTo>
                    <a:pt x="1020041" y="711199"/>
                  </a:lnTo>
                  <a:lnTo>
                    <a:pt x="1001281" y="761999"/>
                  </a:lnTo>
                  <a:lnTo>
                    <a:pt x="982630" y="800099"/>
                  </a:lnTo>
                  <a:lnTo>
                    <a:pt x="962679" y="850899"/>
                  </a:lnTo>
                  <a:lnTo>
                    <a:pt x="942832" y="901699"/>
                  </a:lnTo>
                  <a:lnTo>
                    <a:pt x="923075" y="939799"/>
                  </a:lnTo>
                  <a:lnTo>
                    <a:pt x="883784" y="1041399"/>
                  </a:lnTo>
                  <a:lnTo>
                    <a:pt x="864225" y="1079499"/>
                  </a:lnTo>
                  <a:lnTo>
                    <a:pt x="844707" y="1130299"/>
                  </a:lnTo>
                  <a:lnTo>
                    <a:pt x="766795" y="1320799"/>
                  </a:lnTo>
                  <a:lnTo>
                    <a:pt x="747296" y="1358899"/>
                  </a:lnTo>
                  <a:lnTo>
                    <a:pt x="708185" y="1460499"/>
                  </a:lnTo>
                  <a:lnTo>
                    <a:pt x="689063" y="1498599"/>
                  </a:lnTo>
                  <a:lnTo>
                    <a:pt x="670069" y="1549399"/>
                  </a:lnTo>
                  <a:lnTo>
                    <a:pt x="651185" y="1600199"/>
                  </a:lnTo>
                  <a:lnTo>
                    <a:pt x="632391" y="1638299"/>
                  </a:lnTo>
                  <a:lnTo>
                    <a:pt x="595001" y="1739899"/>
                  </a:lnTo>
                  <a:lnTo>
                    <a:pt x="520474" y="1917699"/>
                  </a:lnTo>
                  <a:lnTo>
                    <a:pt x="501784" y="1968499"/>
                  </a:lnTo>
                  <a:lnTo>
                    <a:pt x="483034" y="2006599"/>
                  </a:lnTo>
                  <a:lnTo>
                    <a:pt x="464203" y="2057399"/>
                  </a:lnTo>
                  <a:lnTo>
                    <a:pt x="445274" y="2108199"/>
                  </a:lnTo>
                  <a:lnTo>
                    <a:pt x="425943" y="2146299"/>
                  </a:lnTo>
                  <a:lnTo>
                    <a:pt x="406369" y="2197099"/>
                  </a:lnTo>
                  <a:lnTo>
                    <a:pt x="386606" y="2247899"/>
                  </a:lnTo>
                  <a:lnTo>
                    <a:pt x="366707" y="2285999"/>
                  </a:lnTo>
                  <a:lnTo>
                    <a:pt x="346723" y="2336799"/>
                  </a:lnTo>
                  <a:lnTo>
                    <a:pt x="306713" y="2425699"/>
                  </a:lnTo>
                  <a:lnTo>
                    <a:pt x="286793" y="2476499"/>
                  </a:lnTo>
                  <a:lnTo>
                    <a:pt x="266999" y="2527299"/>
                  </a:lnTo>
                  <a:lnTo>
                    <a:pt x="247384" y="2565399"/>
                  </a:lnTo>
                  <a:lnTo>
                    <a:pt x="228001" y="2616199"/>
                  </a:lnTo>
                  <a:lnTo>
                    <a:pt x="208902" y="2666999"/>
                  </a:lnTo>
                  <a:lnTo>
                    <a:pt x="190140" y="2705099"/>
                  </a:lnTo>
                  <a:lnTo>
                    <a:pt x="171768" y="2755899"/>
                  </a:lnTo>
                  <a:lnTo>
                    <a:pt x="171468" y="2781299"/>
                  </a:lnTo>
                  <a:lnTo>
                    <a:pt x="191030" y="2806699"/>
                  </a:lnTo>
                  <a:lnTo>
                    <a:pt x="219982" y="2806699"/>
                  </a:lnTo>
                  <a:lnTo>
                    <a:pt x="247852" y="2793999"/>
                  </a:lnTo>
                  <a:lnTo>
                    <a:pt x="539873" y="2793999"/>
                  </a:lnTo>
                  <a:lnTo>
                    <a:pt x="588473" y="2781299"/>
                  </a:lnTo>
                  <a:lnTo>
                    <a:pt x="637100" y="2781299"/>
                  </a:lnTo>
                  <a:lnTo>
                    <a:pt x="734503" y="2768599"/>
                  </a:lnTo>
                  <a:lnTo>
                    <a:pt x="837031" y="2768599"/>
                  </a:lnTo>
                  <a:lnTo>
                    <a:pt x="890762" y="2755899"/>
                  </a:lnTo>
                  <a:lnTo>
                    <a:pt x="1317948" y="2755899"/>
                  </a:lnTo>
                  <a:lnTo>
                    <a:pt x="1338028" y="2717799"/>
                  </a:lnTo>
                  <a:lnTo>
                    <a:pt x="1350780" y="2705099"/>
                  </a:lnTo>
                  <a:lnTo>
                    <a:pt x="314296" y="2705099"/>
                  </a:lnTo>
                  <a:lnTo>
                    <a:pt x="340605" y="2654299"/>
                  </a:lnTo>
                  <a:lnTo>
                    <a:pt x="366426" y="2616199"/>
                  </a:lnTo>
                  <a:lnTo>
                    <a:pt x="391778" y="2578099"/>
                  </a:lnTo>
                  <a:lnTo>
                    <a:pt x="416676" y="2527299"/>
                  </a:lnTo>
                  <a:lnTo>
                    <a:pt x="441139" y="2489199"/>
                  </a:lnTo>
                  <a:lnTo>
                    <a:pt x="465183" y="2438399"/>
                  </a:lnTo>
                  <a:lnTo>
                    <a:pt x="488825" y="2400299"/>
                  </a:lnTo>
                  <a:lnTo>
                    <a:pt x="512083" y="2349499"/>
                  </a:lnTo>
                  <a:lnTo>
                    <a:pt x="534973" y="2311399"/>
                  </a:lnTo>
                  <a:lnTo>
                    <a:pt x="557513" y="2260599"/>
                  </a:lnTo>
                  <a:lnTo>
                    <a:pt x="579719" y="2222499"/>
                  </a:lnTo>
                  <a:lnTo>
                    <a:pt x="601609" y="2171699"/>
                  </a:lnTo>
                  <a:lnTo>
                    <a:pt x="623201" y="2120899"/>
                  </a:lnTo>
                  <a:lnTo>
                    <a:pt x="644510" y="2082799"/>
                  </a:lnTo>
                  <a:lnTo>
                    <a:pt x="665554" y="2031999"/>
                  </a:lnTo>
                  <a:lnTo>
                    <a:pt x="686351" y="1993899"/>
                  </a:lnTo>
                  <a:lnTo>
                    <a:pt x="706917" y="1943099"/>
                  </a:lnTo>
                  <a:lnTo>
                    <a:pt x="727270" y="1892299"/>
                  </a:lnTo>
                  <a:lnTo>
                    <a:pt x="747426" y="1854199"/>
                  </a:lnTo>
                  <a:lnTo>
                    <a:pt x="767403" y="1803399"/>
                  </a:lnTo>
                  <a:lnTo>
                    <a:pt x="787218" y="1752599"/>
                  </a:lnTo>
                  <a:lnTo>
                    <a:pt x="806887" y="1714499"/>
                  </a:lnTo>
                  <a:lnTo>
                    <a:pt x="826429" y="1663699"/>
                  </a:lnTo>
                  <a:lnTo>
                    <a:pt x="845859" y="1625599"/>
                  </a:lnTo>
                  <a:lnTo>
                    <a:pt x="884456" y="1523999"/>
                  </a:lnTo>
                  <a:lnTo>
                    <a:pt x="942657" y="1384299"/>
                  </a:lnTo>
                  <a:lnTo>
                    <a:pt x="981551" y="1295399"/>
                  </a:lnTo>
                  <a:lnTo>
                    <a:pt x="1001045" y="1257299"/>
                  </a:lnTo>
                  <a:lnTo>
                    <a:pt x="1040156" y="1155699"/>
                  </a:lnTo>
                  <a:lnTo>
                    <a:pt x="1059786" y="1117599"/>
                  </a:lnTo>
                  <a:lnTo>
                    <a:pt x="1099226" y="1015999"/>
                  </a:lnTo>
                  <a:lnTo>
                    <a:pt x="1119047" y="977899"/>
                  </a:lnTo>
                  <a:lnTo>
                    <a:pt x="1138945" y="927099"/>
                  </a:lnTo>
                  <a:lnTo>
                    <a:pt x="1158925" y="888999"/>
                  </a:lnTo>
                  <a:lnTo>
                    <a:pt x="1178784" y="838199"/>
                  </a:lnTo>
                  <a:lnTo>
                    <a:pt x="1198762" y="787399"/>
                  </a:lnTo>
                  <a:lnTo>
                    <a:pt x="1218861" y="749299"/>
                  </a:lnTo>
                  <a:lnTo>
                    <a:pt x="1239082" y="698499"/>
                  </a:lnTo>
                  <a:lnTo>
                    <a:pt x="1259426" y="660399"/>
                  </a:lnTo>
                  <a:lnTo>
                    <a:pt x="1279895" y="609599"/>
                  </a:lnTo>
                  <a:lnTo>
                    <a:pt x="1300491" y="571499"/>
                  </a:lnTo>
                  <a:lnTo>
                    <a:pt x="1323528" y="520699"/>
                  </a:lnTo>
                  <a:lnTo>
                    <a:pt x="1373890" y="419099"/>
                  </a:lnTo>
                  <a:lnTo>
                    <a:pt x="1396620" y="368299"/>
                  </a:lnTo>
                  <a:lnTo>
                    <a:pt x="1414654" y="317499"/>
                  </a:lnTo>
                  <a:lnTo>
                    <a:pt x="1425694" y="266699"/>
                  </a:lnTo>
                  <a:lnTo>
                    <a:pt x="2455616" y="266699"/>
                  </a:lnTo>
                  <a:lnTo>
                    <a:pt x="2553101" y="253999"/>
                  </a:lnTo>
                  <a:lnTo>
                    <a:pt x="2601835" y="241299"/>
                  </a:lnTo>
                  <a:lnTo>
                    <a:pt x="2650573" y="241299"/>
                  </a:lnTo>
                  <a:lnTo>
                    <a:pt x="2699320" y="228599"/>
                  </a:lnTo>
                  <a:lnTo>
                    <a:pt x="2748085" y="228599"/>
                  </a:lnTo>
                  <a:lnTo>
                    <a:pt x="2796874" y="215899"/>
                  </a:lnTo>
                  <a:lnTo>
                    <a:pt x="2845694" y="215899"/>
                  </a:lnTo>
                  <a:lnTo>
                    <a:pt x="2894551" y="203199"/>
                  </a:lnTo>
                  <a:lnTo>
                    <a:pt x="3199357" y="203199"/>
                  </a:lnTo>
                  <a:lnTo>
                    <a:pt x="3209321" y="190499"/>
                  </a:lnTo>
                  <a:lnTo>
                    <a:pt x="1502172" y="190499"/>
                  </a:lnTo>
                  <a:lnTo>
                    <a:pt x="1451191" y="177799"/>
                  </a:lnTo>
                  <a:close/>
                </a:path>
                <a:path w="3253104" h="4813300">
                  <a:moveTo>
                    <a:pt x="394058" y="2793999"/>
                  </a:moveTo>
                  <a:lnTo>
                    <a:pt x="247852" y="2793999"/>
                  </a:lnTo>
                  <a:lnTo>
                    <a:pt x="296660" y="2806699"/>
                  </a:lnTo>
                  <a:lnTo>
                    <a:pt x="345389" y="2806699"/>
                  </a:lnTo>
                  <a:lnTo>
                    <a:pt x="394058" y="2793999"/>
                  </a:lnTo>
                  <a:close/>
                </a:path>
                <a:path w="3253104" h="4813300">
                  <a:moveTo>
                    <a:pt x="1363563" y="2628899"/>
                  </a:moveTo>
                  <a:lnTo>
                    <a:pt x="551570" y="2628899"/>
                  </a:lnTo>
                  <a:lnTo>
                    <a:pt x="361451" y="2679699"/>
                  </a:lnTo>
                  <a:lnTo>
                    <a:pt x="314296" y="2705099"/>
                  </a:lnTo>
                  <a:lnTo>
                    <a:pt x="1350780" y="2705099"/>
                  </a:lnTo>
                  <a:lnTo>
                    <a:pt x="1359924" y="2679699"/>
                  </a:lnTo>
                  <a:lnTo>
                    <a:pt x="1365097" y="2666999"/>
                  </a:lnTo>
                  <a:lnTo>
                    <a:pt x="1365940" y="2654299"/>
                  </a:lnTo>
                  <a:lnTo>
                    <a:pt x="1365940" y="2641599"/>
                  </a:lnTo>
                  <a:lnTo>
                    <a:pt x="1363563" y="2628899"/>
                  </a:lnTo>
                  <a:close/>
                </a:path>
                <a:path w="3253104" h="4813300">
                  <a:moveTo>
                    <a:pt x="1267707" y="2552699"/>
                  </a:moveTo>
                  <a:lnTo>
                    <a:pt x="988497" y="2552699"/>
                  </a:lnTo>
                  <a:lnTo>
                    <a:pt x="939559" y="2565399"/>
                  </a:lnTo>
                  <a:lnTo>
                    <a:pt x="890781" y="2565399"/>
                  </a:lnTo>
                  <a:lnTo>
                    <a:pt x="793902" y="2590799"/>
                  </a:lnTo>
                  <a:lnTo>
                    <a:pt x="744926" y="2590799"/>
                  </a:lnTo>
                  <a:lnTo>
                    <a:pt x="599562" y="2628899"/>
                  </a:lnTo>
                  <a:lnTo>
                    <a:pt x="1359202" y="2628899"/>
                  </a:lnTo>
                  <a:lnTo>
                    <a:pt x="1352675" y="2616199"/>
                  </a:lnTo>
                  <a:lnTo>
                    <a:pt x="1343802" y="2603499"/>
                  </a:lnTo>
                  <a:lnTo>
                    <a:pt x="1308156" y="2578099"/>
                  </a:lnTo>
                  <a:lnTo>
                    <a:pt x="1267707" y="2552699"/>
                  </a:lnTo>
                  <a:close/>
                </a:path>
                <a:path w="3253104" h="4813300">
                  <a:moveTo>
                    <a:pt x="2528444" y="2082799"/>
                  </a:moveTo>
                  <a:lnTo>
                    <a:pt x="1731824" y="2082799"/>
                  </a:lnTo>
                  <a:lnTo>
                    <a:pt x="1781444" y="2095499"/>
                  </a:lnTo>
                  <a:lnTo>
                    <a:pt x="2478597" y="2095499"/>
                  </a:lnTo>
                  <a:lnTo>
                    <a:pt x="2528444" y="2082799"/>
                  </a:lnTo>
                  <a:close/>
                </a:path>
                <a:path w="3253104" h="4813300">
                  <a:moveTo>
                    <a:pt x="2017724" y="317499"/>
                  </a:moveTo>
                  <a:lnTo>
                    <a:pt x="1665641" y="317499"/>
                  </a:lnTo>
                  <a:lnTo>
                    <a:pt x="1715597" y="330199"/>
                  </a:lnTo>
                  <a:lnTo>
                    <a:pt x="1967762" y="330199"/>
                  </a:lnTo>
                  <a:lnTo>
                    <a:pt x="2017724" y="317499"/>
                  </a:lnTo>
                  <a:close/>
                </a:path>
                <a:path w="3253104" h="4813300">
                  <a:moveTo>
                    <a:pt x="2455616" y="266699"/>
                  </a:moveTo>
                  <a:lnTo>
                    <a:pt x="1425694" y="266699"/>
                  </a:lnTo>
                  <a:lnTo>
                    <a:pt x="1471920" y="279399"/>
                  </a:lnTo>
                  <a:lnTo>
                    <a:pt x="1616159" y="317499"/>
                  </a:lnTo>
                  <a:lnTo>
                    <a:pt x="2116092" y="317499"/>
                  </a:lnTo>
                  <a:lnTo>
                    <a:pt x="2164227" y="304799"/>
                  </a:lnTo>
                  <a:lnTo>
                    <a:pt x="2211483" y="304799"/>
                  </a:lnTo>
                  <a:lnTo>
                    <a:pt x="2260385" y="292099"/>
                  </a:lnTo>
                  <a:lnTo>
                    <a:pt x="2309242" y="292099"/>
                  </a:lnTo>
                  <a:lnTo>
                    <a:pt x="2358062" y="279399"/>
                  </a:lnTo>
                  <a:lnTo>
                    <a:pt x="2406851" y="279399"/>
                  </a:lnTo>
                  <a:lnTo>
                    <a:pt x="2455616" y="266699"/>
                  </a:lnTo>
                  <a:close/>
                </a:path>
                <a:path w="3253104" h="4813300">
                  <a:moveTo>
                    <a:pt x="3155280" y="0"/>
                  </a:moveTo>
                  <a:lnTo>
                    <a:pt x="3105096" y="0"/>
                  </a:lnTo>
                  <a:lnTo>
                    <a:pt x="3055012" y="12699"/>
                  </a:lnTo>
                  <a:lnTo>
                    <a:pt x="3005021" y="12699"/>
                  </a:lnTo>
                  <a:lnTo>
                    <a:pt x="2955116" y="25399"/>
                  </a:lnTo>
                  <a:lnTo>
                    <a:pt x="2905290" y="25399"/>
                  </a:lnTo>
                  <a:lnTo>
                    <a:pt x="2805849" y="50799"/>
                  </a:lnTo>
                  <a:lnTo>
                    <a:pt x="2756220" y="50799"/>
                  </a:lnTo>
                  <a:lnTo>
                    <a:pt x="2657108" y="76199"/>
                  </a:lnTo>
                  <a:lnTo>
                    <a:pt x="2607612" y="76199"/>
                  </a:lnTo>
                  <a:lnTo>
                    <a:pt x="2459281" y="114299"/>
                  </a:lnTo>
                  <a:lnTo>
                    <a:pt x="2409866" y="114299"/>
                  </a:lnTo>
                  <a:lnTo>
                    <a:pt x="2261612" y="152399"/>
                  </a:lnTo>
                  <a:lnTo>
                    <a:pt x="2210352" y="152399"/>
                  </a:lnTo>
                  <a:lnTo>
                    <a:pt x="2159298" y="165099"/>
                  </a:lnTo>
                  <a:lnTo>
                    <a:pt x="2108423" y="165099"/>
                  </a:lnTo>
                  <a:lnTo>
                    <a:pt x="2057701" y="177799"/>
                  </a:lnTo>
                  <a:lnTo>
                    <a:pt x="2007105" y="177799"/>
                  </a:lnTo>
                  <a:lnTo>
                    <a:pt x="1956608" y="190499"/>
                  </a:lnTo>
                  <a:lnTo>
                    <a:pt x="3209321" y="190499"/>
                  </a:lnTo>
                  <a:lnTo>
                    <a:pt x="3239096" y="152399"/>
                  </a:lnTo>
                  <a:lnTo>
                    <a:pt x="3253025" y="114299"/>
                  </a:lnTo>
                  <a:lnTo>
                    <a:pt x="3247731" y="63499"/>
                  </a:lnTo>
                  <a:lnTo>
                    <a:pt x="3227090" y="38099"/>
                  </a:lnTo>
                  <a:lnTo>
                    <a:pt x="3194981" y="12699"/>
                  </a:lnTo>
                  <a:lnTo>
                    <a:pt x="3155280" y="0"/>
                  </a:lnTo>
                  <a:close/>
                </a:path>
                <a:path w="3253104" h="4813300">
                  <a:moveTo>
                    <a:pt x="1348615" y="165099"/>
                  </a:moveTo>
                  <a:lnTo>
                    <a:pt x="1315724" y="165099"/>
                  </a:lnTo>
                  <a:lnTo>
                    <a:pt x="1302526" y="177799"/>
                  </a:lnTo>
                  <a:lnTo>
                    <a:pt x="1400014" y="177799"/>
                  </a:lnTo>
                  <a:lnTo>
                    <a:pt x="1348615" y="165099"/>
                  </a:lnTo>
                  <a:close/>
                </a:path>
              </a:pathLst>
            </a:custGeom>
            <a:solidFill>
              <a:srgbClr val="FFF09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194295" y="2069083"/>
            <a:ext cx="330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511795" y="1997964"/>
            <a:ext cx="8915400" cy="777240"/>
            <a:chOff x="7511795" y="1997964"/>
            <a:chExt cx="8915400" cy="777240"/>
          </a:xfrm>
        </p:grpSpPr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1795" y="1997964"/>
              <a:ext cx="3445255" cy="77724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10925" y="1997964"/>
              <a:ext cx="374903" cy="77724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3157" y="1997964"/>
              <a:ext cx="5383911" cy="77724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7194295" y="3186429"/>
            <a:ext cx="330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206995" y="3115310"/>
            <a:ext cx="10081895" cy="1341120"/>
            <a:chOff x="7206995" y="3115310"/>
            <a:chExt cx="10081895" cy="1341120"/>
          </a:xfrm>
        </p:grpSpPr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11795" y="3115310"/>
              <a:ext cx="4408805" cy="77724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5617" y="3115310"/>
              <a:ext cx="374903" cy="77724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09373" y="3115310"/>
              <a:ext cx="5149723" cy="77724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13986" y="3115310"/>
              <a:ext cx="374903" cy="77724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06995" y="3679190"/>
              <a:ext cx="5712206" cy="777240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7511795" y="4791405"/>
            <a:ext cx="7545705" cy="777875"/>
            <a:chOff x="7511795" y="4791405"/>
            <a:chExt cx="7545705" cy="777875"/>
          </a:xfrm>
        </p:grpSpPr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11795" y="4791405"/>
              <a:ext cx="3158363" cy="77754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27207" y="4791405"/>
              <a:ext cx="375513" cy="7775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59693" y="4791405"/>
              <a:ext cx="4297807" cy="777544"/>
            </a:xfrm>
            <a:prstGeom prst="rect">
              <a:avLst/>
            </a:prstGeom>
          </p:spPr>
        </p:pic>
      </p:grpSp>
      <p:pic>
        <p:nvPicPr>
          <p:cNvPr id="31" name="object 3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06995" y="5915278"/>
            <a:ext cx="1463294" cy="77723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7194295" y="4862524"/>
            <a:ext cx="330200" cy="231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75"/>
              </a:spcBef>
            </a:pP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11795" y="6468490"/>
            <a:ext cx="951382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3582" y="407797"/>
            <a:ext cx="15170150" cy="4333875"/>
            <a:chOff x="773582" y="407797"/>
            <a:chExt cx="15170150" cy="43338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582" y="407797"/>
              <a:ext cx="8638032" cy="77724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691" y="1113104"/>
              <a:ext cx="4155948" cy="7775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575" y="1113104"/>
              <a:ext cx="438912" cy="7775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5815" y="1113104"/>
              <a:ext cx="4113530" cy="7775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691" y="1825497"/>
              <a:ext cx="5741670" cy="77724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3388" y="1825497"/>
              <a:ext cx="438911" cy="7772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627" y="1825497"/>
              <a:ext cx="4935220" cy="77724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0654" y="1825497"/>
              <a:ext cx="438912" cy="77724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86894" y="1825497"/>
              <a:ext cx="3956685" cy="77724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582" y="2541777"/>
              <a:ext cx="371856" cy="7772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691" y="3247085"/>
              <a:ext cx="4523613" cy="77754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1139" y="3247085"/>
              <a:ext cx="438912" cy="7775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904" y="3247085"/>
              <a:ext cx="4129786" cy="7775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82" y="3963924"/>
              <a:ext cx="2093087" cy="77723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60882" y="1081124"/>
            <a:ext cx="330200" cy="429577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110691" y="4671059"/>
            <a:ext cx="12376150" cy="1660525"/>
            <a:chOff x="1110691" y="4671059"/>
            <a:chExt cx="12376150" cy="1660525"/>
          </a:xfrm>
        </p:grpSpPr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0691" y="4671059"/>
              <a:ext cx="10636758" cy="77723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4690" y="5000193"/>
              <a:ext cx="4613529" cy="77754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8168" y="5554090"/>
              <a:ext cx="12288266" cy="77723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3166597" y="5625211"/>
            <a:ext cx="330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→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721986" y="5554090"/>
            <a:ext cx="11927840" cy="1901189"/>
            <a:chOff x="4721986" y="5554090"/>
            <a:chExt cx="11927840" cy="1901189"/>
          </a:xfrm>
        </p:grpSpPr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30655" y="5554090"/>
              <a:ext cx="3019171" cy="77723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8157" y="6117970"/>
              <a:ext cx="3554603" cy="77723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21986" y="6677227"/>
              <a:ext cx="2475991" cy="77754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50329" y="6677227"/>
              <a:ext cx="374903" cy="77754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84085" y="6677227"/>
              <a:ext cx="1999106" cy="77754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9048368" y="6748398"/>
            <a:ext cx="278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BM DoHyeon"/>
                <a:cs typeface="BM DoHyeon"/>
              </a:rPr>
              <a:t>×</a:t>
            </a:r>
            <a:endParaRPr sz="4000">
              <a:latin typeface="BM DoHyeon"/>
              <a:cs typeface="BM DoHyeo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169212" y="6677228"/>
            <a:ext cx="12348210" cy="1330960"/>
            <a:chOff x="1169212" y="6677228"/>
            <a:chExt cx="12348210" cy="1330960"/>
          </a:xfrm>
        </p:grpSpPr>
        <p:pic>
          <p:nvPicPr>
            <p:cNvPr id="31" name="object 3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58833" y="6677228"/>
              <a:ext cx="3599180" cy="77754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9212" y="7230186"/>
              <a:ext cx="12347702" cy="777544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3195554" y="7301306"/>
            <a:ext cx="3302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→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609210" y="7230186"/>
            <a:ext cx="12068175" cy="1901189"/>
            <a:chOff x="4609210" y="7230186"/>
            <a:chExt cx="12068175" cy="1901189"/>
          </a:xfrm>
        </p:grpSpPr>
        <p:pic>
          <p:nvPicPr>
            <p:cNvPr id="35" name="object 3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59611" y="7230186"/>
              <a:ext cx="3017519" cy="77754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2625" y="7794625"/>
              <a:ext cx="3700272" cy="77723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09210" y="8353958"/>
              <a:ext cx="4804918" cy="77724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9161144" y="8425053"/>
            <a:ext cx="278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BM DoHyeon"/>
                <a:cs typeface="BM DoHyeon"/>
              </a:rPr>
              <a:t>×</a:t>
            </a:r>
            <a:endParaRPr sz="4000">
              <a:latin typeface="BM DoHyeon"/>
              <a:cs typeface="BM DoHyeon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571608" y="8353958"/>
            <a:ext cx="3599179" cy="77724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83610" y="4856519"/>
            <a:ext cx="5838114" cy="283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884885"/>
            <a:ext cx="3945890" cy="777875"/>
            <a:chOff x="1028700" y="884885"/>
            <a:chExt cx="3945890" cy="7778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884885"/>
              <a:ext cx="3945890" cy="77754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28700" y="1475994"/>
              <a:ext cx="3663950" cy="1905"/>
            </a:xfrm>
            <a:custGeom>
              <a:avLst/>
              <a:gdLst/>
              <a:ahLst/>
              <a:cxnLst/>
              <a:rect l="l" t="t" r="r" b="b"/>
              <a:pathLst>
                <a:path w="3663950" h="1905">
                  <a:moveTo>
                    <a:pt x="3663696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3663696" y="1524"/>
                  </a:lnTo>
                  <a:lnTo>
                    <a:pt x="3663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333500" y="2328417"/>
            <a:ext cx="3865879" cy="777240"/>
            <a:chOff x="1333500" y="2328417"/>
            <a:chExt cx="3865879" cy="7772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2328417"/>
              <a:ext cx="3437763" cy="77724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1521" y="2328417"/>
              <a:ext cx="387705" cy="77724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494021" y="2399538"/>
            <a:ext cx="828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FFFFFF"/>
                </a:solidFill>
                <a:latin typeface="Courier New"/>
                <a:cs typeface="Courier New"/>
              </a:rPr>
              <a:t>Σ</a:t>
            </a:r>
            <a:r>
              <a:rPr dirty="0" sz="4000" spc="-869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Μ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456554" y="2328417"/>
            <a:ext cx="2255520" cy="777240"/>
            <a:chOff x="5456554" y="2328417"/>
            <a:chExt cx="2255520" cy="77724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6554" y="2328417"/>
              <a:ext cx="1759077" cy="77724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4978" y="2328417"/>
              <a:ext cx="387096" cy="77724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007479" y="2399538"/>
            <a:ext cx="828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FFFFFF"/>
                </a:solidFill>
                <a:latin typeface="Courier New"/>
                <a:cs typeface="Courier New"/>
              </a:rPr>
              <a:t>Σ</a:t>
            </a:r>
            <a:r>
              <a:rPr dirty="0" sz="4000" spc="-869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Μ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3327" y="2328417"/>
            <a:ext cx="316992" cy="77724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16000" y="2281580"/>
            <a:ext cx="330200" cy="147955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3500" y="3055315"/>
            <a:ext cx="5703570" cy="77754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739255" y="3126486"/>
            <a:ext cx="278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BM DoHyeon"/>
                <a:cs typeface="BM DoHyeon"/>
              </a:rPr>
              <a:t>×</a:t>
            </a:r>
            <a:endParaRPr sz="4000">
              <a:latin typeface="BM DoHyeon"/>
              <a:cs typeface="BM DoHyeon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51243" y="3055315"/>
            <a:ext cx="4264914" cy="77754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1178920" y="3126486"/>
            <a:ext cx="278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solidFill>
                  <a:srgbClr val="FFFFFF"/>
                </a:solidFill>
                <a:latin typeface="BM DoHyeon"/>
                <a:cs typeface="BM DoHyeon"/>
              </a:rPr>
              <a:t>×</a:t>
            </a:r>
            <a:endParaRPr sz="4000">
              <a:latin typeface="BM DoHyeon"/>
              <a:cs typeface="BM DoHyeo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89384" y="3055315"/>
            <a:ext cx="2337180" cy="77754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028700" y="3781044"/>
            <a:ext cx="9034780" cy="1496695"/>
            <a:chOff x="1028700" y="3781044"/>
            <a:chExt cx="9034780" cy="1496695"/>
          </a:xfrm>
        </p:grpSpPr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700" y="3781044"/>
              <a:ext cx="1301496" cy="77723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3500" y="4500372"/>
              <a:ext cx="8729726" cy="77723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16000" y="4456956"/>
            <a:ext cx="330200" cy="147320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175003" y="4607052"/>
            <a:ext cx="13554075" cy="4328795"/>
            <a:chOff x="1175003" y="4607052"/>
            <a:chExt cx="13554075" cy="4328795"/>
          </a:xfrm>
        </p:grpSpPr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3499" y="5223967"/>
              <a:ext cx="4455160" cy="77754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5003" y="5952998"/>
              <a:ext cx="2701163" cy="77723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8306" y="4607052"/>
              <a:ext cx="3663315" cy="77723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797544" y="5197475"/>
              <a:ext cx="3329940" cy="1905"/>
            </a:xfrm>
            <a:custGeom>
              <a:avLst/>
              <a:gdLst/>
              <a:ahLst/>
              <a:cxnLst/>
              <a:rect l="l" t="t" r="r" b="b"/>
              <a:pathLst>
                <a:path w="3329940" h="1904">
                  <a:moveTo>
                    <a:pt x="3329939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3329939" y="1524"/>
                  </a:lnTo>
                  <a:lnTo>
                    <a:pt x="3329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03106" y="6024321"/>
              <a:ext cx="1987803" cy="7775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3106" y="6736334"/>
              <a:ext cx="5625846" cy="77723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03106" y="7446518"/>
              <a:ext cx="5016754" cy="77724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03106" y="8158302"/>
              <a:ext cx="2572893" cy="777544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8785606" y="5992520"/>
            <a:ext cx="330200" cy="3583304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4000" spc="-5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03106" y="8870289"/>
            <a:ext cx="5811011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996" y="4639947"/>
            <a:ext cx="11480131" cy="304653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517803" y="1229219"/>
            <a:ext cx="2317750" cy="3070860"/>
            <a:chOff x="7517803" y="1229219"/>
            <a:chExt cx="2317750" cy="307086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803" y="1538195"/>
              <a:ext cx="2317379" cy="27616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190" y="1229219"/>
              <a:ext cx="112817" cy="298086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4599" y="2110135"/>
            <a:ext cx="278044" cy="16658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689" y="9186926"/>
            <a:ext cx="4365849" cy="85978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350401" y="9113242"/>
            <a:ext cx="3388373" cy="6699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832" y="9355226"/>
            <a:ext cx="3941572" cy="44348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164435" y="9200692"/>
            <a:ext cx="2490088" cy="60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2024-12-16T06:36:22Z</dcterms:created>
  <dcterms:modified xsi:type="dcterms:W3CDTF">2024-12-16T06:36:22Z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2024-12-16T00:00:00Z</vt:filetime>
  </property>
  <property fmtid="{D5CDD505-2E9C-101B-9397-08002B2CF9AE}" pid="3" name="Producer">
    <vt:lpwstr>3-Heights(TM) PDF Security Shell 4.8.25.2 (http://www.pdf-tools.com)</vt:lpwstr>
  </property>
</Properties>
</file>