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20" userDrawn="1">
          <p15:clr>
            <a:srgbClr val="A4A3A4"/>
          </p15:clr>
        </p15:guide>
        <p15:guide id="2" orient="horz" pos="408" userDrawn="1">
          <p15:clr>
            <a:srgbClr val="A4A3A4"/>
          </p15:clr>
        </p15:guide>
        <p15:guide id="3" orient="horz" pos="1368" userDrawn="1">
          <p15:clr>
            <a:srgbClr val="A4A3A4"/>
          </p15:clr>
        </p15:guide>
        <p15:guide id="4" orient="horz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656"/>
    <a:srgbClr val="646060"/>
    <a:srgbClr val="6E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28" y="648"/>
      </p:cViewPr>
      <p:guideLst>
        <p:guide pos="1320"/>
        <p:guide orient="horz" pos="408"/>
        <p:guide orient="horz" pos="1368"/>
        <p:guide orient="horz"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79F5E-B842-4539-8970-63C2A48BD4EF}" type="datetimeFigureOut">
              <a:rPr lang="id-ID" smtClean="0"/>
              <a:t>19/02/2024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D56EB-6278-4928-A9D7-857DF7D4AB7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340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D56EB-6278-4928-A9D7-857DF7D4AB79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869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FDA1-EAE5-4103-83C4-43B30AA0921D}" type="datetimeFigureOut">
              <a:rPr lang="id-ID" smtClean="0"/>
              <a:t>19/02/2024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45EE-C0EA-4C6C-8C72-EAAFEBDAF6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697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FDA1-EAE5-4103-83C4-43B30AA0921D}" type="datetimeFigureOut">
              <a:rPr lang="id-ID" smtClean="0"/>
              <a:t>19/02/2024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45EE-C0EA-4C6C-8C72-EAAFEBDAF6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872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FDA1-EAE5-4103-83C4-43B30AA0921D}" type="datetimeFigureOut">
              <a:rPr lang="id-ID" smtClean="0"/>
              <a:t>19/02/2024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45EE-C0EA-4C6C-8C72-EAAFEBDAF6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252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FDA1-EAE5-4103-83C4-43B30AA0921D}" type="datetimeFigureOut">
              <a:rPr lang="id-ID" smtClean="0"/>
              <a:t>19/02/2024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45EE-C0EA-4C6C-8C72-EAAFEBDAF6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486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FDA1-EAE5-4103-83C4-43B30AA0921D}" type="datetimeFigureOut">
              <a:rPr lang="id-ID" smtClean="0"/>
              <a:t>19/02/2024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45EE-C0EA-4C6C-8C72-EAAFEBDAF6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089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FDA1-EAE5-4103-83C4-43B30AA0921D}" type="datetimeFigureOut">
              <a:rPr lang="id-ID" smtClean="0"/>
              <a:t>19/02/2024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45EE-C0EA-4C6C-8C72-EAAFEBDAF6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235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FDA1-EAE5-4103-83C4-43B30AA0921D}" type="datetimeFigureOut">
              <a:rPr lang="id-ID" smtClean="0"/>
              <a:t>19/02/2024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45EE-C0EA-4C6C-8C72-EAAFEBDAF6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1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FDA1-EAE5-4103-83C4-43B30AA0921D}" type="datetimeFigureOut">
              <a:rPr lang="id-ID" smtClean="0"/>
              <a:t>19/02/2024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45EE-C0EA-4C6C-8C72-EAAFEBDAF6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677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FDA1-EAE5-4103-83C4-43B30AA0921D}" type="datetimeFigureOut">
              <a:rPr lang="id-ID" smtClean="0"/>
              <a:t>19/02/2024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45EE-C0EA-4C6C-8C72-EAAFEBDAF6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837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FDA1-EAE5-4103-83C4-43B30AA0921D}" type="datetimeFigureOut">
              <a:rPr lang="id-ID" smtClean="0"/>
              <a:t>19/02/2024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45EE-C0EA-4C6C-8C72-EAAFEBDAF6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8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FDA1-EAE5-4103-83C4-43B30AA0921D}" type="datetimeFigureOut">
              <a:rPr lang="id-ID" smtClean="0"/>
              <a:t>19/02/2024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45EE-C0EA-4C6C-8C72-EAAFEBDAF6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194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bg1">
                <a:lumMod val="95000"/>
                <a:lumOff val="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FDA1-EAE5-4103-83C4-43B30AA0921D}" type="datetimeFigureOut">
              <a:rPr lang="id-ID" smtClean="0"/>
              <a:t>19/02/2024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E45EE-C0EA-4C6C-8C72-EAAFEBDAF65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1332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5EC904-2172-1AB8-D794-3EB5B1388DDD}"/>
              </a:ext>
            </a:extLst>
          </p:cNvPr>
          <p:cNvSpPr/>
          <p:nvPr/>
        </p:nvSpPr>
        <p:spPr>
          <a:xfrm>
            <a:off x="2049780" y="647700"/>
            <a:ext cx="91440" cy="62103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C6DEFD-9C14-AC37-0E10-5479891AF4F1}"/>
              </a:ext>
            </a:extLst>
          </p:cNvPr>
          <p:cNvSpPr/>
          <p:nvPr/>
        </p:nvSpPr>
        <p:spPr>
          <a:xfrm rot="5400000" flipH="1">
            <a:off x="7086600" y="-4411980"/>
            <a:ext cx="68580" cy="1014222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706E8-E3B2-CE4C-155E-9BD46170F55B}"/>
              </a:ext>
            </a:extLst>
          </p:cNvPr>
          <p:cNvSpPr/>
          <p:nvPr/>
        </p:nvSpPr>
        <p:spPr>
          <a:xfrm rot="5400000" flipH="1">
            <a:off x="7132320" y="-2899410"/>
            <a:ext cx="68580" cy="1014222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84DCA2-25D0-DA96-C499-C154FAC9ABC7}"/>
              </a:ext>
            </a:extLst>
          </p:cNvPr>
          <p:cNvSpPr/>
          <p:nvPr/>
        </p:nvSpPr>
        <p:spPr>
          <a:xfrm rot="5400000" flipH="1">
            <a:off x="7155180" y="-419099"/>
            <a:ext cx="68580" cy="1014222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99AD49-81C9-F4AE-F93F-9ECE5C8526A0}"/>
              </a:ext>
            </a:extLst>
          </p:cNvPr>
          <p:cNvSpPr/>
          <p:nvPr/>
        </p:nvSpPr>
        <p:spPr>
          <a:xfrm>
            <a:off x="4107180" y="676275"/>
            <a:ext cx="91440" cy="147828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FC93FD-3C73-00D8-7242-C7CD778BFBF3}"/>
              </a:ext>
            </a:extLst>
          </p:cNvPr>
          <p:cNvSpPr/>
          <p:nvPr/>
        </p:nvSpPr>
        <p:spPr>
          <a:xfrm>
            <a:off x="6126207" y="693420"/>
            <a:ext cx="91440" cy="147828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FD6F0-647E-2822-9D77-1489953C4A14}"/>
              </a:ext>
            </a:extLst>
          </p:cNvPr>
          <p:cNvSpPr/>
          <p:nvPr/>
        </p:nvSpPr>
        <p:spPr>
          <a:xfrm>
            <a:off x="8137887" y="647700"/>
            <a:ext cx="91440" cy="147828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C6168A-62F2-A734-0BA6-B47696DCE1D5}"/>
              </a:ext>
            </a:extLst>
          </p:cNvPr>
          <p:cNvSpPr/>
          <p:nvPr/>
        </p:nvSpPr>
        <p:spPr>
          <a:xfrm>
            <a:off x="10142220" y="670560"/>
            <a:ext cx="91440" cy="147828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931EA4-6065-3D52-EE76-05B28775590D}"/>
              </a:ext>
            </a:extLst>
          </p:cNvPr>
          <p:cNvSpPr/>
          <p:nvPr/>
        </p:nvSpPr>
        <p:spPr>
          <a:xfrm>
            <a:off x="7143750" y="2205990"/>
            <a:ext cx="91440" cy="24422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793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06F11-AD85-F1EF-0606-30597DC3F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FDE2C-5136-F7F7-9E86-48E6096682FB}"/>
              </a:ext>
            </a:extLst>
          </p:cNvPr>
          <p:cNvSpPr/>
          <p:nvPr/>
        </p:nvSpPr>
        <p:spPr>
          <a:xfrm>
            <a:off x="2049780" y="647700"/>
            <a:ext cx="91440" cy="62103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0279B5-21AB-64B3-0CB6-8F723DC1ADA9}"/>
              </a:ext>
            </a:extLst>
          </p:cNvPr>
          <p:cNvSpPr/>
          <p:nvPr/>
        </p:nvSpPr>
        <p:spPr>
          <a:xfrm rot="5400000" flipH="1">
            <a:off x="7086600" y="-4411980"/>
            <a:ext cx="68580" cy="1014222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3F62EA-F65F-776D-2E84-628BEFB869DD}"/>
              </a:ext>
            </a:extLst>
          </p:cNvPr>
          <p:cNvSpPr/>
          <p:nvPr/>
        </p:nvSpPr>
        <p:spPr>
          <a:xfrm rot="5400000" flipH="1">
            <a:off x="7132320" y="-2899410"/>
            <a:ext cx="68580" cy="1014222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322BC-D27B-1A4C-6DEB-5D8BDC5A558E}"/>
              </a:ext>
            </a:extLst>
          </p:cNvPr>
          <p:cNvSpPr/>
          <p:nvPr/>
        </p:nvSpPr>
        <p:spPr>
          <a:xfrm rot="5400000" flipH="1">
            <a:off x="7155180" y="-419099"/>
            <a:ext cx="68580" cy="1014222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91F504-72DE-C9B9-1525-87F07150E1B8}"/>
              </a:ext>
            </a:extLst>
          </p:cNvPr>
          <p:cNvSpPr/>
          <p:nvPr/>
        </p:nvSpPr>
        <p:spPr>
          <a:xfrm>
            <a:off x="4107180" y="676275"/>
            <a:ext cx="91440" cy="147828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7B397-8F4A-5C89-A643-B66DFA6C76BF}"/>
              </a:ext>
            </a:extLst>
          </p:cNvPr>
          <p:cNvSpPr/>
          <p:nvPr/>
        </p:nvSpPr>
        <p:spPr>
          <a:xfrm>
            <a:off x="6126207" y="693420"/>
            <a:ext cx="91440" cy="147828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F5D3B-71F3-E1C6-116C-9DAE3D86F80E}"/>
              </a:ext>
            </a:extLst>
          </p:cNvPr>
          <p:cNvSpPr/>
          <p:nvPr/>
        </p:nvSpPr>
        <p:spPr>
          <a:xfrm>
            <a:off x="8137887" y="647700"/>
            <a:ext cx="91440" cy="147828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2A17B2-CFA7-B7C8-9296-B134AE8AEE6E}"/>
              </a:ext>
            </a:extLst>
          </p:cNvPr>
          <p:cNvSpPr/>
          <p:nvPr/>
        </p:nvSpPr>
        <p:spPr>
          <a:xfrm>
            <a:off x="10142220" y="670560"/>
            <a:ext cx="91440" cy="147828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DB46D-7E52-4A7E-DA7D-2FFDA444A0E6}"/>
              </a:ext>
            </a:extLst>
          </p:cNvPr>
          <p:cNvSpPr/>
          <p:nvPr/>
        </p:nvSpPr>
        <p:spPr>
          <a:xfrm>
            <a:off x="5452110" y="2217420"/>
            <a:ext cx="91440" cy="464058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CA25BD-28CE-FD79-F209-C660B309763C}"/>
              </a:ext>
            </a:extLst>
          </p:cNvPr>
          <p:cNvSpPr/>
          <p:nvPr/>
        </p:nvSpPr>
        <p:spPr>
          <a:xfrm>
            <a:off x="8945880" y="2209800"/>
            <a:ext cx="91440" cy="464819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6701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89EE3-D132-F979-CB17-5FCDF9964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81E497-505C-1A38-7D20-6CD6AFBF5839}"/>
              </a:ext>
            </a:extLst>
          </p:cNvPr>
          <p:cNvSpPr/>
          <p:nvPr/>
        </p:nvSpPr>
        <p:spPr>
          <a:xfrm>
            <a:off x="2049780" y="647700"/>
            <a:ext cx="91440" cy="62103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F80D7-35C4-B6D4-1891-E9482F696103}"/>
              </a:ext>
            </a:extLst>
          </p:cNvPr>
          <p:cNvSpPr/>
          <p:nvPr/>
        </p:nvSpPr>
        <p:spPr>
          <a:xfrm rot="5400000" flipH="1">
            <a:off x="7086600" y="-4411980"/>
            <a:ext cx="68580" cy="1014222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61B3DF-5BFB-21D4-B1BB-1B4A7812B69E}"/>
              </a:ext>
            </a:extLst>
          </p:cNvPr>
          <p:cNvSpPr/>
          <p:nvPr/>
        </p:nvSpPr>
        <p:spPr>
          <a:xfrm rot="5400000" flipH="1">
            <a:off x="7132320" y="-2899410"/>
            <a:ext cx="68580" cy="1014222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FFD7AB-5BEE-A377-A923-3EF1E66ADB21}"/>
              </a:ext>
            </a:extLst>
          </p:cNvPr>
          <p:cNvSpPr/>
          <p:nvPr/>
        </p:nvSpPr>
        <p:spPr>
          <a:xfrm>
            <a:off x="4107180" y="676275"/>
            <a:ext cx="91440" cy="147828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B8FEA-2BDC-FB90-E81F-D86BFF1C06A5}"/>
              </a:ext>
            </a:extLst>
          </p:cNvPr>
          <p:cNvSpPr/>
          <p:nvPr/>
        </p:nvSpPr>
        <p:spPr>
          <a:xfrm>
            <a:off x="6126207" y="693420"/>
            <a:ext cx="91440" cy="147828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E8160A-5DD1-049E-4CA4-C5320A65F26B}"/>
              </a:ext>
            </a:extLst>
          </p:cNvPr>
          <p:cNvSpPr/>
          <p:nvPr/>
        </p:nvSpPr>
        <p:spPr>
          <a:xfrm>
            <a:off x="8137887" y="647700"/>
            <a:ext cx="91440" cy="147828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344CD2-1AA1-8552-CBF4-931FF04F43D9}"/>
              </a:ext>
            </a:extLst>
          </p:cNvPr>
          <p:cNvSpPr/>
          <p:nvPr/>
        </p:nvSpPr>
        <p:spPr>
          <a:xfrm>
            <a:off x="10142220" y="670560"/>
            <a:ext cx="91440" cy="147828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366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159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Rafly Qowi</dc:creator>
  <cp:lastModifiedBy>Rafly Qowi</cp:lastModifiedBy>
  <cp:revision>7</cp:revision>
  <dcterms:created xsi:type="dcterms:W3CDTF">2024-02-19T12:33:46Z</dcterms:created>
  <dcterms:modified xsi:type="dcterms:W3CDTF">2024-02-19T15:42:11Z</dcterms:modified>
</cp:coreProperties>
</file>