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5" r:id="rId5"/>
    <p:sldId id="257" r:id="rId6"/>
    <p:sldId id="265" r:id="rId7"/>
    <p:sldId id="276" r:id="rId8"/>
    <p:sldId id="258" r:id="rId9"/>
    <p:sldId id="277" r:id="rId10"/>
    <p:sldId id="278" r:id="rId11"/>
    <p:sldId id="269" r:id="rId12"/>
    <p:sldId id="279" r:id="rId13"/>
    <p:sldId id="270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52600"/>
            <a:ext cx="3692979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91856"/>
            <a:ext cx="4389438" cy="214257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2878424"/>
            <a:ext cx="4389437" cy="136944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8600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721807"/>
            <a:ext cx="9829800" cy="1082674"/>
          </a:xfrm>
        </p:spPr>
        <p:txBody>
          <a:bodyPr/>
          <a:lstStyle/>
          <a:p>
            <a:r>
              <a:rPr lang="en-US" dirty="0"/>
              <a:t>Next week Progress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9144000" cy="3474720"/>
          </a:xfrm>
        </p:spPr>
        <p:txBody>
          <a:bodyPr/>
          <a:lstStyle/>
          <a:p>
            <a:r>
              <a:rPr lang="en-US" dirty="0"/>
              <a:t>We will add make intro video </a:t>
            </a:r>
          </a:p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audio to animation along with voice over. </a:t>
            </a:r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/>
              <a:t>to add our logo to the Video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Progress in animation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168815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295400"/>
            <a:ext cx="7543800" cy="2133600"/>
          </a:xfrm>
        </p:spPr>
        <p:txBody>
          <a:bodyPr/>
          <a:lstStyle/>
          <a:p>
            <a:r>
              <a:rPr lang="en-US" dirty="0"/>
              <a:t>Thank you!!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8458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Easy Physics Lab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High Voltage Shock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33600"/>
            <a:ext cx="7086600" cy="914400"/>
          </a:xfrm>
        </p:spPr>
        <p:txBody>
          <a:bodyPr/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36220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/>
              <a:t>Rafnun</a:t>
            </a:r>
            <a:r>
              <a:rPr lang="en-US" dirty="0"/>
              <a:t> </a:t>
            </a:r>
            <a:r>
              <a:rPr lang="en-US" dirty="0" err="1"/>
              <a:t>Nusrat</a:t>
            </a:r>
            <a:r>
              <a:rPr lang="en-US" dirty="0"/>
              <a:t>(314)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Nusrat</a:t>
            </a:r>
            <a:r>
              <a:rPr lang="en-US" dirty="0" smtClean="0"/>
              <a:t> </a:t>
            </a:r>
            <a:r>
              <a:rPr lang="en-US" dirty="0"/>
              <a:t>Jahan Rose(2533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Mustafijur</a:t>
            </a:r>
            <a:r>
              <a:rPr lang="en-US" dirty="0"/>
              <a:t> Rahman Robin(338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Ahsan </a:t>
            </a:r>
            <a:r>
              <a:rPr lang="en-US" dirty="0" err="1"/>
              <a:t>Bayzid</a:t>
            </a:r>
            <a:r>
              <a:rPr lang="en-US" dirty="0"/>
              <a:t>(342) </a:t>
            </a:r>
            <a:endParaRPr lang="en-US" dirty="0" smtClean="0"/>
          </a:p>
          <a:p>
            <a:r>
              <a:rPr lang="en-US" dirty="0" smtClean="0"/>
              <a:t> Tania </a:t>
            </a:r>
            <a:r>
              <a:rPr lang="en-US" dirty="0"/>
              <a:t>Rahman(2594)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/>
              <a:t>Sohag</a:t>
            </a:r>
            <a:r>
              <a:rPr lang="en-US" dirty="0"/>
              <a:t> Mia(336)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65126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487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Animation </a:t>
            </a:r>
            <a:r>
              <a:rPr lang="en-US" dirty="0"/>
              <a:t>Making &amp; Voice : </a:t>
            </a:r>
            <a:r>
              <a:rPr lang="en-US" dirty="0" err="1"/>
              <a:t>Rafnun</a:t>
            </a:r>
            <a:r>
              <a:rPr lang="en-US" dirty="0"/>
              <a:t> </a:t>
            </a:r>
            <a:r>
              <a:rPr lang="en-US" dirty="0" err="1"/>
              <a:t>Nusrat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Story </a:t>
            </a:r>
            <a:r>
              <a:rPr lang="en-US" dirty="0"/>
              <a:t>Writer &amp; Voice :</a:t>
            </a:r>
            <a:r>
              <a:rPr lang="en-US" dirty="0" err="1"/>
              <a:t>Nusrat</a:t>
            </a:r>
            <a:r>
              <a:rPr lang="en-US" dirty="0"/>
              <a:t> Jahan Rose Sound Editor</a:t>
            </a:r>
            <a:r>
              <a:rPr lang="en-US" dirty="0" smtClean="0"/>
              <a:t>: </a:t>
            </a:r>
            <a:r>
              <a:rPr lang="en-US" dirty="0" err="1" smtClean="0"/>
              <a:t>Mustafijur</a:t>
            </a:r>
            <a:r>
              <a:rPr lang="en-US" dirty="0" smtClean="0"/>
              <a:t> </a:t>
            </a:r>
            <a:r>
              <a:rPr lang="en-US" dirty="0"/>
              <a:t>Rahman Robin </a:t>
            </a:r>
            <a:endParaRPr lang="en-US" dirty="0" smtClean="0"/>
          </a:p>
          <a:p>
            <a:r>
              <a:rPr lang="en-US" dirty="0" smtClean="0"/>
              <a:t>Script </a:t>
            </a:r>
            <a:r>
              <a:rPr lang="en-US" dirty="0"/>
              <a:t>Writer : Ahsan </a:t>
            </a:r>
            <a:r>
              <a:rPr lang="en-US" dirty="0" err="1" smtClean="0"/>
              <a:t>Bayzid</a:t>
            </a:r>
            <a:endParaRPr lang="en-US" dirty="0" smtClean="0"/>
          </a:p>
          <a:p>
            <a:r>
              <a:rPr lang="en-US" dirty="0" smtClean="0"/>
              <a:t>Video </a:t>
            </a:r>
            <a:r>
              <a:rPr lang="en-US" dirty="0"/>
              <a:t>Editor: Tania Rahman </a:t>
            </a:r>
            <a:endParaRPr lang="en-US" dirty="0" smtClean="0"/>
          </a:p>
          <a:p>
            <a:r>
              <a:rPr lang="en-US" dirty="0" smtClean="0"/>
              <a:t>Production </a:t>
            </a:r>
            <a:r>
              <a:rPr lang="en-US" dirty="0"/>
              <a:t>Manager: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Sohag</a:t>
            </a:r>
            <a:r>
              <a:rPr lang="en-US" dirty="0"/>
              <a:t> Mia </a:t>
            </a:r>
            <a:endParaRPr lang="en-US" dirty="0" smtClean="0"/>
          </a:p>
          <a:p>
            <a:r>
              <a:rPr lang="en-US" dirty="0" smtClean="0"/>
              <a:t>Producer </a:t>
            </a:r>
            <a:r>
              <a:rPr lang="en-US" dirty="0"/>
              <a:t>: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Zahidur</a:t>
            </a:r>
            <a:r>
              <a:rPr lang="en-US" dirty="0"/>
              <a:t> Rahman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433894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will learn about the </a:t>
            </a:r>
            <a:r>
              <a:rPr lang="en-US" dirty="0" smtClean="0"/>
              <a:t>practical </a:t>
            </a:r>
            <a:r>
              <a:rPr lang="en-US" dirty="0"/>
              <a:t>laboratory work of class 10 </a:t>
            </a:r>
            <a:r>
              <a:rPr lang="en-US" dirty="0" smtClean="0"/>
              <a:t>physics.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28600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Physics interesting for students. Normally doing these practical work is time consuming and confusing .With our infographics e learning material this work will become easy.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52400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Animation</a:t>
            </a:r>
            <a:r>
              <a:rPr lang="en-US" dirty="0"/>
              <a:t>: </a:t>
            </a:r>
            <a:r>
              <a:rPr lang="en-US" dirty="0" err="1"/>
              <a:t>Animaker</a:t>
            </a:r>
            <a:r>
              <a:rPr lang="en-US" dirty="0"/>
              <a:t> </a:t>
            </a:r>
            <a:r>
              <a:rPr lang="en-US" dirty="0" smtClean="0"/>
              <a:t>,Blender </a:t>
            </a:r>
          </a:p>
          <a:p>
            <a:r>
              <a:rPr lang="en-US" dirty="0" smtClean="0"/>
              <a:t>Video </a:t>
            </a:r>
            <a:r>
              <a:rPr lang="en-US" dirty="0"/>
              <a:t>Editor: </a:t>
            </a:r>
            <a:r>
              <a:rPr lang="en-US" dirty="0" err="1"/>
              <a:t>Kdenlive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Sound Editor: </a:t>
            </a:r>
            <a:r>
              <a:rPr lang="en-US" dirty="0" err="1" smtClean="0"/>
              <a:t>Ardour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Slide Making :</a:t>
            </a:r>
            <a:r>
              <a:rPr lang="en-US" dirty="0" err="1"/>
              <a:t>Canva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52400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First Draft</a:t>
            </a:r>
            <a:endParaRPr lang="en-US" dirty="0"/>
          </a:p>
        </p:txBody>
      </p:sp>
      <p:pic>
        <p:nvPicPr>
          <p:cNvPr id="4" name="misty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000" y="1524000"/>
            <a:ext cx="7696200" cy="37798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8600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character we needed graphics tab.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customize character if we need to add more feature we need to pay .That's why couldn't make dress to match our culture.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err="1"/>
              <a:t>animaker</a:t>
            </a:r>
            <a:r>
              <a:rPr lang="en-US" dirty="0"/>
              <a:t> works in online, here at JU due to internet problem it takes much time than originally needed.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my personal Pc the </a:t>
            </a:r>
            <a:r>
              <a:rPr lang="en-US" dirty="0" err="1"/>
              <a:t>Ardour</a:t>
            </a:r>
            <a:r>
              <a:rPr lang="en-US" dirty="0"/>
              <a:t> takes lots of time to load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65126"/>
            <a:ext cx="2247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38</TotalTime>
  <Words>247</Words>
  <Application>Microsoft Office PowerPoint</Application>
  <PresentationFormat>Widescreen</PresentationFormat>
  <Paragraphs>39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Children Friends 16x9</vt:lpstr>
      <vt:lpstr>PowerPoint Presentation</vt:lpstr>
      <vt:lpstr>  Easy Physics Lab   High Voltage Shock</vt:lpstr>
      <vt:lpstr>Members</vt:lpstr>
      <vt:lpstr>Work Division</vt:lpstr>
      <vt:lpstr>About The Project</vt:lpstr>
      <vt:lpstr>Our Goals</vt:lpstr>
      <vt:lpstr>Tools</vt:lpstr>
      <vt:lpstr>Animation First Draft</vt:lpstr>
      <vt:lpstr>Problems: </vt:lpstr>
      <vt:lpstr>GanttChart</vt:lpstr>
      <vt:lpstr>Next week Progress Proposal </vt:lpstr>
      <vt:lpstr>Thank you!!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Lab1</dc:creator>
  <cp:keywords/>
  <cp:lastModifiedBy>Lab1</cp:lastModifiedBy>
  <cp:revision>5</cp:revision>
  <dcterms:created xsi:type="dcterms:W3CDTF">2022-12-07T06:29:36Z</dcterms:created>
  <dcterms:modified xsi:type="dcterms:W3CDTF">2022-12-07T07:07:44Z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