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9" r:id="rId3"/>
    <p:sldId id="260" r:id="rId4"/>
    <p:sldId id="258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CAB31-0981-418F-B9D5-6AC742EAF947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2FF0F-0E44-4828-A23D-F7E51FEC1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2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FF0F-0E44-4828-A23D-F7E51FEC1EA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7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FF0F-0E44-4828-A23D-F7E51FEC1E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3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FF0F-0E44-4828-A23D-F7E51FEC1E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3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FF0F-0E44-4828-A23D-F7E51FEC1E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FF0F-0E44-4828-A23D-F7E51FEC1E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8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FF0F-0E44-4828-A23D-F7E51FEC1E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7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9B47-8936-4D63-96F4-1414FCF38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9AE6A-A9CE-4286-803F-D9C3EAC96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D713-0A5A-4C56-9F29-5F45E458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01ED-C5D4-45F2-B29E-FC061DDA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C176-B06D-478E-9857-060F317E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7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34F-8FD7-4F4C-A089-50A1B872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49123-3EFF-43FB-980F-6FA16D0B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8934-F012-4737-8873-42380576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1415-3C62-4C0B-A14E-D1D7563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E1F8-E65B-4A87-AF55-CDAA279D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8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6FC4-8AC4-4FFA-A04E-C4421B8ED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F2866-60DE-4ADE-99D4-CDD1F654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2824-1A2B-4832-B996-5B5BC643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658C-D224-4E24-8BB1-50144ADA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1AB1C-6454-473E-9D3F-2A148C2E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7812-8AF6-4C25-BF71-A29E6594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6E12-D67B-4756-9720-4729C984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0789-42FB-45CD-8F17-6ADD8FDC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C857-07C8-451D-B160-37FAD993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B629-E297-4C21-8EA9-C558C5A1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0451-6DB2-4904-A003-C150CC95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D32B0-AF54-455C-82CB-269F5FD3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5817-DFBB-4F65-A6D4-A2D92F94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72C1-962B-4097-A12C-D816E817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5AA0-C7B2-4C57-890B-1F92DD0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22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3DAA-8898-4CDC-B1C9-4B36F385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4BD6-BD6F-4BDD-9EEF-47AF7FB82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11285-9FA7-4431-80F0-1187B53E3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C393-F7AE-46DC-8A19-C61F4C1F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3DC6C-039C-45D1-91E2-BAE6F97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35404-AB0F-46AE-ADEE-A2627B5C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7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E7E0-8985-46D9-ACE4-A7532611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1FE9B-89C6-4D5E-AC40-AEBF8563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4A97F-04FE-4A27-AD86-23F782C2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89C9F-5271-4157-B172-BC59F566F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4CA3E-7E26-4933-86A7-106743E72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B9F9-6FFC-4097-B0D9-ECFCF0D9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DD0C2-C1C7-493A-9CA6-28F60DF2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A8693-41FD-4A33-91E2-426B1B7B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2C10-5D98-4F5C-AC8B-4C9812C3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FFF50-C3BC-44B4-8A8E-67F48C19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4FFC5-D703-4BBF-B8A3-9852D075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000C8-4E32-44C9-8C34-6B64F186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60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65301-4143-4333-ADA7-DCFC0524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75ED5-1589-46B1-B234-CAD8D477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67EA-5B8A-4164-AB36-7F2350C4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3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CB93-1AA0-49D1-BD00-0D5D268D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5F06-FC20-4965-80F1-317FB68B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12ADB-3CFF-46D0-8A5B-27A0ED65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CE63-06DF-4947-A65E-7F496D57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8D628-1F17-49A6-8D70-36D29A9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31E67-70BC-465D-8CDA-DCBDE5EA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8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16B5-A67C-476A-A704-DBEBE111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E31F1-78FF-4D03-B27D-E8DB82C06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3F71-B730-491A-80C6-A3D412F5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2291-97F6-4B0F-9372-FD3B3C5A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0F51-1763-4B32-BBDA-CA64A433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0AC92-4F7A-415F-878C-B1EBD828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5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996C6-57CD-410A-89BF-CACC2365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FD9C-CB1C-4C6A-AFDE-32B027AC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59A5-39DB-43AB-A27C-CDD7090D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5177-5288-47C9-9EC1-2D2B637730A4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131EA-A139-461F-BF5E-1A123C1F2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07BF-6F07-40E2-9757-B714C75CD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8C9C-579F-415E-AD05-F4F1A47E5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23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03B-55B6-48DF-B88B-2D9E575F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9E75-6DA3-4386-8277-6FE239EC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0ACB2-6FC1-4DA9-96B8-0E39D582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233362"/>
            <a:ext cx="80676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8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EB0-C855-42FF-ABA4-0063C588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9219-E6EB-4B94-B396-348528F2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B109CC4-003D-4275-B8B8-ED2D884BD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0538" cy="6858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A9F9AD-E69F-4CB6-BFEC-870FAC5A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-7643"/>
            <a:ext cx="6649155" cy="68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0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B882-1340-4213-B186-10D79FE9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D50D-5807-4BFD-BC92-BF609137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392BBAB-CDAF-4DDE-9CAD-7097C9B69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6"/>
            <a:ext cx="4991386" cy="685916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C8BF77-CB96-4104-93F1-920468C1E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05" y="1523"/>
            <a:ext cx="6540595" cy="68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0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7143-8EB6-4362-8BFB-7C2E1D95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DBA5512-BF28-4637-BB95-D3D5F3AA6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27"/>
            <a:ext cx="4990538" cy="6858000"/>
          </a:xfrm>
          <a:prstGeom prst="rect">
            <a:avLst/>
          </a:prstGeo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31327B61-B4FB-472D-9D6A-E39605F7B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32" y="-2985"/>
            <a:ext cx="6390913" cy="678518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786692F-A0DF-4AA8-812C-F8D0518A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87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2FBF4FC-F78A-4340-8A62-112530D50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0538" cy="6858000"/>
          </a:xfrm>
          <a:prstGeom prst="rect">
            <a:avLst/>
          </a:prstGeom>
        </p:spPr>
      </p:pic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C4CFFF42-D074-4CCC-BD63-8BE549847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24" y="0"/>
            <a:ext cx="6179776" cy="68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C4CFFF42-D074-4CCC-BD63-8BE549847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24" y="0"/>
            <a:ext cx="6179776" cy="6809873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A1896837-5AF1-4D54-89FB-58B88D3D0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0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F35A-E1A5-4D73-A48F-DDFC7B77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2A5C-4A08-4B95-AD12-0032E62B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73382-3C12-4346-B2DD-46DF4BC1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9" y="0"/>
            <a:ext cx="12058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9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Raphaël Nussbaumer</dc:creator>
  <cp:lastModifiedBy>Raphaël Nussbaumer</cp:lastModifiedBy>
  <cp:revision>6</cp:revision>
  <dcterms:created xsi:type="dcterms:W3CDTF">2020-11-04T17:35:58Z</dcterms:created>
  <dcterms:modified xsi:type="dcterms:W3CDTF">2020-11-05T06:57:43Z</dcterms:modified>
</cp:coreProperties>
</file>