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4995456"/>
        <c:axId val="124996992"/>
        <c:axId val="0"/>
      </c:bar3DChart>
      <c:catAx>
        <c:axId val="124995456"/>
        <c:scaling>
          <c:orientation val="minMax"/>
        </c:scaling>
        <c:delete val="0"/>
        <c:axPos val="l"/>
        <c:majorTickMark val="out"/>
        <c:minorTickMark val="none"/>
        <c:tickLblPos val="nextTo"/>
        <c:crossAx val="124996992"/>
        <c:crosses val="autoZero"/>
        <c:auto val="1"/>
        <c:lblAlgn val="ctr"/>
        <c:lblOffset val="100"/>
        <c:noMultiLvlLbl val="0"/>
      </c:catAx>
      <c:valAx>
        <c:axId val="1249969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4995456"/>
        <c:crosses val="autoZero"/>
        <c:crossBetween val="between"/>
      </c:valAx>
      <c:spPr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legend>
      <c:legendPos val="r"/>
      <c:layout/>
      <c:overlay val="0"/>
      <c:txPr>
        <a:bodyPr/>
        <a:lstStyle/>
        <a:p>
          <a:pPr>
            <a:defRPr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BFE60-629A-4982-AA66-DEEDAFF539F3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CBA6D-61C1-4A51-87BA-BCE6A1A30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3048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This is a chart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7" name="Chart 6"/>
          <p:cNvGraphicFramePr/>
          <p:nvPr userDrawn="1">
            <p:extLst>
              <p:ext uri="{D42A27DB-BD31-4B8C-83A1-F6EECF244321}">
                <p14:modId xmlns:p14="http://schemas.microsoft.com/office/powerpoint/2010/main" val="1870875562"/>
              </p:ext>
            </p:extLst>
          </p:nvPr>
        </p:nvGraphicFramePr>
        <p:xfrm>
          <a:off x="1524000" y="1295400"/>
          <a:ext cx="60960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This is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7" name="Chart 6"/>
          <p:cNvGraphicFramePr/>
          <p:nvPr userDrawn="1">
            <p:extLst>
              <p:ext uri="{D42A27DB-BD31-4B8C-83A1-F6EECF244321}">
                <p14:modId xmlns:p14="http://schemas.microsoft.com/office/powerpoint/2010/main" val="3432871521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Master Slide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              Welcome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 baseline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bg2">
              <a:tint val="85000"/>
              <a:satMod val="155000"/>
            </a:schemeClr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6000" b="1" kern="1200" cap="none" spc="0" baseline="0">
          <a:ln w="31550" cmpd="sng">
            <a:gradFill>
              <a:gsLst>
                <a:gs pos="70000">
                  <a:schemeClr val="accent6">
                    <a:shade val="50000"/>
                    <a:satMod val="190000"/>
                  </a:schemeClr>
                </a:gs>
                <a:gs pos="0">
                  <a:schemeClr val="accent6">
                    <a:tint val="77000"/>
                    <a:satMod val="180000"/>
                  </a:schemeClr>
                </a:gs>
              </a:gsLst>
              <a:lin ang="5400000"/>
            </a:gradFill>
            <a:prstDash val="solid"/>
          </a:ln>
          <a:solidFill>
            <a:schemeClr val="accent6">
              <a:tint val="15000"/>
              <a:satMod val="200000"/>
            </a:schemeClr>
          </a:solidFill>
          <a:effectLst>
            <a:outerShdw blurRad="50800" dist="40000" dir="5400000" algn="tl" rotWithShape="0">
              <a:srgbClr val="000000">
                <a:shade val="5000"/>
                <a:satMod val="120000"/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dcodea</dc:creator>
  <cp:lastModifiedBy>Travel_Express</cp:lastModifiedBy>
  <cp:revision>4</cp:revision>
  <dcterms:created xsi:type="dcterms:W3CDTF">2006-08-16T00:00:00Z</dcterms:created>
  <dcterms:modified xsi:type="dcterms:W3CDTF">2019-10-17T07:13:23Z</dcterms:modified>
</cp:coreProperties>
</file>