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5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3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86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0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2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0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Office Theme</vt:lpstr>
      <vt:lpstr>1_Office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dcodea</dc:creator>
  <cp:lastModifiedBy>dcodea</cp:lastModifiedBy>
  <cp:revision>2</cp:revision>
  <dcterms:created xsi:type="dcterms:W3CDTF">2006-08-16T00:00:00Z</dcterms:created>
  <dcterms:modified xsi:type="dcterms:W3CDTF">2019-10-15T15:43:49Z</dcterms:modified>
</cp:coreProperties>
</file>