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CL" initials="D" lastIdx="1" clrIdx="0">
    <p:extLst>
      <p:ext uri="{19B8F6BF-5375-455C-9EA6-DF929625EA0E}">
        <p15:presenceInfo xmlns:p15="http://schemas.microsoft.com/office/powerpoint/2012/main" userId="DC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BA81-63EC-45BC-98D1-BC827313839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1754-9566-4976-B4E4-89E83743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B4FE-4BC7-4DE7-84BC-50856071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91093"/>
            <a:ext cx="8791575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imple inverter design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F98C-FF64-468A-A37B-BC1290027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Prepared by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hasemi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rafsan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shohan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191-33-849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L3t2 pc b </a:t>
            </a:r>
          </a:p>
        </p:txBody>
      </p:sp>
    </p:spTree>
    <p:extLst>
      <p:ext uri="{BB962C8B-B14F-4D97-AF65-F5344CB8AC3E}">
        <p14:creationId xmlns:p14="http://schemas.microsoft.com/office/powerpoint/2010/main" val="77841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98C5B-0FE3-4676-A4C0-E1D33C4D7A38}"/>
              </a:ext>
            </a:extLst>
          </p:cNvPr>
          <p:cNvSpPr txBox="1"/>
          <p:nvPr/>
        </p:nvSpPr>
        <p:spPr>
          <a:xfrm>
            <a:off x="1938130" y="735494"/>
            <a:ext cx="93527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THANK YOU MAM</a:t>
            </a:r>
          </a:p>
          <a:p>
            <a:endParaRPr lang="en-US" sz="6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6600" b="1" dirty="0">
                <a:solidFill>
                  <a:schemeClr val="accent3">
                    <a:lumMod val="50000"/>
                  </a:schemeClr>
                </a:solidFill>
              </a:rPr>
              <a:t>FOR TEACHING EVERY INPORTANT TOPIC ON INVERTER </a:t>
            </a:r>
          </a:p>
        </p:txBody>
      </p:sp>
    </p:spTree>
    <p:extLst>
      <p:ext uri="{BB962C8B-B14F-4D97-AF65-F5344CB8AC3E}">
        <p14:creationId xmlns:p14="http://schemas.microsoft.com/office/powerpoint/2010/main" val="41669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903F7-AE60-4AA6-B1B1-B5CB2150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1158282"/>
            <a:ext cx="11906053" cy="554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130E8-AFD0-4B1C-87B6-461E8D15EF78}"/>
              </a:ext>
            </a:extLst>
          </p:cNvPr>
          <p:cNvSpPr txBox="1"/>
          <p:nvPr/>
        </p:nvSpPr>
        <p:spPr>
          <a:xfrm flipH="1">
            <a:off x="2063361" y="387626"/>
            <a:ext cx="83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GENERAL CIRCUIT OF SIMPLE INVERTER</a:t>
            </a:r>
          </a:p>
        </p:txBody>
      </p:sp>
    </p:spTree>
    <p:extLst>
      <p:ext uri="{BB962C8B-B14F-4D97-AF65-F5344CB8AC3E}">
        <p14:creationId xmlns:p14="http://schemas.microsoft.com/office/powerpoint/2010/main" val="265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1600A-0F0F-4D25-8A05-9431D8B0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58600"/>
            <a:ext cx="11549269" cy="5580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A5F30-7DCC-41FE-991E-EF398246DCDA}"/>
              </a:ext>
            </a:extLst>
          </p:cNvPr>
          <p:cNvSpPr txBox="1"/>
          <p:nvPr/>
        </p:nvSpPr>
        <p:spPr>
          <a:xfrm>
            <a:off x="2146851" y="119271"/>
            <a:ext cx="7712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INVERTER OUTPUT SQUARE WAVE FROM TO SIN WAVE FORM</a:t>
            </a:r>
          </a:p>
        </p:txBody>
      </p:sp>
    </p:spTree>
    <p:extLst>
      <p:ext uri="{BB962C8B-B14F-4D97-AF65-F5344CB8AC3E}">
        <p14:creationId xmlns:p14="http://schemas.microsoft.com/office/powerpoint/2010/main" val="33795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3A863-0FDD-499E-97C0-6440F7A9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847"/>
            <a:ext cx="12016409" cy="5817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8DB5D-C972-4566-80AA-534E256AD1FF}"/>
              </a:ext>
            </a:extLst>
          </p:cNvPr>
          <p:cNvSpPr txBox="1"/>
          <p:nvPr/>
        </p:nvSpPr>
        <p:spPr>
          <a:xfrm>
            <a:off x="218661" y="387626"/>
            <a:ext cx="1135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>
                <a:solidFill>
                  <a:srgbClr val="D35940">
                    <a:lumMod val="50000"/>
                  </a:srgbClr>
                </a:solidFill>
              </a:rPr>
              <a:t>INVERTER OUTPUT SQUARE WAVE FROM TO SIN WAVE FORM</a:t>
            </a:r>
            <a:endParaRPr lang="en-US" sz="2800" b="1" dirty="0">
              <a:solidFill>
                <a:srgbClr val="D3594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E66EB-787A-49C2-989C-5CE4E4AF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1711067"/>
            <a:ext cx="11897139" cy="5017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91DF2-CF2C-44D5-8BEC-4B7B8EC944AE}"/>
              </a:ext>
            </a:extLst>
          </p:cNvPr>
          <p:cNvSpPr txBox="1"/>
          <p:nvPr/>
        </p:nvSpPr>
        <p:spPr>
          <a:xfrm>
            <a:off x="129208" y="228600"/>
            <a:ext cx="9809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OUTPUT SQUARE WAVE FORM ACROSS THE LOAD RESISTOR</a:t>
            </a:r>
          </a:p>
        </p:txBody>
      </p:sp>
    </p:spTree>
    <p:extLst>
      <p:ext uri="{BB962C8B-B14F-4D97-AF65-F5344CB8AC3E}">
        <p14:creationId xmlns:p14="http://schemas.microsoft.com/office/powerpoint/2010/main" val="188778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10E51-1CE4-4138-98D0-2A1C2AB0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52" y="1104780"/>
            <a:ext cx="8655495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5E86E-9D59-47AF-ACBC-061A538E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06" y="2064164"/>
            <a:ext cx="12206706" cy="4714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3B64B-06C5-4D69-927A-D6DE621E1916}"/>
              </a:ext>
            </a:extLst>
          </p:cNvPr>
          <p:cNvSpPr txBox="1"/>
          <p:nvPr/>
        </p:nvSpPr>
        <p:spPr>
          <a:xfrm>
            <a:off x="238539" y="357809"/>
            <a:ext cx="8984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AFTER USING RLC FILTER SQURE WAVE C0NVERTED TO SIN WAVE </a:t>
            </a:r>
          </a:p>
        </p:txBody>
      </p:sp>
    </p:spTree>
    <p:extLst>
      <p:ext uri="{BB962C8B-B14F-4D97-AF65-F5344CB8AC3E}">
        <p14:creationId xmlns:p14="http://schemas.microsoft.com/office/powerpoint/2010/main" val="37162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75A5E-6B8B-4CC7-A0EC-54621BDB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630017"/>
            <a:ext cx="12112487" cy="5143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EBC08-65DB-4C69-A72A-876D9F16189B}"/>
              </a:ext>
            </a:extLst>
          </p:cNvPr>
          <p:cNvSpPr txBox="1"/>
          <p:nvPr/>
        </p:nvSpPr>
        <p:spPr>
          <a:xfrm>
            <a:off x="79513" y="194103"/>
            <a:ext cx="8179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AFTER FILTERING ACROSS C1 WE GET PURE SIN WAVE </a:t>
            </a:r>
          </a:p>
        </p:txBody>
      </p:sp>
    </p:spTree>
    <p:extLst>
      <p:ext uri="{BB962C8B-B14F-4D97-AF65-F5344CB8AC3E}">
        <p14:creationId xmlns:p14="http://schemas.microsoft.com/office/powerpoint/2010/main" val="135051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C77ED-8F9D-42E4-90FD-F3D57EF1B5B0}"/>
              </a:ext>
            </a:extLst>
          </p:cNvPr>
          <p:cNvSpPr txBox="1"/>
          <p:nvPr/>
        </p:nvSpPr>
        <p:spPr>
          <a:xfrm>
            <a:off x="0" y="1348800"/>
            <a:ext cx="83687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BATTERY1 9V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BATTERY 2 9V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R1 220 OHM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R2 220 OHM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PNP &amp;NPN TRANSISTOR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SQUARE WAVE GENERATOR 50 HZ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U1 NOT GATE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TR1 TRANSFORMER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L1 INDUCTOR 100mH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R2 27 OHM 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C1 CAPACITOR 100uF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3C699-D04D-48AB-A9EE-446F71442D05}"/>
              </a:ext>
            </a:extLst>
          </p:cNvPr>
          <p:cNvSpPr txBox="1"/>
          <p:nvPr/>
        </p:nvSpPr>
        <p:spPr>
          <a:xfrm>
            <a:off x="397564" y="2286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REQUIRTED COMPONENT  AND THERE VALUE</a:t>
            </a:r>
          </a:p>
        </p:txBody>
      </p:sp>
    </p:spTree>
    <p:extLst>
      <p:ext uri="{BB962C8B-B14F-4D97-AF65-F5344CB8AC3E}">
        <p14:creationId xmlns:p14="http://schemas.microsoft.com/office/powerpoint/2010/main" val="312246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115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     Simple inverter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inverter design</dc:title>
  <dc:creator>DCL</dc:creator>
  <cp:lastModifiedBy>DCL</cp:lastModifiedBy>
  <cp:revision>7</cp:revision>
  <dcterms:created xsi:type="dcterms:W3CDTF">2021-08-19T01:53:31Z</dcterms:created>
  <dcterms:modified xsi:type="dcterms:W3CDTF">2021-08-19T02:54:22Z</dcterms:modified>
</cp:coreProperties>
</file>