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C053-E057-4A7C-B87B-6F3F25F70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loop and close loop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BA9D-CD66-49EB-A874-666E4F8C9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983" y="4431597"/>
            <a:ext cx="8791575" cy="165576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Md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borhan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Uddin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191-33-922</a:t>
            </a:r>
          </a:p>
        </p:txBody>
      </p:sp>
    </p:spTree>
    <p:extLst>
      <p:ext uri="{BB962C8B-B14F-4D97-AF65-F5344CB8AC3E}">
        <p14:creationId xmlns:p14="http://schemas.microsoft.com/office/powerpoint/2010/main" val="287580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7D60-E9DC-4103-9A70-8AC53315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/>
              </a:rPr>
              <a:t>Open-Loop Systems</a:t>
            </a:r>
            <a:br>
              <a:rPr lang="en-US" b="1" dirty="0"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E79F-5E33-4CE1-BA5A-5DC8F745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Open Sans"/>
              </a:rPr>
              <a:t>Open-Loop  Systems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Open Sans"/>
              </a:rPr>
              <a:t>Open-loop systems tend to be simple and inexpensive as they do not provide feedback from the machine movement to the controller. In other words, open-loop systems act solely on the basis of the input and do not use feedback from the output to self-correct while the test is running. Thus, the test procedure entered into an open-loop controller may vary due to external disturbances, like noise, without the operator noticing. The data acquired from a universal testing machine with an open-loop controller may be imprecise.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Open Sans"/>
              </a:rPr>
              <a:t>In materials testing, when running systems with an open-loop controller, keeping the speed constant might become a problem as there is no direct feedback to monitor and regulate control.  The speed of the machine might change during a test due to various reasons, and the open loop system does not have a feedback control to let the controller know of these changes. The test will run at a modified speed without the machine or the operator noticing. This is a problem especially if tests are to be run per ASTM standards or in any test where the speed has to be kept constant.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2F6A-62E2-4CB5-AF2A-BE0AC2B5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loop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2B5-92F2-4ABD-809B-90BE910A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Open Sans"/>
              </a:rPr>
              <a:t>Closed-Loop  Systems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Open Sans"/>
              </a:rPr>
              <a:t>Universal testing machines with closed-loop control systems have a feedback loop that continuously sends information from the closed-loop controller to the motor and also from the motor to the closed-loop controller. This constant feedback allows certain variables such as the load rate and the stress rate to remain as specified throughout the tests. Closed-loop systems provide higher accuracy due to the ability to react immediately to possible changes.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Open Sans"/>
              </a:rPr>
              <a:t>Below is a diagram showing how closed-loop testing systems operate. All ADMET testing equipment comes with a closed loop-controller.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D2C-738B-4696-B91A-4493DE82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313B1-DD6C-48F3-9959-FD97B2DE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922" y="872488"/>
            <a:ext cx="8766928" cy="5366994"/>
          </a:xfrm>
        </p:spPr>
      </p:pic>
    </p:spTree>
    <p:extLst>
      <p:ext uri="{BB962C8B-B14F-4D97-AF65-F5344CB8AC3E}">
        <p14:creationId xmlns:p14="http://schemas.microsoft.com/office/powerpoint/2010/main" val="168264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3C40-1B17-47B1-BF8F-11E3CC09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B403-D385-4975-B9FF-973001A5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690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321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Open Sans</vt:lpstr>
      <vt:lpstr>Trebuchet MS</vt:lpstr>
      <vt:lpstr>Tw Cen MT</vt:lpstr>
      <vt:lpstr>Circuit</vt:lpstr>
      <vt:lpstr>Open loop and close loop system</vt:lpstr>
      <vt:lpstr>Open-Loop Systems </vt:lpstr>
      <vt:lpstr>Close loop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loop and close loop system</dc:title>
  <dc:creator>DCL</dc:creator>
  <cp:lastModifiedBy>DCL</cp:lastModifiedBy>
  <cp:revision>1</cp:revision>
  <dcterms:created xsi:type="dcterms:W3CDTF">2021-08-25T15:44:36Z</dcterms:created>
  <dcterms:modified xsi:type="dcterms:W3CDTF">2021-08-25T15:53:19Z</dcterms:modified>
</cp:coreProperties>
</file>