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529D-F30C-0E11-67F1-3ACFB5F5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F72AD-AB9E-83AB-8788-912C95311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5AFA-7969-FE9A-0328-97362996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41CA-7290-BCCB-281A-1A19FD07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C6084-4EA0-2462-88C1-FD95AE1A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68BD-28A8-EDFA-16FF-37CF0674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86B8-F5F0-9684-74B5-931247C6D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46A0-937C-DB75-7A49-A9BB0569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AB7-6913-0B79-C81A-723DE8A0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52C3-5B55-109F-EED1-3EE64D9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DABAA-A7AC-293E-9C33-201821EE0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137E-F846-1E16-882D-E37461DD5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D54B-CD82-F50C-9533-BB2D4097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67DC-9C27-146D-EE4E-B6A5E8A8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1B26-116E-649A-82E8-7F002F94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9758-3C7B-7D51-DEB7-E1D4E7F1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B9D1-6AA3-021B-C6AB-A79D3980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49A1-3AA5-9C37-B0AE-F18288CB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4331-659E-7A6F-53FF-A145F07C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7BB6-B705-5BA2-94BB-42EA45F5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83B5-9A05-E271-276A-11679879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D04B-B73B-6325-8AFC-6323FDDD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146E-DAAD-928B-19FA-87D79527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7BA9-1840-DF94-AD05-49C8463E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2283F-4800-D073-3262-9CD3454E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6F3E-5B1C-C70B-FEB1-6929A4F7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84B5-98E2-D995-E864-3F9F13CB9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5137-B6C6-95B1-6CBD-4C41B8B9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6B88-E9CB-AE71-3667-E23E5F1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CA253-6C8F-9FC2-5F85-15FFAE87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FBAD-28C1-C979-1FA7-1A9CDF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7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5C5-7FC4-2895-505D-0CBEE84D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4441-295C-98B1-C8FF-5CF7D836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2574-C32D-E152-D1C7-2388C0FC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F3C5-205A-1209-156B-C1C205536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A47E1-87CE-AFDF-684E-2A2A41017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429CD-B666-69E7-1ECA-C260C8D7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B1C31-6FA0-CDA3-9898-AA01BA89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4A1F7-EFF3-8998-F20D-A47BE9DB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289C-56E3-2304-E967-52FF8CA3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F25B-F18E-7510-33EC-51DBE23E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DB8C0-1623-5C87-4EE6-B7C21B2D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E5C29-B297-1701-91E5-811D46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A9E17-F404-D3F1-0C61-5DF07281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F7278-4A1C-2E73-D3C6-28689CD7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C1E7-0643-7571-264B-BCC12C7B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87BE-64D2-B467-0AA1-2483C8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77DE-291D-5764-B371-B253F856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54B00-3E80-5114-D000-1FB953776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9131-32A2-7CEA-6EBD-4488095E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25FA5-4D3A-8BCF-33C4-91DA034E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B98C-C882-BC4D-F6E8-8D529B81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74A3-40F0-5824-31CE-F9C504A2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CEF51-0BAE-9132-6C11-166F9CB43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6A8D3-8516-84A7-2F3E-A9E5541A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CB54-3A69-0150-76B6-5DFAE2A2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37B9-3B4F-A8D8-E52A-F552D247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9184-0050-B8DA-3320-38783E6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98B38-04E7-5535-F56C-F0552F7E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BE75-7502-CD43-D9C6-36443E01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B95B-C38D-D048-5B32-7B015A463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50CC-DB5E-4775-9038-2B03B3211AB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6529-E4BB-516D-074D-888E4E70A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2DAE-D18F-4192-9C69-D71DBD63B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0E5B-9F01-4477-8551-6516EF8EE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E96C-9D8B-11F9-94E1-46FA0CDAA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05" y="15140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, applets and Project Block Diagram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8366-4794-9B7A-BA2F-11E27832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462013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Hasemi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Rafsan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191-33-849(PC B)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L4T3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7A96-5713-45F1-5E22-FC5DB739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17" y="-6902"/>
            <a:ext cx="1027845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applets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C0165-3E46-076A-F30C-81D408811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1318661"/>
            <a:ext cx="11764652" cy="5174214"/>
          </a:xfrm>
        </p:spPr>
      </p:pic>
    </p:spTree>
    <p:extLst>
      <p:ext uri="{BB962C8B-B14F-4D97-AF65-F5344CB8AC3E}">
        <p14:creationId xmlns:p14="http://schemas.microsoft.com/office/powerpoint/2010/main" val="6612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32E3-49F5-9CA8-FCC2-2EA208BA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574" y="110691"/>
            <a:ext cx="10515600" cy="12148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applets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128F3-E49F-2039-9842-E71FB146F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162"/>
            <a:ext cx="12191999" cy="5390147"/>
          </a:xfrm>
        </p:spPr>
      </p:pic>
    </p:spTree>
    <p:extLst>
      <p:ext uri="{BB962C8B-B14F-4D97-AF65-F5344CB8AC3E}">
        <p14:creationId xmlns:p14="http://schemas.microsoft.com/office/powerpoint/2010/main" val="37742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DDD4-8D58-70CE-4741-B1DA7947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90"/>
            <a:ext cx="10515600" cy="596957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This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ECEBB-91C7-CA4B-75C0-753FCF49B49C}"/>
              </a:ext>
            </a:extLst>
          </p:cNvPr>
          <p:cNvSpPr/>
          <p:nvPr/>
        </p:nvSpPr>
        <p:spPr>
          <a:xfrm>
            <a:off x="1253765" y="4006392"/>
            <a:ext cx="3996965" cy="1649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58DE8-93E1-9200-5512-3175660B30D1}"/>
              </a:ext>
            </a:extLst>
          </p:cNvPr>
          <p:cNvSpPr/>
          <p:nvPr/>
        </p:nvSpPr>
        <p:spPr>
          <a:xfrm>
            <a:off x="6828150" y="4006392"/>
            <a:ext cx="3830425" cy="1649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F5A4-CE77-7689-E357-5CA4856CE5A2}"/>
              </a:ext>
            </a:extLst>
          </p:cNvPr>
          <p:cNvSpPr/>
          <p:nvPr/>
        </p:nvSpPr>
        <p:spPr>
          <a:xfrm>
            <a:off x="5043340" y="2944125"/>
            <a:ext cx="2111604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Control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C3A9A-8E6E-9B7C-8FA6-76307E964294}"/>
              </a:ext>
            </a:extLst>
          </p:cNvPr>
          <p:cNvSpPr/>
          <p:nvPr/>
        </p:nvSpPr>
        <p:spPr>
          <a:xfrm>
            <a:off x="5279874" y="1508617"/>
            <a:ext cx="1436018" cy="83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9A63BD1-B877-DCEA-0571-1750B2ADC862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600362" y="2863390"/>
            <a:ext cx="697584" cy="1588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AB6971-AE30-3604-8A69-BBF3431F4761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3799002" y="2762054"/>
            <a:ext cx="697585" cy="1791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Up 15">
            <a:extLst>
              <a:ext uri="{FF2B5EF4-FFF2-40B4-BE49-F238E27FC236}">
                <a16:creationId xmlns:a16="http://schemas.microsoft.com/office/drawing/2014/main" id="{F7E4B8E3-DD27-CB1C-FA07-9FF47A0F691E}"/>
              </a:ext>
            </a:extLst>
          </p:cNvPr>
          <p:cNvSpPr/>
          <p:nvPr/>
        </p:nvSpPr>
        <p:spPr>
          <a:xfrm>
            <a:off x="5854046" y="2350236"/>
            <a:ext cx="287674" cy="59388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CD20-0014-7404-41A9-603708B7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840"/>
            <a:ext cx="10440186" cy="677315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Industrial Machine Controlling.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Robot’s Arm and Robot Control Car Controlling.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 Safety.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Irrigation System Control.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 Lab use for IOT Smart Trainee Module Board.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System And Grid Network Controlling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System Controlling.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Traffic Controlling System.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Electrical Appliance.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Medical and ICU Instruments Controlling 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5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services , applets and Project Block Diagram </vt:lpstr>
      <vt:lpstr>services and applets List</vt:lpstr>
      <vt:lpstr>services and applets 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and applets </dc:title>
  <dc:creator>DCL</dc:creator>
  <cp:lastModifiedBy>DCL</cp:lastModifiedBy>
  <cp:revision>4</cp:revision>
  <dcterms:created xsi:type="dcterms:W3CDTF">2022-08-01T11:49:18Z</dcterms:created>
  <dcterms:modified xsi:type="dcterms:W3CDTF">2022-08-06T12:17:15Z</dcterms:modified>
</cp:coreProperties>
</file>