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0" r:id="rId5"/>
    <p:sldId id="262" r:id="rId6"/>
    <p:sldId id="263" r:id="rId7"/>
    <p:sldId id="266" r:id="rId8"/>
    <p:sldId id="267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4FF0-67E9-40A1-8F5C-7FC5E49514C8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Appear UX + </a:t>
            </a:r>
            <a:r>
              <a:rPr lang="en-US" altLang="ko-KR" sz="3200" dirty="0" err="1" smtClean="0"/>
              <a:t>Storygraph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sz="2400" dirty="0" smtClean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 smtClean="0"/>
              <a:t>Raftel</a:t>
            </a:r>
            <a:endParaRPr lang="en-US" altLang="ko-KR" sz="2400" dirty="0" smtClean="0"/>
          </a:p>
          <a:p>
            <a:pPr algn="r"/>
            <a:r>
              <a:rPr lang="en-US" altLang="ko-KR" sz="2400" dirty="0" smtClean="0"/>
              <a:t>2012.12.21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SceneClipper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07704" y="2708920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1"/>
            <a:endCxn id="26" idx="3"/>
          </p:cNvCxnSpPr>
          <p:nvPr/>
        </p:nvCxnSpPr>
        <p:spPr>
          <a:xfrm>
            <a:off x="1907704" y="3573016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0"/>
            <a:endCxn id="26" idx="2"/>
          </p:cNvCxnSpPr>
          <p:nvPr/>
        </p:nvCxnSpPr>
        <p:spPr>
          <a:xfrm>
            <a:off x="2375756" y="2708920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3928" y="2420888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3" idx="1"/>
            <a:endCxn id="33" idx="3"/>
          </p:cNvCxnSpPr>
          <p:nvPr/>
        </p:nvCxnSpPr>
        <p:spPr>
          <a:xfrm>
            <a:off x="3923928" y="3284984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0"/>
            <a:endCxn id="33" idx="2"/>
          </p:cNvCxnSpPr>
          <p:nvPr/>
        </p:nvCxnSpPr>
        <p:spPr>
          <a:xfrm>
            <a:off x="4391980" y="2420888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4644008" y="3717032"/>
            <a:ext cx="432048" cy="7200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546681" y="2420888"/>
            <a:ext cx="576064" cy="1080120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1"/>
            <a:endCxn id="40" idx="3"/>
          </p:cNvCxnSpPr>
          <p:nvPr/>
        </p:nvCxnSpPr>
        <p:spPr>
          <a:xfrm>
            <a:off x="6546681" y="2960948"/>
            <a:ext cx="576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0"/>
            <a:endCxn id="40" idx="2"/>
          </p:cNvCxnSpPr>
          <p:nvPr/>
        </p:nvCxnSpPr>
        <p:spPr>
          <a:xfrm>
            <a:off x="6834713" y="2420888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6906721" y="3140968"/>
            <a:ext cx="216024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21" idx="3"/>
          </p:cNvCxnSpPr>
          <p:nvPr/>
        </p:nvCxnSpPr>
        <p:spPr>
          <a:xfrm>
            <a:off x="1586220" y="2517917"/>
            <a:ext cx="753532" cy="1055099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BubbleFont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SceneEditor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1720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99992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48" name="Shape 47"/>
          <p:cNvCxnSpPr>
            <a:stCxn id="49" idx="3"/>
            <a:endCxn id="27" idx="1"/>
          </p:cNvCxnSpPr>
          <p:nvPr/>
        </p:nvCxnSpPr>
        <p:spPr>
          <a:xfrm>
            <a:off x="1579667" y="2896688"/>
            <a:ext cx="472053" cy="244280"/>
          </a:xfrm>
          <a:prstGeom prst="curved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35896" y="3933056"/>
            <a:ext cx="2088232" cy="15841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Overlay Keypad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88224" y="3933056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236296" y="3068960"/>
            <a:ext cx="504056" cy="100811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156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576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5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1560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7965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7965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7965" y="3101774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7965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7965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StoryEditor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4518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Shape 47"/>
          <p:cNvCxnSpPr>
            <a:stCxn id="50" idx="3"/>
            <a:endCxn id="26" idx="0"/>
          </p:cNvCxnSpPr>
          <p:nvPr/>
        </p:nvCxnSpPr>
        <p:spPr>
          <a:xfrm>
            <a:off x="1075611" y="3261286"/>
            <a:ext cx="832093" cy="1679882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15616" y="4941168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35896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5983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0623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0623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0623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0623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0623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12790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419872" y="4365104"/>
            <a:ext cx="5040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92392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3563888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1196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49999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8802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7605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6408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28184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1621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6156176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0424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9228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8031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6834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95637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구부러진 연결선 25"/>
          <p:cNvCxnSpPr>
            <a:endCxn id="54" idx="1"/>
          </p:cNvCxnSpPr>
          <p:nvPr/>
        </p:nvCxnSpPr>
        <p:spPr>
          <a:xfrm rot="5400000">
            <a:off x="3599892" y="4185084"/>
            <a:ext cx="1656184" cy="432048"/>
          </a:xfrm>
          <a:prstGeom prst="curvedConnector4">
            <a:avLst>
              <a:gd name="adj1" fmla="val 43478"/>
              <a:gd name="adj2" fmla="val 15291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25"/>
          <p:cNvCxnSpPr>
            <a:stCxn id="55" idx="3"/>
            <a:endCxn id="61" idx="3"/>
          </p:cNvCxnSpPr>
          <p:nvPr/>
        </p:nvCxnSpPr>
        <p:spPr>
          <a:xfrm>
            <a:off x="4716016" y="5229200"/>
            <a:ext cx="576064" cy="12700"/>
          </a:xfrm>
          <a:prstGeom prst="curvedConnector5">
            <a:avLst>
              <a:gd name="adj1" fmla="val 31250"/>
              <a:gd name="adj2" fmla="val 3500976"/>
              <a:gd name="adj3" fmla="val 139683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300192" y="5085184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각 삼각형 84"/>
          <p:cNvSpPr/>
          <p:nvPr/>
        </p:nvSpPr>
        <p:spPr>
          <a:xfrm rot="5400000">
            <a:off x="6620374" y="4404962"/>
            <a:ext cx="727788" cy="64807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0231" y="3429000"/>
            <a:ext cx="648073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셈 기호 55"/>
          <p:cNvSpPr/>
          <p:nvPr/>
        </p:nvSpPr>
        <p:spPr>
          <a:xfrm>
            <a:off x="4325496" y="4967456"/>
            <a:ext cx="144016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MainView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PlugPanel</a:t>
            </a:r>
            <a:r>
              <a:rPr lang="ko-KR" altLang="en-US" sz="1400" dirty="0" smtClean="0"/>
              <a:t>과 각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UX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관리 및 중계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PlugPanel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Plug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중지할 수 있는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 container</a:t>
            </a:r>
          </a:p>
          <a:p>
            <a:pPr lvl="1"/>
            <a:r>
              <a:rPr lang="ko-KR" altLang="en-US" sz="1400" dirty="0" smtClean="0"/>
              <a:t>특정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에 의해 가공된 </a:t>
            </a:r>
            <a:r>
              <a:rPr lang="en-US" altLang="ko-KR" sz="1400" dirty="0" smtClean="0"/>
              <a:t>contents</a:t>
            </a:r>
            <a:r>
              <a:rPr lang="ko-KR" altLang="en-US" sz="1400" dirty="0" smtClean="0"/>
              <a:t>도 하나의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형태로 관리할 수 있음</a:t>
            </a:r>
            <a:r>
              <a:rPr lang="en-US" altLang="ko-KR" sz="1400" dirty="0" smtClean="0"/>
              <a:t>(short-cut file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Plug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유연하고 확장이 쉬운 사용자 환경을 지원하기 위해 정해진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로 구현된 </a:t>
            </a:r>
            <a:r>
              <a:rPr lang="en-US" altLang="ko-KR" sz="1400" dirty="0" smtClean="0"/>
              <a:t>UX module(</a:t>
            </a:r>
            <a:r>
              <a:rPr lang="ko-KR" altLang="en-US" sz="1400" dirty="0" smtClean="0"/>
              <a:t>가능하면 별도의 </a:t>
            </a:r>
            <a:r>
              <a:rPr lang="en-US" altLang="ko-KR" sz="1400" dirty="0" err="1" smtClean="0"/>
              <a:t>apk</a:t>
            </a:r>
            <a:r>
              <a:rPr lang="ko-KR" altLang="en-US" sz="1400" dirty="0" smtClean="0"/>
              <a:t>형태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를 공개하여 일반개발자들로 하여금 다양한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를 개발할 수 있도록 지원</a:t>
            </a:r>
            <a:r>
              <a:rPr lang="en-US" altLang="ko-KR" sz="1400" dirty="0" smtClean="0"/>
              <a:t>.</a:t>
            </a:r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123728" y="1916832"/>
            <a:ext cx="2448272" cy="3600400"/>
            <a:chOff x="395536" y="620688"/>
            <a:chExt cx="3744416" cy="5688632"/>
          </a:xfrm>
        </p:grpSpPr>
        <p:sp>
          <p:nvSpPr>
            <p:cNvPr id="36" name="직사각형 35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5536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67544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67544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67544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67544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67544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7544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8024" y="1916832"/>
            <a:ext cx="2088232" cy="3600400"/>
            <a:chOff x="4572000" y="620688"/>
            <a:chExt cx="3240360" cy="5688632"/>
          </a:xfrm>
        </p:grpSpPr>
        <p:sp>
          <p:nvSpPr>
            <p:cNvPr id="45" name="직사각형 44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</a:t>
            </a:r>
            <a:r>
              <a:rPr lang="en-US" altLang="ko-KR" sz="3200" dirty="0" err="1" smtClean="0"/>
              <a:t>PlugPanel</a:t>
            </a:r>
            <a:r>
              <a:rPr lang="en-US" altLang="ko-KR" sz="3200" dirty="0" smtClean="0"/>
              <a:t> fade-in/out</a:t>
            </a:r>
            <a:endParaRPr lang="ko-KR" altLang="en-US" sz="3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67744" y="4437112"/>
            <a:ext cx="72008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339752" y="1916832"/>
            <a:ext cx="2088232" cy="3600400"/>
            <a:chOff x="4572000" y="620688"/>
            <a:chExt cx="3240360" cy="5688632"/>
          </a:xfrm>
        </p:grpSpPr>
        <p:sp>
          <p:nvSpPr>
            <p:cNvPr id="16" name="직사각형 15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구부러진 연결선 26"/>
            <p:cNvCxnSpPr>
              <a:endCxn id="28" idx="3"/>
            </p:cNvCxnSpPr>
            <p:nvPr/>
          </p:nvCxnSpPr>
          <p:spPr>
            <a:xfrm rot="10800000" flipV="1">
              <a:off x="5292080" y="3140968"/>
              <a:ext cx="1368152" cy="1332148"/>
            </a:xfrm>
            <a:prstGeom prst="curved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4644008" y="422108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16832"/>
            <a:ext cx="2088232" cy="3600400"/>
            <a:chOff x="899592" y="620688"/>
            <a:chExt cx="3240360" cy="5688632"/>
          </a:xfrm>
        </p:grpSpPr>
        <p:sp>
          <p:nvSpPr>
            <p:cNvPr id="40" name="직사각형 39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9592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971600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71600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71600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71600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71600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339752" y="2996952"/>
              <a:ext cx="1152128" cy="10081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Shape 48"/>
            <p:cNvCxnSpPr>
              <a:stCxn id="43" idx="3"/>
              <a:endCxn id="48" idx="0"/>
            </p:cNvCxnSpPr>
            <p:nvPr/>
          </p:nvCxnSpPr>
          <p:spPr>
            <a:xfrm>
              <a:off x="1619672" y="1592796"/>
              <a:ext cx="1296144" cy="1404156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activation/importation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599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45997" y="237257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4599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599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599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599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10049" y="5015910"/>
            <a:ext cx="1577775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9" idx="3"/>
            <a:endCxn id="13" idx="0"/>
          </p:cNvCxnSpPr>
          <p:nvPr/>
        </p:nvCxnSpPr>
        <p:spPr>
          <a:xfrm>
            <a:off x="1363644" y="2896688"/>
            <a:ext cx="835293" cy="2119223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35896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084168" y="1916832"/>
            <a:ext cx="2088232" cy="3960440"/>
            <a:chOff x="8748464" y="620688"/>
            <a:chExt cx="3240360" cy="6237312"/>
          </a:xfrm>
        </p:grpSpPr>
        <p:sp>
          <p:nvSpPr>
            <p:cNvPr id="35" name="직사각형 34"/>
            <p:cNvSpPr/>
            <p:nvPr/>
          </p:nvSpPr>
          <p:spPr>
            <a:xfrm>
              <a:off x="8748464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748464" y="6065912"/>
              <a:ext cx="3240360" cy="792088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0332640" y="5373216"/>
              <a:ext cx="0" cy="10081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3301459" y="1922441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47864" y="201359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47864" y="237818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47864" y="274278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47864" y="3107383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47864" y="347198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83657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491880" y="4581128"/>
            <a:ext cx="57606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layout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5963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59632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1967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0770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9573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837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718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598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endCxn id="30" idx="1"/>
          </p:cNvCxnSpPr>
          <p:nvPr/>
        </p:nvCxnSpPr>
        <p:spPr>
          <a:xfrm rot="5400000">
            <a:off x="1493658" y="4347102"/>
            <a:ext cx="1620180" cy="216024"/>
          </a:xfrm>
          <a:prstGeom prst="curvedConnector4">
            <a:avLst>
              <a:gd name="adj1" fmla="val 44444"/>
              <a:gd name="adj2" fmla="val 20582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rot="5400000">
            <a:off x="1295636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49188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1880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995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2798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1601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404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9208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25"/>
          <p:cNvCxnSpPr>
            <a:stCxn id="52" idx="1"/>
            <a:endCxn id="56" idx="1"/>
          </p:cNvCxnSpPr>
          <p:nvPr/>
        </p:nvCxnSpPr>
        <p:spPr>
          <a:xfrm rot="10800000" flipH="1">
            <a:off x="4139952" y="5265204"/>
            <a:ext cx="864096" cy="12700"/>
          </a:xfrm>
          <a:prstGeom prst="curvedConnector5">
            <a:avLst>
              <a:gd name="adj1" fmla="val -26455"/>
              <a:gd name="adj2" fmla="val -3217480"/>
              <a:gd name="adj3" fmla="val 625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5400000">
            <a:off x="3527884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724128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24128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841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722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02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94826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23629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2432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5760132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796136" y="5157192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각 삼각형 72"/>
          <p:cNvSpPr/>
          <p:nvPr/>
        </p:nvSpPr>
        <p:spPr>
          <a:xfrm rot="5400000">
            <a:off x="5828286" y="3468858"/>
            <a:ext cx="2023932" cy="1368152"/>
          </a:xfrm>
          <a:prstGeom prst="rtTriangle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sample UX  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 err="1" smtClean="0"/>
              <a:t>Storygraph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Story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Graph</a:t>
            </a:r>
            <a:r>
              <a:rPr lang="ko-KR" altLang="en-US" sz="1400" dirty="0" smtClean="0"/>
              <a:t>의 합성어 즉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이야기 </a:t>
            </a:r>
            <a:r>
              <a:rPr lang="ko-KR" altLang="en-US" sz="1400" dirty="0" err="1" smtClean="0"/>
              <a:t>꺼리에</a:t>
            </a:r>
            <a:r>
              <a:rPr lang="ko-KR" altLang="en-US" sz="1400" dirty="0" smtClean="0"/>
              <a:t> 대한 연결고리를 의미합니다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작은 의미에서는 장면 하나하나를 잘 꾸미고 엮어 흥미롭고 새로운 이야기를 창작해내는 활동이라 할 수 있습니다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그리고 크게 봐서는 내가 만든 아주 재미난 이야기와 장면들을 다른 사람들에게 공유하고 이렇게 공유된 이야기는 또 다른 사람의 이야기와 합쳐져 새로운 가치와 의미를 가지는 이야기로 재창조하는 활동을 지향합니다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Plugs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SceneBrowser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지정된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기준으로 장면 파일을 살펴볼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SceneClipper</a:t>
            </a:r>
            <a:endParaRPr lang="en-US" altLang="ko-KR" sz="1800" dirty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현재 보여주고 있는 장면에서 일부 영역을 지정하여 자를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현재 보여주고 있는 장면을 수정할 수 있도록 지원하는 </a:t>
            </a:r>
            <a:r>
              <a:rPr lang="en-US" altLang="ko-KR" sz="1400" dirty="0" smtClean="0"/>
              <a:t>UX plug</a:t>
            </a: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문구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 등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StoryEditor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이야기 중 특정 장면을 제거하거나 추가할 수 있고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순서를 변경할 수 있도록 지원하는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 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StoryPlayer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이야기안의</a:t>
            </a:r>
            <a:r>
              <a:rPr lang="ko-KR" altLang="en-US" sz="1400" dirty="0" smtClean="0"/>
              <a:t> 장면들을 설정에 맞게 연속적으로 재생해서 보여주는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StoryBoard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이야기를 검색하거나 공유할 수 있도록 지원해주는 </a:t>
            </a:r>
            <a:r>
              <a:rPr lang="en-US" altLang="ko-KR" sz="1400" dirty="0" smtClean="0"/>
              <a:t>UX plug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485751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SceneBrowser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3688" y="2852936"/>
            <a:ext cx="1224136" cy="1656184"/>
          </a:xfrm>
          <a:prstGeom prst="roundRect">
            <a:avLst>
              <a:gd name="adj" fmla="val 104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Browser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02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5896" y="2204864"/>
            <a:ext cx="158417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355976" y="3573016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228184" y="4581128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364088" y="2204864"/>
            <a:ext cx="36004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77767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124172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124172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24172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24172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24172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30725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403648" y="1988840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249</Words>
  <Application>Microsoft Office PowerPoint</Application>
  <PresentationFormat>화면 슬라이드 쇼(4:3)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Appear UX + Storygraph</vt:lpstr>
      <vt:lpstr>Appear UX | Concept</vt:lpstr>
      <vt:lpstr>Appear UX | PlugPanel fade-in/out</vt:lpstr>
      <vt:lpstr>Appear UX | Plug activation/importation</vt:lpstr>
      <vt:lpstr>Appear UX | Plug layout</vt:lpstr>
      <vt:lpstr>Appear UX | Plug sample UX  </vt:lpstr>
      <vt:lpstr>Storygraph | Concept</vt:lpstr>
      <vt:lpstr>Storygraph | Plugs</vt:lpstr>
      <vt:lpstr>Storygraph | SceneBrowser</vt:lpstr>
      <vt:lpstr>Storygraph | SceneClipper</vt:lpstr>
      <vt:lpstr>Storygraph | BubbleFont(SceneEditor)</vt:lpstr>
      <vt:lpstr>Storygraph | StoryEditor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Appear UX + Storygraph</dc:title>
  <dc:creator>Taehun</dc:creator>
  <cp:lastModifiedBy>Taehun</cp:lastModifiedBy>
  <cp:revision>3</cp:revision>
  <dcterms:created xsi:type="dcterms:W3CDTF">2012-12-20T14:20:14Z</dcterms:created>
  <dcterms:modified xsi:type="dcterms:W3CDTF">2012-12-20T18:52:28Z</dcterms:modified>
</cp:coreProperties>
</file>