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8" r:id="rId4"/>
    <p:sldId id="272" r:id="rId5"/>
    <p:sldId id="275" r:id="rId6"/>
    <p:sldId id="274" r:id="rId7"/>
    <p:sldId id="261" r:id="rId8"/>
    <p:sldId id="260" r:id="rId9"/>
    <p:sldId id="262" r:id="rId10"/>
    <p:sldId id="263" r:id="rId11"/>
    <p:sldId id="266" r:id="rId12"/>
    <p:sldId id="267" r:id="rId13"/>
    <p:sldId id="265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2012-12-29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2012-12-29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2012-12-29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2012-12-29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2012-12-29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4FF0-67E9-40A1-8F5C-7FC5E49514C8}" type="datetimeFigureOut">
              <a:rPr lang="ko-KR" altLang="en-US" smtClean="0"/>
              <a:pPr/>
              <a:t>2012-12-29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84FF0-67E9-40A1-8F5C-7FC5E49514C8}" type="datetimeFigureOut">
              <a:rPr lang="ko-KR" altLang="en-US" smtClean="0"/>
              <a:pPr/>
              <a:t>2012-12-29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C990-C584-41CC-841B-4370FE293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Appear UX + </a:t>
            </a:r>
            <a:r>
              <a:rPr lang="en-US" altLang="ko-KR" sz="3200" dirty="0" err="1" smtClean="0"/>
              <a:t>Storygraph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altLang="ko-KR" sz="2400" dirty="0" smtClean="0"/>
          </a:p>
          <a:p>
            <a:pPr algn="r"/>
            <a:endParaRPr lang="en-US" altLang="ko-KR" sz="2400" dirty="0"/>
          </a:p>
          <a:p>
            <a:pPr algn="r"/>
            <a:r>
              <a:rPr lang="en-US" altLang="ko-KR" sz="2400" dirty="0" err="1" smtClean="0"/>
              <a:t>Raftel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259632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259632" y="5015910"/>
            <a:ext cx="2088232" cy="5013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619672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07704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195736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483768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771800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059832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구부러진 연결선 25"/>
          <p:cNvCxnSpPr>
            <a:endCxn id="30" idx="1"/>
          </p:cNvCxnSpPr>
          <p:nvPr/>
        </p:nvCxnSpPr>
        <p:spPr>
          <a:xfrm rot="5400000">
            <a:off x="1493658" y="4347102"/>
            <a:ext cx="1620180" cy="216024"/>
          </a:xfrm>
          <a:prstGeom prst="curvedConnector4">
            <a:avLst>
              <a:gd name="adj1" fmla="val 44444"/>
              <a:gd name="adj2" fmla="val 205822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이등변 삼각형 47"/>
          <p:cNvSpPr/>
          <p:nvPr/>
        </p:nvSpPr>
        <p:spPr>
          <a:xfrm rot="5400000">
            <a:off x="1295636" y="5193196"/>
            <a:ext cx="360040" cy="144016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491880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491880" y="5015910"/>
            <a:ext cx="2088232" cy="5013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851920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139952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427984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4716016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5004048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5292080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구부러진 연결선 25"/>
          <p:cNvCxnSpPr>
            <a:stCxn id="52" idx="1"/>
            <a:endCxn id="56" idx="1"/>
          </p:cNvCxnSpPr>
          <p:nvPr/>
        </p:nvCxnSpPr>
        <p:spPr>
          <a:xfrm rot="10800000" flipH="1">
            <a:off x="4139952" y="5265204"/>
            <a:ext cx="864096" cy="12700"/>
          </a:xfrm>
          <a:prstGeom prst="curvedConnector5">
            <a:avLst>
              <a:gd name="adj1" fmla="val -26455"/>
              <a:gd name="adj2" fmla="val -3217480"/>
              <a:gd name="adj3" fmla="val 62500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이등변 삼각형 58"/>
          <p:cNvSpPr/>
          <p:nvPr/>
        </p:nvSpPr>
        <p:spPr>
          <a:xfrm rot="5400000">
            <a:off x="3527884" y="5193196"/>
            <a:ext cx="360040" cy="144016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724128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724128" y="5015910"/>
            <a:ext cx="2088232" cy="5013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084168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6372200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6660232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6948264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7236296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7524328" y="5085184"/>
            <a:ext cx="2160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/>
          <p:cNvSpPr/>
          <p:nvPr/>
        </p:nvSpPr>
        <p:spPr>
          <a:xfrm rot="5400000">
            <a:off x="5760132" y="5193196"/>
            <a:ext cx="360040" cy="144016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796136" y="5157192"/>
            <a:ext cx="216024" cy="216024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각 삼각형 72"/>
          <p:cNvSpPr/>
          <p:nvPr/>
        </p:nvSpPr>
        <p:spPr>
          <a:xfrm rot="5400000">
            <a:off x="5828286" y="3468858"/>
            <a:ext cx="2023932" cy="1368152"/>
          </a:xfrm>
          <a:prstGeom prst="rtTriangle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 | Plug sample UX  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err="1" smtClean="0"/>
              <a:t>Storygraph</a:t>
            </a:r>
            <a:r>
              <a:rPr lang="en-US" altLang="ko-KR" sz="3200" dirty="0" smtClean="0"/>
              <a:t> | Concept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400" dirty="0" err="1" smtClean="0"/>
              <a:t>Storygraph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Story 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Graph</a:t>
            </a:r>
            <a:r>
              <a:rPr lang="ko-KR" altLang="en-US" sz="1400" dirty="0" smtClean="0"/>
              <a:t>의 합성어 즉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이야기 </a:t>
            </a:r>
            <a:r>
              <a:rPr lang="ko-KR" altLang="en-US" sz="1400" dirty="0" err="1" smtClean="0"/>
              <a:t>꺼리에</a:t>
            </a:r>
            <a:r>
              <a:rPr lang="ko-KR" altLang="en-US" sz="1400" dirty="0" smtClean="0"/>
              <a:t> 대한 연결고리를 의미합니다</a:t>
            </a:r>
            <a:r>
              <a:rPr lang="en-US" altLang="ko-KR" sz="1400" dirty="0" smtClean="0"/>
              <a:t>. </a:t>
            </a:r>
          </a:p>
          <a:p>
            <a:pPr>
              <a:buNone/>
            </a:pPr>
            <a:r>
              <a:rPr lang="en-US" altLang="ko-KR" sz="1400" dirty="0"/>
              <a:t>	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/>
              <a:t>	</a:t>
            </a:r>
            <a:r>
              <a:rPr lang="ko-KR" altLang="en-US" sz="1400" dirty="0" smtClean="0"/>
              <a:t>작은 의미에서는 장면 하나하나를 잘 꾸미고 엮어 흥미롭고 새로운 이야기를 창작해내는 활동이라 할 수 있습니다</a:t>
            </a:r>
            <a:r>
              <a:rPr lang="en-US" altLang="ko-KR" sz="1400" dirty="0" smtClean="0"/>
              <a:t>. </a:t>
            </a:r>
          </a:p>
          <a:p>
            <a:pPr>
              <a:buNone/>
            </a:pPr>
            <a:r>
              <a:rPr lang="en-US" altLang="ko-KR" sz="1400" dirty="0"/>
              <a:t>	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/>
              <a:t>	</a:t>
            </a:r>
            <a:r>
              <a:rPr lang="ko-KR" altLang="en-US" sz="1400" dirty="0" smtClean="0"/>
              <a:t>그리고 크게 봐서는 내가 만든 아주 재미난 이야기와 장면들을 다른 사람들에게 공유하고 이렇게 공유된 이야기는 또 다른 사람의 이야기와 합쳐져 새로운 가치와 의미를 가지는 이야기로 재창조하는 활동을 지향합니다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err="1" smtClean="0"/>
              <a:t>Storygraph</a:t>
            </a:r>
            <a:r>
              <a:rPr lang="en-US" altLang="ko-KR" sz="3200" dirty="0" smtClean="0"/>
              <a:t> | Plugs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 err="1" smtClean="0"/>
              <a:t>SceneBrowser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400" dirty="0"/>
              <a:t>	</a:t>
            </a:r>
            <a:r>
              <a:rPr lang="ko-KR" altLang="en-US" sz="1400" dirty="0" smtClean="0"/>
              <a:t>지정된 </a:t>
            </a:r>
            <a:r>
              <a:rPr lang="en-US" altLang="ko-KR" sz="1400" dirty="0" smtClean="0"/>
              <a:t>URL</a:t>
            </a:r>
            <a:r>
              <a:rPr lang="ko-KR" altLang="en-US" sz="1400" dirty="0" smtClean="0"/>
              <a:t>을 기준으로 장면 파일을 살펴볼 수 있도록 지원하는 </a:t>
            </a:r>
            <a:r>
              <a:rPr lang="en-US" altLang="ko-KR" sz="1400" dirty="0" smtClean="0"/>
              <a:t>UX plug</a:t>
            </a:r>
            <a:endParaRPr lang="en-US" altLang="ko-KR" sz="1800" dirty="0" smtClean="0"/>
          </a:p>
          <a:p>
            <a:r>
              <a:rPr lang="en-US" altLang="ko-KR" sz="1800" dirty="0" err="1" smtClean="0"/>
              <a:t>SceneClipper</a:t>
            </a:r>
            <a:endParaRPr lang="en-US" altLang="ko-KR" sz="1800" dirty="0"/>
          </a:p>
          <a:p>
            <a:pPr>
              <a:buNone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현재 보여주고 있는 장면에서 일부 영역을 지정하여 자를 수 있도록 지원하는 </a:t>
            </a:r>
            <a:r>
              <a:rPr lang="en-US" altLang="ko-KR" sz="1400" dirty="0" smtClean="0"/>
              <a:t>UX plug</a:t>
            </a:r>
            <a:endParaRPr lang="en-US" altLang="ko-KR" sz="1800" dirty="0" smtClean="0"/>
          </a:p>
          <a:p>
            <a:r>
              <a:rPr lang="en-US" altLang="ko-KR" sz="1800" dirty="0" err="1" smtClean="0"/>
              <a:t>SceneEditor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400" dirty="0"/>
              <a:t>	</a:t>
            </a:r>
            <a:r>
              <a:rPr lang="ko-KR" altLang="en-US" sz="1400" dirty="0" smtClean="0"/>
              <a:t>현재 보여주고 있는 장면을 수정할 수 있도록 지원하는 </a:t>
            </a:r>
            <a:r>
              <a:rPr lang="en-US" altLang="ko-KR" sz="1400" dirty="0" smtClean="0"/>
              <a:t>UX plug</a:t>
            </a:r>
          </a:p>
          <a:p>
            <a:pPr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문구 추가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그리기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지우기 등</a:t>
            </a:r>
            <a:r>
              <a:rPr lang="en-US" altLang="ko-KR" sz="1400" dirty="0" smtClean="0"/>
              <a:t>)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dirty="0" err="1" smtClean="0"/>
              <a:t>StoryEditor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이야기 중 특정 장면을 제거하거나 추가할 수 있고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순서를 변경할 수 있도록 지원하는 </a:t>
            </a:r>
            <a:r>
              <a:rPr lang="en-US" altLang="ko-KR" sz="1400" dirty="0" smtClean="0"/>
              <a:t>UX plug</a:t>
            </a:r>
            <a:r>
              <a:rPr lang="ko-KR" altLang="en-US" sz="1400" dirty="0" smtClean="0"/>
              <a:t> </a:t>
            </a:r>
            <a:endParaRPr lang="en-US" altLang="ko-KR" sz="1800" dirty="0" smtClean="0"/>
          </a:p>
          <a:p>
            <a:r>
              <a:rPr lang="en-US" altLang="ko-KR" sz="1800" dirty="0" err="1" smtClean="0"/>
              <a:t>StoryPlayer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ko-KR" altLang="en-US" sz="1400" dirty="0" err="1" smtClean="0"/>
              <a:t>이야기안의</a:t>
            </a:r>
            <a:r>
              <a:rPr lang="ko-KR" altLang="en-US" sz="1400" dirty="0" smtClean="0"/>
              <a:t> 장면들을 설정에 맞게 연속적으로 재생해서 보여주는 </a:t>
            </a:r>
            <a:r>
              <a:rPr lang="en-US" altLang="ko-KR" sz="1400" dirty="0" smtClean="0"/>
              <a:t>UX plug</a:t>
            </a:r>
            <a:endParaRPr lang="en-US" altLang="ko-KR" sz="1800" dirty="0" smtClean="0"/>
          </a:p>
          <a:p>
            <a:r>
              <a:rPr lang="en-US" altLang="ko-KR" sz="1800" dirty="0" err="1" smtClean="0"/>
              <a:t>StoryBoard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400" dirty="0"/>
              <a:t>	</a:t>
            </a:r>
            <a:r>
              <a:rPr lang="ko-KR" altLang="en-US" sz="1400" dirty="0" smtClean="0"/>
              <a:t>이야기를 검색하거나 공유할 수 있도록 지원해주는 </a:t>
            </a:r>
            <a:r>
              <a:rPr lang="en-US" altLang="ko-KR" sz="1400" dirty="0" smtClean="0"/>
              <a:t>UX plug</a:t>
            </a:r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ko-KR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485751" y="1916832"/>
            <a:ext cx="2118697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115616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115616" y="1916832"/>
            <a:ext cx="510457" cy="36004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62021" y="2007981"/>
            <a:ext cx="417646" cy="3190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Sc.Bro</a:t>
            </a:r>
            <a:endParaRPr lang="en-US" altLang="ko-KR" sz="1000" dirty="0" smtClean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162021" y="2737176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162021" y="3101774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62021" y="346637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smtClean="0"/>
              <a:t>Ply</a:t>
            </a:r>
            <a:endParaRPr lang="ko-KR" altLang="en-US" sz="1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1162021" y="3830969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Brd</a:t>
            </a:r>
            <a:endParaRPr lang="ko-KR" altLang="en-US" sz="1000" dirty="0"/>
          </a:p>
        </p:txBody>
      </p: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err="1" smtClean="0"/>
              <a:t>Storygraph</a:t>
            </a:r>
            <a:r>
              <a:rPr lang="en-US" altLang="ko-KR" sz="3200" dirty="0" smtClean="0"/>
              <a:t> | </a:t>
            </a:r>
            <a:r>
              <a:rPr lang="en-US" altLang="ko-KR" sz="3200" dirty="0" err="1" smtClean="0"/>
              <a:t>SceneBrowser</a:t>
            </a:r>
            <a:endParaRPr lang="ko-KR" altLang="en-US" sz="3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68574" y="2358405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Clp</a:t>
            </a:r>
            <a:endParaRPr lang="ko-KR" altLang="en-US" sz="10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763688" y="2852936"/>
            <a:ext cx="1224136" cy="1656184"/>
          </a:xfrm>
          <a:prstGeom prst="roundRect">
            <a:avLst>
              <a:gd name="adj" fmla="val 1044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Browser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635896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660232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635896" y="2204864"/>
            <a:ext cx="1584176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4355976" y="3573016"/>
            <a:ext cx="72008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6228184" y="4581128"/>
            <a:ext cx="72008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5364088" y="2204864"/>
            <a:ext cx="36004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077767" y="1916832"/>
            <a:ext cx="510457" cy="36004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6124172" y="2007981"/>
            <a:ext cx="417646" cy="3190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Sc.Bro</a:t>
            </a:r>
            <a:endParaRPr lang="en-US" altLang="ko-KR" sz="1000" dirty="0" smtClean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6124172" y="2737176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6124172" y="3101774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6124172" y="346637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smtClean="0"/>
              <a:t>Ply</a:t>
            </a:r>
            <a:endParaRPr lang="ko-KR" altLang="en-US" sz="10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6124172" y="3830969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Brd</a:t>
            </a:r>
            <a:endParaRPr lang="ko-KR" altLang="en-US" sz="10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6130725" y="2358405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Clp</a:t>
            </a:r>
            <a:endParaRPr lang="ko-KR" altLang="en-US" sz="1000" dirty="0"/>
          </a:p>
        </p:txBody>
      </p:sp>
      <p:sp>
        <p:nvSpPr>
          <p:cNvPr id="80" name="타원 79"/>
          <p:cNvSpPr/>
          <p:nvPr/>
        </p:nvSpPr>
        <p:spPr>
          <a:xfrm>
            <a:off x="1403648" y="1988840"/>
            <a:ext cx="216024" cy="216024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1115616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259632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228184" y="1916832"/>
            <a:ext cx="2118697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115616" y="1916832"/>
            <a:ext cx="510457" cy="36004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62021" y="200798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Sc.Bro</a:t>
            </a:r>
            <a:endParaRPr lang="en-US" altLang="ko-KR" sz="1000" dirty="0" smtClean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162021" y="2737176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162021" y="3101774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62021" y="346637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smtClean="0"/>
              <a:t>Ply</a:t>
            </a:r>
            <a:endParaRPr lang="ko-KR" altLang="en-US" sz="1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1162021" y="3830969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Brd</a:t>
            </a:r>
            <a:endParaRPr lang="ko-KR" altLang="en-US" sz="1000" dirty="0"/>
          </a:p>
        </p:txBody>
      </p: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err="1" smtClean="0"/>
              <a:t>Storygraph</a:t>
            </a:r>
            <a:r>
              <a:rPr lang="en-US" altLang="ko-KR" sz="3200" dirty="0" smtClean="0"/>
              <a:t> | </a:t>
            </a:r>
            <a:r>
              <a:rPr lang="en-US" altLang="ko-KR" sz="3200" dirty="0" err="1" smtClean="0"/>
              <a:t>SceneClipper</a:t>
            </a:r>
            <a:endParaRPr lang="ko-KR" altLang="en-US" sz="3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68574" y="2358405"/>
            <a:ext cx="417646" cy="3190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Clp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3635896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402665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907704" y="2708920"/>
            <a:ext cx="936104" cy="1728192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6" idx="1"/>
            <a:endCxn id="26" idx="3"/>
          </p:cNvCxnSpPr>
          <p:nvPr/>
        </p:nvCxnSpPr>
        <p:spPr>
          <a:xfrm>
            <a:off x="1907704" y="3573016"/>
            <a:ext cx="93610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6" idx="0"/>
            <a:endCxn id="26" idx="2"/>
          </p:cNvCxnSpPr>
          <p:nvPr/>
        </p:nvCxnSpPr>
        <p:spPr>
          <a:xfrm>
            <a:off x="2375756" y="2708920"/>
            <a:ext cx="0" cy="17281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779912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923928" y="2420888"/>
            <a:ext cx="936104" cy="1728192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>
            <a:stCxn id="33" idx="1"/>
            <a:endCxn id="33" idx="3"/>
          </p:cNvCxnSpPr>
          <p:nvPr/>
        </p:nvCxnSpPr>
        <p:spPr>
          <a:xfrm>
            <a:off x="3923928" y="3284984"/>
            <a:ext cx="93610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3" idx="0"/>
            <a:endCxn id="33" idx="2"/>
          </p:cNvCxnSpPr>
          <p:nvPr/>
        </p:nvCxnSpPr>
        <p:spPr>
          <a:xfrm>
            <a:off x="4391980" y="2420888"/>
            <a:ext cx="0" cy="17281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 flipV="1">
            <a:off x="4644008" y="3717032"/>
            <a:ext cx="432048" cy="72008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546681" y="2420888"/>
            <a:ext cx="576064" cy="1080120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>
            <a:stCxn id="40" idx="1"/>
            <a:endCxn id="40" idx="3"/>
          </p:cNvCxnSpPr>
          <p:nvPr/>
        </p:nvCxnSpPr>
        <p:spPr>
          <a:xfrm>
            <a:off x="6546681" y="2960948"/>
            <a:ext cx="5760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40" idx="0"/>
            <a:endCxn id="40" idx="2"/>
          </p:cNvCxnSpPr>
          <p:nvPr/>
        </p:nvCxnSpPr>
        <p:spPr>
          <a:xfrm>
            <a:off x="6834713" y="2420888"/>
            <a:ext cx="0" cy="10801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 flipV="1">
            <a:off x="6906721" y="3140968"/>
            <a:ext cx="216024" cy="36004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hape 47"/>
          <p:cNvCxnSpPr>
            <a:stCxn id="21" idx="3"/>
          </p:cNvCxnSpPr>
          <p:nvPr/>
        </p:nvCxnSpPr>
        <p:spPr>
          <a:xfrm>
            <a:off x="1586220" y="2517917"/>
            <a:ext cx="753532" cy="1055099"/>
          </a:xfrm>
          <a:prstGeom prst="curvedConnector2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1115616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259632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228184" y="1916832"/>
            <a:ext cx="2118697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115616" y="1916832"/>
            <a:ext cx="510457" cy="36004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62021" y="200798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Sc.Bro</a:t>
            </a:r>
            <a:endParaRPr lang="en-US" altLang="ko-KR" sz="1000" dirty="0" smtClean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162021" y="2737176"/>
            <a:ext cx="417646" cy="3190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Bb.</a:t>
            </a:r>
          </a:p>
          <a:p>
            <a:pPr algn="ctr"/>
            <a:r>
              <a:rPr lang="en-US" altLang="ko-KR" sz="1000" dirty="0" err="1" smtClean="0"/>
              <a:t>Fnt</a:t>
            </a:r>
            <a:endParaRPr lang="en-US" altLang="ko-KR" sz="1000" dirty="0" smtClean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162021" y="3101774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62021" y="346637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smtClean="0"/>
              <a:t>Ply</a:t>
            </a:r>
            <a:endParaRPr lang="ko-KR" altLang="en-US" sz="1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1162021" y="3830969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Brd</a:t>
            </a:r>
            <a:endParaRPr lang="ko-KR" altLang="en-US" sz="1000" dirty="0"/>
          </a:p>
        </p:txBody>
      </p: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err="1" smtClean="0"/>
              <a:t>Storygraph</a:t>
            </a:r>
            <a:r>
              <a:rPr lang="en-US" altLang="ko-KR" sz="3200" dirty="0" smtClean="0"/>
              <a:t> | </a:t>
            </a:r>
            <a:r>
              <a:rPr lang="en-US" altLang="ko-KR" sz="3200" dirty="0" err="1" smtClean="0"/>
              <a:t>BubbleFont</a:t>
            </a:r>
            <a:r>
              <a:rPr lang="en-US" altLang="ko-KR" sz="3200" dirty="0" smtClean="0"/>
              <a:t>(</a:t>
            </a:r>
            <a:r>
              <a:rPr lang="en-US" altLang="ko-KR" sz="3200" dirty="0" err="1" smtClean="0"/>
              <a:t>SceneEditor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68574" y="2358405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Clp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3635896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402665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779912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051720" y="2996952"/>
            <a:ext cx="936104" cy="288032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499992" y="2996952"/>
            <a:ext cx="936104" cy="288032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Tempus Sans ITC" pitchFamily="82" charset="0"/>
              </a:rPr>
              <a:t>Zzz</a:t>
            </a:r>
            <a:r>
              <a:rPr lang="en-US" altLang="ko-KR" dirty="0" smtClean="0">
                <a:latin typeface="Tempus Sans ITC" pitchFamily="82" charset="0"/>
              </a:rPr>
              <a:t>..</a:t>
            </a:r>
            <a:endParaRPr lang="ko-KR" altLang="en-US" dirty="0">
              <a:latin typeface="Tempus Sans ITC" pitchFamily="82" charset="0"/>
            </a:endParaRPr>
          </a:p>
        </p:txBody>
      </p:sp>
      <p:cxnSp>
        <p:nvCxnSpPr>
          <p:cNvPr id="48" name="Shape 47"/>
          <p:cNvCxnSpPr>
            <a:stCxn id="49" idx="3"/>
            <a:endCxn id="27" idx="1"/>
          </p:cNvCxnSpPr>
          <p:nvPr/>
        </p:nvCxnSpPr>
        <p:spPr>
          <a:xfrm>
            <a:off x="1579667" y="2896688"/>
            <a:ext cx="472053" cy="244280"/>
          </a:xfrm>
          <a:prstGeom prst="curved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635896" y="3933056"/>
            <a:ext cx="2088232" cy="158417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Overlay Keypad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6588224" y="3933056"/>
            <a:ext cx="936104" cy="288032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Tempus Sans ITC" pitchFamily="82" charset="0"/>
              </a:rPr>
              <a:t>Zzz</a:t>
            </a:r>
            <a:r>
              <a:rPr lang="en-US" altLang="ko-KR" dirty="0" smtClean="0">
                <a:latin typeface="Tempus Sans ITC" pitchFamily="82" charset="0"/>
              </a:rPr>
              <a:t>..</a:t>
            </a:r>
            <a:endParaRPr lang="ko-KR" altLang="en-US" dirty="0">
              <a:latin typeface="Tempus Sans ITC" pitchFamily="82" charset="0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H="1">
            <a:off x="7236296" y="3068960"/>
            <a:ext cx="504056" cy="100811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611560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55576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228185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11560" y="1916832"/>
            <a:ext cx="510457" cy="36004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657965" y="200798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Sc.Bro</a:t>
            </a:r>
            <a:endParaRPr lang="en-US" altLang="ko-KR" sz="1000" dirty="0" smtClean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57965" y="2737176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Bb.</a:t>
            </a:r>
          </a:p>
          <a:p>
            <a:pPr algn="ctr"/>
            <a:r>
              <a:rPr lang="en-US" altLang="ko-KR" sz="1000" dirty="0" err="1" smtClean="0"/>
              <a:t>Fnt</a:t>
            </a:r>
            <a:endParaRPr lang="en-US" altLang="ko-KR" sz="1000" dirty="0" smtClean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57965" y="3101774"/>
            <a:ext cx="417646" cy="3190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657965" y="346637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smtClean="0"/>
              <a:t>Ply</a:t>
            </a:r>
            <a:endParaRPr lang="ko-KR" altLang="en-US" sz="1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657965" y="3830969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Brd</a:t>
            </a:r>
            <a:endParaRPr lang="ko-KR" altLang="en-US" sz="1000" dirty="0"/>
          </a:p>
        </p:txBody>
      </p: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err="1" smtClean="0"/>
              <a:t>Storygraph</a:t>
            </a:r>
            <a:r>
              <a:rPr lang="en-US" altLang="ko-KR" sz="3200" dirty="0" smtClean="0"/>
              <a:t> | </a:t>
            </a:r>
            <a:r>
              <a:rPr lang="en-US" altLang="ko-KR" sz="3200" dirty="0" err="1" smtClean="0"/>
              <a:t>StoryEditor</a:t>
            </a:r>
            <a:endParaRPr lang="ko-KR" altLang="en-US" sz="3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64518" y="2358405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Clp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3635896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402665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779912" y="2204864"/>
            <a:ext cx="1800200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Shape 47"/>
          <p:cNvCxnSpPr>
            <a:stCxn id="50" idx="3"/>
            <a:endCxn id="26" idx="0"/>
          </p:cNvCxnSpPr>
          <p:nvPr/>
        </p:nvCxnSpPr>
        <p:spPr>
          <a:xfrm>
            <a:off x="1075611" y="3261286"/>
            <a:ext cx="832093" cy="1679882"/>
          </a:xfrm>
          <a:prstGeom prst="curvedConnector2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115616" y="4941168"/>
            <a:ext cx="1584176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635896" y="4941168"/>
            <a:ext cx="2088232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059832" y="1916832"/>
            <a:ext cx="510457" cy="36004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106237" y="200798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Sc.Bro</a:t>
            </a:r>
            <a:endParaRPr lang="en-US" altLang="ko-KR" sz="1000" dirty="0" smtClean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106237" y="2737176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Bb.</a:t>
            </a:r>
          </a:p>
          <a:p>
            <a:pPr algn="ctr"/>
            <a:r>
              <a:rPr lang="en-US" altLang="ko-KR" sz="1000" dirty="0" err="1" smtClean="0"/>
              <a:t>Fnt</a:t>
            </a:r>
            <a:endParaRPr lang="en-US" altLang="ko-KR" sz="1000" dirty="0" smtClean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106237" y="3101774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Edt</a:t>
            </a:r>
            <a:endParaRPr lang="ko-KR" altLang="en-US" sz="10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06237" y="346637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smtClean="0"/>
              <a:t>Ply</a:t>
            </a:r>
            <a:endParaRPr lang="ko-KR" altLang="en-US" sz="10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106237" y="3830969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St.</a:t>
            </a:r>
          </a:p>
          <a:p>
            <a:pPr algn="ctr"/>
            <a:r>
              <a:rPr lang="en-US" altLang="ko-KR" sz="1000" dirty="0" err="1" smtClean="0"/>
              <a:t>Brd</a:t>
            </a:r>
            <a:endParaRPr lang="ko-KR" altLang="en-US" sz="10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112790" y="2358405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Sc.</a:t>
            </a:r>
          </a:p>
          <a:p>
            <a:pPr algn="ctr"/>
            <a:r>
              <a:rPr lang="en-US" altLang="ko-KR" sz="1000" dirty="0" err="1" smtClean="0"/>
              <a:t>Clp</a:t>
            </a:r>
            <a:endParaRPr lang="ko-KR" altLang="en-US" sz="1000" dirty="0"/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3419872" y="4365104"/>
            <a:ext cx="504056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3923928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5400000">
            <a:off x="3563888" y="5157192"/>
            <a:ext cx="432048" cy="14401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211960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4499992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4788024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076056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364088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228184" y="4941168"/>
            <a:ext cx="2088232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516216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 rot="5400000">
            <a:off x="6156176" y="5157192"/>
            <a:ext cx="432048" cy="14401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6804248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7092280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7380312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7668344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7956376" y="5013176"/>
            <a:ext cx="21602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구부러진 연결선 25"/>
          <p:cNvCxnSpPr>
            <a:endCxn id="54" idx="1"/>
          </p:cNvCxnSpPr>
          <p:nvPr/>
        </p:nvCxnSpPr>
        <p:spPr>
          <a:xfrm rot="5400000">
            <a:off x="3599892" y="4185084"/>
            <a:ext cx="1656184" cy="432048"/>
          </a:xfrm>
          <a:prstGeom prst="curvedConnector4">
            <a:avLst>
              <a:gd name="adj1" fmla="val 43478"/>
              <a:gd name="adj2" fmla="val 152911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25"/>
          <p:cNvCxnSpPr>
            <a:stCxn id="55" idx="3"/>
            <a:endCxn id="61" idx="3"/>
          </p:cNvCxnSpPr>
          <p:nvPr/>
        </p:nvCxnSpPr>
        <p:spPr>
          <a:xfrm>
            <a:off x="4716016" y="5229200"/>
            <a:ext cx="576064" cy="12700"/>
          </a:xfrm>
          <a:prstGeom prst="curvedConnector5">
            <a:avLst>
              <a:gd name="adj1" fmla="val 31250"/>
              <a:gd name="adj2" fmla="val 3500976"/>
              <a:gd name="adj3" fmla="val 139683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6300192" y="5085184"/>
            <a:ext cx="216024" cy="216024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각 삼각형 84"/>
          <p:cNvSpPr/>
          <p:nvPr/>
        </p:nvSpPr>
        <p:spPr>
          <a:xfrm rot="5400000">
            <a:off x="6620374" y="4404962"/>
            <a:ext cx="727788" cy="648072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/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660231" y="3429000"/>
            <a:ext cx="648073" cy="936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곱셈 기호 55"/>
          <p:cNvSpPr/>
          <p:nvPr/>
        </p:nvSpPr>
        <p:spPr>
          <a:xfrm>
            <a:off x="4325496" y="4967456"/>
            <a:ext cx="144016" cy="14401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History</a:t>
            </a:r>
            <a:endParaRPr lang="ko-KR" altLang="en-US" sz="3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283613"/>
              </p:ext>
            </p:extLst>
          </p:nvPr>
        </p:nvGraphicFramePr>
        <p:xfrm>
          <a:off x="539552" y="1628798"/>
          <a:ext cx="8064897" cy="217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4008446"/>
                <a:gridCol w="2688299"/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날짜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내용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작성자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2012.12.21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</a:rPr>
                        <a:t>초안 작성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</a:rPr>
                        <a:t>김태훈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2012.12.27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Appear UX Overview </a:t>
                      </a:r>
                      <a:r>
                        <a:rPr lang="ko-KR" altLang="en-US" sz="1000" dirty="0" smtClean="0">
                          <a:latin typeface="+mn-lt"/>
                        </a:rPr>
                        <a:t>추가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</a:rPr>
                        <a:t>김태훈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2012.12.30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Appear UX Overview </a:t>
                      </a:r>
                      <a:r>
                        <a:rPr lang="ko-KR" altLang="en-US" sz="1000" dirty="0" smtClean="0">
                          <a:latin typeface="+mn-lt"/>
                        </a:rPr>
                        <a:t>수정</a:t>
                      </a:r>
                      <a:endParaRPr lang="en-US" altLang="ko-KR" sz="100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latin typeface="+mn-lt"/>
                        </a:rPr>
                        <a:t> - </a:t>
                      </a:r>
                      <a:r>
                        <a:rPr lang="en-US" altLang="ko-KR" sz="1000" dirty="0" err="1" smtClean="0">
                          <a:latin typeface="+mn-lt"/>
                        </a:rPr>
                        <a:t>AppearUX</a:t>
                      </a:r>
                      <a:r>
                        <a:rPr lang="en-US" altLang="ko-KR" sz="1000" dirty="0" smtClean="0">
                          <a:latin typeface="+mn-lt"/>
                        </a:rPr>
                        <a:t>,</a:t>
                      </a:r>
                      <a:r>
                        <a:rPr lang="en-US" altLang="ko-KR" sz="1000" baseline="0" dirty="0" smtClean="0">
                          <a:latin typeface="+mn-lt"/>
                        </a:rPr>
                        <a:t> Controls, Touch </a:t>
                      </a:r>
                      <a:r>
                        <a:rPr lang="ko-KR" altLang="en-US" sz="1000" baseline="0" dirty="0" smtClean="0">
                          <a:latin typeface="+mn-lt"/>
                        </a:rPr>
                        <a:t>추가</a:t>
                      </a:r>
                      <a:endParaRPr lang="en-US" altLang="ko-KR" sz="1000" baseline="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latin typeface="+mn-lt"/>
                        </a:rPr>
                        <a:t> - Graphics</a:t>
                      </a:r>
                      <a:r>
                        <a:rPr lang="ko-KR" altLang="en-US" sz="1000" baseline="0" dirty="0" smtClean="0">
                          <a:latin typeface="+mn-lt"/>
                        </a:rPr>
                        <a:t>에 </a:t>
                      </a:r>
                      <a:r>
                        <a:rPr lang="en-US" altLang="ko-KR" sz="1000" baseline="0" dirty="0" err="1" smtClean="0">
                          <a:latin typeface="+mn-lt"/>
                        </a:rPr>
                        <a:t>RenderGraph</a:t>
                      </a:r>
                      <a:r>
                        <a:rPr lang="en-US" altLang="ko-KR" sz="10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lt"/>
                        </a:rPr>
                        <a:t>추가</a:t>
                      </a:r>
                      <a:endParaRPr lang="en-US" altLang="ko-KR" sz="10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lt"/>
                        </a:rPr>
                        <a:t>김태훈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</a:tr>
              <a:tr h="260216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lt"/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lt"/>
                      </a:endParaRPr>
                    </a:p>
                  </a:txBody>
                  <a:tcPr/>
                </a:tc>
              </a:tr>
              <a:tr h="260216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38"/>
          <p:cNvSpPr/>
          <p:nvPr/>
        </p:nvSpPr>
        <p:spPr>
          <a:xfrm>
            <a:off x="2929217" y="1577788"/>
            <a:ext cx="4631115" cy="1627721"/>
          </a:xfrm>
          <a:prstGeom prst="roundRect">
            <a:avLst>
              <a:gd name="adj" fmla="val 59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Controls</a:t>
            </a:r>
            <a:endParaRPr lang="ko-KR" altLang="en-US" sz="10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059832" y="1937829"/>
            <a:ext cx="2952328" cy="1111882"/>
          </a:xfrm>
          <a:prstGeom prst="roundRect">
            <a:avLst>
              <a:gd name="adj" fmla="val 9991"/>
            </a:avLst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b="1" dirty="0" err="1" smtClean="0"/>
              <a:t>MainControl</a:t>
            </a:r>
            <a:endParaRPr lang="ko-KR" altLang="en-US" sz="10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Overview</a:t>
            </a:r>
            <a:endParaRPr lang="ko-KR" altLang="en-US" sz="3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300192" y="3783508"/>
            <a:ext cx="2520280" cy="2304256"/>
          </a:xfrm>
          <a:prstGeom prst="roundRect">
            <a:avLst>
              <a:gd name="adj" fmla="val 59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Animation</a:t>
            </a:r>
            <a:endParaRPr lang="ko-KR" altLang="en-US" sz="10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67744" y="3783508"/>
            <a:ext cx="3915122" cy="2304256"/>
          </a:xfrm>
          <a:prstGeom prst="roundRect">
            <a:avLst>
              <a:gd name="adj" fmla="val 59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Graphics</a:t>
            </a:r>
            <a:endParaRPr lang="ko-KR" altLang="en-US" sz="1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3528" y="3783508"/>
            <a:ext cx="1800200" cy="2304255"/>
          </a:xfrm>
          <a:prstGeom prst="roundRect">
            <a:avLst>
              <a:gd name="adj" fmla="val 59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dirty="0" smtClean="0"/>
              <a:t>Touch</a:t>
            </a:r>
            <a:endParaRPr lang="ko-KR" altLang="en-US" sz="1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411760" y="4703414"/>
            <a:ext cx="864096" cy="432048"/>
          </a:xfrm>
          <a:prstGeom prst="round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Surface</a:t>
            </a:r>
            <a:endParaRPr lang="ko-KR" altLang="en-US" sz="10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44183" y="4285257"/>
            <a:ext cx="864096" cy="432048"/>
          </a:xfrm>
          <a:prstGeom prst="round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/>
              <a:t>AnimationManager</a:t>
            </a:r>
            <a:endParaRPr lang="ko-KR" altLang="en-US" sz="10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87624" y="2150342"/>
            <a:ext cx="1080120" cy="477170"/>
          </a:xfrm>
          <a:prstGeom prst="roundRect">
            <a:avLst>
              <a:gd name="adj" fmla="val 7168"/>
            </a:avLst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/>
              <a:t>AppearUX</a:t>
            </a:r>
            <a:endParaRPr lang="ko-KR" altLang="en-US" sz="10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11760" y="4112667"/>
            <a:ext cx="864096" cy="432048"/>
          </a:xfrm>
          <a:prstGeom prst="round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Renderer</a:t>
            </a:r>
            <a:endParaRPr lang="ko-KR" altLang="en-US" sz="10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220072" y="5373216"/>
            <a:ext cx="864096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Model</a:t>
            </a:r>
          </a:p>
          <a:p>
            <a:pPr algn="ctr"/>
            <a:r>
              <a:rPr lang="en-US" altLang="ko-KR" sz="1000" dirty="0" smtClean="0"/>
              <a:t>/ Node</a:t>
            </a:r>
            <a:endParaRPr lang="ko-KR" altLang="en-US" sz="10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48064" y="5310336"/>
            <a:ext cx="864096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Model</a:t>
            </a:r>
          </a:p>
          <a:p>
            <a:pPr algn="ctr"/>
            <a:r>
              <a:rPr lang="en-US" altLang="ko-KR" sz="1000" dirty="0" smtClean="0"/>
              <a:t>/ Node</a:t>
            </a:r>
            <a:endParaRPr lang="ko-KR" altLang="en-US" sz="10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20072" y="4187180"/>
            <a:ext cx="864096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Mesh</a:t>
            </a:r>
            <a:endParaRPr lang="ko-KR" altLang="en-US" sz="10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48064" y="4115172"/>
            <a:ext cx="864096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Mesh</a:t>
            </a:r>
            <a:endParaRPr lang="ko-KR" altLang="en-US" sz="10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483768" y="5367684"/>
            <a:ext cx="864096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Scene</a:t>
            </a:r>
            <a:endParaRPr lang="ko-KR" altLang="en-US" sz="10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11760" y="5291459"/>
            <a:ext cx="864096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Scene</a:t>
            </a:r>
            <a:endParaRPr lang="ko-KR" altLang="en-US" sz="10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220072" y="4763244"/>
            <a:ext cx="864096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Material</a:t>
            </a:r>
            <a:endParaRPr lang="ko-KR" altLang="en-US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46576" y="4687019"/>
            <a:ext cx="864096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Material</a:t>
            </a:r>
            <a:endParaRPr lang="ko-KR" altLang="en-US" sz="10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5536" y="4107186"/>
            <a:ext cx="1584176" cy="432048"/>
          </a:xfrm>
          <a:prstGeom prst="roundRect">
            <a:avLst/>
          </a:prstGeom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/>
              <a:t>TouchManager</a:t>
            </a:r>
            <a:endParaRPr lang="ko-KR" altLang="en-US" sz="100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747495" y="4935636"/>
            <a:ext cx="864096" cy="432048"/>
          </a:xfrm>
          <a:prstGeom prst="roundRect">
            <a:avLst/>
          </a:prstGeom>
          <a:solidFill>
            <a:schemeClr val="lt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AnimationTarget</a:t>
            </a:r>
            <a:endParaRPr lang="ko-KR" altLang="en-US" sz="10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544183" y="5507483"/>
            <a:ext cx="86409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AnimationProperty</a:t>
            </a:r>
            <a:endParaRPr lang="ko-KR" altLang="en-US" sz="10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614914" y="4935636"/>
            <a:ext cx="86409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Animation</a:t>
            </a:r>
            <a:endParaRPr lang="ko-KR" altLang="en-US" sz="10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544530" y="4863628"/>
            <a:ext cx="86409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Animation</a:t>
            </a:r>
            <a:endParaRPr lang="ko-KR" altLang="en-US" sz="1000" dirty="0"/>
          </a:p>
        </p:txBody>
      </p:sp>
      <p:cxnSp>
        <p:nvCxnSpPr>
          <p:cNvPr id="36" name="꺾인 연결선 35"/>
          <p:cNvCxnSpPr>
            <a:stCxn id="12" idx="2"/>
            <a:endCxn id="5" idx="0"/>
          </p:cNvCxnSpPr>
          <p:nvPr/>
        </p:nvCxnSpPr>
        <p:spPr>
          <a:xfrm rot="16200000" flipH="1">
            <a:off x="2398496" y="1956699"/>
            <a:ext cx="1155996" cy="2497621"/>
          </a:xfrm>
          <a:prstGeom prst="bentConnector3">
            <a:avLst>
              <a:gd name="adj1" fmla="val 7224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2" idx="2"/>
            <a:endCxn id="4" idx="0"/>
          </p:cNvCxnSpPr>
          <p:nvPr/>
        </p:nvCxnSpPr>
        <p:spPr>
          <a:xfrm rot="16200000" flipH="1">
            <a:off x="4066010" y="289186"/>
            <a:ext cx="1155996" cy="5832648"/>
          </a:xfrm>
          <a:prstGeom prst="bentConnector3">
            <a:avLst>
              <a:gd name="adj1" fmla="val 72247"/>
            </a:avLst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12" idx="2"/>
            <a:endCxn id="6" idx="0"/>
          </p:cNvCxnSpPr>
          <p:nvPr/>
        </p:nvCxnSpPr>
        <p:spPr>
          <a:xfrm rot="5400000">
            <a:off x="897658" y="2953482"/>
            <a:ext cx="1155996" cy="504056"/>
          </a:xfrm>
          <a:prstGeom prst="bentConnector3">
            <a:avLst>
              <a:gd name="adj1" fmla="val 72247"/>
            </a:avLst>
          </a:prstGeom>
          <a:ln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6300688" y="2015120"/>
            <a:ext cx="1145479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Control</a:t>
            </a:r>
            <a:endParaRPr lang="ko-KR" altLang="en-US" sz="10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232425" y="1937829"/>
            <a:ext cx="1145479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Control</a:t>
            </a:r>
            <a:endParaRPr lang="ko-KR" altLang="en-US" sz="10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319739" y="2572134"/>
            <a:ext cx="1126428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Layout</a:t>
            </a:r>
            <a:endParaRPr lang="ko-KR" altLang="en-US" sz="10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228184" y="2504493"/>
            <a:ext cx="115110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Layout</a:t>
            </a:r>
            <a:endParaRPr lang="ko-KR" altLang="en-US" sz="10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178856" y="2248624"/>
            <a:ext cx="1209280" cy="33356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DragAndDrop</a:t>
            </a:r>
            <a:endParaRPr lang="ko-KR" altLang="en-US" sz="10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95536" y="4652013"/>
            <a:ext cx="1584176" cy="1297267"/>
          </a:xfrm>
          <a:prstGeom prst="roundRect">
            <a:avLst>
              <a:gd name="adj" fmla="val 809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TouchGraph</a:t>
            </a:r>
            <a:endParaRPr lang="ko-KR" altLang="en-US" sz="10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467543" y="4983062"/>
            <a:ext cx="1296144" cy="732984"/>
          </a:xfrm>
          <a:prstGeom prst="roundRect">
            <a:avLst>
              <a:gd name="adj" fmla="val 1107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TouchTarget</a:t>
            </a:r>
            <a:endParaRPr lang="ko-KR" altLang="en-US" sz="10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520533" y="5223406"/>
            <a:ext cx="1152128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TouchHandler</a:t>
            </a:r>
            <a:endParaRPr lang="ko-KR" altLang="en-US" sz="10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539551" y="5055070"/>
            <a:ext cx="1296144" cy="732984"/>
          </a:xfrm>
          <a:prstGeom prst="roundRect">
            <a:avLst>
              <a:gd name="adj" fmla="val 1107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TouchTarget</a:t>
            </a:r>
            <a:endParaRPr lang="ko-KR" altLang="en-US" sz="10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592541" y="5295414"/>
            <a:ext cx="1152128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TouchHandler</a:t>
            </a:r>
            <a:endParaRPr lang="ko-KR" altLang="en-US" sz="10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619943" y="5135462"/>
            <a:ext cx="1296144" cy="732984"/>
          </a:xfrm>
          <a:prstGeom prst="roundRect">
            <a:avLst>
              <a:gd name="adj" fmla="val 1107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TouchTarget</a:t>
            </a:r>
            <a:endParaRPr lang="ko-KR" altLang="en-US" sz="10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72933" y="5375806"/>
            <a:ext cx="1152128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TouchHandler</a:t>
            </a:r>
            <a:endParaRPr lang="ko-KR" altLang="en-US" sz="1000" dirty="0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178856" y="2617661"/>
            <a:ext cx="1216498" cy="3644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MainTouchGraph</a:t>
            </a:r>
            <a:endParaRPr lang="ko-KR" altLang="en-US" sz="1000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4457696" y="2248625"/>
            <a:ext cx="1410448" cy="3335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MainScene</a:t>
            </a:r>
            <a:endParaRPr lang="ko-KR" altLang="en-US" sz="1000" dirty="0"/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3491880" y="4107186"/>
            <a:ext cx="1584176" cy="1297267"/>
          </a:xfrm>
          <a:prstGeom prst="roundRect">
            <a:avLst>
              <a:gd name="adj" fmla="val 809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RenderGraph</a:t>
            </a:r>
            <a:endParaRPr lang="ko-KR" altLang="en-US" sz="1000" dirty="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3563887" y="4438235"/>
            <a:ext cx="1296144" cy="732984"/>
          </a:xfrm>
          <a:prstGeom prst="roundRect">
            <a:avLst>
              <a:gd name="adj" fmla="val 1107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TouchTarget</a:t>
            </a:r>
            <a:endParaRPr lang="ko-KR" altLang="en-US" sz="1000" dirty="0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3616877" y="4678579"/>
            <a:ext cx="1152128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TouchHandler</a:t>
            </a:r>
            <a:endParaRPr lang="ko-KR" altLang="en-US" sz="1000" dirty="0"/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3635895" y="4510243"/>
            <a:ext cx="1296144" cy="732984"/>
          </a:xfrm>
          <a:prstGeom prst="roundRect">
            <a:avLst>
              <a:gd name="adj" fmla="val 1107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TouchTarget</a:t>
            </a:r>
            <a:endParaRPr lang="ko-KR" altLang="en-US" sz="1000" dirty="0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3688885" y="4750587"/>
            <a:ext cx="1152128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TouchHandler</a:t>
            </a:r>
            <a:endParaRPr lang="ko-KR" altLang="en-US" sz="1000" dirty="0"/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3716287" y="4590635"/>
            <a:ext cx="1296144" cy="732984"/>
          </a:xfrm>
          <a:prstGeom prst="roundRect">
            <a:avLst>
              <a:gd name="adj" fmla="val 1107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RenderTarget</a:t>
            </a:r>
            <a:endParaRPr lang="ko-KR" altLang="en-US" sz="1000" dirty="0"/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3769277" y="4830979"/>
            <a:ext cx="1152128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RenderModel</a:t>
            </a:r>
            <a:endParaRPr lang="ko-KR" altLang="en-US" sz="1000" dirty="0"/>
          </a:p>
        </p:txBody>
      </p:sp>
      <p:cxnSp>
        <p:nvCxnSpPr>
          <p:cNvPr id="140" name="꺾인 연결선 139"/>
          <p:cNvCxnSpPr>
            <a:stCxn id="15" idx="3"/>
            <a:endCxn id="129" idx="1"/>
          </p:cNvCxnSpPr>
          <p:nvPr/>
        </p:nvCxnSpPr>
        <p:spPr>
          <a:xfrm flipV="1">
            <a:off x="3275856" y="4755820"/>
            <a:ext cx="216024" cy="75166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2" name="꺾인 연결선 141"/>
          <p:cNvCxnSpPr>
            <a:stCxn id="135" idx="2"/>
            <a:endCxn id="18" idx="1"/>
          </p:cNvCxnSpPr>
          <p:nvPr/>
        </p:nvCxnSpPr>
        <p:spPr>
          <a:xfrm rot="16200000" flipH="1">
            <a:off x="4615036" y="4993331"/>
            <a:ext cx="263333" cy="80272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5" name="모서리가 둥근 직사각형 144"/>
          <p:cNvSpPr/>
          <p:nvPr/>
        </p:nvSpPr>
        <p:spPr>
          <a:xfrm>
            <a:off x="4457696" y="2617662"/>
            <a:ext cx="1410448" cy="3644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MainRenderGraph</a:t>
            </a:r>
            <a:endParaRPr lang="ko-KR" altLang="en-US" sz="1000" dirty="0"/>
          </a:p>
        </p:txBody>
      </p:sp>
      <p:cxnSp>
        <p:nvCxnSpPr>
          <p:cNvPr id="168" name="꺾인 연결선 167"/>
          <p:cNvCxnSpPr>
            <a:stCxn id="39" idx="1"/>
            <a:endCxn id="12" idx="3"/>
          </p:cNvCxnSpPr>
          <p:nvPr/>
        </p:nvCxnSpPr>
        <p:spPr>
          <a:xfrm rot="10800000">
            <a:off x="2267745" y="2388927"/>
            <a:ext cx="661473" cy="272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89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</a:t>
            </a:r>
            <a:r>
              <a:rPr lang="en-US" altLang="ko-KR" sz="3200" dirty="0" smtClean="0"/>
              <a:t>G</a:t>
            </a:r>
            <a:r>
              <a:rPr lang="en-US" altLang="ko-KR" sz="3200" dirty="0" smtClean="0"/>
              <a:t>raph </a:t>
            </a:r>
            <a:r>
              <a:rPr lang="en-US" altLang="ko-KR" sz="3200" dirty="0"/>
              <a:t>based </a:t>
            </a:r>
            <a:r>
              <a:rPr lang="en-US" altLang="ko-KR" sz="3200" dirty="0" smtClean="0"/>
              <a:t>UX</a:t>
            </a:r>
            <a:endParaRPr lang="ko-KR" altLang="en-US" sz="32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539553" y="1484784"/>
            <a:ext cx="3078816" cy="5132369"/>
            <a:chOff x="539552" y="1628800"/>
            <a:chExt cx="3844471" cy="6408712"/>
          </a:xfrm>
        </p:grpSpPr>
        <p:sp>
          <p:nvSpPr>
            <p:cNvPr id="5" name="직사각형 4"/>
            <p:cNvSpPr/>
            <p:nvPr/>
          </p:nvSpPr>
          <p:spPr>
            <a:xfrm>
              <a:off x="539552" y="1628800"/>
              <a:ext cx="1110200" cy="191413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16117" y="1781931"/>
              <a:ext cx="957069" cy="160787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257627" y="1628800"/>
              <a:ext cx="1126396" cy="191413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39552" y="1628800"/>
              <a:ext cx="271382" cy="191413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4223" y="1677259"/>
              <a:ext cx="222040" cy="169607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" dirty="0" err="1" smtClean="0"/>
                <a:t>Sc.Bro</a:t>
              </a:r>
              <a:endParaRPr lang="en-US" altLang="ko-KR" sz="100" dirty="0" smtClean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64223" y="2064932"/>
              <a:ext cx="222040" cy="169607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" dirty="0" smtClean="0"/>
                <a:t>Sc.</a:t>
              </a:r>
            </a:p>
            <a:p>
              <a:pPr algn="ctr"/>
              <a:r>
                <a:rPr lang="en-US" altLang="ko-KR" sz="100" dirty="0" err="1" smtClean="0"/>
                <a:t>Edt</a:t>
              </a:r>
              <a:endParaRPr lang="ko-KR" altLang="en-US" sz="100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64223" y="2258769"/>
              <a:ext cx="222040" cy="169607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" dirty="0" smtClean="0"/>
                <a:t>St.</a:t>
              </a:r>
            </a:p>
            <a:p>
              <a:pPr algn="ctr"/>
              <a:r>
                <a:rPr lang="en-US" altLang="ko-KR" sz="100" dirty="0" err="1" smtClean="0"/>
                <a:t>Edt</a:t>
              </a:r>
              <a:endParaRPr lang="ko-KR" altLang="en-US" sz="100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64223" y="2452606"/>
              <a:ext cx="222040" cy="169607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" dirty="0" smtClean="0"/>
                <a:t>St.</a:t>
              </a:r>
            </a:p>
            <a:p>
              <a:pPr algn="ctr"/>
              <a:r>
                <a:rPr lang="en-US" altLang="ko-KR" sz="100" dirty="0" smtClean="0"/>
                <a:t>Ply</a:t>
              </a:r>
              <a:endParaRPr lang="ko-KR" altLang="en-US" sz="100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64223" y="2646443"/>
              <a:ext cx="222040" cy="169607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" dirty="0" smtClean="0"/>
                <a:t>St.</a:t>
              </a:r>
            </a:p>
            <a:p>
              <a:pPr algn="ctr"/>
              <a:r>
                <a:rPr lang="en-US" altLang="ko-KR" sz="100" dirty="0" err="1" smtClean="0"/>
                <a:t>Brd</a:t>
              </a:r>
              <a:endParaRPr lang="ko-KR" altLang="en-US" sz="100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67707" y="1863560"/>
              <a:ext cx="222040" cy="16960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" dirty="0" smtClean="0"/>
                <a:t>Sc.</a:t>
              </a:r>
            </a:p>
            <a:p>
              <a:pPr algn="ctr"/>
              <a:r>
                <a:rPr lang="en-US" altLang="ko-KR" sz="100" dirty="0" err="1" smtClean="0"/>
                <a:t>Clp</a:t>
              </a:r>
              <a:endParaRPr lang="ko-KR" altLang="en-US" sz="1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879448" y="1628800"/>
              <a:ext cx="1110200" cy="191413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350389" y="1781931"/>
              <a:ext cx="957069" cy="160787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60662" y="2049910"/>
              <a:ext cx="497676" cy="918786"/>
            </a:xfrm>
            <a:prstGeom prst="rect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"/>
            </a:p>
          </p:txBody>
        </p:sp>
        <p:cxnSp>
          <p:nvCxnSpPr>
            <p:cNvPr id="18" name="직선 연결선 17"/>
            <p:cNvCxnSpPr>
              <a:stCxn id="17" idx="1"/>
              <a:endCxn id="17" idx="3"/>
            </p:cNvCxnSpPr>
            <p:nvPr/>
          </p:nvCxnSpPr>
          <p:spPr>
            <a:xfrm>
              <a:off x="960662" y="2509303"/>
              <a:ext cx="49767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17" idx="0"/>
              <a:endCxn id="17" idx="2"/>
            </p:cNvCxnSpPr>
            <p:nvPr/>
          </p:nvCxnSpPr>
          <p:spPr>
            <a:xfrm>
              <a:off x="1209500" y="2049910"/>
              <a:ext cx="0" cy="91878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1956014" y="1781931"/>
              <a:ext cx="957069" cy="160787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32579" y="1896779"/>
              <a:ext cx="497676" cy="918786"/>
            </a:xfrm>
            <a:prstGeom prst="rect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"/>
            </a:p>
          </p:txBody>
        </p:sp>
        <p:cxnSp>
          <p:nvCxnSpPr>
            <p:cNvPr id="22" name="직선 연결선 21"/>
            <p:cNvCxnSpPr>
              <a:stCxn id="21" idx="1"/>
              <a:endCxn id="21" idx="3"/>
            </p:cNvCxnSpPr>
            <p:nvPr/>
          </p:nvCxnSpPr>
          <p:spPr>
            <a:xfrm>
              <a:off x="2032579" y="2356172"/>
              <a:ext cx="49767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21" idx="0"/>
              <a:endCxn id="21" idx="2"/>
            </p:cNvCxnSpPr>
            <p:nvPr/>
          </p:nvCxnSpPr>
          <p:spPr>
            <a:xfrm>
              <a:off x="2281417" y="1896779"/>
              <a:ext cx="0" cy="91878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H="1" flipV="1">
              <a:off x="2415406" y="2585869"/>
              <a:ext cx="229696" cy="382827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3426954" y="1896779"/>
              <a:ext cx="306262" cy="574241"/>
            </a:xfrm>
            <a:prstGeom prst="rect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"/>
            </a:p>
          </p:txBody>
        </p:sp>
        <p:cxnSp>
          <p:nvCxnSpPr>
            <p:cNvPr id="26" name="직선 연결선 25"/>
            <p:cNvCxnSpPr>
              <a:stCxn id="25" idx="1"/>
              <a:endCxn id="25" idx="3"/>
            </p:cNvCxnSpPr>
            <p:nvPr/>
          </p:nvCxnSpPr>
          <p:spPr>
            <a:xfrm>
              <a:off x="3426954" y="2183900"/>
              <a:ext cx="30626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25" idx="0"/>
              <a:endCxn id="25" idx="2"/>
            </p:cNvCxnSpPr>
            <p:nvPr/>
          </p:nvCxnSpPr>
          <p:spPr>
            <a:xfrm>
              <a:off x="3580085" y="1896779"/>
              <a:ext cx="0" cy="57424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 flipV="1">
              <a:off x="3618368" y="2279607"/>
              <a:ext cx="114848" cy="191414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hape 47"/>
            <p:cNvCxnSpPr>
              <a:stCxn id="14" idx="3"/>
            </p:cNvCxnSpPr>
            <p:nvPr/>
          </p:nvCxnSpPr>
          <p:spPr>
            <a:xfrm>
              <a:off x="789747" y="1948364"/>
              <a:ext cx="400612" cy="560939"/>
            </a:xfrm>
            <a:prstGeom prst="curved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>
              <a:off x="567707" y="3861048"/>
              <a:ext cx="1110200" cy="191413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67707" y="3861048"/>
              <a:ext cx="271382" cy="191413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956013" y="4032409"/>
              <a:ext cx="957069" cy="160787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904119" y="3927737"/>
              <a:ext cx="222040" cy="169607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" dirty="0" err="1" smtClean="0"/>
                <a:t>Sc.Bro</a:t>
              </a:r>
              <a:endParaRPr lang="en-US" altLang="ko-KR" sz="100" dirty="0" smtClean="0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3300338" y="4172373"/>
              <a:ext cx="222040" cy="16960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" dirty="0" smtClean="0"/>
                <a:t>Sc.</a:t>
              </a:r>
            </a:p>
            <a:p>
              <a:pPr algn="ctr"/>
              <a:r>
                <a:rPr lang="en-US" altLang="ko-KR" sz="100" dirty="0" err="1" smtClean="0"/>
                <a:t>Clp</a:t>
              </a:r>
              <a:endParaRPr lang="ko-KR" altLang="en-US" sz="1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693293" y="4358723"/>
              <a:ext cx="497676" cy="918786"/>
            </a:xfrm>
            <a:prstGeom prst="rect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"/>
            </a:p>
          </p:txBody>
        </p:sp>
        <p:cxnSp>
          <p:nvCxnSpPr>
            <p:cNvPr id="44" name="직선 연결선 43"/>
            <p:cNvCxnSpPr>
              <a:stCxn id="43" idx="1"/>
              <a:endCxn id="43" idx="3"/>
            </p:cNvCxnSpPr>
            <p:nvPr/>
          </p:nvCxnSpPr>
          <p:spPr>
            <a:xfrm>
              <a:off x="3693293" y="4818116"/>
              <a:ext cx="49767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43" idx="0"/>
              <a:endCxn id="43" idx="2"/>
            </p:cNvCxnSpPr>
            <p:nvPr/>
          </p:nvCxnSpPr>
          <p:spPr>
            <a:xfrm>
              <a:off x="3942131" y="4358723"/>
              <a:ext cx="0" cy="91878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직사각형 45"/>
            <p:cNvSpPr/>
            <p:nvPr/>
          </p:nvSpPr>
          <p:spPr>
            <a:xfrm>
              <a:off x="610467" y="6123375"/>
              <a:ext cx="1110200" cy="191413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10467" y="6123375"/>
              <a:ext cx="271382" cy="191413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949632" y="6123374"/>
              <a:ext cx="1110200" cy="191413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026198" y="6276505"/>
              <a:ext cx="957069" cy="160787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102763" y="6391353"/>
              <a:ext cx="497676" cy="918786"/>
            </a:xfrm>
            <a:prstGeom prst="rect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"/>
            </a:p>
          </p:txBody>
        </p:sp>
        <p:cxnSp>
          <p:nvCxnSpPr>
            <p:cNvPr id="51" name="직선 연결선 50"/>
            <p:cNvCxnSpPr>
              <a:stCxn id="50" idx="1"/>
              <a:endCxn id="50" idx="3"/>
            </p:cNvCxnSpPr>
            <p:nvPr/>
          </p:nvCxnSpPr>
          <p:spPr>
            <a:xfrm>
              <a:off x="2102763" y="6850746"/>
              <a:ext cx="49767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50" idx="0"/>
              <a:endCxn id="50" idx="2"/>
            </p:cNvCxnSpPr>
            <p:nvPr/>
          </p:nvCxnSpPr>
          <p:spPr>
            <a:xfrm>
              <a:off x="2351601" y="6391353"/>
              <a:ext cx="0" cy="91878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4499992" y="1484784"/>
            <a:ext cx="889095" cy="15329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sp>
        <p:nvSpPr>
          <p:cNvPr id="56" name="직사각형 55"/>
          <p:cNvSpPr/>
          <p:nvPr/>
        </p:nvSpPr>
        <p:spPr>
          <a:xfrm>
            <a:off x="4561309" y="1607418"/>
            <a:ext cx="766462" cy="12876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sp>
        <p:nvSpPr>
          <p:cNvPr id="57" name="직사각형 56"/>
          <p:cNvSpPr/>
          <p:nvPr/>
        </p:nvSpPr>
        <p:spPr>
          <a:xfrm>
            <a:off x="6676742" y="1484784"/>
            <a:ext cx="902066" cy="15329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sp>
        <p:nvSpPr>
          <p:cNvPr id="58" name="직사각형 57"/>
          <p:cNvSpPr/>
          <p:nvPr/>
        </p:nvSpPr>
        <p:spPr>
          <a:xfrm>
            <a:off x="4499992" y="1484784"/>
            <a:ext cx="217334" cy="153292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4519750" y="1523592"/>
            <a:ext cx="177819" cy="13582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" dirty="0" err="1" smtClean="0"/>
              <a:t>Sc.Bro</a:t>
            </a:r>
            <a:endParaRPr lang="en-US" altLang="ko-KR" sz="100" dirty="0" smtClean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4519750" y="1834057"/>
            <a:ext cx="177819" cy="135828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" dirty="0" smtClean="0"/>
              <a:t>Sc.</a:t>
            </a:r>
          </a:p>
          <a:p>
            <a:pPr algn="ctr"/>
            <a:r>
              <a:rPr lang="en-US" altLang="ko-KR" sz="100" dirty="0" err="1" smtClean="0"/>
              <a:t>Edt</a:t>
            </a:r>
            <a:endParaRPr lang="ko-KR" altLang="en-US" sz="1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4519750" y="1989290"/>
            <a:ext cx="177819" cy="135828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" dirty="0" smtClean="0"/>
              <a:t>St.</a:t>
            </a:r>
          </a:p>
          <a:p>
            <a:pPr algn="ctr"/>
            <a:r>
              <a:rPr lang="en-US" altLang="ko-KR" sz="100" dirty="0" err="1" smtClean="0"/>
              <a:t>Edt</a:t>
            </a:r>
            <a:endParaRPr lang="ko-KR" altLang="en-US" sz="10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4519750" y="2144523"/>
            <a:ext cx="177819" cy="135828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" dirty="0" smtClean="0"/>
              <a:t>St.</a:t>
            </a:r>
          </a:p>
          <a:p>
            <a:pPr algn="ctr"/>
            <a:r>
              <a:rPr lang="en-US" altLang="ko-KR" sz="100" dirty="0" smtClean="0"/>
              <a:t>Ply</a:t>
            </a:r>
            <a:endParaRPr lang="ko-KR" altLang="en-US" sz="100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4519750" y="2299756"/>
            <a:ext cx="177819" cy="135828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" dirty="0" smtClean="0"/>
              <a:t>St.</a:t>
            </a:r>
          </a:p>
          <a:p>
            <a:pPr algn="ctr"/>
            <a:r>
              <a:rPr lang="en-US" altLang="ko-KR" sz="100" dirty="0" err="1" smtClean="0"/>
              <a:t>Brd</a:t>
            </a:r>
            <a:endParaRPr lang="ko-KR" altLang="en-US" sz="1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4522540" y="1672790"/>
            <a:ext cx="177819" cy="1358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" dirty="0" smtClean="0"/>
              <a:t>Sc.</a:t>
            </a:r>
          </a:p>
          <a:p>
            <a:pPr algn="ctr"/>
            <a:r>
              <a:rPr lang="en-US" altLang="ko-KR" sz="100" dirty="0" err="1" smtClean="0"/>
              <a:t>Clp</a:t>
            </a:r>
            <a:endParaRPr lang="ko-KR" altLang="en-US" sz="100" dirty="0"/>
          </a:p>
        </p:txBody>
      </p:sp>
      <p:sp>
        <p:nvSpPr>
          <p:cNvPr id="65" name="직사각형 64"/>
          <p:cNvSpPr/>
          <p:nvPr/>
        </p:nvSpPr>
        <p:spPr>
          <a:xfrm>
            <a:off x="5573038" y="1484784"/>
            <a:ext cx="889095" cy="15329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sp>
        <p:nvSpPr>
          <p:cNvPr id="66" name="직사각형 65"/>
          <p:cNvSpPr/>
          <p:nvPr/>
        </p:nvSpPr>
        <p:spPr>
          <a:xfrm>
            <a:off x="6751030" y="1607418"/>
            <a:ext cx="766462" cy="12876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sp>
        <p:nvSpPr>
          <p:cNvPr id="67" name="직사각형 66"/>
          <p:cNvSpPr/>
          <p:nvPr/>
        </p:nvSpPr>
        <p:spPr>
          <a:xfrm>
            <a:off x="4837235" y="1822027"/>
            <a:ext cx="398560" cy="735803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cxnSp>
        <p:nvCxnSpPr>
          <p:cNvPr id="68" name="직선 연결선 67"/>
          <p:cNvCxnSpPr>
            <a:stCxn id="67" idx="1"/>
            <a:endCxn id="67" idx="3"/>
          </p:cNvCxnSpPr>
          <p:nvPr/>
        </p:nvCxnSpPr>
        <p:spPr>
          <a:xfrm>
            <a:off x="4837235" y="2189928"/>
            <a:ext cx="3985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7" idx="0"/>
            <a:endCxn id="67" idx="2"/>
          </p:cNvCxnSpPr>
          <p:nvPr/>
        </p:nvCxnSpPr>
        <p:spPr>
          <a:xfrm>
            <a:off x="5036515" y="1822027"/>
            <a:ext cx="0" cy="7358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634355" y="1607418"/>
            <a:ext cx="766462" cy="12876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sp>
        <p:nvSpPr>
          <p:cNvPr id="71" name="직사각형 70"/>
          <p:cNvSpPr/>
          <p:nvPr/>
        </p:nvSpPr>
        <p:spPr>
          <a:xfrm>
            <a:off x="5695672" y="1699393"/>
            <a:ext cx="398560" cy="735803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cxnSp>
        <p:nvCxnSpPr>
          <p:cNvPr id="72" name="직선 연결선 71"/>
          <p:cNvCxnSpPr>
            <a:stCxn id="71" idx="1"/>
            <a:endCxn id="71" idx="3"/>
          </p:cNvCxnSpPr>
          <p:nvPr/>
        </p:nvCxnSpPr>
        <p:spPr>
          <a:xfrm>
            <a:off x="5695672" y="2067294"/>
            <a:ext cx="3985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71" idx="0"/>
            <a:endCxn id="71" idx="2"/>
          </p:cNvCxnSpPr>
          <p:nvPr/>
        </p:nvCxnSpPr>
        <p:spPr>
          <a:xfrm>
            <a:off x="5894952" y="1699393"/>
            <a:ext cx="0" cy="7358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 flipV="1">
            <a:off x="6002256" y="2251246"/>
            <a:ext cx="183950" cy="306584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812346" y="1699393"/>
            <a:ext cx="245268" cy="459877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cxnSp>
        <p:nvCxnSpPr>
          <p:cNvPr id="76" name="직선 연결선 75"/>
          <p:cNvCxnSpPr>
            <a:stCxn id="75" idx="1"/>
            <a:endCxn id="75" idx="3"/>
          </p:cNvCxnSpPr>
          <p:nvPr/>
        </p:nvCxnSpPr>
        <p:spPr>
          <a:xfrm>
            <a:off x="6812346" y="1929332"/>
            <a:ext cx="2452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5" idx="0"/>
            <a:endCxn id="75" idx="2"/>
          </p:cNvCxnSpPr>
          <p:nvPr/>
        </p:nvCxnSpPr>
        <p:spPr>
          <a:xfrm>
            <a:off x="6934980" y="1699393"/>
            <a:ext cx="0" cy="4598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 flipV="1">
            <a:off x="6965639" y="2005978"/>
            <a:ext cx="91975" cy="15329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hape 47"/>
          <p:cNvCxnSpPr>
            <a:stCxn id="64" idx="3"/>
          </p:cNvCxnSpPr>
          <p:nvPr/>
        </p:nvCxnSpPr>
        <p:spPr>
          <a:xfrm>
            <a:off x="4700359" y="1740704"/>
            <a:ext cx="320827" cy="449224"/>
          </a:xfrm>
          <a:prstGeom prst="curvedConnector2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4499992" y="3284984"/>
            <a:ext cx="889095" cy="15329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sp>
        <p:nvSpPr>
          <p:cNvPr id="96" name="직사각형 95"/>
          <p:cNvSpPr/>
          <p:nvPr/>
        </p:nvSpPr>
        <p:spPr>
          <a:xfrm>
            <a:off x="4561309" y="3407618"/>
            <a:ext cx="766462" cy="12876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sp>
        <p:nvSpPr>
          <p:cNvPr id="97" name="직사각형 96"/>
          <p:cNvSpPr/>
          <p:nvPr/>
        </p:nvSpPr>
        <p:spPr>
          <a:xfrm>
            <a:off x="6676742" y="3284984"/>
            <a:ext cx="902066" cy="15329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sp>
        <p:nvSpPr>
          <p:cNvPr id="98" name="직사각형 97"/>
          <p:cNvSpPr/>
          <p:nvPr/>
        </p:nvSpPr>
        <p:spPr>
          <a:xfrm>
            <a:off x="4499992" y="3284984"/>
            <a:ext cx="217334" cy="153292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4519750" y="3323792"/>
            <a:ext cx="177819" cy="13582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" dirty="0" err="1" smtClean="0"/>
              <a:t>Sc.Bro</a:t>
            </a:r>
            <a:endParaRPr lang="en-US" altLang="ko-KR" sz="100" dirty="0" smtClean="0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4519750" y="3634257"/>
            <a:ext cx="177819" cy="135828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" dirty="0" smtClean="0"/>
              <a:t>Sc.</a:t>
            </a:r>
          </a:p>
          <a:p>
            <a:pPr algn="ctr"/>
            <a:r>
              <a:rPr lang="en-US" altLang="ko-KR" sz="100" dirty="0" err="1" smtClean="0"/>
              <a:t>Edt</a:t>
            </a:r>
            <a:endParaRPr lang="ko-KR" altLang="en-US" sz="100" dirty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519750" y="3789490"/>
            <a:ext cx="177819" cy="135828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" dirty="0" smtClean="0"/>
              <a:t>St.</a:t>
            </a:r>
          </a:p>
          <a:p>
            <a:pPr algn="ctr"/>
            <a:r>
              <a:rPr lang="en-US" altLang="ko-KR" sz="100" dirty="0" err="1" smtClean="0"/>
              <a:t>Edt</a:t>
            </a:r>
            <a:endParaRPr lang="ko-KR" altLang="en-US" sz="100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519750" y="3944723"/>
            <a:ext cx="177819" cy="135828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" dirty="0" smtClean="0"/>
              <a:t>St.</a:t>
            </a:r>
          </a:p>
          <a:p>
            <a:pPr algn="ctr"/>
            <a:r>
              <a:rPr lang="en-US" altLang="ko-KR" sz="100" dirty="0" smtClean="0"/>
              <a:t>Ply</a:t>
            </a:r>
            <a:endParaRPr lang="ko-KR" altLang="en-US" sz="100" dirty="0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4519750" y="4099956"/>
            <a:ext cx="177819" cy="135828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" dirty="0" smtClean="0"/>
              <a:t>St.</a:t>
            </a:r>
          </a:p>
          <a:p>
            <a:pPr algn="ctr"/>
            <a:r>
              <a:rPr lang="en-US" altLang="ko-KR" sz="100" dirty="0" err="1" smtClean="0"/>
              <a:t>Brd</a:t>
            </a:r>
            <a:endParaRPr lang="ko-KR" altLang="en-US" sz="100" dirty="0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4522540" y="3472990"/>
            <a:ext cx="177819" cy="1358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" dirty="0" smtClean="0"/>
              <a:t>Sc.</a:t>
            </a:r>
          </a:p>
          <a:p>
            <a:pPr algn="ctr"/>
            <a:r>
              <a:rPr lang="en-US" altLang="ko-KR" sz="100" dirty="0" err="1" smtClean="0"/>
              <a:t>Clp</a:t>
            </a:r>
            <a:endParaRPr lang="ko-KR" altLang="en-US" sz="100" dirty="0"/>
          </a:p>
        </p:txBody>
      </p:sp>
      <p:sp>
        <p:nvSpPr>
          <p:cNvPr id="105" name="직사각형 104"/>
          <p:cNvSpPr/>
          <p:nvPr/>
        </p:nvSpPr>
        <p:spPr>
          <a:xfrm>
            <a:off x="5573038" y="3284984"/>
            <a:ext cx="889095" cy="15329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sp>
        <p:nvSpPr>
          <p:cNvPr id="106" name="직사각형 105"/>
          <p:cNvSpPr/>
          <p:nvPr/>
        </p:nvSpPr>
        <p:spPr>
          <a:xfrm>
            <a:off x="6751030" y="3407618"/>
            <a:ext cx="766462" cy="12876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sp>
        <p:nvSpPr>
          <p:cNvPr id="107" name="직사각형 106"/>
          <p:cNvSpPr/>
          <p:nvPr/>
        </p:nvSpPr>
        <p:spPr>
          <a:xfrm>
            <a:off x="4837235" y="3622227"/>
            <a:ext cx="398560" cy="735803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cxnSp>
        <p:nvCxnSpPr>
          <p:cNvPr id="108" name="직선 연결선 107"/>
          <p:cNvCxnSpPr>
            <a:stCxn id="107" idx="1"/>
            <a:endCxn id="107" idx="3"/>
          </p:cNvCxnSpPr>
          <p:nvPr/>
        </p:nvCxnSpPr>
        <p:spPr>
          <a:xfrm>
            <a:off x="4837235" y="3990128"/>
            <a:ext cx="3985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107" idx="0"/>
            <a:endCxn id="107" idx="2"/>
          </p:cNvCxnSpPr>
          <p:nvPr/>
        </p:nvCxnSpPr>
        <p:spPr>
          <a:xfrm>
            <a:off x="5036515" y="3622227"/>
            <a:ext cx="0" cy="7358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5634355" y="3407618"/>
            <a:ext cx="766462" cy="12876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sp>
        <p:nvSpPr>
          <p:cNvPr id="111" name="직사각형 110"/>
          <p:cNvSpPr/>
          <p:nvPr/>
        </p:nvSpPr>
        <p:spPr>
          <a:xfrm>
            <a:off x="5695672" y="3499593"/>
            <a:ext cx="398560" cy="735803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cxnSp>
        <p:nvCxnSpPr>
          <p:cNvPr id="112" name="직선 연결선 111"/>
          <p:cNvCxnSpPr>
            <a:stCxn id="111" idx="1"/>
            <a:endCxn id="111" idx="3"/>
          </p:cNvCxnSpPr>
          <p:nvPr/>
        </p:nvCxnSpPr>
        <p:spPr>
          <a:xfrm>
            <a:off x="5695672" y="3867494"/>
            <a:ext cx="3985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stCxn id="111" idx="0"/>
            <a:endCxn id="111" idx="2"/>
          </p:cNvCxnSpPr>
          <p:nvPr/>
        </p:nvCxnSpPr>
        <p:spPr>
          <a:xfrm>
            <a:off x="5894952" y="3499593"/>
            <a:ext cx="0" cy="7358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 flipH="1" flipV="1">
            <a:off x="6002256" y="4051446"/>
            <a:ext cx="183950" cy="306584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6812346" y="3499593"/>
            <a:ext cx="245268" cy="459877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cxnSp>
        <p:nvCxnSpPr>
          <p:cNvPr id="116" name="직선 연결선 115"/>
          <p:cNvCxnSpPr>
            <a:stCxn id="115" idx="1"/>
            <a:endCxn id="115" idx="3"/>
          </p:cNvCxnSpPr>
          <p:nvPr/>
        </p:nvCxnSpPr>
        <p:spPr>
          <a:xfrm>
            <a:off x="6812346" y="3729532"/>
            <a:ext cx="2452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115" idx="0"/>
            <a:endCxn id="115" idx="2"/>
          </p:cNvCxnSpPr>
          <p:nvPr/>
        </p:nvCxnSpPr>
        <p:spPr>
          <a:xfrm>
            <a:off x="6934980" y="3499593"/>
            <a:ext cx="0" cy="4598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H="1" flipV="1">
            <a:off x="6965639" y="3806178"/>
            <a:ext cx="91975" cy="15329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Shape 47"/>
          <p:cNvCxnSpPr>
            <a:stCxn id="104" idx="3"/>
          </p:cNvCxnSpPr>
          <p:nvPr/>
        </p:nvCxnSpPr>
        <p:spPr>
          <a:xfrm>
            <a:off x="4700359" y="3540904"/>
            <a:ext cx="320827" cy="449224"/>
          </a:xfrm>
          <a:prstGeom prst="curvedConnector2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4499992" y="5064430"/>
            <a:ext cx="889095" cy="15329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sp>
        <p:nvSpPr>
          <p:cNvPr id="121" name="직사각형 120"/>
          <p:cNvSpPr/>
          <p:nvPr/>
        </p:nvSpPr>
        <p:spPr>
          <a:xfrm>
            <a:off x="4561309" y="5187064"/>
            <a:ext cx="766462" cy="12876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sp>
        <p:nvSpPr>
          <p:cNvPr id="122" name="직사각형 121"/>
          <p:cNvSpPr/>
          <p:nvPr/>
        </p:nvSpPr>
        <p:spPr>
          <a:xfrm>
            <a:off x="6676742" y="5064430"/>
            <a:ext cx="902066" cy="15329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sp>
        <p:nvSpPr>
          <p:cNvPr id="123" name="직사각형 122"/>
          <p:cNvSpPr/>
          <p:nvPr/>
        </p:nvSpPr>
        <p:spPr>
          <a:xfrm>
            <a:off x="4499992" y="5064430"/>
            <a:ext cx="217334" cy="153292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4519750" y="5103238"/>
            <a:ext cx="177819" cy="13582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" dirty="0" err="1" smtClean="0"/>
              <a:t>Sc.Bro</a:t>
            </a:r>
            <a:endParaRPr lang="en-US" altLang="ko-KR" sz="100" dirty="0" smtClean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4519750" y="5413703"/>
            <a:ext cx="177819" cy="135828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" dirty="0" smtClean="0"/>
              <a:t>Sc.</a:t>
            </a:r>
          </a:p>
          <a:p>
            <a:pPr algn="ctr"/>
            <a:r>
              <a:rPr lang="en-US" altLang="ko-KR" sz="100" dirty="0" err="1" smtClean="0"/>
              <a:t>Edt</a:t>
            </a:r>
            <a:endParaRPr lang="ko-KR" altLang="en-US" sz="100" dirty="0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4519750" y="5568936"/>
            <a:ext cx="177819" cy="135828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" dirty="0" smtClean="0"/>
              <a:t>St.</a:t>
            </a:r>
          </a:p>
          <a:p>
            <a:pPr algn="ctr"/>
            <a:r>
              <a:rPr lang="en-US" altLang="ko-KR" sz="100" dirty="0" err="1" smtClean="0"/>
              <a:t>Edt</a:t>
            </a:r>
            <a:endParaRPr lang="ko-KR" altLang="en-US" sz="100" dirty="0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4519750" y="5724169"/>
            <a:ext cx="177819" cy="135828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" dirty="0" smtClean="0"/>
              <a:t>St.</a:t>
            </a:r>
          </a:p>
          <a:p>
            <a:pPr algn="ctr"/>
            <a:r>
              <a:rPr lang="en-US" altLang="ko-KR" sz="100" dirty="0" smtClean="0"/>
              <a:t>Ply</a:t>
            </a:r>
            <a:endParaRPr lang="ko-KR" altLang="en-US" sz="100" dirty="0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519750" y="5879402"/>
            <a:ext cx="177819" cy="135828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" dirty="0" smtClean="0"/>
              <a:t>St.</a:t>
            </a:r>
          </a:p>
          <a:p>
            <a:pPr algn="ctr"/>
            <a:r>
              <a:rPr lang="en-US" altLang="ko-KR" sz="100" dirty="0" err="1" smtClean="0"/>
              <a:t>Brd</a:t>
            </a:r>
            <a:endParaRPr lang="ko-KR" altLang="en-US" sz="100" dirty="0"/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4522540" y="5252436"/>
            <a:ext cx="177819" cy="1358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" dirty="0" smtClean="0"/>
              <a:t>Sc.</a:t>
            </a:r>
          </a:p>
          <a:p>
            <a:pPr algn="ctr"/>
            <a:r>
              <a:rPr lang="en-US" altLang="ko-KR" sz="100" dirty="0" err="1" smtClean="0"/>
              <a:t>Clp</a:t>
            </a:r>
            <a:endParaRPr lang="ko-KR" altLang="en-US" sz="100" dirty="0"/>
          </a:p>
        </p:txBody>
      </p:sp>
      <p:sp>
        <p:nvSpPr>
          <p:cNvPr id="130" name="직사각형 129"/>
          <p:cNvSpPr/>
          <p:nvPr/>
        </p:nvSpPr>
        <p:spPr>
          <a:xfrm>
            <a:off x="5573038" y="5064430"/>
            <a:ext cx="889095" cy="15329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sp>
        <p:nvSpPr>
          <p:cNvPr id="131" name="직사각형 130"/>
          <p:cNvSpPr/>
          <p:nvPr/>
        </p:nvSpPr>
        <p:spPr>
          <a:xfrm>
            <a:off x="6751030" y="5187064"/>
            <a:ext cx="766462" cy="12876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sp>
        <p:nvSpPr>
          <p:cNvPr id="132" name="직사각형 131"/>
          <p:cNvSpPr/>
          <p:nvPr/>
        </p:nvSpPr>
        <p:spPr>
          <a:xfrm>
            <a:off x="4837235" y="5401673"/>
            <a:ext cx="398560" cy="735803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cxnSp>
        <p:nvCxnSpPr>
          <p:cNvPr id="133" name="직선 연결선 132"/>
          <p:cNvCxnSpPr>
            <a:stCxn id="132" idx="1"/>
            <a:endCxn id="132" idx="3"/>
          </p:cNvCxnSpPr>
          <p:nvPr/>
        </p:nvCxnSpPr>
        <p:spPr>
          <a:xfrm>
            <a:off x="4837235" y="5769574"/>
            <a:ext cx="3985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132" idx="0"/>
            <a:endCxn id="132" idx="2"/>
          </p:cNvCxnSpPr>
          <p:nvPr/>
        </p:nvCxnSpPr>
        <p:spPr>
          <a:xfrm>
            <a:off x="5036515" y="5401673"/>
            <a:ext cx="0" cy="7358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5634355" y="5187064"/>
            <a:ext cx="766462" cy="12876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sp>
        <p:nvSpPr>
          <p:cNvPr id="136" name="직사각형 135"/>
          <p:cNvSpPr/>
          <p:nvPr/>
        </p:nvSpPr>
        <p:spPr>
          <a:xfrm>
            <a:off x="5695672" y="5279039"/>
            <a:ext cx="398560" cy="735803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cxnSp>
        <p:nvCxnSpPr>
          <p:cNvPr id="137" name="직선 연결선 136"/>
          <p:cNvCxnSpPr>
            <a:stCxn id="136" idx="1"/>
            <a:endCxn id="136" idx="3"/>
          </p:cNvCxnSpPr>
          <p:nvPr/>
        </p:nvCxnSpPr>
        <p:spPr>
          <a:xfrm>
            <a:off x="5695672" y="5646940"/>
            <a:ext cx="3985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직선 연결선 137"/>
          <p:cNvCxnSpPr>
            <a:stCxn id="136" idx="0"/>
            <a:endCxn id="136" idx="2"/>
          </p:cNvCxnSpPr>
          <p:nvPr/>
        </p:nvCxnSpPr>
        <p:spPr>
          <a:xfrm>
            <a:off x="5894952" y="5279039"/>
            <a:ext cx="0" cy="7358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 flipH="1" flipV="1">
            <a:off x="6002256" y="5830892"/>
            <a:ext cx="183950" cy="306584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6812346" y="5279039"/>
            <a:ext cx="245268" cy="459877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cxnSp>
        <p:nvCxnSpPr>
          <p:cNvPr id="141" name="직선 연결선 140"/>
          <p:cNvCxnSpPr>
            <a:stCxn id="140" idx="1"/>
            <a:endCxn id="140" idx="3"/>
          </p:cNvCxnSpPr>
          <p:nvPr/>
        </p:nvCxnSpPr>
        <p:spPr>
          <a:xfrm>
            <a:off x="6812346" y="5508978"/>
            <a:ext cx="2452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직선 연결선 141"/>
          <p:cNvCxnSpPr>
            <a:stCxn id="140" idx="0"/>
            <a:endCxn id="140" idx="2"/>
          </p:cNvCxnSpPr>
          <p:nvPr/>
        </p:nvCxnSpPr>
        <p:spPr>
          <a:xfrm>
            <a:off x="6934980" y="5279039"/>
            <a:ext cx="0" cy="4598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/>
          <p:nvPr/>
        </p:nvCxnSpPr>
        <p:spPr>
          <a:xfrm flipH="1" flipV="1">
            <a:off x="6965639" y="5585624"/>
            <a:ext cx="91975" cy="15329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4" name="Shape 47"/>
          <p:cNvCxnSpPr>
            <a:stCxn id="129" idx="3"/>
          </p:cNvCxnSpPr>
          <p:nvPr/>
        </p:nvCxnSpPr>
        <p:spPr>
          <a:xfrm>
            <a:off x="4700359" y="5320350"/>
            <a:ext cx="320827" cy="449224"/>
          </a:xfrm>
          <a:prstGeom prst="curvedConnector2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62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</a:t>
            </a:r>
            <a:r>
              <a:rPr lang="en-US" altLang="ko-KR" sz="3200" dirty="0"/>
              <a:t>Graph based </a:t>
            </a:r>
            <a:r>
              <a:rPr lang="en-US" altLang="ko-KR" sz="3200" dirty="0" smtClean="0"/>
              <a:t>UX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539552" y="1628800"/>
            <a:ext cx="1110200" cy="19141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sp>
        <p:nvSpPr>
          <p:cNvPr id="6" name="직사각형 5"/>
          <p:cNvSpPr/>
          <p:nvPr/>
        </p:nvSpPr>
        <p:spPr>
          <a:xfrm>
            <a:off x="616117" y="1781931"/>
            <a:ext cx="957069" cy="1607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sp>
        <p:nvSpPr>
          <p:cNvPr id="7" name="직사각형 6"/>
          <p:cNvSpPr/>
          <p:nvPr/>
        </p:nvSpPr>
        <p:spPr>
          <a:xfrm>
            <a:off x="3257627" y="1628800"/>
            <a:ext cx="1126396" cy="19141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sp>
        <p:nvSpPr>
          <p:cNvPr id="8" name="직사각형 7"/>
          <p:cNvSpPr/>
          <p:nvPr/>
        </p:nvSpPr>
        <p:spPr>
          <a:xfrm>
            <a:off x="539552" y="1628800"/>
            <a:ext cx="271382" cy="1914137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64223" y="1677259"/>
            <a:ext cx="222040" cy="169607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" dirty="0" err="1" smtClean="0"/>
              <a:t>Sc.Bro</a:t>
            </a:r>
            <a:endParaRPr lang="en-US" altLang="ko-KR" sz="100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64223" y="2064932"/>
            <a:ext cx="222040" cy="169607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" dirty="0" smtClean="0"/>
              <a:t>Sc.</a:t>
            </a:r>
          </a:p>
          <a:p>
            <a:pPr algn="ctr"/>
            <a:r>
              <a:rPr lang="en-US" altLang="ko-KR" sz="100" dirty="0" err="1" smtClean="0"/>
              <a:t>Edt</a:t>
            </a:r>
            <a:endParaRPr lang="ko-KR" altLang="en-US" sz="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64223" y="2258769"/>
            <a:ext cx="222040" cy="169607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" dirty="0" smtClean="0"/>
              <a:t>St.</a:t>
            </a:r>
          </a:p>
          <a:p>
            <a:pPr algn="ctr"/>
            <a:r>
              <a:rPr lang="en-US" altLang="ko-KR" sz="100" dirty="0" err="1" smtClean="0"/>
              <a:t>Edt</a:t>
            </a:r>
            <a:endParaRPr lang="ko-KR" altLang="en-US" sz="1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64223" y="2452606"/>
            <a:ext cx="222040" cy="169607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" dirty="0" smtClean="0"/>
              <a:t>St.</a:t>
            </a:r>
          </a:p>
          <a:p>
            <a:pPr algn="ctr"/>
            <a:r>
              <a:rPr lang="en-US" altLang="ko-KR" sz="100" dirty="0" smtClean="0"/>
              <a:t>Ply</a:t>
            </a:r>
            <a:endParaRPr lang="ko-KR" altLang="en-US" sz="1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64223" y="2646443"/>
            <a:ext cx="222040" cy="169607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" dirty="0" smtClean="0"/>
              <a:t>St.</a:t>
            </a:r>
          </a:p>
          <a:p>
            <a:pPr algn="ctr"/>
            <a:r>
              <a:rPr lang="en-US" altLang="ko-KR" sz="100" dirty="0" err="1" smtClean="0"/>
              <a:t>Brd</a:t>
            </a:r>
            <a:endParaRPr lang="ko-KR" altLang="en-US" sz="1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67707" y="1863560"/>
            <a:ext cx="222040" cy="16960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" dirty="0" smtClean="0"/>
              <a:t>Sc.</a:t>
            </a:r>
          </a:p>
          <a:p>
            <a:pPr algn="ctr"/>
            <a:r>
              <a:rPr lang="en-US" altLang="ko-KR" sz="100" dirty="0" err="1" smtClean="0"/>
              <a:t>Clp</a:t>
            </a:r>
            <a:endParaRPr lang="ko-KR" altLang="en-US" sz="100" dirty="0"/>
          </a:p>
        </p:txBody>
      </p:sp>
      <p:sp>
        <p:nvSpPr>
          <p:cNvPr id="15" name="직사각형 14"/>
          <p:cNvSpPr/>
          <p:nvPr/>
        </p:nvSpPr>
        <p:spPr>
          <a:xfrm>
            <a:off x="1879448" y="1628800"/>
            <a:ext cx="1110200" cy="19141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sp>
        <p:nvSpPr>
          <p:cNvPr id="16" name="직사각형 15"/>
          <p:cNvSpPr/>
          <p:nvPr/>
        </p:nvSpPr>
        <p:spPr>
          <a:xfrm>
            <a:off x="3350389" y="1781931"/>
            <a:ext cx="957069" cy="1607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sp>
        <p:nvSpPr>
          <p:cNvPr id="17" name="직사각형 16"/>
          <p:cNvSpPr/>
          <p:nvPr/>
        </p:nvSpPr>
        <p:spPr>
          <a:xfrm>
            <a:off x="960662" y="2049910"/>
            <a:ext cx="497676" cy="918786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cxnSp>
        <p:nvCxnSpPr>
          <p:cNvPr id="18" name="직선 연결선 17"/>
          <p:cNvCxnSpPr>
            <a:stCxn id="17" idx="1"/>
            <a:endCxn id="17" idx="3"/>
          </p:cNvCxnSpPr>
          <p:nvPr/>
        </p:nvCxnSpPr>
        <p:spPr>
          <a:xfrm>
            <a:off x="960662" y="2509303"/>
            <a:ext cx="4976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7" idx="0"/>
            <a:endCxn id="17" idx="2"/>
          </p:cNvCxnSpPr>
          <p:nvPr/>
        </p:nvCxnSpPr>
        <p:spPr>
          <a:xfrm>
            <a:off x="1209500" y="2049910"/>
            <a:ext cx="0" cy="9187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956014" y="1781931"/>
            <a:ext cx="957069" cy="1607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sp>
        <p:nvSpPr>
          <p:cNvPr id="21" name="직사각형 20"/>
          <p:cNvSpPr/>
          <p:nvPr/>
        </p:nvSpPr>
        <p:spPr>
          <a:xfrm>
            <a:off x="2032579" y="1896779"/>
            <a:ext cx="497676" cy="918786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cxnSp>
        <p:nvCxnSpPr>
          <p:cNvPr id="22" name="직선 연결선 21"/>
          <p:cNvCxnSpPr>
            <a:stCxn id="21" idx="1"/>
            <a:endCxn id="21" idx="3"/>
          </p:cNvCxnSpPr>
          <p:nvPr/>
        </p:nvCxnSpPr>
        <p:spPr>
          <a:xfrm>
            <a:off x="2032579" y="2356172"/>
            <a:ext cx="4976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21" idx="0"/>
            <a:endCxn id="21" idx="2"/>
          </p:cNvCxnSpPr>
          <p:nvPr/>
        </p:nvCxnSpPr>
        <p:spPr>
          <a:xfrm>
            <a:off x="2281417" y="1896779"/>
            <a:ext cx="0" cy="9187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2415406" y="2585869"/>
            <a:ext cx="229696" cy="382827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426954" y="1896779"/>
            <a:ext cx="306262" cy="574241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cxnSp>
        <p:nvCxnSpPr>
          <p:cNvPr id="26" name="직선 연결선 25"/>
          <p:cNvCxnSpPr>
            <a:stCxn id="25" idx="1"/>
            <a:endCxn id="25" idx="3"/>
          </p:cNvCxnSpPr>
          <p:nvPr/>
        </p:nvCxnSpPr>
        <p:spPr>
          <a:xfrm>
            <a:off x="3426954" y="2183900"/>
            <a:ext cx="30626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5" idx="0"/>
            <a:endCxn id="25" idx="2"/>
          </p:cNvCxnSpPr>
          <p:nvPr/>
        </p:nvCxnSpPr>
        <p:spPr>
          <a:xfrm>
            <a:off x="3580085" y="1896779"/>
            <a:ext cx="0" cy="5742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3618368" y="2279607"/>
            <a:ext cx="114848" cy="191414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hape 47"/>
          <p:cNvCxnSpPr>
            <a:stCxn id="14" idx="3"/>
          </p:cNvCxnSpPr>
          <p:nvPr/>
        </p:nvCxnSpPr>
        <p:spPr>
          <a:xfrm>
            <a:off x="789747" y="1948364"/>
            <a:ext cx="400612" cy="560939"/>
          </a:xfrm>
          <a:prstGeom prst="curvedConnector2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39552" y="4365104"/>
            <a:ext cx="1110200" cy="19141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sp>
        <p:nvSpPr>
          <p:cNvPr id="40" name="직사각형 39"/>
          <p:cNvSpPr/>
          <p:nvPr/>
        </p:nvSpPr>
        <p:spPr>
          <a:xfrm>
            <a:off x="539552" y="4365104"/>
            <a:ext cx="271382" cy="1914137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sp>
        <p:nvSpPr>
          <p:cNvPr id="41" name="직사각형 40"/>
          <p:cNvSpPr/>
          <p:nvPr/>
        </p:nvSpPr>
        <p:spPr>
          <a:xfrm>
            <a:off x="1878717" y="4365103"/>
            <a:ext cx="1110200" cy="19141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sp>
        <p:nvSpPr>
          <p:cNvPr id="46" name="직사각형 45"/>
          <p:cNvSpPr/>
          <p:nvPr/>
        </p:nvSpPr>
        <p:spPr>
          <a:xfrm>
            <a:off x="1955283" y="4518234"/>
            <a:ext cx="957069" cy="1607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sp>
        <p:nvSpPr>
          <p:cNvPr id="47" name="직사각형 46"/>
          <p:cNvSpPr/>
          <p:nvPr/>
        </p:nvSpPr>
        <p:spPr>
          <a:xfrm>
            <a:off x="2031848" y="4633082"/>
            <a:ext cx="497676" cy="918786"/>
          </a:xfrm>
          <a:prstGeom prst="rect">
            <a:avLst/>
          </a:prstGeom>
          <a:ln w="12700"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cxnSp>
        <p:nvCxnSpPr>
          <p:cNvPr id="48" name="직선 연결선 47"/>
          <p:cNvCxnSpPr>
            <a:stCxn id="47" idx="1"/>
            <a:endCxn id="47" idx="3"/>
          </p:cNvCxnSpPr>
          <p:nvPr/>
        </p:nvCxnSpPr>
        <p:spPr>
          <a:xfrm>
            <a:off x="2031848" y="5092475"/>
            <a:ext cx="4976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7" idx="0"/>
            <a:endCxn id="47" idx="2"/>
          </p:cNvCxnSpPr>
          <p:nvPr/>
        </p:nvCxnSpPr>
        <p:spPr>
          <a:xfrm>
            <a:off x="2280686" y="4633082"/>
            <a:ext cx="0" cy="9187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37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| Plug-in Concept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 err="1" smtClean="0"/>
              <a:t>MainView</a:t>
            </a:r>
            <a:endParaRPr lang="en-US" altLang="ko-KR" sz="1800" dirty="0" smtClean="0"/>
          </a:p>
          <a:p>
            <a:pPr lvl="1"/>
            <a:r>
              <a:rPr lang="en-US" altLang="ko-KR" sz="1400" dirty="0" err="1" smtClean="0"/>
              <a:t>PlugPanel</a:t>
            </a:r>
            <a:r>
              <a:rPr lang="ko-KR" altLang="en-US" sz="1400" dirty="0" smtClean="0"/>
              <a:t>과 각 </a:t>
            </a:r>
            <a:r>
              <a:rPr lang="en-US" altLang="ko-KR" sz="1400" dirty="0"/>
              <a:t>P</a:t>
            </a:r>
            <a:r>
              <a:rPr lang="en-US" altLang="ko-KR" sz="1400" dirty="0" smtClean="0"/>
              <a:t>lug</a:t>
            </a:r>
            <a:r>
              <a:rPr lang="ko-KR" altLang="en-US" sz="1400" dirty="0" smtClean="0"/>
              <a:t>에 대한 </a:t>
            </a:r>
            <a:r>
              <a:rPr lang="en-US" altLang="ko-KR" sz="1400" dirty="0" smtClean="0"/>
              <a:t>UX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관리 및 중계</a:t>
            </a:r>
            <a:endParaRPr lang="en-US" altLang="ko-KR" sz="1400" dirty="0" smtClean="0"/>
          </a:p>
          <a:p>
            <a:endParaRPr lang="en-US" altLang="ko-KR" sz="1800" dirty="0" smtClean="0"/>
          </a:p>
          <a:p>
            <a:r>
              <a:rPr lang="en-US" altLang="ko-KR" sz="1800" dirty="0" err="1" smtClean="0"/>
              <a:t>PlugPanel</a:t>
            </a:r>
            <a:endParaRPr lang="en-US" altLang="ko-KR" sz="1800" dirty="0" smtClean="0"/>
          </a:p>
          <a:p>
            <a:pPr lvl="1"/>
            <a:r>
              <a:rPr lang="en-US" altLang="ko-KR" sz="1400" dirty="0" smtClean="0"/>
              <a:t>Plug </a:t>
            </a:r>
            <a:r>
              <a:rPr lang="ko-KR" altLang="en-US" sz="1400" dirty="0" smtClean="0"/>
              <a:t>추가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실행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중지할 수 있는 </a:t>
            </a:r>
            <a:r>
              <a:rPr lang="en-US" altLang="ko-KR" sz="1400" dirty="0"/>
              <a:t>P</a:t>
            </a:r>
            <a:r>
              <a:rPr lang="en-US" altLang="ko-KR" sz="1400" dirty="0" smtClean="0"/>
              <a:t>lug container</a:t>
            </a:r>
          </a:p>
          <a:p>
            <a:pPr lvl="1"/>
            <a:r>
              <a:rPr lang="ko-KR" altLang="en-US" sz="1400" dirty="0" smtClean="0"/>
              <a:t>특정 </a:t>
            </a:r>
            <a:r>
              <a:rPr lang="en-US" altLang="ko-KR" sz="1400" dirty="0" smtClean="0"/>
              <a:t>Plug</a:t>
            </a:r>
            <a:r>
              <a:rPr lang="ko-KR" altLang="en-US" sz="1400" dirty="0" smtClean="0"/>
              <a:t>에 의해 가공된 </a:t>
            </a:r>
            <a:r>
              <a:rPr lang="en-US" altLang="ko-KR" sz="1400" dirty="0" smtClean="0"/>
              <a:t>contents</a:t>
            </a:r>
            <a:r>
              <a:rPr lang="ko-KR" altLang="en-US" sz="1400" dirty="0" smtClean="0"/>
              <a:t>도 하나의 </a:t>
            </a:r>
            <a:r>
              <a:rPr lang="en-US" altLang="ko-KR" sz="1400" dirty="0" smtClean="0"/>
              <a:t>Plug</a:t>
            </a:r>
            <a:r>
              <a:rPr lang="ko-KR" altLang="en-US" sz="1400" dirty="0" smtClean="0"/>
              <a:t>형태로 관리할 수 있음</a:t>
            </a:r>
            <a:r>
              <a:rPr lang="en-US" altLang="ko-KR" sz="1400" dirty="0" smtClean="0"/>
              <a:t>(short-cut file </a:t>
            </a:r>
            <a:r>
              <a:rPr lang="ko-KR" altLang="en-US" sz="1400" dirty="0" smtClean="0"/>
              <a:t>개념</a:t>
            </a:r>
            <a:r>
              <a:rPr lang="en-US" altLang="ko-KR" sz="1400" dirty="0" smtClean="0"/>
              <a:t>)</a:t>
            </a:r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Plug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유연하고 확장이 쉬운 사용자 환경을 지원하기 위해 정해진 </a:t>
            </a:r>
            <a:r>
              <a:rPr lang="en-US" altLang="ko-KR" sz="1400" dirty="0" smtClean="0"/>
              <a:t>plug interface</a:t>
            </a:r>
            <a:r>
              <a:rPr lang="ko-KR" altLang="en-US" sz="1400" dirty="0" smtClean="0"/>
              <a:t>로 구현된 </a:t>
            </a:r>
            <a:r>
              <a:rPr lang="en-US" altLang="ko-KR" sz="1400" dirty="0" smtClean="0"/>
              <a:t>UX module(</a:t>
            </a:r>
            <a:r>
              <a:rPr lang="ko-KR" altLang="en-US" sz="1400" dirty="0" smtClean="0"/>
              <a:t>가능하면 별도의 </a:t>
            </a:r>
            <a:r>
              <a:rPr lang="en-US" altLang="ko-KR" sz="1400" dirty="0" err="1" smtClean="0"/>
              <a:t>apk</a:t>
            </a:r>
            <a:r>
              <a:rPr lang="ko-KR" altLang="en-US" sz="1400" dirty="0" smtClean="0"/>
              <a:t>형태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sz="1400" dirty="0" smtClean="0"/>
              <a:t> </a:t>
            </a:r>
            <a:r>
              <a:rPr lang="en-US" altLang="ko-KR" sz="1400" dirty="0" smtClean="0"/>
              <a:t>Plug interface</a:t>
            </a:r>
            <a:r>
              <a:rPr lang="ko-KR" altLang="en-US" sz="1400" dirty="0" smtClean="0"/>
              <a:t>를 공개하여 일반개발자들로 하여금 다양한 </a:t>
            </a:r>
            <a:r>
              <a:rPr lang="en-US" altLang="ko-KR" sz="1400" dirty="0" smtClean="0"/>
              <a:t>UX plug</a:t>
            </a:r>
            <a:r>
              <a:rPr lang="ko-KR" altLang="en-US" sz="1400" dirty="0" smtClean="0"/>
              <a:t>를 개발할 수 있도록 지원</a:t>
            </a:r>
            <a:r>
              <a:rPr lang="en-US" altLang="ko-KR" sz="1400" dirty="0" smtClean="0"/>
              <a:t>.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7935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2123728" y="1916832"/>
            <a:ext cx="2448272" cy="3600400"/>
            <a:chOff x="395536" y="620688"/>
            <a:chExt cx="3744416" cy="5688632"/>
          </a:xfrm>
        </p:grpSpPr>
        <p:sp>
          <p:nvSpPr>
            <p:cNvPr id="36" name="직사각형 35"/>
            <p:cNvSpPr/>
            <p:nvPr/>
          </p:nvSpPr>
          <p:spPr>
            <a:xfrm>
              <a:off x="899592" y="620688"/>
              <a:ext cx="3240360" cy="56886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95536" y="620688"/>
              <a:ext cx="792088" cy="568863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467544" y="764704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467544" y="1340768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467544" y="1916832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467544" y="2492896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467544" y="3068960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467544" y="3645024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788024" y="1916832"/>
            <a:ext cx="2088232" cy="3600400"/>
            <a:chOff x="4572000" y="620688"/>
            <a:chExt cx="3240360" cy="5688632"/>
          </a:xfrm>
        </p:grpSpPr>
        <p:sp>
          <p:nvSpPr>
            <p:cNvPr id="45" name="직사각형 44"/>
            <p:cNvSpPr/>
            <p:nvPr/>
          </p:nvSpPr>
          <p:spPr>
            <a:xfrm>
              <a:off x="4572000" y="620688"/>
              <a:ext cx="3240360" cy="56886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572000" y="620688"/>
              <a:ext cx="792088" cy="568863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4644008" y="764704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644008" y="1340768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4644008" y="1916832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644008" y="2492896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644008" y="3068960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4644008" y="3645024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 | </a:t>
            </a:r>
            <a:r>
              <a:rPr lang="en-US" altLang="ko-KR" sz="3200" dirty="0" err="1" smtClean="0"/>
              <a:t>PlugPanel</a:t>
            </a:r>
            <a:r>
              <a:rPr lang="en-US" altLang="ko-KR" sz="3200" dirty="0" smtClean="0"/>
              <a:t> fade-in/out</a:t>
            </a:r>
            <a:endParaRPr lang="ko-KR" altLang="en-US" sz="32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267744" y="4437112"/>
            <a:ext cx="720080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2339752" y="1916832"/>
            <a:ext cx="2088232" cy="3600400"/>
            <a:chOff x="4572000" y="620688"/>
            <a:chExt cx="3240360" cy="5688632"/>
          </a:xfrm>
        </p:grpSpPr>
        <p:sp>
          <p:nvSpPr>
            <p:cNvPr id="16" name="직사각형 15"/>
            <p:cNvSpPr/>
            <p:nvPr/>
          </p:nvSpPr>
          <p:spPr>
            <a:xfrm>
              <a:off x="4572000" y="620688"/>
              <a:ext cx="3240360" cy="56886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572000" y="620688"/>
              <a:ext cx="792088" cy="568863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644008" y="764704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4644008" y="1340768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4644008" y="1916832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4644008" y="2492896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4644008" y="3068960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4644008" y="3645024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구부러진 연결선 26"/>
            <p:cNvCxnSpPr>
              <a:endCxn id="28" idx="3"/>
            </p:cNvCxnSpPr>
            <p:nvPr/>
          </p:nvCxnSpPr>
          <p:spPr>
            <a:xfrm rot="10800000" flipV="1">
              <a:off x="5292080" y="3140968"/>
              <a:ext cx="1368152" cy="1332148"/>
            </a:xfrm>
            <a:prstGeom prst="curvedConnector3">
              <a:avLst>
                <a:gd name="adj1" fmla="val 5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모서리가 둥근 직사각형 27"/>
            <p:cNvSpPr/>
            <p:nvPr/>
          </p:nvSpPr>
          <p:spPr>
            <a:xfrm>
              <a:off x="4644008" y="4221088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644008" y="1916832"/>
            <a:ext cx="2088232" cy="3600400"/>
            <a:chOff x="899592" y="620688"/>
            <a:chExt cx="3240360" cy="5688632"/>
          </a:xfrm>
        </p:grpSpPr>
        <p:sp>
          <p:nvSpPr>
            <p:cNvPr id="40" name="직사각형 39"/>
            <p:cNvSpPr/>
            <p:nvPr/>
          </p:nvSpPr>
          <p:spPr>
            <a:xfrm>
              <a:off x="899592" y="620688"/>
              <a:ext cx="3240360" cy="56886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99592" y="620688"/>
              <a:ext cx="792088" cy="568863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971600" y="764704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971600" y="1340768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971600" y="1916832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971600" y="2492896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971600" y="3068960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971600" y="3645024"/>
              <a:ext cx="648072" cy="50405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2339752" y="2996952"/>
              <a:ext cx="1152128" cy="100811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Shape 48"/>
            <p:cNvCxnSpPr>
              <a:stCxn id="43" idx="3"/>
              <a:endCxn id="48" idx="0"/>
            </p:cNvCxnSpPr>
            <p:nvPr/>
          </p:nvCxnSpPr>
          <p:spPr>
            <a:xfrm>
              <a:off x="1619672" y="1592796"/>
              <a:ext cx="1296144" cy="1404156"/>
            </a:xfrm>
            <a:prstGeom prst="curved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 | Plug activation/importation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99592" y="1916832"/>
            <a:ext cx="510457" cy="36004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45997" y="200798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945997" y="2372579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45997" y="2737176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45997" y="3101774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45997" y="3466371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45997" y="3830969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10049" y="5015910"/>
            <a:ext cx="1577775" cy="5013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Shape 14"/>
          <p:cNvCxnSpPr>
            <a:stCxn id="9" idx="3"/>
            <a:endCxn id="13" idx="0"/>
          </p:cNvCxnSpPr>
          <p:nvPr/>
        </p:nvCxnSpPr>
        <p:spPr>
          <a:xfrm>
            <a:off x="1363644" y="2896688"/>
            <a:ext cx="835293" cy="2119223"/>
          </a:xfrm>
          <a:prstGeom prst="curvedConnector2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635896" y="1916832"/>
            <a:ext cx="2088232" cy="36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635896" y="5015910"/>
            <a:ext cx="2088232" cy="5013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6084168" y="1916832"/>
            <a:ext cx="2088232" cy="3960440"/>
            <a:chOff x="8748464" y="620688"/>
            <a:chExt cx="3240360" cy="6237312"/>
          </a:xfrm>
        </p:grpSpPr>
        <p:sp>
          <p:nvSpPr>
            <p:cNvPr id="35" name="직사각형 34"/>
            <p:cNvSpPr/>
            <p:nvPr/>
          </p:nvSpPr>
          <p:spPr>
            <a:xfrm>
              <a:off x="8748464" y="620688"/>
              <a:ext cx="3240360" cy="56886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8748464" y="6065912"/>
              <a:ext cx="3240360" cy="792088"/>
            </a:xfrm>
            <a:prstGeom prst="roundRect">
              <a:avLst/>
            </a:prstGeom>
            <a:solidFill>
              <a:schemeClr val="accent6">
                <a:alpha val="2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화살표 연결선 38"/>
            <p:cNvCxnSpPr/>
            <p:nvPr/>
          </p:nvCxnSpPr>
          <p:spPr>
            <a:xfrm>
              <a:off x="10332640" y="5373216"/>
              <a:ext cx="0" cy="100811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/>
        </p:nvSpPr>
        <p:spPr>
          <a:xfrm>
            <a:off x="3301459" y="1922441"/>
            <a:ext cx="510457" cy="36004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347864" y="2013590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3347864" y="2378188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347864" y="2742785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47864" y="3107383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3347864" y="3471980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347864" y="3836578"/>
            <a:ext cx="417646" cy="31902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3491880" y="4581128"/>
            <a:ext cx="576064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Appear UX | Plug layout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</TotalTime>
  <Words>431</Words>
  <Application>Microsoft Office PowerPoint</Application>
  <PresentationFormat>화면 슬라이드 쇼(4:3)</PresentationFormat>
  <Paragraphs>238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Appear UX + Storygraph</vt:lpstr>
      <vt:lpstr>History</vt:lpstr>
      <vt:lpstr>Appear UX | Overview</vt:lpstr>
      <vt:lpstr>Appear UX | Graph based UX</vt:lpstr>
      <vt:lpstr>Appear UX | Graph based UX</vt:lpstr>
      <vt:lpstr>Appear UX | Plug-in Concept</vt:lpstr>
      <vt:lpstr>Appear UX | PlugPanel fade-in/out</vt:lpstr>
      <vt:lpstr>Appear UX | Plug activation/importation</vt:lpstr>
      <vt:lpstr>Appear UX | Plug layout</vt:lpstr>
      <vt:lpstr>Appear UX | Plug sample UX  </vt:lpstr>
      <vt:lpstr>Storygraph | Concept</vt:lpstr>
      <vt:lpstr>Storygraph | Plugs</vt:lpstr>
      <vt:lpstr>Storygraph | SceneBrowser</vt:lpstr>
      <vt:lpstr>Storygraph | SceneClipper</vt:lpstr>
      <vt:lpstr>Storygraph | BubbleFont(SceneEditor)</vt:lpstr>
      <vt:lpstr>Storygraph | StoryEditor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Appear UX + Storygraph</dc:title>
  <dc:creator>Taehun</dc:creator>
  <cp:lastModifiedBy>Jsawang</cp:lastModifiedBy>
  <cp:revision>21</cp:revision>
  <dcterms:created xsi:type="dcterms:W3CDTF">2012-12-20T14:20:14Z</dcterms:created>
  <dcterms:modified xsi:type="dcterms:W3CDTF">2012-12-30T04:32:43Z</dcterms:modified>
</cp:coreProperties>
</file>