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69" r:id="rId14"/>
    <p:sldId id="270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C80064"/>
    <a:srgbClr val="9999FF"/>
    <a:srgbClr val="99CC00"/>
    <a:srgbClr val="FF6600"/>
    <a:srgbClr val="FF0066"/>
    <a:srgbClr val="003635"/>
    <a:srgbClr val="FF0D97"/>
    <a:srgbClr val="0000CC"/>
    <a:srgbClr val="9EF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600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6953" y="2371940"/>
            <a:ext cx="5017036" cy="32402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dobe Garamond Pro Bold" pitchFamily="18" charset="0"/>
              </a:rPr>
              <a:t>Linux VS Windows 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2485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Run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99CC00"/>
                </a:solidFill>
              </a:rPr>
              <a:t>Linux has inbuilt ability to stop at different run levels with this we can work using a command line and GUI if anyone has an issue.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9999FF"/>
                </a:solidFill>
              </a:rPr>
              <a:t>In windows, if we encounter any problem in order to fix it, we need to reboot at run level 3 as an administrator/ root to find and fix the problem.</a:t>
            </a:r>
          </a:p>
        </p:txBody>
      </p:sp>
    </p:spTree>
    <p:extLst>
      <p:ext uri="{BB962C8B-B14F-4D97-AF65-F5344CB8AC3E}">
        <p14:creationId xmlns:p14="http://schemas.microsoft.com/office/powerpoint/2010/main" val="18050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Usability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Linux is complicated to install but has the ability to complete complex tasks easier.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Windows gives user’s a simple system to operate but it will take a longer time to install.</a:t>
            </a:r>
          </a:p>
        </p:txBody>
      </p:sp>
    </p:spTree>
    <p:extLst>
      <p:ext uri="{BB962C8B-B14F-4D97-AF65-F5344CB8AC3E}">
        <p14:creationId xmlns:p14="http://schemas.microsoft.com/office/powerpoint/2010/main" val="2846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Support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C80064"/>
                </a:solidFill>
              </a:rPr>
              <a:t>Linux has support via a huge community of user forums/websites and online search.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Windows has support which is easily accessible, online forums/ websites and it has paid support also.</a:t>
            </a:r>
          </a:p>
        </p:txBody>
      </p:sp>
    </p:spTree>
    <p:extLst>
      <p:ext uri="{BB962C8B-B14F-4D97-AF65-F5344CB8AC3E}">
        <p14:creationId xmlns:p14="http://schemas.microsoft.com/office/powerpoint/2010/main" val="1430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Linux, users have full control of updates, we can install whenever we needed and it will take less time without any reboot.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In windows, updates will come at inconvenient times such as you are giving a print to the printer but suddenly update pop up will come which makes users frustrate and took more time to install.</a:t>
            </a:r>
          </a:p>
        </p:txBody>
      </p:sp>
    </p:spTree>
    <p:extLst>
      <p:ext uri="{BB962C8B-B14F-4D97-AF65-F5344CB8AC3E}">
        <p14:creationId xmlns:p14="http://schemas.microsoft.com/office/powerpoint/2010/main" val="1181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Linux is more secure than windows where hackers or developers of viruses will find difficult to break through Linux.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rgbClr val="007033"/>
                </a:solidFill>
              </a:rPr>
              <a:t>Windows is the major target for developers of viruses and malware and it is most vulnerable without anti-virus software.</a:t>
            </a:r>
          </a:p>
        </p:txBody>
      </p:sp>
    </p:spTree>
    <p:extLst>
      <p:ext uri="{BB962C8B-B14F-4D97-AF65-F5344CB8AC3E}">
        <p14:creationId xmlns:p14="http://schemas.microsoft.com/office/powerpoint/2010/main" val="17652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conclusion, no operating system is really </a:t>
            </a:r>
            <a:r>
              <a:rPr lang="en-US" dirty="0" err="1" smtClean="0"/>
              <a:t>better,the</a:t>
            </a:r>
            <a:r>
              <a:rPr lang="en-US" dirty="0" smtClean="0"/>
              <a:t> choice is up to </a:t>
            </a:r>
            <a:r>
              <a:rPr lang="en-US" dirty="0" err="1" smtClean="0"/>
              <a:t>you.If</a:t>
            </a:r>
            <a:r>
              <a:rPr lang="en-US" dirty="0" smtClean="0"/>
              <a:t> you are a gamer, then I will suggest that you should go for </a:t>
            </a:r>
            <a:r>
              <a:rPr lang="en-US" dirty="0" err="1" smtClean="0"/>
              <a:t>windows.Programmer</a:t>
            </a:r>
            <a:r>
              <a:rPr lang="en-US" dirty="0" smtClean="0"/>
              <a:t> might prefer  </a:t>
            </a:r>
            <a:r>
              <a:rPr lang="en-US" dirty="0" err="1" smtClean="0"/>
              <a:t>linux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3714" y="1614948"/>
            <a:ext cx="8405278" cy="316352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What is an operating system (OS) ?</a:t>
            </a:r>
          </a:p>
          <a:p>
            <a:pPr marL="0" indent="0">
              <a:buNone/>
            </a:pPr>
            <a:r>
              <a:rPr lang="en-US" dirty="0"/>
              <a:t>The operating system is a software program that facilitates computer hardware to communicate and operate with the computer </a:t>
            </a:r>
            <a:r>
              <a:rPr lang="en-US" dirty="0" smtClean="0"/>
              <a:t>software.</a:t>
            </a:r>
          </a:p>
        </p:txBody>
      </p:sp>
    </p:spTree>
    <p:extLst>
      <p:ext uri="{BB962C8B-B14F-4D97-AF65-F5344CB8AC3E}">
        <p14:creationId xmlns:p14="http://schemas.microsoft.com/office/powerpoint/2010/main" val="22590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</a:p>
          <a:p>
            <a:pPr marL="0" indent="0">
              <a:buNone/>
            </a:pPr>
            <a:r>
              <a:rPr lang="en-US" dirty="0" smtClean="0"/>
              <a:t>Linux </a:t>
            </a:r>
            <a:r>
              <a:rPr lang="en-US" dirty="0"/>
              <a:t>is an open </a:t>
            </a:r>
            <a:r>
              <a:rPr lang="en-US" dirty="0" smtClean="0"/>
              <a:t>source</a:t>
            </a:r>
            <a:r>
              <a:rPr lang="en-US" dirty="0"/>
              <a:t> </a:t>
            </a:r>
            <a:r>
              <a:rPr lang="en-US" dirty="0" smtClean="0"/>
              <a:t>operating </a:t>
            </a:r>
            <a:r>
              <a:rPr lang="en-US" dirty="0"/>
              <a:t>system (OS). An operating </a:t>
            </a:r>
            <a:r>
              <a:rPr lang="en-US" dirty="0" smtClean="0"/>
              <a:t>system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the software that directly manages a system’s hardware and resources, like CPU, memory, and </a:t>
            </a:r>
            <a:r>
              <a:rPr lang="en-US" dirty="0" smtClean="0"/>
              <a:t>storage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Window?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window is a graphical interface element used to display the contents of an application for the user to view and interact </a:t>
            </a:r>
            <a:r>
              <a:rPr lang="en-US" dirty="0" smtClean="0"/>
              <a:t>with.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71" y="406537"/>
            <a:ext cx="7783667" cy="7622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Adobe Garamond Pro Bold" pitchFamily="18" charset="0"/>
              </a:rPr>
              <a:t>Differences Between Linux &amp;</a:t>
            </a:r>
            <a:r>
              <a:rPr lang="en-US" b="1" dirty="0" smtClean="0">
                <a:effectLst/>
                <a:latin typeface="Adobe Garamond Pro Bold" pitchFamily="18" charset="0"/>
              </a:rPr>
              <a:t> </a:t>
            </a:r>
            <a:r>
              <a:rPr lang="en-US" b="1" dirty="0">
                <a:effectLst/>
                <a:latin typeface="Adobe Garamond Pro Bold" pitchFamily="18" charset="0"/>
              </a:rPr>
              <a:t>Windows</a:t>
            </a:r>
            <a:br>
              <a:rPr lang="en-US" b="1" dirty="0">
                <a:effectLst/>
                <a:latin typeface="Adobe Garamond Pro Bold" pitchFamily="18" charset="0"/>
              </a:rPr>
            </a:br>
            <a:endParaRPr lang="en-US" dirty="0">
              <a:latin typeface="Adobe Garamond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910" y="1246127"/>
            <a:ext cx="6828503" cy="35454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en-US" dirty="0" smtClean="0"/>
              <a:t>Access                 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en-US" dirty="0"/>
              <a:t> Flavors or </a:t>
            </a:r>
            <a:r>
              <a:rPr lang="en-US" dirty="0" smtClean="0"/>
              <a:t>Variety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en-US" dirty="0"/>
              <a:t> </a:t>
            </a:r>
            <a:r>
              <a:rPr lang="en-US" dirty="0" smtClean="0"/>
              <a:t>Licensing	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4.</a:t>
            </a:r>
            <a:r>
              <a:rPr lang="en-US" dirty="0"/>
              <a:t> Command line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5.</a:t>
            </a:r>
            <a:r>
              <a:rPr lang="en-US" dirty="0"/>
              <a:t> Run </a:t>
            </a:r>
            <a:r>
              <a:rPr lang="en-US" dirty="0" smtClean="0"/>
              <a:t>level	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6.</a:t>
            </a:r>
            <a:r>
              <a:rPr lang="en-US" dirty="0"/>
              <a:t> </a:t>
            </a:r>
            <a:r>
              <a:rPr lang="en-US" dirty="0" smtClean="0"/>
              <a:t>Usability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7.</a:t>
            </a:r>
            <a:r>
              <a:rPr lang="en-US" dirty="0"/>
              <a:t> </a:t>
            </a:r>
            <a:r>
              <a:rPr lang="en-US" dirty="0" smtClean="0"/>
              <a:t>Support	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8.</a:t>
            </a:r>
            <a:r>
              <a:rPr lang="en-US" dirty="0"/>
              <a:t> </a:t>
            </a:r>
            <a:r>
              <a:rPr lang="en-US" dirty="0" smtClean="0"/>
              <a:t>Updates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9.</a:t>
            </a:r>
            <a:r>
              <a:rPr lang="en-US" dirty="0"/>
              <a:t> Security</a:t>
            </a:r>
          </a:p>
        </p:txBody>
      </p:sp>
    </p:spTree>
    <p:extLst>
      <p:ext uri="{BB962C8B-B14F-4D97-AF65-F5344CB8AC3E}">
        <p14:creationId xmlns:p14="http://schemas.microsoft.com/office/powerpoint/2010/main" val="28397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 Linux user has access to the source code of kernel and alter the code according to his need. It has its own advantages like bugs in OS will fix at a rapid pace and disadvantages like developers may take advantage of any weakness in OS if they found.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 windows every user won’t have access to the source code, only members of the selected group will have access to it.</a:t>
            </a:r>
          </a:p>
        </p:txBody>
      </p:sp>
    </p:spTree>
    <p:extLst>
      <p:ext uri="{BB962C8B-B14F-4D97-AF65-F5344CB8AC3E}">
        <p14:creationId xmlns:p14="http://schemas.microsoft.com/office/powerpoint/2010/main" val="333090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dirty="0"/>
              <a:t> Flavors or Variety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Linux has various distributions which are highly customizable based on user needs.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Windows has very few customization options available.</a:t>
            </a:r>
          </a:p>
        </p:txBody>
      </p:sp>
    </p:spTree>
    <p:extLst>
      <p:ext uri="{BB962C8B-B14F-4D97-AF65-F5344CB8AC3E}">
        <p14:creationId xmlns:p14="http://schemas.microsoft.com/office/powerpoint/2010/main" val="17868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Licensing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33"/>
                </a:solidFill>
              </a:rPr>
              <a:t>In Linux with GPL- Licensed operating system, users are free to modify the software, can re-use in any number of systems and even they can sell the modified version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33"/>
                </a:solidFill>
              </a:rPr>
              <a:t>In windows, with Microsoft license, users won’t have access to source code (can’t modify the software) and based on a number of licenses – we can install only on those number of computers.</a:t>
            </a:r>
          </a:p>
        </p:txBody>
      </p:sp>
    </p:spTree>
    <p:extLst>
      <p:ext uri="{BB962C8B-B14F-4D97-AF65-F5344CB8AC3E}">
        <p14:creationId xmlns:p14="http://schemas.microsoft.com/office/powerpoint/2010/main" val="22218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Command 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In Linux, command line is a very useful tool for administration and daily tasks but for end users, it doesn’t make much difference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33"/>
                </a:solidFill>
              </a:rPr>
              <a:t>In windows, we have command line but can’t use as Linux command line. We need to go running and enter </a:t>
            </a:r>
            <a:r>
              <a:rPr lang="en-US" dirty="0" err="1">
                <a:solidFill>
                  <a:srgbClr val="007033"/>
                </a:solidFill>
              </a:rPr>
              <a:t>cmd</a:t>
            </a:r>
            <a:r>
              <a:rPr lang="en-US" dirty="0">
                <a:solidFill>
                  <a:srgbClr val="007033"/>
                </a:solidFill>
              </a:rPr>
              <a:t> then command line will open.</a:t>
            </a:r>
          </a:p>
        </p:txBody>
      </p:sp>
    </p:spTree>
    <p:extLst>
      <p:ext uri="{BB962C8B-B14F-4D97-AF65-F5344CB8AC3E}">
        <p14:creationId xmlns:p14="http://schemas.microsoft.com/office/powerpoint/2010/main" val="4479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On-screen Show (16:9)</PresentationFormat>
  <Paragraphs>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Linux VS Windows </vt:lpstr>
      <vt:lpstr>OPERATING SYSTEM</vt:lpstr>
      <vt:lpstr>LINUX</vt:lpstr>
      <vt:lpstr>Windows</vt:lpstr>
      <vt:lpstr>Differences Between Linux &amp; Windows </vt:lpstr>
      <vt:lpstr>Access</vt:lpstr>
      <vt:lpstr>. Flavors or Variety</vt:lpstr>
      <vt:lpstr>Licensing</vt:lpstr>
      <vt:lpstr>Command line</vt:lpstr>
      <vt:lpstr>Run level</vt:lpstr>
      <vt:lpstr>Usability</vt:lpstr>
      <vt:lpstr>Support</vt:lpstr>
      <vt:lpstr>Updates</vt:lpstr>
      <vt:lpstr>Security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2019-12-11T03:10:24Z</dcterms:modified>
</cp:coreProperties>
</file>