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Fira Sans Extra Condensed Medium"/>
      <p:regular r:id="rId30"/>
      <p:bold r:id="rId31"/>
      <p:italic r:id="rId32"/>
      <p:boldItalic r:id="rId33"/>
    </p:embeddedFont>
    <p:embeddedFont>
      <p:font typeface="Righteous"/>
      <p:regular r:id="rId34"/>
    </p:embeddedFont>
    <p:embeddedFont>
      <p:font typeface="Squada One"/>
      <p:regular r:id="rId35"/>
    </p:embeddedFont>
    <p:embeddedFont>
      <p:font typeface="Roboto Condensed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ZvLKYqNI8zkAWcHy6nfT3L8O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8.xml"/><Relationship Id="rId34" Type="http://schemas.openxmlformats.org/officeDocument/2006/relationships/font" Target="fonts/Righteous-regular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Condensed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ab70a5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bbab70a5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a6fec95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ba6fec95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1455943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1455943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1455943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1455943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1455943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1455943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b72b5c1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bb72b5c1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f060f22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f060f22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1f060f22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1f060f22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1f060f22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1f060f22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1f060f22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1f060f22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f060f22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f060f22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1f060f22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1f060f22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151784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c151784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88c369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b88c369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a2d81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da2d81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a2d819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bda2d819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210257e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210257e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2b3ed61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bc2b3ed61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210257e7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210257e7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206a676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206a676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ab70a51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bab70a51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5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55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55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55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55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55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55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8" name="Google Shape;78;p55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5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45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45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45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45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45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45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2" name="Google Shape;92;p45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3" name="Google Shape;93;p45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94" name="Google Shape;94;p45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5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6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46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46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46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46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8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" name="Google Shape;1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50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5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" name="Google Shape;2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49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8" name="Google Shape;2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5" name="Google Shape;35;p5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52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52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3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8" name="Google Shape;48;p53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54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4"/>
          <p:cNvSpPr txBox="1"/>
          <p:nvPr>
            <p:ph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54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54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4"/>
          <p:cNvSpPr txBox="1"/>
          <p:nvPr>
            <p:ph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54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4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/>
          <p:nvPr>
            <p:ph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54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54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4"/>
          <p:cNvSpPr txBox="1"/>
          <p:nvPr>
            <p:ph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2" name="Google Shape;62;p54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54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4"/>
          <p:cNvSpPr txBox="1"/>
          <p:nvPr>
            <p:ph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54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6" name="Google Shape;6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 flipH="1">
            <a:off x="1242925" y="20502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Pulse PT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 flipH="1">
            <a:off x="2750257" y="28504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Rafael Montes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Parth Desai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Sam Bohr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Andrew Alhaj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Daniel Christenson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Julian Ajja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bab70a510_2_2"/>
          <p:cNvSpPr txBox="1"/>
          <p:nvPr>
            <p:ph idx="1" type="subTitle"/>
          </p:nvPr>
        </p:nvSpPr>
        <p:spPr>
          <a:xfrm>
            <a:off x="2903775" y="17666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subscriber I would like to see my routines that have been assigned in my Exercise page.</a:t>
            </a:r>
            <a:endParaRPr/>
          </a:p>
        </p:txBody>
      </p:sp>
      <p:sp>
        <p:nvSpPr>
          <p:cNvPr id="227" name="Google Shape;227;gbbab70a510_2_2"/>
          <p:cNvSpPr txBox="1"/>
          <p:nvPr>
            <p:ph type="ctrTitle"/>
          </p:nvPr>
        </p:nvSpPr>
        <p:spPr>
          <a:xfrm flipH="1">
            <a:off x="1538971" y="831925"/>
            <a:ext cx="5627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000"/>
              <a:t>User Stories for next Sprint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a6fec9542_0_1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Profile Picture</a:t>
            </a:r>
            <a:endParaRPr/>
          </a:p>
        </p:txBody>
      </p:sp>
      <p:sp>
        <p:nvSpPr>
          <p:cNvPr id="233" name="Google Shape;233;gba6fec9542_0_1"/>
          <p:cNvSpPr txBox="1"/>
          <p:nvPr/>
        </p:nvSpPr>
        <p:spPr>
          <a:xfrm>
            <a:off x="5454000" y="12877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I would like to be able to upload and view a profile picture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on my</a:t>
            </a: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ba6fec954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25" y="675950"/>
            <a:ext cx="3278950" cy="14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ba6fec9542_0_1"/>
          <p:cNvSpPr txBox="1"/>
          <p:nvPr/>
        </p:nvSpPr>
        <p:spPr>
          <a:xfrm>
            <a:off x="831575" y="27247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Put download url in database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Display image using firebase and react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Display on profile page using react props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6" name="Google Shape;236;gba6fec954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575" y="2617725"/>
            <a:ext cx="2040850" cy="2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14559433e_0_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Profile Picture</a:t>
            </a:r>
            <a:endParaRPr/>
          </a:p>
        </p:txBody>
      </p:sp>
      <p:pic>
        <p:nvPicPr>
          <p:cNvPr id="242" name="Google Shape;242;gc14559433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900"/>
            <a:ext cx="8839203" cy="295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14559433e_0_7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Profile Picture</a:t>
            </a:r>
            <a:endParaRPr/>
          </a:p>
        </p:txBody>
      </p:sp>
      <p:pic>
        <p:nvPicPr>
          <p:cNvPr id="248" name="Google Shape;248;gc14559433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350"/>
            <a:ext cx="8839201" cy="343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14559433e_0_1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Objectives</a:t>
            </a:r>
            <a:endParaRPr/>
          </a:p>
        </p:txBody>
      </p:sp>
      <p:sp>
        <p:nvSpPr>
          <p:cNvPr id="254" name="Google Shape;254;gc14559433e_0_12"/>
          <p:cNvSpPr txBox="1"/>
          <p:nvPr/>
        </p:nvSpPr>
        <p:spPr>
          <a:xfrm>
            <a:off x="3072000" y="199077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Finish Edit Profile Page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Display all user info on Profile Page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 picture to workout page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b72b5c109_0_3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Workout page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60" name="Google Shape;260;gbb72b5c109_0_32"/>
          <p:cNvSpPr txBox="1"/>
          <p:nvPr/>
        </p:nvSpPr>
        <p:spPr>
          <a:xfrm>
            <a:off x="5394800" y="1280325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As a trainer, I would like to be able to view the available workouts. 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 I would like to view detailed information of a workout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1" name="Google Shape;261;gbb72b5c109_0_32"/>
          <p:cNvSpPr txBox="1"/>
          <p:nvPr/>
        </p:nvSpPr>
        <p:spPr>
          <a:xfrm>
            <a:off x="5594600" y="30964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Workouts displayed in a table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 view detailed information of a workout.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62" name="Google Shape;262;gbb72b5c10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" y="437725"/>
            <a:ext cx="5335925" cy="1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b72b5c109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00" y="2372625"/>
            <a:ext cx="5103772" cy="25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1f060f222_1_1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Workout page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c1f060f222_1_14"/>
          <p:cNvSpPr txBox="1"/>
          <p:nvPr/>
        </p:nvSpPr>
        <p:spPr>
          <a:xfrm>
            <a:off x="5394800" y="12581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I would like the ability to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a workout.</a:t>
            </a:r>
            <a:endParaRPr/>
          </a:p>
        </p:txBody>
      </p:sp>
      <p:pic>
        <p:nvPicPr>
          <p:cNvPr id="270" name="Google Shape;270;gc1f060f222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0" y="955650"/>
            <a:ext cx="4251026" cy="32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c1f060f222_1_14"/>
          <p:cNvSpPr txBox="1"/>
          <p:nvPr/>
        </p:nvSpPr>
        <p:spPr>
          <a:xfrm>
            <a:off x="5394800" y="26938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Created a form to create workout.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When submitted, updates the UI and the database.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1f060f222_1_23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Workout page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c1f060f222_1_23"/>
          <p:cNvSpPr txBox="1"/>
          <p:nvPr/>
        </p:nvSpPr>
        <p:spPr>
          <a:xfrm>
            <a:off x="5394800" y="13913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I would like to edit the workouts. 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to be able to delete workouts.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8" name="Google Shape;278;gc1f060f222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" y="741350"/>
            <a:ext cx="3811154" cy="3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c1f060f222_1_23"/>
          <p:cNvSpPr txBox="1"/>
          <p:nvPr/>
        </p:nvSpPr>
        <p:spPr>
          <a:xfrm>
            <a:off x="5394800" y="28419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Created a form that allows to make edits of a 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particular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workout.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Button to delete workout.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1f060f222_1_3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Routine Page</a:t>
            </a:r>
            <a:endParaRPr/>
          </a:p>
        </p:txBody>
      </p:sp>
      <p:sp>
        <p:nvSpPr>
          <p:cNvPr id="285" name="Google Shape;285;gc1f060f222_1_32"/>
          <p:cNvSpPr txBox="1"/>
          <p:nvPr/>
        </p:nvSpPr>
        <p:spPr>
          <a:xfrm>
            <a:off x="5394800" y="15023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I would like to be able to see a list of my routines that i created. 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to see the details of a routine.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the ability to delete a routine.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6" name="Google Shape;286;gc1f060f222_1_32"/>
          <p:cNvPicPr preferRelativeResize="0"/>
          <p:nvPr/>
        </p:nvPicPr>
        <p:blipFill rotWithShape="1">
          <a:blip r:embed="rId3">
            <a:alphaModFix/>
          </a:blip>
          <a:srcRect b="0" l="1350" r="-1349" t="0"/>
          <a:stretch/>
        </p:blipFill>
        <p:spPr>
          <a:xfrm>
            <a:off x="384725" y="1502350"/>
            <a:ext cx="4943774" cy="19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c1f060f222_1_32"/>
          <p:cNvSpPr txBox="1"/>
          <p:nvPr/>
        </p:nvSpPr>
        <p:spPr>
          <a:xfrm>
            <a:off x="5394800" y="32563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Routines page displays all the routines that the trainer created.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When you hit view you are taken to the details page where you can also delete routine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1f060f222_1_39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Routine Page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gc1f060f222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00" y="1177900"/>
            <a:ext cx="5774394" cy="36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Risks and Challenges 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5400000">
            <a:off x="949735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647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 rot="5400000">
            <a:off x="2397335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647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528790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Rafael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976390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Sam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337265" y="24414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Nothing much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724588" y="2372413"/>
            <a:ext cx="1138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Implementation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of Redux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24" name="Google Shape;124;p6"/>
          <p:cNvGrpSpPr/>
          <p:nvPr/>
        </p:nvGrpSpPr>
        <p:grpSpPr>
          <a:xfrm>
            <a:off x="1753350" y="2153709"/>
            <a:ext cx="225103" cy="224767"/>
            <a:chOff x="-44528075" y="1982825"/>
            <a:chExt cx="300900" cy="301700"/>
          </a:xfrm>
        </p:grpSpPr>
        <p:sp>
          <p:nvSpPr>
            <p:cNvPr id="125" name="Google Shape;125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3197939" y="2155159"/>
            <a:ext cx="221823" cy="221448"/>
            <a:chOff x="-1700225" y="2768875"/>
            <a:chExt cx="291450" cy="292225"/>
          </a:xfrm>
        </p:grpSpPr>
        <p:sp>
          <p:nvSpPr>
            <p:cNvPr id="133" name="Google Shape;133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/>
          <p:nvPr/>
        </p:nvSpPr>
        <p:spPr>
          <a:xfrm rot="5400000">
            <a:off x="3845129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647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5400000">
            <a:off x="5292917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647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871972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Daniel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653222" y="2328902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Learning Mongodb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6093522" y="2155159"/>
            <a:ext cx="221823" cy="221448"/>
            <a:chOff x="-1700225" y="2768875"/>
            <a:chExt cx="291450" cy="292225"/>
          </a:xfrm>
        </p:grpSpPr>
        <p:sp>
          <p:nvSpPr>
            <p:cNvPr id="144" name="Google Shape;144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6"/>
          <p:cNvSpPr txBox="1"/>
          <p:nvPr/>
        </p:nvSpPr>
        <p:spPr>
          <a:xfrm>
            <a:off x="4424137" y="3011881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Andrew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1" name="Google Shape;151;p6"/>
          <p:cNvSpPr/>
          <p:nvPr/>
        </p:nvSpPr>
        <p:spPr>
          <a:xfrm rot="5400000">
            <a:off x="6740922" y="1931372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647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319753" y="3002310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Julian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161500" y="2293800"/>
            <a:ext cx="1138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Trying</a:t>
            </a: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to get the </a:t>
            </a: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downloadurl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9336005" y="2415913"/>
            <a:ext cx="253707" cy="274779"/>
            <a:chOff x="-1700225" y="2768875"/>
            <a:chExt cx="291450" cy="292225"/>
          </a:xfrm>
        </p:grpSpPr>
        <p:sp>
          <p:nvSpPr>
            <p:cNvPr id="155" name="Google Shape;155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199202" y="22410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Coming up with intuitive UI designs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4645769" y="2069031"/>
            <a:ext cx="225103" cy="224767"/>
            <a:chOff x="-44528075" y="1982825"/>
            <a:chExt cx="300900" cy="301700"/>
          </a:xfrm>
        </p:grpSpPr>
        <p:sp>
          <p:nvSpPr>
            <p:cNvPr id="163" name="Google Shape;163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7618356" y="2069031"/>
            <a:ext cx="225103" cy="224767"/>
            <a:chOff x="-44528075" y="1982825"/>
            <a:chExt cx="300900" cy="301700"/>
          </a:xfrm>
        </p:grpSpPr>
        <p:sp>
          <p:nvSpPr>
            <p:cNvPr id="171" name="Google Shape;171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1f060f222_1_46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Routine Page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gc1f060f222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5" y="1093500"/>
            <a:ext cx="4451849" cy="3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c1f060f222_1_46"/>
          <p:cNvSpPr txBox="1"/>
          <p:nvPr/>
        </p:nvSpPr>
        <p:spPr>
          <a:xfrm>
            <a:off x="5446925" y="13099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I would like to be able to create my own routines.</a:t>
            </a:r>
            <a:endParaRPr/>
          </a:p>
        </p:txBody>
      </p:sp>
      <p:sp>
        <p:nvSpPr>
          <p:cNvPr id="301" name="Google Shape;301;gc1f060f222_1_46"/>
          <p:cNvSpPr txBox="1"/>
          <p:nvPr/>
        </p:nvSpPr>
        <p:spPr>
          <a:xfrm>
            <a:off x="5446925" y="253105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Pull list of workouts to create the routine.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Name the routine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Set the duration of a workout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Has validation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1f060f222_1_5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Objectives</a:t>
            </a:r>
            <a:endParaRPr/>
          </a:p>
        </p:txBody>
      </p:sp>
      <p:sp>
        <p:nvSpPr>
          <p:cNvPr id="307" name="Google Shape;307;gc1f060f222_1_55"/>
          <p:cNvSpPr txBox="1"/>
          <p:nvPr/>
        </p:nvSpPr>
        <p:spPr>
          <a:xfrm>
            <a:off x="3072000" y="19907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programs for clients.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 logic for user to start working out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 heart rate logic (maybe this sprint or following one)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Mobile This Sprint</a:t>
            </a:r>
            <a:endParaRPr/>
          </a:p>
        </p:txBody>
      </p:sp>
      <p:sp>
        <p:nvSpPr>
          <p:cNvPr id="313" name="Google Shape;313;p16"/>
          <p:cNvSpPr txBox="1"/>
          <p:nvPr>
            <p:ph idx="4294967295" type="ctrTitle"/>
          </p:nvPr>
        </p:nvSpPr>
        <p:spPr>
          <a:xfrm>
            <a:off x="647059" y="1171318"/>
            <a:ext cx="12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Subscriber</a:t>
            </a:r>
            <a:endParaRPr b="0" i="0" sz="18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592625" y="1583675"/>
            <a:ext cx="368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a button on the weight attribute of  my profile page to update my weight as I progress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00" y="2132750"/>
            <a:ext cx="1372374" cy="291248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>
            <a:off x="4833150" y="1583675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be able to search for trainers with a filtered search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703" y="2132750"/>
            <a:ext cx="1372374" cy="29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1517849c0_0_8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Mobile Next Sprint</a:t>
            </a:r>
            <a:endParaRPr/>
          </a:p>
        </p:txBody>
      </p:sp>
      <p:sp>
        <p:nvSpPr>
          <p:cNvPr id="323" name="Google Shape;323;gc1517849c0_0_8"/>
          <p:cNvSpPr txBox="1"/>
          <p:nvPr>
            <p:ph idx="4294967295" type="ctrTitle"/>
          </p:nvPr>
        </p:nvSpPr>
        <p:spPr>
          <a:xfrm>
            <a:off x="647059" y="1171318"/>
            <a:ext cx="12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Subscriber</a:t>
            </a:r>
            <a:endParaRPr b="0" i="0" sz="18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4" name="Google Shape;324;gc1517849c0_0_8"/>
          <p:cNvSpPr txBox="1"/>
          <p:nvPr/>
        </p:nvSpPr>
        <p:spPr>
          <a:xfrm>
            <a:off x="1427825" y="1944225"/>
            <a:ext cx="4117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a page to display trainer Info with bio and Picture so I can learn about possible trainers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a button to subscribe to a trainer on the Trainer Profile Page so I can start getting routines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see my past weights displayed on my profile in a graph to my progress over time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88c369981_1_0"/>
          <p:cNvSpPr txBox="1"/>
          <p:nvPr>
            <p:ph type="ctrTitle"/>
          </p:nvPr>
        </p:nvSpPr>
        <p:spPr>
          <a:xfrm flipH="1">
            <a:off x="1375500" y="20045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330" name="Google Shape;330;gb88c369981_1_0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da2d819fd_0_0"/>
          <p:cNvSpPr txBox="1"/>
          <p:nvPr>
            <p:ph idx="1" type="subTitle"/>
          </p:nvPr>
        </p:nvSpPr>
        <p:spPr>
          <a:xfrm>
            <a:off x="1397425" y="2809300"/>
            <a:ext cx="66018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trainee I would like a simple and fast </a:t>
            </a:r>
            <a:r>
              <a:rPr lang="es"/>
              <a:t>way to view trainers ready to take me on.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trainee I would like a simple way to navigate the search menu so that I can easily view how to do exercises.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Project final documentation has been started.</a:t>
            </a:r>
            <a:endParaRPr/>
          </a:p>
        </p:txBody>
      </p:sp>
      <p:sp>
        <p:nvSpPr>
          <p:cNvPr id="183" name="Google Shape;183;gbda2d819fd_0_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User Stories UI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a2d819fd_0_8"/>
          <p:cNvSpPr txBox="1"/>
          <p:nvPr>
            <p:ph type="ctrTitle"/>
          </p:nvPr>
        </p:nvSpPr>
        <p:spPr>
          <a:xfrm flipH="1">
            <a:off x="1325519" y="240550"/>
            <a:ext cx="6393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Conceptual UI Design</a:t>
            </a:r>
            <a:endParaRPr/>
          </a:p>
        </p:txBody>
      </p:sp>
      <p:pic>
        <p:nvPicPr>
          <p:cNvPr id="189" name="Google Shape;189;gbda2d819f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975" y="993425"/>
            <a:ext cx="3762564" cy="392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bda2d819fd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789" y="993425"/>
            <a:ext cx="1921892" cy="39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210257e71_1_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 a trainer, I would like to be able to select a client to view their profile in depth by selecting them from my list of clients.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Researching Redux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Utilized Redux and React Router for implementation</a:t>
            </a:r>
            <a:endParaRPr/>
          </a:p>
        </p:txBody>
      </p:sp>
      <p:sp>
        <p:nvSpPr>
          <p:cNvPr id="196" name="Google Shape;196;gc210257e71_1_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c2b3ed614_4_5"/>
          <p:cNvSpPr txBox="1"/>
          <p:nvPr>
            <p:ph type="ctrTitle"/>
          </p:nvPr>
        </p:nvSpPr>
        <p:spPr>
          <a:xfrm flipH="1">
            <a:off x="1217851" y="320425"/>
            <a:ext cx="6708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000"/>
              <a:t>Subscriber Detail</a:t>
            </a:r>
            <a:r>
              <a:rPr lang="es" sz="4000"/>
              <a:t> Page</a:t>
            </a:r>
            <a:endParaRPr sz="4000"/>
          </a:p>
        </p:txBody>
      </p:sp>
      <p:pic>
        <p:nvPicPr>
          <p:cNvPr id="202" name="Google Shape;202;gbc2b3ed614_4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50" y="1066600"/>
            <a:ext cx="8839203" cy="159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bc2b3ed614_4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50" y="2778005"/>
            <a:ext cx="6833654" cy="217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210257e71_1_11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trainer, I </a:t>
            </a:r>
            <a:r>
              <a:rPr lang="es"/>
              <a:t>would</a:t>
            </a:r>
            <a:r>
              <a:rPr lang="es"/>
              <a:t> like to see all the essential details of my client on their details page 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trainer, I would like cleaner looking pages that are easier to use and navigate.</a:t>
            </a:r>
            <a:endParaRPr/>
          </a:p>
        </p:txBody>
      </p:sp>
      <p:sp>
        <p:nvSpPr>
          <p:cNvPr id="209" name="Google Shape;209;gc210257e71_1_11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Sprint Objectives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206a67641_0_1"/>
          <p:cNvSpPr txBox="1"/>
          <p:nvPr>
            <p:ph idx="1" type="subTitle"/>
          </p:nvPr>
        </p:nvSpPr>
        <p:spPr>
          <a:xfrm>
            <a:off x="3301450" y="285225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As a subscriber, I want to upload a Picture for my Profile page.</a:t>
            </a:r>
            <a:endParaRPr sz="1400"/>
          </a:p>
        </p:txBody>
      </p:sp>
      <p:sp>
        <p:nvSpPr>
          <p:cNvPr id="215" name="Google Shape;215;gc206a67641_0_1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Mobile Profile Picture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bab70a510_2_7"/>
          <p:cNvSpPr txBox="1"/>
          <p:nvPr>
            <p:ph type="ctrTitle"/>
          </p:nvPr>
        </p:nvSpPr>
        <p:spPr>
          <a:xfrm flipH="1">
            <a:off x="2651850" y="395517"/>
            <a:ext cx="39561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Mobile Profile Picture</a:t>
            </a:r>
            <a:endParaRPr/>
          </a:p>
        </p:txBody>
      </p:sp>
      <p:pic>
        <p:nvPicPr>
          <p:cNvPr id="221" name="Google Shape;221;gbbab70a51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50" y="2138692"/>
            <a:ext cx="4443372" cy="277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