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Fira Sans Extra Condensed Medium"/>
      <p:regular r:id="rId30"/>
      <p:bold r:id="rId31"/>
      <p:italic r:id="rId32"/>
      <p:boldItalic r:id="rId33"/>
    </p:embeddedFont>
    <p:embeddedFont>
      <p:font typeface="Righteous"/>
      <p:regular r:id="rId34"/>
    </p:embeddedFont>
    <p:embeddedFont>
      <p:font typeface="Squada One"/>
      <p:regular r:id="rId35"/>
    </p:embeddedFont>
    <p:embeddedFont>
      <p:font typeface="Roboto Condensed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ycT+VDqrVa8tgcfGdcBwKPUM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8.xml"/><Relationship Id="rId34" Type="http://schemas.openxmlformats.org/officeDocument/2006/relationships/font" Target="fonts/Righteous-regular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Condensed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bab70a51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bbab70a51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bab70a5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bbab70a5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a6fec95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ba6fec95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1455943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c1455943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77b0a3d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c77b0a3d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1455943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c1455943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77b0a3d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c77b0a3d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1455943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c1455943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72b5c1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bb72b5c1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1f060f22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c1f060f22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1f060f22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c1f060f22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1517849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c151784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88c3699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b88c369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80646d499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80646d499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a2d819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bda2d819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210257e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c210257e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c2b3ed61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bc2b3ed61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77b0a3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77b0a3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77b0a3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77b0a3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210257e7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c210257e7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206a676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c206a676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5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55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55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55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55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55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55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55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8" name="Google Shape;78;p55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55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45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45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45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45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45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45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45"/>
          <p:cNvSpPr txBox="1"/>
          <p:nvPr>
            <p:ph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45"/>
          <p:cNvSpPr txBox="1"/>
          <p:nvPr>
            <p:ph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2" name="Google Shape;92;p45"/>
          <p:cNvSpPr txBox="1"/>
          <p:nvPr>
            <p:ph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3" name="Google Shape;93;p45"/>
          <p:cNvSpPr txBox="1"/>
          <p:nvPr>
            <p:ph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cxnSp>
        <p:nvCxnSpPr>
          <p:cNvPr id="94" name="Google Shape;94;p45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5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6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46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46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46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46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46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8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" name="Google Shape;1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50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5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" name="Google Shape;2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49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8" name="Google Shape;2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35" name="Google Shape;35;p5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2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52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52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3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53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8" name="Google Shape;48;p53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54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4"/>
          <p:cNvSpPr txBox="1"/>
          <p:nvPr>
            <p:ph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54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54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4"/>
          <p:cNvSpPr txBox="1"/>
          <p:nvPr>
            <p:ph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54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4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/>
          <p:nvPr>
            <p:ph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54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54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4"/>
          <p:cNvSpPr txBox="1"/>
          <p:nvPr>
            <p:ph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2" name="Google Shape;62;p54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54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4"/>
          <p:cNvSpPr txBox="1"/>
          <p:nvPr>
            <p:ph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5" name="Google Shape;65;p54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6" name="Google Shape;6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 flipH="1">
            <a:off x="1242925" y="20502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Pulse PT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 flipH="1">
            <a:off x="2750257" y="28504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Rafael Montes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Parth Desai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Sam Bohr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Andrew Alhaj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Daniel Christenson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Julian Ajja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bab70a510_2_7"/>
          <p:cNvSpPr txBox="1"/>
          <p:nvPr>
            <p:ph type="ctrTitle"/>
          </p:nvPr>
        </p:nvSpPr>
        <p:spPr>
          <a:xfrm flipH="1">
            <a:off x="2651850" y="395517"/>
            <a:ext cx="39561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Mobile Profile Workout list</a:t>
            </a:r>
            <a:endParaRPr/>
          </a:p>
        </p:txBody>
      </p:sp>
      <p:pic>
        <p:nvPicPr>
          <p:cNvPr id="226" name="Google Shape;226;gbbab70a510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575" y="1906176"/>
            <a:ext cx="1597476" cy="3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bab70a510_2_2"/>
          <p:cNvSpPr txBox="1"/>
          <p:nvPr>
            <p:ph idx="1" type="subTitle"/>
          </p:nvPr>
        </p:nvSpPr>
        <p:spPr>
          <a:xfrm>
            <a:off x="2903775" y="17666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subscriber, I would like to search for a list of available workouts and routines.</a:t>
            </a:r>
            <a:endParaRPr/>
          </a:p>
        </p:txBody>
      </p:sp>
      <p:sp>
        <p:nvSpPr>
          <p:cNvPr id="232" name="Google Shape;232;gbbab70a510_2_2"/>
          <p:cNvSpPr txBox="1"/>
          <p:nvPr>
            <p:ph type="ctrTitle"/>
          </p:nvPr>
        </p:nvSpPr>
        <p:spPr>
          <a:xfrm flipH="1">
            <a:off x="1538971" y="831925"/>
            <a:ext cx="5627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000"/>
              <a:t>User Stories for next Sprint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6fec9542_0_1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Workout Picture</a:t>
            </a:r>
            <a:endParaRPr/>
          </a:p>
        </p:txBody>
      </p:sp>
      <p:sp>
        <p:nvSpPr>
          <p:cNvPr id="238" name="Google Shape;238;gba6fec9542_0_1"/>
          <p:cNvSpPr txBox="1"/>
          <p:nvPr/>
        </p:nvSpPr>
        <p:spPr>
          <a:xfrm>
            <a:off x="5454000" y="12877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be able to add images to my workouts to show how they are done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ba6fec9542_0_1"/>
          <p:cNvSpPr txBox="1"/>
          <p:nvPr/>
        </p:nvSpPr>
        <p:spPr>
          <a:xfrm>
            <a:off x="831575" y="27247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 code from last sprint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 redux and props to display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0" name="Google Shape;240;gba6fec954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75" y="606450"/>
            <a:ext cx="3000000" cy="1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ba6fec954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394" y="2978099"/>
            <a:ext cx="3303219" cy="15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4559433e_0_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Workout Picture</a:t>
            </a:r>
            <a:endParaRPr/>
          </a:p>
        </p:txBody>
      </p:sp>
      <p:pic>
        <p:nvPicPr>
          <p:cNvPr id="247" name="Google Shape;247;gc14559433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75" y="1280775"/>
            <a:ext cx="6005044" cy="36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77b0a3d6d_0_1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Profile Information</a:t>
            </a:r>
            <a:endParaRPr/>
          </a:p>
        </p:txBody>
      </p:sp>
      <p:sp>
        <p:nvSpPr>
          <p:cNvPr id="253" name="Google Shape;253;gc77b0a3d6d_0_15"/>
          <p:cNvSpPr txBox="1"/>
          <p:nvPr/>
        </p:nvSpPr>
        <p:spPr>
          <a:xfrm>
            <a:off x="5454000" y="12877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to be able to input my profile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c77b0a3d6d_0_15"/>
          <p:cNvSpPr txBox="1"/>
          <p:nvPr/>
        </p:nvSpPr>
        <p:spPr>
          <a:xfrm>
            <a:off x="831575" y="27247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Form using reactstrap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 Schema to database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 axios route to backend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Make API call in frontend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55" name="Google Shape;255;gc77b0a3d6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25" y="699050"/>
            <a:ext cx="3597223" cy="107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c77b0a3d6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255" y="2935420"/>
            <a:ext cx="4569820" cy="120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14559433e_0_7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Profile Information</a:t>
            </a:r>
            <a:endParaRPr/>
          </a:p>
        </p:txBody>
      </p:sp>
      <p:pic>
        <p:nvPicPr>
          <p:cNvPr id="262" name="Google Shape;262;gc14559433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800" y="1177900"/>
            <a:ext cx="4432152" cy="36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77b0a3d6d_0_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Profile Information</a:t>
            </a:r>
            <a:endParaRPr/>
          </a:p>
        </p:txBody>
      </p:sp>
      <p:sp>
        <p:nvSpPr>
          <p:cNvPr id="268" name="Google Shape;268;gc77b0a3d6d_0_4"/>
          <p:cNvSpPr txBox="1"/>
          <p:nvPr/>
        </p:nvSpPr>
        <p:spPr>
          <a:xfrm>
            <a:off x="5454000" y="12877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trainer,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be able to view my profile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c77b0a3d6d_0_4"/>
          <p:cNvSpPr txBox="1"/>
          <p:nvPr/>
        </p:nvSpPr>
        <p:spPr>
          <a:xfrm>
            <a:off x="5454000" y="28167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Make axios call from backend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Display on profile page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0" name="Google Shape;270;gc77b0a3d6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" y="1934225"/>
            <a:ext cx="5149202" cy="22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14559433e_0_1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Next Objectives</a:t>
            </a:r>
            <a:endParaRPr/>
          </a:p>
        </p:txBody>
      </p:sp>
      <p:sp>
        <p:nvSpPr>
          <p:cNvPr id="276" name="Google Shape;276;gc14559433e_0_12"/>
          <p:cNvSpPr txBox="1"/>
          <p:nvPr/>
        </p:nvSpPr>
        <p:spPr>
          <a:xfrm>
            <a:off x="3072000" y="19907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 a forgot password option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Help out with CSS and documentation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b72b5c109_0_3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Client Page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82" name="Google Shape;282;gbb72b5c109_0_32"/>
          <p:cNvSpPr txBox="1"/>
          <p:nvPr/>
        </p:nvSpPr>
        <p:spPr>
          <a:xfrm>
            <a:off x="5394800" y="1280325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</a:t>
            </a:r>
            <a:endParaRPr b="0" i="0" sz="15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to be able to view a details page of all of my clients.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the ability to create programs for my clients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3" name="Google Shape;283;gbb72b5c109_0_32"/>
          <p:cNvSpPr txBox="1"/>
          <p:nvPr/>
        </p:nvSpPr>
        <p:spPr>
          <a:xfrm>
            <a:off x="5594600" y="309642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Able to view a details page of all your clients.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Able to create a program for clients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84" name="Google Shape;284;gbb72b5c10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0" y="1108275"/>
            <a:ext cx="5090001" cy="2768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1f060f222_1_1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Program Tab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90" name="Google Shape;290;gc1f060f222_1_14"/>
          <p:cNvSpPr txBox="1"/>
          <p:nvPr/>
        </p:nvSpPr>
        <p:spPr>
          <a:xfrm>
            <a:off x="5394800" y="12581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subscriber, I would like to see the program that was given to me by my trainer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c1f060f222_1_14"/>
          <p:cNvSpPr txBox="1"/>
          <p:nvPr/>
        </p:nvSpPr>
        <p:spPr>
          <a:xfrm>
            <a:off x="5394800" y="269387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Able to display the routines of the program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Work in </a:t>
            </a: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progress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Next implement workout session logic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92" name="Google Shape;292;gc1f060f222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925" y="812250"/>
            <a:ext cx="2058171" cy="36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Risks and Challenges 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5400000">
            <a:off x="949735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254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 rot="5400000">
            <a:off x="2397335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254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528790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Rafael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2976390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Sam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337265" y="24414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Minor bug issues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724588" y="2372413"/>
            <a:ext cx="1138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Styling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24" name="Google Shape;124;p6"/>
          <p:cNvGrpSpPr/>
          <p:nvPr/>
        </p:nvGrpSpPr>
        <p:grpSpPr>
          <a:xfrm>
            <a:off x="1753350" y="2153709"/>
            <a:ext cx="225103" cy="224767"/>
            <a:chOff x="-44528075" y="1982825"/>
            <a:chExt cx="300900" cy="301700"/>
          </a:xfrm>
        </p:grpSpPr>
        <p:sp>
          <p:nvSpPr>
            <p:cNvPr id="125" name="Google Shape;125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3197939" y="2155159"/>
            <a:ext cx="221823" cy="221448"/>
            <a:chOff x="-1700225" y="2768875"/>
            <a:chExt cx="291450" cy="292225"/>
          </a:xfrm>
        </p:grpSpPr>
        <p:sp>
          <p:nvSpPr>
            <p:cNvPr id="133" name="Google Shape;133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/>
          <p:nvPr/>
        </p:nvSpPr>
        <p:spPr>
          <a:xfrm rot="5400000">
            <a:off x="3845129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254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5400000">
            <a:off x="5292917" y="1931365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254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871972" y="2987903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Daniel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653222" y="2328902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Working in the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Backend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6093522" y="2155159"/>
            <a:ext cx="221823" cy="221448"/>
            <a:chOff x="-1700225" y="2768875"/>
            <a:chExt cx="291450" cy="292225"/>
          </a:xfrm>
        </p:grpSpPr>
        <p:sp>
          <p:nvSpPr>
            <p:cNvPr id="144" name="Google Shape;144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6"/>
          <p:cNvSpPr txBox="1"/>
          <p:nvPr/>
        </p:nvSpPr>
        <p:spPr>
          <a:xfrm>
            <a:off x="4424137" y="3011881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Andrew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1" name="Google Shape;151;p6"/>
          <p:cNvSpPr/>
          <p:nvPr/>
        </p:nvSpPr>
        <p:spPr>
          <a:xfrm rot="5400000">
            <a:off x="6740922" y="1931372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7254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319753" y="3002310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Julian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161500" y="2293800"/>
            <a:ext cx="1138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Implementation of Redux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9336005" y="2415913"/>
            <a:ext cx="253707" cy="274779"/>
            <a:chOff x="-1700225" y="2768875"/>
            <a:chExt cx="291450" cy="292225"/>
          </a:xfrm>
        </p:grpSpPr>
        <p:sp>
          <p:nvSpPr>
            <p:cNvPr id="155" name="Google Shape;155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4199202" y="2241014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Learning Windows Server 2019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4645768" y="2069031"/>
            <a:ext cx="225103" cy="224767"/>
            <a:chOff x="-44528075" y="1982825"/>
            <a:chExt cx="300900" cy="301700"/>
          </a:xfrm>
        </p:grpSpPr>
        <p:sp>
          <p:nvSpPr>
            <p:cNvPr id="163" name="Google Shape;163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7618356" y="2069031"/>
            <a:ext cx="225103" cy="224767"/>
            <a:chOff x="-44528075" y="1982825"/>
            <a:chExt cx="300900" cy="301700"/>
          </a:xfrm>
        </p:grpSpPr>
        <p:sp>
          <p:nvSpPr>
            <p:cNvPr id="171" name="Google Shape;171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1f060f222_1_23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chemeClr val="dk2"/>
                </a:solidFill>
              </a:rPr>
              <a:t>Next Objectives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98" name="Google Shape;298;gc1f060f222_1_23"/>
          <p:cNvSpPr txBox="1"/>
          <p:nvPr/>
        </p:nvSpPr>
        <p:spPr>
          <a:xfrm>
            <a:off x="3072000" y="19907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Finish workout session logic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Fitbit integration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Styling program tab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ctrTitle"/>
          </p:nvPr>
        </p:nvSpPr>
        <p:spPr>
          <a:xfrm flipH="1">
            <a:off x="749100" y="46225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Mobile This Sprint</a:t>
            </a:r>
            <a:endParaRPr/>
          </a:p>
        </p:txBody>
      </p:sp>
      <p:sp>
        <p:nvSpPr>
          <p:cNvPr id="304" name="Google Shape;304;p16"/>
          <p:cNvSpPr txBox="1"/>
          <p:nvPr>
            <p:ph idx="4294967295" type="ctrTitle"/>
          </p:nvPr>
        </p:nvSpPr>
        <p:spPr>
          <a:xfrm>
            <a:off x="647059" y="1171318"/>
            <a:ext cx="12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Subscriber</a:t>
            </a:r>
            <a:endParaRPr b="0" i="0" sz="18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592625" y="1583675"/>
            <a:ext cx="386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be able  to a see a 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trainers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information</a:t>
            </a:r>
            <a:endParaRPr b="0" i="0" sz="11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4833150" y="1583675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be able to subscribe to a Trainer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866525" y="2791950"/>
            <a:ext cx="3313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upload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  picture to my subscriber profile and be able to change it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4833150" y="2791950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a new style to the app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517849c0_0_8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Mobile Next Sprint</a:t>
            </a:r>
            <a:endParaRPr/>
          </a:p>
        </p:txBody>
      </p:sp>
      <p:sp>
        <p:nvSpPr>
          <p:cNvPr id="314" name="Google Shape;314;gc1517849c0_0_8"/>
          <p:cNvSpPr txBox="1"/>
          <p:nvPr>
            <p:ph idx="4294967295" type="ctrTitle"/>
          </p:nvPr>
        </p:nvSpPr>
        <p:spPr>
          <a:xfrm>
            <a:off x="647059" y="1171318"/>
            <a:ext cx="12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Subscriber</a:t>
            </a:r>
            <a:endParaRPr b="0" i="0" sz="18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5" name="Google Shape;315;gc1517849c0_0_8"/>
          <p:cNvSpPr txBox="1"/>
          <p:nvPr/>
        </p:nvSpPr>
        <p:spPr>
          <a:xfrm>
            <a:off x="749100" y="1954675"/>
            <a:ext cx="7583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would like to see my past weights displayed on my profile in a graph to my progress over time</a:t>
            </a:r>
            <a:endParaRPr b="0" i="0" sz="11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I would 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like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nice 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transitions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from the pages,  for the popups and for the tabs  so the app looks cleaner and feels more responsive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Add Splash 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screen</a:t>
            </a: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to the beginning of the app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88c369981_1_0"/>
          <p:cNvSpPr txBox="1"/>
          <p:nvPr>
            <p:ph type="ctrTitle"/>
          </p:nvPr>
        </p:nvSpPr>
        <p:spPr>
          <a:xfrm flipH="1">
            <a:off x="1375500" y="20045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321" name="Google Shape;321;gb88c369981_1_0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80646d499_8_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c80646d499_8_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gc80646d499_8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525" y="0"/>
            <a:ext cx="23803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da2d819fd_0_8"/>
          <p:cNvSpPr txBox="1"/>
          <p:nvPr>
            <p:ph type="ctrTitle"/>
          </p:nvPr>
        </p:nvSpPr>
        <p:spPr>
          <a:xfrm flipH="1">
            <a:off x="1213269" y="1851300"/>
            <a:ext cx="6393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Sprint 6 Work</a:t>
            </a:r>
            <a:endParaRPr/>
          </a:p>
        </p:txBody>
      </p:sp>
      <p:sp>
        <p:nvSpPr>
          <p:cNvPr id="183" name="Google Shape;183;gbda2d819fd_0_8"/>
          <p:cNvSpPr txBox="1"/>
          <p:nvPr/>
        </p:nvSpPr>
        <p:spPr>
          <a:xfrm>
            <a:off x="762575" y="3377125"/>
            <a:ext cx="49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●"/>
            </a:pPr>
            <a:r>
              <a:rPr lang="es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Hosted on Google Cloud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●"/>
            </a:pPr>
            <a:r>
              <a:rPr lang="es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Windows Server 2019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●"/>
            </a:pPr>
            <a:r>
              <a:rPr lang="es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Final documentation worked on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210257e71_1_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As a trainer, I would like better look and feel such that pages are easier to use and navigate.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Utilizing HTML components to edit page layout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Improvements to </a:t>
            </a:r>
            <a:r>
              <a:rPr lang="es"/>
              <a:t>aesthetics using CSS</a:t>
            </a:r>
            <a:endParaRPr/>
          </a:p>
        </p:txBody>
      </p:sp>
      <p:sp>
        <p:nvSpPr>
          <p:cNvPr id="189" name="Google Shape;189;gc210257e71_1_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Styling Updates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2b3ed614_4_5"/>
          <p:cNvSpPr txBox="1"/>
          <p:nvPr>
            <p:ph type="ctrTitle"/>
          </p:nvPr>
        </p:nvSpPr>
        <p:spPr>
          <a:xfrm flipH="1">
            <a:off x="1217851" y="320425"/>
            <a:ext cx="6708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000"/>
              <a:t>Styling Updates</a:t>
            </a:r>
            <a:endParaRPr sz="4000"/>
          </a:p>
        </p:txBody>
      </p:sp>
      <p:pic>
        <p:nvPicPr>
          <p:cNvPr id="195" name="Google Shape;195;gbc2b3ed614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13" y="1063750"/>
            <a:ext cx="7635364" cy="38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77b0a3e54_0_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 a trainer, I would like a list of muscle groups to select from to make workouts easier to create.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Generated a list of muscle groups for trainers to choose from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Implemented this feature using reactstrap into a searchable select tab for ease of selection. </a:t>
            </a:r>
            <a:endParaRPr/>
          </a:p>
        </p:txBody>
      </p:sp>
      <p:sp>
        <p:nvSpPr>
          <p:cNvPr id="201" name="Google Shape;201;gc77b0a3e54_0_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Workout Creation Update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77b0a3e54_0_5"/>
          <p:cNvSpPr txBox="1"/>
          <p:nvPr>
            <p:ph idx="1" type="subTitle"/>
          </p:nvPr>
        </p:nvSpPr>
        <p:spPr>
          <a:xfrm>
            <a:off x="497325" y="2313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77b0a3e54_0_5"/>
          <p:cNvSpPr txBox="1"/>
          <p:nvPr>
            <p:ph type="ctrTitle"/>
          </p:nvPr>
        </p:nvSpPr>
        <p:spPr>
          <a:xfrm flipH="1">
            <a:off x="1664874" y="824800"/>
            <a:ext cx="43134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Workout Creation</a:t>
            </a:r>
            <a:endParaRPr/>
          </a:p>
        </p:txBody>
      </p:sp>
      <p:pic>
        <p:nvPicPr>
          <p:cNvPr id="208" name="Google Shape;208;gc77b0a3e5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912" y="1436050"/>
            <a:ext cx="5244176" cy="30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210257e71_1_11"/>
          <p:cNvSpPr txBox="1"/>
          <p:nvPr>
            <p:ph idx="1" type="subTitle"/>
          </p:nvPr>
        </p:nvSpPr>
        <p:spPr>
          <a:xfrm>
            <a:off x="1397425" y="2809300"/>
            <a:ext cx="33291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trainer, I would like cleaner looking pages that are easier to use and navigate.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This will be done by continuing to </a:t>
            </a:r>
            <a:r>
              <a:rPr lang="es"/>
              <a:t>evolve the styling of pages with CSS to better align with our Wireframes. </a:t>
            </a:r>
            <a:endParaRPr/>
          </a:p>
        </p:txBody>
      </p:sp>
      <p:sp>
        <p:nvSpPr>
          <p:cNvPr id="214" name="Google Shape;214;gc210257e71_1_11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Next Sprint Objectives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206a67641_0_1"/>
          <p:cNvSpPr txBox="1"/>
          <p:nvPr>
            <p:ph idx="1" type="subTitle"/>
          </p:nvPr>
        </p:nvSpPr>
        <p:spPr>
          <a:xfrm>
            <a:off x="3301450" y="285225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/>
              <a:t>As a subscriber, I would like to search for a list of available workouts and routines.</a:t>
            </a:r>
            <a:endParaRPr sz="1400"/>
          </a:p>
        </p:txBody>
      </p:sp>
      <p:sp>
        <p:nvSpPr>
          <p:cNvPr id="220" name="Google Shape;220;gc206a67641_0_1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Mobile Profile Workoutlist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