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Fira Sans Extra Condensed Medium"/>
      <p:regular r:id="rId25"/>
      <p:bold r:id="rId26"/>
      <p:italic r:id="rId27"/>
      <p:boldItalic r:id="rId28"/>
    </p:embeddedFont>
    <p:embeddedFont>
      <p:font typeface="Roboto Condensed"/>
      <p:regular r:id="rId29"/>
      <p:bold r:id="rId30"/>
      <p:italic r:id="rId31"/>
      <p:boldItalic r:id="rId32"/>
    </p:embeddedFont>
    <p:embeddedFont>
      <p:font typeface="Righteous"/>
      <p:regular r:id="rId33"/>
    </p:embeddedFont>
    <p:embeddedFont>
      <p:font typeface="Squada One"/>
      <p:regular r:id="rId34"/>
    </p:embeddedFont>
    <p:embeddedFont>
      <p:font typeface="Roboto Condensed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jq/b6O9lYPgoWKfQCmdGREac48y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Parth Desa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bold.fntdata"/><Relationship Id="rId25" Type="http://schemas.openxmlformats.org/officeDocument/2006/relationships/font" Target="fonts/FiraSansExtraCondensedMedium-regular.fntdata"/><Relationship Id="rId28" Type="http://schemas.openxmlformats.org/officeDocument/2006/relationships/font" Target="fonts/FiraSansExtraCondensedMedium-boldItalic.fntdata"/><Relationship Id="rId27" Type="http://schemas.openxmlformats.org/officeDocument/2006/relationships/font" Target="fonts/FiraSansExtraCondensed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italic.fntdata"/><Relationship Id="rId30" Type="http://schemas.openxmlformats.org/officeDocument/2006/relationships/font" Target="fonts/RobotoCondensed-bold.fntdata"/><Relationship Id="rId11" Type="http://schemas.openxmlformats.org/officeDocument/2006/relationships/slide" Target="slides/slide6.xml"/><Relationship Id="rId33" Type="http://schemas.openxmlformats.org/officeDocument/2006/relationships/font" Target="fonts/Righteous-regular.fntdata"/><Relationship Id="rId10" Type="http://schemas.openxmlformats.org/officeDocument/2006/relationships/slide" Target="slides/slide5.xml"/><Relationship Id="rId32" Type="http://schemas.openxmlformats.org/officeDocument/2006/relationships/font" Target="fonts/RobotoCondensed-boldItalic.fntdata"/><Relationship Id="rId13" Type="http://schemas.openxmlformats.org/officeDocument/2006/relationships/slide" Target="slides/slide8.xml"/><Relationship Id="rId35" Type="http://schemas.openxmlformats.org/officeDocument/2006/relationships/font" Target="fonts/RobotoCondensedLight-regular.fntdata"/><Relationship Id="rId12" Type="http://schemas.openxmlformats.org/officeDocument/2006/relationships/slide" Target="slides/slide7.xml"/><Relationship Id="rId34" Type="http://schemas.openxmlformats.org/officeDocument/2006/relationships/font" Target="fonts/SquadaOne-regular.fntdata"/><Relationship Id="rId15" Type="http://schemas.openxmlformats.org/officeDocument/2006/relationships/slide" Target="slides/slide10.xml"/><Relationship Id="rId37" Type="http://schemas.openxmlformats.org/officeDocument/2006/relationships/font" Target="fonts/RobotoCondensedLight-italic.fntdata"/><Relationship Id="rId14" Type="http://schemas.openxmlformats.org/officeDocument/2006/relationships/slide" Target="slides/slide9.xml"/><Relationship Id="rId36" Type="http://schemas.openxmlformats.org/officeDocument/2006/relationships/font" Target="fonts/RobotoCondensedLight-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RobotoCondensedLight-boldItalic.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1-18T04:18:35.182">
    <p:pos x="6000" y="0"/>
    <p:text>here down are templates for slides basically</p:text>
    <p:extLst>
      <p:ext uri="{C676402C-5697-4E1C-873F-D02D1690AC5C}">
        <p15:threadingInfo timeZoneBias="0"/>
      </p:ext>
      <p:ext uri="http://customooxmlschemas.google.com/">
        <go:slidesCustomData xmlns:go="http://customooxmlschemas.google.com/" commentPostId="AAAALIDFIe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88c36998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b88c369981_2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88c369981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b88c369981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e37d8c0b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ae37d8c0b2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88c36998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b88c369981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88c36998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b88c369981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88c36998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b88c369981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88c3699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b88c36998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75643e3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b75643e32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75643e32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b75643e32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75643e32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b75643e323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75643e57c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b75643e57c_4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88c36998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b88c36998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88c36998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b88c369981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88c36998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b88c369981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type="title">
  <p:cSld name="TITLE">
    <p:bg>
      <p:bgPr>
        <a:gradFill>
          <a:gsLst>
            <a:gs pos="0">
              <a:srgbClr val="88D3CE"/>
            </a:gs>
            <a:gs pos="100000">
              <a:srgbClr val="423864"/>
            </a:gs>
          </a:gsLst>
          <a:lin ang="5400700" scaled="0"/>
        </a:gradFill>
      </p:bgPr>
    </p:bg>
    <p:spTree>
      <p:nvGrpSpPr>
        <p:cNvPr id="9" name="Shape 9"/>
        <p:cNvGrpSpPr/>
        <p:nvPr/>
      </p:nvGrpSpPr>
      <p:grpSpPr>
        <a:xfrm>
          <a:off x="0" y="0"/>
          <a:ext cx="0" cy="0"/>
          <a:chOff x="0" y="0"/>
          <a:chExt cx="0" cy="0"/>
        </a:xfrm>
      </p:grpSpPr>
      <p:sp>
        <p:nvSpPr>
          <p:cNvPr id="10" name="Google Shape;10;p44"/>
          <p:cNvSpPr txBox="1"/>
          <p:nvPr>
            <p:ph type="ctrTitle"/>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1" name="Google Shape;11;p44"/>
          <p:cNvSpPr txBox="1"/>
          <p:nvPr>
            <p:ph idx="1" type="subTitle"/>
          </p:nvPr>
        </p:nvSpPr>
        <p:spPr>
          <a:xfrm flipH="1">
            <a:off x="2750257" y="3636375"/>
            <a:ext cx="3643500" cy="67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400"/>
              <a:buNone/>
              <a:defRPr sz="1400">
                <a:solidFill>
                  <a:srgbClr val="FFFFFF"/>
                </a:solidFill>
              </a:defRPr>
            </a:lvl2pPr>
            <a:lvl3pPr lvl="2" algn="ctr">
              <a:lnSpc>
                <a:spcPct val="100000"/>
              </a:lnSpc>
              <a:spcBef>
                <a:spcPts val="0"/>
              </a:spcBef>
              <a:spcAft>
                <a:spcPts val="0"/>
              </a:spcAft>
              <a:buClr>
                <a:srgbClr val="FFFFFF"/>
              </a:buClr>
              <a:buSzPts val="1400"/>
              <a:buNone/>
              <a:defRPr sz="1400">
                <a:solidFill>
                  <a:srgbClr val="FFFFFF"/>
                </a:solidFill>
              </a:defRPr>
            </a:lvl3pPr>
            <a:lvl4pPr lvl="3" algn="ctr">
              <a:lnSpc>
                <a:spcPct val="100000"/>
              </a:lnSpc>
              <a:spcBef>
                <a:spcPts val="0"/>
              </a:spcBef>
              <a:spcAft>
                <a:spcPts val="0"/>
              </a:spcAft>
              <a:buClr>
                <a:srgbClr val="FFFFFF"/>
              </a:buClr>
              <a:buSzPts val="1400"/>
              <a:buNone/>
              <a:defRPr sz="1400">
                <a:solidFill>
                  <a:srgbClr val="FFFFFF"/>
                </a:solidFill>
              </a:defRPr>
            </a:lvl4pPr>
            <a:lvl5pPr lvl="4" algn="ctr">
              <a:lnSpc>
                <a:spcPct val="100000"/>
              </a:lnSpc>
              <a:spcBef>
                <a:spcPts val="0"/>
              </a:spcBef>
              <a:spcAft>
                <a:spcPts val="0"/>
              </a:spcAft>
              <a:buClr>
                <a:srgbClr val="FFFFFF"/>
              </a:buClr>
              <a:buSzPts val="1400"/>
              <a:buNone/>
              <a:defRPr sz="1400">
                <a:solidFill>
                  <a:srgbClr val="FFFFFF"/>
                </a:solidFill>
              </a:defRPr>
            </a:lvl5pPr>
            <a:lvl6pPr lvl="5" algn="ctr">
              <a:lnSpc>
                <a:spcPct val="100000"/>
              </a:lnSpc>
              <a:spcBef>
                <a:spcPts val="0"/>
              </a:spcBef>
              <a:spcAft>
                <a:spcPts val="0"/>
              </a:spcAft>
              <a:buClr>
                <a:srgbClr val="FFFFFF"/>
              </a:buClr>
              <a:buSzPts val="1400"/>
              <a:buNone/>
              <a:defRPr sz="1400">
                <a:solidFill>
                  <a:srgbClr val="FFFFFF"/>
                </a:solidFill>
              </a:defRPr>
            </a:lvl6pPr>
            <a:lvl7pPr lvl="6" algn="ctr">
              <a:lnSpc>
                <a:spcPct val="100000"/>
              </a:lnSpc>
              <a:spcBef>
                <a:spcPts val="0"/>
              </a:spcBef>
              <a:spcAft>
                <a:spcPts val="0"/>
              </a:spcAft>
              <a:buClr>
                <a:srgbClr val="FFFFFF"/>
              </a:buClr>
              <a:buSzPts val="1400"/>
              <a:buNone/>
              <a:defRPr sz="1400">
                <a:solidFill>
                  <a:srgbClr val="FFFFFF"/>
                </a:solidFill>
              </a:defRPr>
            </a:lvl7pPr>
            <a:lvl8pPr lvl="7" algn="ctr">
              <a:lnSpc>
                <a:spcPct val="100000"/>
              </a:lnSpc>
              <a:spcBef>
                <a:spcPts val="0"/>
              </a:spcBef>
              <a:spcAft>
                <a:spcPts val="0"/>
              </a:spcAft>
              <a:buClr>
                <a:srgbClr val="FFFFFF"/>
              </a:buClr>
              <a:buSzPts val="1400"/>
              <a:buNone/>
              <a:defRPr sz="1400">
                <a:solidFill>
                  <a:srgbClr val="FFFFFF"/>
                </a:solidFill>
              </a:defRPr>
            </a:lvl8pPr>
            <a:lvl9pPr lvl="8" algn="ctr">
              <a:lnSpc>
                <a:spcPct val="100000"/>
              </a:lnSpc>
              <a:spcBef>
                <a:spcPts val="0"/>
              </a:spcBef>
              <a:spcAft>
                <a:spcPts val="0"/>
              </a:spcAft>
              <a:buClr>
                <a:srgbClr val="FFFFFF"/>
              </a:buClr>
              <a:buSzPts val="1400"/>
              <a:buNone/>
              <a:defRPr sz="1400">
                <a:solidFill>
                  <a:srgbClr val="FFFFFF"/>
                </a:solidFill>
              </a:defRPr>
            </a:lvl9pPr>
          </a:lstStyle>
          <a:p/>
        </p:txBody>
      </p:sp>
      <p:pic>
        <p:nvPicPr>
          <p:cNvPr id="12" name="Google Shape;12;p44"/>
          <p:cNvPicPr preferRelativeResize="0"/>
          <p:nvPr/>
        </p:nvPicPr>
        <p:blipFill rotWithShape="1">
          <a:blip r:embed="rId2">
            <a:alphaModFix/>
          </a:blip>
          <a:srcRect b="0" l="0" r="0" t="0"/>
          <a:stretch/>
        </p:blipFill>
        <p:spPr>
          <a:xfrm>
            <a:off x="63" y="-399756"/>
            <a:ext cx="9144000" cy="43693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2_1_2">
    <p:bg>
      <p:bgPr>
        <a:gradFill>
          <a:gsLst>
            <a:gs pos="0">
              <a:srgbClr val="88D3CE"/>
            </a:gs>
            <a:gs pos="100000">
              <a:srgbClr val="423864"/>
            </a:gs>
          </a:gsLst>
          <a:lin ang="5400700" scaled="0"/>
        </a:gradFill>
      </p:bgPr>
    </p:bg>
    <p:spTree>
      <p:nvGrpSpPr>
        <p:cNvPr id="65" name="Shape 65"/>
        <p:cNvGrpSpPr/>
        <p:nvPr/>
      </p:nvGrpSpPr>
      <p:grpSpPr>
        <a:xfrm>
          <a:off x="0" y="0"/>
          <a:ext cx="0" cy="0"/>
          <a:chOff x="0" y="0"/>
          <a:chExt cx="0" cy="0"/>
        </a:xfrm>
      </p:grpSpPr>
      <p:sp>
        <p:nvSpPr>
          <p:cNvPr id="66" name="Google Shape;66;p54"/>
          <p:cNvSpPr txBox="1"/>
          <p:nvPr>
            <p:ph type="ctrTitle"/>
          </p:nvPr>
        </p:nvSpPr>
        <p:spPr>
          <a:xfrm flipH="1">
            <a:off x="-100" y="507400"/>
            <a:ext cx="8394900" cy="670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
        <p:nvSpPr>
          <p:cNvPr id="67" name="Google Shape;67;p54"/>
          <p:cNvSpPr/>
          <p:nvPr/>
        </p:nvSpPr>
        <p:spPr>
          <a:xfrm>
            <a:off x="6603225" y="2224175"/>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8" name="Google Shape;68;p54"/>
          <p:cNvSpPr txBox="1"/>
          <p:nvPr>
            <p:ph idx="2" type="title"/>
          </p:nvPr>
        </p:nvSpPr>
        <p:spPr>
          <a:xfrm>
            <a:off x="6786025" y="2341875"/>
            <a:ext cx="1692900" cy="45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69" name="Google Shape;69;p54"/>
          <p:cNvSpPr txBox="1"/>
          <p:nvPr>
            <p:ph idx="1" type="subTitle"/>
          </p:nvPr>
        </p:nvSpPr>
        <p:spPr>
          <a:xfrm>
            <a:off x="6679232" y="275922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70" name="Google Shape;70;p54"/>
          <p:cNvSpPr/>
          <p:nvPr/>
        </p:nvSpPr>
        <p:spPr>
          <a:xfrm>
            <a:off x="4439025" y="2224175"/>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1" name="Google Shape;71;p54"/>
          <p:cNvSpPr txBox="1"/>
          <p:nvPr>
            <p:ph idx="3" type="title"/>
          </p:nvPr>
        </p:nvSpPr>
        <p:spPr>
          <a:xfrm>
            <a:off x="4621825" y="2341875"/>
            <a:ext cx="1692900" cy="45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72" name="Google Shape;72;p54"/>
          <p:cNvSpPr txBox="1"/>
          <p:nvPr>
            <p:ph idx="4" type="subTitle"/>
          </p:nvPr>
        </p:nvSpPr>
        <p:spPr>
          <a:xfrm>
            <a:off x="4515032" y="275922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73" name="Google Shape;73;p54"/>
          <p:cNvSpPr/>
          <p:nvPr/>
        </p:nvSpPr>
        <p:spPr>
          <a:xfrm>
            <a:off x="6603225" y="3249050"/>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4" name="Google Shape;74;p54"/>
          <p:cNvSpPr txBox="1"/>
          <p:nvPr>
            <p:ph idx="5" type="title"/>
          </p:nvPr>
        </p:nvSpPr>
        <p:spPr>
          <a:xfrm>
            <a:off x="6786025" y="3366750"/>
            <a:ext cx="1692900" cy="45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75" name="Google Shape;75;p54"/>
          <p:cNvSpPr txBox="1"/>
          <p:nvPr>
            <p:ph idx="6" type="subTitle"/>
          </p:nvPr>
        </p:nvSpPr>
        <p:spPr>
          <a:xfrm>
            <a:off x="6679232" y="3784100"/>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76" name="Google Shape;76;p54"/>
          <p:cNvSpPr/>
          <p:nvPr/>
        </p:nvSpPr>
        <p:spPr>
          <a:xfrm>
            <a:off x="4439025" y="3249050"/>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54"/>
          <p:cNvSpPr txBox="1"/>
          <p:nvPr>
            <p:ph idx="7" type="title"/>
          </p:nvPr>
        </p:nvSpPr>
        <p:spPr>
          <a:xfrm>
            <a:off x="4621825" y="3366750"/>
            <a:ext cx="1692900" cy="45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78" name="Google Shape;78;p54"/>
          <p:cNvSpPr txBox="1"/>
          <p:nvPr>
            <p:ph idx="8" type="subTitle"/>
          </p:nvPr>
        </p:nvSpPr>
        <p:spPr>
          <a:xfrm>
            <a:off x="4515032" y="3784100"/>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79" name="Google Shape;79;p54"/>
          <p:cNvSpPr/>
          <p:nvPr/>
        </p:nvSpPr>
        <p:spPr>
          <a:xfrm>
            <a:off x="1515950" y="1321325"/>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0" name="Google Shape;80;p54"/>
          <p:cNvSpPr txBox="1"/>
          <p:nvPr>
            <p:ph idx="9" type="title"/>
          </p:nvPr>
        </p:nvSpPr>
        <p:spPr>
          <a:xfrm>
            <a:off x="1698750" y="1439025"/>
            <a:ext cx="1692900" cy="45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81" name="Google Shape;81;p54"/>
          <p:cNvSpPr txBox="1"/>
          <p:nvPr>
            <p:ph idx="13" type="subTitle"/>
          </p:nvPr>
        </p:nvSpPr>
        <p:spPr>
          <a:xfrm>
            <a:off x="1591957" y="185637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pic>
        <p:nvPicPr>
          <p:cNvPr id="82" name="Google Shape;82;p54"/>
          <p:cNvPicPr preferRelativeResize="0"/>
          <p:nvPr/>
        </p:nvPicPr>
        <p:blipFill rotWithShape="1">
          <a:blip r:embed="rId2">
            <a:alphaModFix/>
          </a:blip>
          <a:srcRect b="0" l="0" r="0" t="0"/>
          <a:stretch/>
        </p:blipFill>
        <p:spPr>
          <a:xfrm>
            <a:off x="0" y="0"/>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7_1">
    <p:spTree>
      <p:nvGrpSpPr>
        <p:cNvPr id="83" name="Shape 83"/>
        <p:cNvGrpSpPr/>
        <p:nvPr/>
      </p:nvGrpSpPr>
      <p:grpSpPr>
        <a:xfrm>
          <a:off x="0" y="0"/>
          <a:ext cx="0" cy="0"/>
          <a:chOff x="0" y="0"/>
          <a:chExt cx="0" cy="0"/>
        </a:xfrm>
      </p:grpSpPr>
      <p:pic>
        <p:nvPicPr>
          <p:cNvPr id="84" name="Google Shape;84;p55"/>
          <p:cNvPicPr preferRelativeResize="0"/>
          <p:nvPr/>
        </p:nvPicPr>
        <p:blipFill rotWithShape="1">
          <a:blip r:embed="rId2">
            <a:alphaModFix/>
          </a:blip>
          <a:srcRect b="0" l="0" r="0" t="0"/>
          <a:stretch/>
        </p:blipFill>
        <p:spPr>
          <a:xfrm flipH="1">
            <a:off x="6843225" y="0"/>
            <a:ext cx="2300675" cy="2075900"/>
          </a:xfrm>
          <a:prstGeom prst="rect">
            <a:avLst/>
          </a:prstGeom>
          <a:noFill/>
          <a:ln>
            <a:noFill/>
          </a:ln>
        </p:spPr>
      </p:pic>
      <p:sp>
        <p:nvSpPr>
          <p:cNvPr id="85" name="Google Shape;85;p55"/>
          <p:cNvSpPr txBox="1"/>
          <p:nvPr>
            <p:ph type="ctrTitle"/>
          </p:nvPr>
        </p:nvSpPr>
        <p:spPr>
          <a:xfrm flipH="1">
            <a:off x="749100" y="507400"/>
            <a:ext cx="83949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
        <p:nvSpPr>
          <p:cNvPr id="86" name="Google Shape;86;p55"/>
          <p:cNvSpPr txBox="1"/>
          <p:nvPr>
            <p:ph idx="2" type="ctrTitle"/>
          </p:nvPr>
        </p:nvSpPr>
        <p:spPr>
          <a:xfrm>
            <a:off x="1690457" y="1908313"/>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87" name="Google Shape;87;p55"/>
          <p:cNvSpPr txBox="1"/>
          <p:nvPr>
            <p:ph idx="1" type="subTitle"/>
          </p:nvPr>
        </p:nvSpPr>
        <p:spPr>
          <a:xfrm>
            <a:off x="2051807" y="236977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88" name="Google Shape;88;p55"/>
          <p:cNvSpPr txBox="1"/>
          <p:nvPr>
            <p:ph idx="3" type="ctrTitle"/>
          </p:nvPr>
        </p:nvSpPr>
        <p:spPr>
          <a:xfrm>
            <a:off x="1690457" y="3410263"/>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89" name="Google Shape;89;p55"/>
          <p:cNvSpPr txBox="1"/>
          <p:nvPr>
            <p:ph idx="4" type="subTitle"/>
          </p:nvPr>
        </p:nvSpPr>
        <p:spPr>
          <a:xfrm>
            <a:off x="2051807" y="387172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90" name="Google Shape;90;p55"/>
          <p:cNvSpPr txBox="1"/>
          <p:nvPr>
            <p:ph idx="5" type="ctrTitle"/>
          </p:nvPr>
        </p:nvSpPr>
        <p:spPr>
          <a:xfrm>
            <a:off x="4824357" y="1908313"/>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91" name="Google Shape;91;p55"/>
          <p:cNvSpPr txBox="1"/>
          <p:nvPr>
            <p:ph idx="6" type="subTitle"/>
          </p:nvPr>
        </p:nvSpPr>
        <p:spPr>
          <a:xfrm>
            <a:off x="5185707" y="236977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92" name="Google Shape;92;p55"/>
          <p:cNvSpPr txBox="1"/>
          <p:nvPr>
            <p:ph idx="7" type="ctrTitle"/>
          </p:nvPr>
        </p:nvSpPr>
        <p:spPr>
          <a:xfrm>
            <a:off x="4824357" y="3410263"/>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93" name="Google Shape;93;p55"/>
          <p:cNvSpPr txBox="1"/>
          <p:nvPr>
            <p:ph idx="8" type="subTitle"/>
          </p:nvPr>
        </p:nvSpPr>
        <p:spPr>
          <a:xfrm>
            <a:off x="5185707" y="387172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cxnSp>
        <p:nvCxnSpPr>
          <p:cNvPr id="94" name="Google Shape;94;p55"/>
          <p:cNvCxnSpPr/>
          <p:nvPr/>
        </p:nvCxnSpPr>
        <p:spPr>
          <a:xfrm>
            <a:off x="2273400" y="2110663"/>
            <a:ext cx="4597200" cy="0"/>
          </a:xfrm>
          <a:prstGeom prst="straightConnector1">
            <a:avLst/>
          </a:prstGeom>
          <a:noFill/>
          <a:ln cap="flat" cmpd="sng" w="19050">
            <a:solidFill>
              <a:srgbClr val="FFFFFF"/>
            </a:solidFill>
            <a:prstDash val="solid"/>
            <a:round/>
            <a:headEnd len="sm" w="sm" type="none"/>
            <a:tailEnd len="sm" w="sm" type="none"/>
          </a:ln>
        </p:spPr>
      </p:cxnSp>
      <p:cxnSp>
        <p:nvCxnSpPr>
          <p:cNvPr id="95" name="Google Shape;95;p55"/>
          <p:cNvCxnSpPr/>
          <p:nvPr/>
        </p:nvCxnSpPr>
        <p:spPr>
          <a:xfrm>
            <a:off x="2273400" y="3627438"/>
            <a:ext cx="4597200" cy="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3">
    <p:spTree>
      <p:nvGrpSpPr>
        <p:cNvPr id="96" name="Shape 96"/>
        <p:cNvGrpSpPr/>
        <p:nvPr/>
      </p:nvGrpSpPr>
      <p:grpSpPr>
        <a:xfrm>
          <a:off x="0" y="0"/>
          <a:ext cx="0" cy="0"/>
          <a:chOff x="0" y="0"/>
          <a:chExt cx="0" cy="0"/>
        </a:xfrm>
      </p:grpSpPr>
      <p:pic>
        <p:nvPicPr>
          <p:cNvPr id="97" name="Google Shape;97;p46"/>
          <p:cNvPicPr preferRelativeResize="0"/>
          <p:nvPr/>
        </p:nvPicPr>
        <p:blipFill rotWithShape="1">
          <a:blip r:embed="rId2">
            <a:alphaModFix/>
          </a:blip>
          <a:srcRect b="0" l="0" r="0" t="0"/>
          <a:stretch/>
        </p:blipFill>
        <p:spPr>
          <a:xfrm flipH="1">
            <a:off x="6843225" y="0"/>
            <a:ext cx="2300675" cy="2075900"/>
          </a:xfrm>
          <a:prstGeom prst="rect">
            <a:avLst/>
          </a:prstGeom>
          <a:noFill/>
          <a:ln>
            <a:noFill/>
          </a:ln>
        </p:spPr>
      </p:pic>
      <p:sp>
        <p:nvSpPr>
          <p:cNvPr id="98" name="Google Shape;98;p46"/>
          <p:cNvSpPr txBox="1"/>
          <p:nvPr>
            <p:ph type="ctrTitle"/>
          </p:nvPr>
        </p:nvSpPr>
        <p:spPr>
          <a:xfrm>
            <a:off x="749100" y="507400"/>
            <a:ext cx="83949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
        <p:nvSpPr>
          <p:cNvPr id="99" name="Google Shape;99;p46"/>
          <p:cNvSpPr txBox="1"/>
          <p:nvPr>
            <p:ph idx="2" type="ctrTitle"/>
          </p:nvPr>
        </p:nvSpPr>
        <p:spPr>
          <a:xfrm>
            <a:off x="2750155" y="1802125"/>
            <a:ext cx="1570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100" name="Google Shape;100;p46"/>
          <p:cNvSpPr txBox="1"/>
          <p:nvPr>
            <p:ph idx="1" type="subTitle"/>
          </p:nvPr>
        </p:nvSpPr>
        <p:spPr>
          <a:xfrm>
            <a:off x="2750119" y="2263575"/>
            <a:ext cx="15702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101" name="Google Shape;101;p46"/>
          <p:cNvSpPr txBox="1"/>
          <p:nvPr>
            <p:ph idx="3" type="ctrTitle"/>
          </p:nvPr>
        </p:nvSpPr>
        <p:spPr>
          <a:xfrm>
            <a:off x="4800201" y="1802125"/>
            <a:ext cx="1570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102" name="Google Shape;102;p46"/>
          <p:cNvSpPr txBox="1"/>
          <p:nvPr>
            <p:ph idx="4" type="subTitle"/>
          </p:nvPr>
        </p:nvSpPr>
        <p:spPr>
          <a:xfrm>
            <a:off x="4800165" y="2263575"/>
            <a:ext cx="15702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103" name="Google Shape;103;p46"/>
          <p:cNvSpPr txBox="1"/>
          <p:nvPr>
            <p:ph idx="5" type="ctrTitle"/>
          </p:nvPr>
        </p:nvSpPr>
        <p:spPr>
          <a:xfrm>
            <a:off x="3794948" y="3600050"/>
            <a:ext cx="1570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104" name="Google Shape;104;p46"/>
          <p:cNvSpPr txBox="1"/>
          <p:nvPr>
            <p:ph idx="6" type="subTitle"/>
          </p:nvPr>
        </p:nvSpPr>
        <p:spPr>
          <a:xfrm>
            <a:off x="3753025" y="4061500"/>
            <a:ext cx="16539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05" name="Shape 10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9">
    <p:bg>
      <p:bgPr>
        <a:noFill/>
      </p:bgPr>
    </p:bg>
    <p:spTree>
      <p:nvGrpSpPr>
        <p:cNvPr id="106"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
    <p:spTree>
      <p:nvGrpSpPr>
        <p:cNvPr id="13" name="Shape 13"/>
        <p:cNvGrpSpPr/>
        <p:nvPr/>
      </p:nvGrpSpPr>
      <p:grpSpPr>
        <a:xfrm>
          <a:off x="0" y="0"/>
          <a:ext cx="0" cy="0"/>
          <a:chOff x="0" y="0"/>
          <a:chExt cx="0" cy="0"/>
        </a:xfrm>
      </p:grpSpPr>
      <p:sp>
        <p:nvSpPr>
          <p:cNvPr id="14" name="Google Shape;14;p50"/>
          <p:cNvSpPr txBox="1"/>
          <p:nvPr>
            <p:ph idx="1" type="subTitle"/>
          </p:nvPr>
        </p:nvSpPr>
        <p:spPr>
          <a:xfrm>
            <a:off x="1397425" y="2809300"/>
            <a:ext cx="3012600" cy="174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l">
              <a:lnSpc>
                <a:spcPct val="100000"/>
              </a:lnSpc>
              <a:spcBef>
                <a:spcPts val="0"/>
              </a:spcBef>
              <a:spcAft>
                <a:spcPts val="0"/>
              </a:spcAft>
              <a:buClr>
                <a:srgbClr val="FFFFFF"/>
              </a:buClr>
              <a:buSzPts val="1200"/>
              <a:buNone/>
              <a:defRPr sz="1200">
                <a:solidFill>
                  <a:srgbClr val="FFFFFF"/>
                </a:solidFill>
              </a:defRPr>
            </a:lvl2pPr>
            <a:lvl3pPr lvl="2" algn="l">
              <a:lnSpc>
                <a:spcPct val="100000"/>
              </a:lnSpc>
              <a:spcBef>
                <a:spcPts val="0"/>
              </a:spcBef>
              <a:spcAft>
                <a:spcPts val="0"/>
              </a:spcAft>
              <a:buClr>
                <a:srgbClr val="FFFFFF"/>
              </a:buClr>
              <a:buSzPts val="1200"/>
              <a:buNone/>
              <a:defRPr sz="1200">
                <a:solidFill>
                  <a:srgbClr val="FFFFFF"/>
                </a:solidFill>
              </a:defRPr>
            </a:lvl3pPr>
            <a:lvl4pPr lvl="3" algn="l">
              <a:lnSpc>
                <a:spcPct val="100000"/>
              </a:lnSpc>
              <a:spcBef>
                <a:spcPts val="0"/>
              </a:spcBef>
              <a:spcAft>
                <a:spcPts val="0"/>
              </a:spcAft>
              <a:buClr>
                <a:srgbClr val="FFFFFF"/>
              </a:buClr>
              <a:buSzPts val="1200"/>
              <a:buNone/>
              <a:defRPr sz="1200">
                <a:solidFill>
                  <a:srgbClr val="FFFFFF"/>
                </a:solidFill>
              </a:defRPr>
            </a:lvl4pPr>
            <a:lvl5pPr lvl="4" algn="l">
              <a:lnSpc>
                <a:spcPct val="100000"/>
              </a:lnSpc>
              <a:spcBef>
                <a:spcPts val="0"/>
              </a:spcBef>
              <a:spcAft>
                <a:spcPts val="0"/>
              </a:spcAft>
              <a:buClr>
                <a:srgbClr val="FFFFFF"/>
              </a:buClr>
              <a:buSzPts val="1200"/>
              <a:buNone/>
              <a:defRPr sz="1200">
                <a:solidFill>
                  <a:srgbClr val="FFFFFF"/>
                </a:solidFill>
              </a:defRPr>
            </a:lvl5pPr>
            <a:lvl6pPr lvl="5" algn="l">
              <a:lnSpc>
                <a:spcPct val="100000"/>
              </a:lnSpc>
              <a:spcBef>
                <a:spcPts val="0"/>
              </a:spcBef>
              <a:spcAft>
                <a:spcPts val="0"/>
              </a:spcAft>
              <a:buClr>
                <a:srgbClr val="FFFFFF"/>
              </a:buClr>
              <a:buSzPts val="1200"/>
              <a:buNone/>
              <a:defRPr sz="1200">
                <a:solidFill>
                  <a:srgbClr val="FFFFFF"/>
                </a:solidFill>
              </a:defRPr>
            </a:lvl6pPr>
            <a:lvl7pPr lvl="6" algn="l">
              <a:lnSpc>
                <a:spcPct val="100000"/>
              </a:lnSpc>
              <a:spcBef>
                <a:spcPts val="0"/>
              </a:spcBef>
              <a:spcAft>
                <a:spcPts val="0"/>
              </a:spcAft>
              <a:buClr>
                <a:srgbClr val="FFFFFF"/>
              </a:buClr>
              <a:buSzPts val="1200"/>
              <a:buNone/>
              <a:defRPr sz="1200">
                <a:solidFill>
                  <a:srgbClr val="FFFFFF"/>
                </a:solidFill>
              </a:defRPr>
            </a:lvl7pPr>
            <a:lvl8pPr lvl="7" algn="l">
              <a:lnSpc>
                <a:spcPct val="100000"/>
              </a:lnSpc>
              <a:spcBef>
                <a:spcPts val="0"/>
              </a:spcBef>
              <a:spcAft>
                <a:spcPts val="0"/>
              </a:spcAft>
              <a:buClr>
                <a:srgbClr val="FFFFFF"/>
              </a:buClr>
              <a:buSzPts val="1200"/>
              <a:buNone/>
              <a:defRPr sz="1200">
                <a:solidFill>
                  <a:srgbClr val="FFFFFF"/>
                </a:solidFill>
              </a:defRPr>
            </a:lvl8pPr>
            <a:lvl9pPr lvl="8" algn="l">
              <a:lnSpc>
                <a:spcPct val="100000"/>
              </a:lnSpc>
              <a:spcBef>
                <a:spcPts val="0"/>
              </a:spcBef>
              <a:spcAft>
                <a:spcPts val="0"/>
              </a:spcAft>
              <a:buClr>
                <a:srgbClr val="FFFFFF"/>
              </a:buClr>
              <a:buSzPts val="1200"/>
              <a:buNone/>
              <a:defRPr sz="1200">
                <a:solidFill>
                  <a:srgbClr val="FFFFFF"/>
                </a:solidFill>
              </a:defRPr>
            </a:lvl9pPr>
          </a:lstStyle>
          <a:p/>
        </p:txBody>
      </p:sp>
      <p:pic>
        <p:nvPicPr>
          <p:cNvPr id="15" name="Google Shape;15;p50"/>
          <p:cNvPicPr preferRelativeResize="0"/>
          <p:nvPr/>
        </p:nvPicPr>
        <p:blipFill rotWithShape="1">
          <a:blip r:embed="rId2">
            <a:alphaModFix/>
          </a:blip>
          <a:srcRect b="0" l="0" r="0" t="0"/>
          <a:stretch/>
        </p:blipFill>
        <p:spPr>
          <a:xfrm rot="10800000">
            <a:off x="5334325" y="1725475"/>
            <a:ext cx="3802725" cy="3431200"/>
          </a:xfrm>
          <a:prstGeom prst="rect">
            <a:avLst/>
          </a:prstGeom>
          <a:noFill/>
          <a:ln>
            <a:noFill/>
          </a:ln>
        </p:spPr>
      </p:pic>
      <p:cxnSp>
        <p:nvCxnSpPr>
          <p:cNvPr id="16" name="Google Shape;16;p50"/>
          <p:cNvCxnSpPr/>
          <p:nvPr/>
        </p:nvCxnSpPr>
        <p:spPr>
          <a:xfrm>
            <a:off x="3444375" y="2693550"/>
            <a:ext cx="1797900" cy="0"/>
          </a:xfrm>
          <a:prstGeom prst="straightConnector1">
            <a:avLst/>
          </a:prstGeom>
          <a:noFill/>
          <a:ln cap="flat" cmpd="sng" w="19050">
            <a:solidFill>
              <a:srgbClr val="FFFFFF"/>
            </a:solidFill>
            <a:prstDash val="solid"/>
            <a:round/>
            <a:headEnd len="sm" w="sm" type="none"/>
            <a:tailEnd len="sm" w="sm" type="none"/>
          </a:ln>
        </p:spPr>
      </p:cxnSp>
      <p:sp>
        <p:nvSpPr>
          <p:cNvPr id="17" name="Google Shape;17;p50"/>
          <p:cNvSpPr txBox="1"/>
          <p:nvPr>
            <p:ph type="ctrTitle"/>
          </p:nvPr>
        </p:nvSpPr>
        <p:spPr>
          <a:xfrm flipH="1">
            <a:off x="2714085" y="1890188"/>
            <a:ext cx="3956100" cy="670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Tree>
  </p:cSld>
  <p:clrMapOvr>
    <a:masterClrMapping/>
  </p:clrMapOvr>
  <p:extLst>
    <p:ext uri="{DCECCB84-F9BA-43D5-87BE-67443E8EF086}">
      <p15:sldGuideLst>
        <p15:guide id="1"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gradFill>
          <a:gsLst>
            <a:gs pos="0">
              <a:srgbClr val="88D3CE"/>
            </a:gs>
            <a:gs pos="100000">
              <a:srgbClr val="423864"/>
            </a:gs>
          </a:gsLst>
          <a:lin ang="5400700" scaled="0"/>
        </a:gradFill>
      </p:bgPr>
    </p:bg>
    <p:spTree>
      <p:nvGrpSpPr>
        <p:cNvPr id="18" name="Shape 18"/>
        <p:cNvGrpSpPr/>
        <p:nvPr/>
      </p:nvGrpSpPr>
      <p:grpSpPr>
        <a:xfrm>
          <a:off x="0" y="0"/>
          <a:ext cx="0" cy="0"/>
          <a:chOff x="0" y="0"/>
          <a:chExt cx="0" cy="0"/>
        </a:xfrm>
      </p:grpSpPr>
      <p:sp>
        <p:nvSpPr>
          <p:cNvPr id="19" name="Google Shape;19;p45"/>
          <p:cNvSpPr txBox="1"/>
          <p:nvPr>
            <p:ph type="ctrTitle"/>
          </p:nvPr>
        </p:nvSpPr>
        <p:spPr>
          <a:xfrm>
            <a:off x="1690457" y="2040013"/>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20" name="Google Shape;20;p45"/>
          <p:cNvSpPr txBox="1"/>
          <p:nvPr>
            <p:ph idx="1" type="subTitle"/>
          </p:nvPr>
        </p:nvSpPr>
        <p:spPr>
          <a:xfrm>
            <a:off x="2051807" y="250147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21" name="Google Shape;21;p45"/>
          <p:cNvSpPr txBox="1"/>
          <p:nvPr>
            <p:ph idx="2" type="ctrTitle"/>
          </p:nvPr>
        </p:nvSpPr>
        <p:spPr>
          <a:xfrm>
            <a:off x="1690457" y="3587138"/>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22" name="Google Shape;22;p45"/>
          <p:cNvSpPr txBox="1"/>
          <p:nvPr>
            <p:ph idx="3" type="subTitle"/>
          </p:nvPr>
        </p:nvSpPr>
        <p:spPr>
          <a:xfrm>
            <a:off x="2051807" y="4048600"/>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23" name="Google Shape;23;p45"/>
          <p:cNvSpPr txBox="1"/>
          <p:nvPr>
            <p:ph idx="4" type="ctrTitle"/>
          </p:nvPr>
        </p:nvSpPr>
        <p:spPr>
          <a:xfrm>
            <a:off x="4824357" y="2040013"/>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24" name="Google Shape;24;p45"/>
          <p:cNvSpPr txBox="1"/>
          <p:nvPr>
            <p:ph idx="5" type="subTitle"/>
          </p:nvPr>
        </p:nvSpPr>
        <p:spPr>
          <a:xfrm>
            <a:off x="5185707" y="250147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25" name="Google Shape;25;p45"/>
          <p:cNvSpPr txBox="1"/>
          <p:nvPr>
            <p:ph idx="6" type="ctrTitle"/>
          </p:nvPr>
        </p:nvSpPr>
        <p:spPr>
          <a:xfrm>
            <a:off x="4824357" y="3587138"/>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26" name="Google Shape;26;p45"/>
          <p:cNvSpPr txBox="1"/>
          <p:nvPr>
            <p:ph idx="7" type="subTitle"/>
          </p:nvPr>
        </p:nvSpPr>
        <p:spPr>
          <a:xfrm>
            <a:off x="5185707" y="4048600"/>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27" name="Google Shape;27;p45"/>
          <p:cNvSpPr txBox="1"/>
          <p:nvPr>
            <p:ph idx="8" type="ctrTitle"/>
          </p:nvPr>
        </p:nvSpPr>
        <p:spPr>
          <a:xfrm>
            <a:off x="1122278" y="401450"/>
            <a:ext cx="68994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45"/>
          <p:cNvSpPr txBox="1"/>
          <p:nvPr>
            <p:ph idx="9" type="title"/>
          </p:nvPr>
        </p:nvSpPr>
        <p:spPr>
          <a:xfrm>
            <a:off x="2128157" y="1619437"/>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29" name="Google Shape;29;p45"/>
          <p:cNvSpPr txBox="1"/>
          <p:nvPr>
            <p:ph idx="13" type="title"/>
          </p:nvPr>
        </p:nvSpPr>
        <p:spPr>
          <a:xfrm>
            <a:off x="2128157" y="316656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30" name="Google Shape;30;p45"/>
          <p:cNvSpPr txBox="1"/>
          <p:nvPr>
            <p:ph idx="14" type="title"/>
          </p:nvPr>
        </p:nvSpPr>
        <p:spPr>
          <a:xfrm>
            <a:off x="5262057" y="1619437"/>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31" name="Google Shape;31;p45"/>
          <p:cNvSpPr txBox="1"/>
          <p:nvPr>
            <p:ph idx="15" type="title"/>
          </p:nvPr>
        </p:nvSpPr>
        <p:spPr>
          <a:xfrm>
            <a:off x="5262057" y="316656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cxnSp>
        <p:nvCxnSpPr>
          <p:cNvPr id="32" name="Google Shape;32;p45"/>
          <p:cNvCxnSpPr/>
          <p:nvPr/>
        </p:nvCxnSpPr>
        <p:spPr>
          <a:xfrm>
            <a:off x="2273400" y="2242363"/>
            <a:ext cx="4597200" cy="0"/>
          </a:xfrm>
          <a:prstGeom prst="straightConnector1">
            <a:avLst/>
          </a:prstGeom>
          <a:noFill/>
          <a:ln cap="flat" cmpd="sng" w="19050">
            <a:solidFill>
              <a:srgbClr val="FFFFFF"/>
            </a:solidFill>
            <a:prstDash val="solid"/>
            <a:round/>
            <a:headEnd len="sm" w="sm" type="none"/>
            <a:tailEnd len="sm" w="sm" type="none"/>
          </a:ln>
        </p:spPr>
      </p:cxnSp>
      <p:cxnSp>
        <p:nvCxnSpPr>
          <p:cNvPr id="33" name="Google Shape;33;p45"/>
          <p:cNvCxnSpPr/>
          <p:nvPr/>
        </p:nvCxnSpPr>
        <p:spPr>
          <a:xfrm>
            <a:off x="2273400" y="3804313"/>
            <a:ext cx="4597200" cy="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CUSTOM_2_1">
    <p:bg>
      <p:bgPr>
        <a:gradFill>
          <a:gsLst>
            <a:gs pos="0">
              <a:srgbClr val="88D3CE"/>
            </a:gs>
            <a:gs pos="100000">
              <a:srgbClr val="423864"/>
            </a:gs>
          </a:gsLst>
          <a:lin ang="5400700" scaled="0"/>
        </a:gradFill>
      </p:bgPr>
    </p:bg>
    <p:spTree>
      <p:nvGrpSpPr>
        <p:cNvPr id="34" name="Shape 34"/>
        <p:cNvGrpSpPr/>
        <p:nvPr/>
      </p:nvGrpSpPr>
      <p:grpSpPr>
        <a:xfrm>
          <a:off x="0" y="0"/>
          <a:ext cx="0" cy="0"/>
          <a:chOff x="0" y="0"/>
          <a:chExt cx="0" cy="0"/>
        </a:xfrm>
      </p:grpSpPr>
      <p:pic>
        <p:nvPicPr>
          <p:cNvPr id="35" name="Google Shape;35;p48"/>
          <p:cNvPicPr preferRelativeResize="0"/>
          <p:nvPr/>
        </p:nvPicPr>
        <p:blipFill rotWithShape="1">
          <a:blip r:embed="rId2">
            <a:alphaModFix/>
          </a:blip>
          <a:srcRect b="0" l="0" r="0" t="0"/>
          <a:stretch/>
        </p:blipFill>
        <p:spPr>
          <a:xfrm>
            <a:off x="0" y="0"/>
            <a:ext cx="2300675" cy="2075900"/>
          </a:xfrm>
          <a:prstGeom prst="rect">
            <a:avLst/>
          </a:prstGeom>
          <a:noFill/>
          <a:ln>
            <a:noFill/>
          </a:ln>
        </p:spPr>
      </p:pic>
      <p:sp>
        <p:nvSpPr>
          <p:cNvPr id="36" name="Google Shape;36;p48"/>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_1_1">
    <p:bg>
      <p:bgPr>
        <a:gradFill>
          <a:gsLst>
            <a:gs pos="0">
              <a:srgbClr val="88D3CE"/>
            </a:gs>
            <a:gs pos="100000">
              <a:srgbClr val="423864"/>
            </a:gs>
          </a:gsLst>
          <a:lin ang="5400700" scaled="0"/>
        </a:gradFill>
      </p:bgPr>
    </p:bg>
    <p:spTree>
      <p:nvGrpSpPr>
        <p:cNvPr id="37" name="Shape 37"/>
        <p:cNvGrpSpPr/>
        <p:nvPr/>
      </p:nvGrpSpPr>
      <p:grpSpPr>
        <a:xfrm>
          <a:off x="0" y="0"/>
          <a:ext cx="0" cy="0"/>
          <a:chOff x="0" y="0"/>
          <a:chExt cx="0" cy="0"/>
        </a:xfrm>
      </p:grpSpPr>
      <p:pic>
        <p:nvPicPr>
          <p:cNvPr id="38" name="Google Shape;38;p49"/>
          <p:cNvPicPr preferRelativeResize="0"/>
          <p:nvPr/>
        </p:nvPicPr>
        <p:blipFill rotWithShape="1">
          <a:blip r:embed="rId2">
            <a:alphaModFix/>
          </a:blip>
          <a:srcRect b="0" l="0" r="0" t="0"/>
          <a:stretch/>
        </p:blipFill>
        <p:spPr>
          <a:xfrm>
            <a:off x="0" y="0"/>
            <a:ext cx="2300675" cy="2075900"/>
          </a:xfrm>
          <a:prstGeom prst="rect">
            <a:avLst/>
          </a:prstGeom>
          <a:noFill/>
          <a:ln>
            <a:noFill/>
          </a:ln>
        </p:spPr>
      </p:pic>
      <p:sp>
        <p:nvSpPr>
          <p:cNvPr id="39" name="Google Shape;39;p49"/>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
        <p:nvSpPr>
          <p:cNvPr id="40" name="Google Shape;40;p49"/>
          <p:cNvSpPr txBox="1"/>
          <p:nvPr>
            <p:ph idx="1" type="subTitle"/>
          </p:nvPr>
        </p:nvSpPr>
        <p:spPr>
          <a:xfrm>
            <a:off x="4837607" y="2387850"/>
            <a:ext cx="1906500" cy="36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l">
              <a:lnSpc>
                <a:spcPct val="100000"/>
              </a:lnSpc>
              <a:spcBef>
                <a:spcPts val="0"/>
              </a:spcBef>
              <a:spcAft>
                <a:spcPts val="0"/>
              </a:spcAft>
              <a:buClr>
                <a:srgbClr val="FFFFFF"/>
              </a:buClr>
              <a:buSzPts val="1200"/>
              <a:buNone/>
              <a:defRPr sz="1200">
                <a:solidFill>
                  <a:srgbClr val="FFFFFF"/>
                </a:solidFill>
              </a:defRPr>
            </a:lvl2pPr>
            <a:lvl3pPr lvl="2" algn="l">
              <a:lnSpc>
                <a:spcPct val="100000"/>
              </a:lnSpc>
              <a:spcBef>
                <a:spcPts val="0"/>
              </a:spcBef>
              <a:spcAft>
                <a:spcPts val="0"/>
              </a:spcAft>
              <a:buClr>
                <a:srgbClr val="FFFFFF"/>
              </a:buClr>
              <a:buSzPts val="1200"/>
              <a:buNone/>
              <a:defRPr sz="1200">
                <a:solidFill>
                  <a:srgbClr val="FFFFFF"/>
                </a:solidFill>
              </a:defRPr>
            </a:lvl3pPr>
            <a:lvl4pPr lvl="3" algn="l">
              <a:lnSpc>
                <a:spcPct val="100000"/>
              </a:lnSpc>
              <a:spcBef>
                <a:spcPts val="0"/>
              </a:spcBef>
              <a:spcAft>
                <a:spcPts val="0"/>
              </a:spcAft>
              <a:buClr>
                <a:srgbClr val="FFFFFF"/>
              </a:buClr>
              <a:buSzPts val="1200"/>
              <a:buNone/>
              <a:defRPr sz="1200">
                <a:solidFill>
                  <a:srgbClr val="FFFFFF"/>
                </a:solidFill>
              </a:defRPr>
            </a:lvl4pPr>
            <a:lvl5pPr lvl="4" algn="l">
              <a:lnSpc>
                <a:spcPct val="100000"/>
              </a:lnSpc>
              <a:spcBef>
                <a:spcPts val="0"/>
              </a:spcBef>
              <a:spcAft>
                <a:spcPts val="0"/>
              </a:spcAft>
              <a:buClr>
                <a:srgbClr val="FFFFFF"/>
              </a:buClr>
              <a:buSzPts val="1200"/>
              <a:buNone/>
              <a:defRPr sz="1200">
                <a:solidFill>
                  <a:srgbClr val="FFFFFF"/>
                </a:solidFill>
              </a:defRPr>
            </a:lvl5pPr>
            <a:lvl6pPr lvl="5" algn="l">
              <a:lnSpc>
                <a:spcPct val="100000"/>
              </a:lnSpc>
              <a:spcBef>
                <a:spcPts val="0"/>
              </a:spcBef>
              <a:spcAft>
                <a:spcPts val="0"/>
              </a:spcAft>
              <a:buClr>
                <a:srgbClr val="FFFFFF"/>
              </a:buClr>
              <a:buSzPts val="1200"/>
              <a:buNone/>
              <a:defRPr sz="1200">
                <a:solidFill>
                  <a:srgbClr val="FFFFFF"/>
                </a:solidFill>
              </a:defRPr>
            </a:lvl6pPr>
            <a:lvl7pPr lvl="6" algn="l">
              <a:lnSpc>
                <a:spcPct val="100000"/>
              </a:lnSpc>
              <a:spcBef>
                <a:spcPts val="0"/>
              </a:spcBef>
              <a:spcAft>
                <a:spcPts val="0"/>
              </a:spcAft>
              <a:buClr>
                <a:srgbClr val="FFFFFF"/>
              </a:buClr>
              <a:buSzPts val="1200"/>
              <a:buNone/>
              <a:defRPr sz="1200">
                <a:solidFill>
                  <a:srgbClr val="FFFFFF"/>
                </a:solidFill>
              </a:defRPr>
            </a:lvl7pPr>
            <a:lvl8pPr lvl="7" algn="l">
              <a:lnSpc>
                <a:spcPct val="100000"/>
              </a:lnSpc>
              <a:spcBef>
                <a:spcPts val="0"/>
              </a:spcBef>
              <a:spcAft>
                <a:spcPts val="0"/>
              </a:spcAft>
              <a:buClr>
                <a:srgbClr val="FFFFFF"/>
              </a:buClr>
              <a:buSzPts val="1200"/>
              <a:buNone/>
              <a:defRPr sz="1200">
                <a:solidFill>
                  <a:srgbClr val="FFFFFF"/>
                </a:solidFill>
              </a:defRPr>
            </a:lvl8pPr>
            <a:lvl9pPr lvl="8" algn="l">
              <a:lnSpc>
                <a:spcPct val="100000"/>
              </a:lnSpc>
              <a:spcBef>
                <a:spcPts val="0"/>
              </a:spcBef>
              <a:spcAft>
                <a:spcPts val="0"/>
              </a:spcAft>
              <a:buClr>
                <a:srgbClr val="FFFFFF"/>
              </a:buClr>
              <a:buSzPts val="1200"/>
              <a:buNone/>
              <a:defRPr sz="1200">
                <a:solidFill>
                  <a:srgbClr val="FFFFFF"/>
                </a:solidFill>
              </a:defRPr>
            </a:lvl9pPr>
          </a:lstStyle>
          <a:p/>
        </p:txBody>
      </p:sp>
      <p:pic>
        <p:nvPicPr>
          <p:cNvPr id="41" name="Google Shape;41;p49"/>
          <p:cNvPicPr preferRelativeResize="0"/>
          <p:nvPr/>
        </p:nvPicPr>
        <p:blipFill rotWithShape="1">
          <a:blip r:embed="rId2">
            <a:alphaModFix/>
          </a:blip>
          <a:srcRect b="0" l="0" r="0" t="0"/>
          <a:stretch/>
        </p:blipFill>
        <p:spPr>
          <a:xfrm rot="10800000">
            <a:off x="6843325" y="3067600"/>
            <a:ext cx="2300675" cy="2075900"/>
          </a:xfrm>
          <a:prstGeom prst="rect">
            <a:avLst/>
          </a:prstGeom>
          <a:noFill/>
          <a:ln>
            <a:noFill/>
          </a:ln>
        </p:spPr>
      </p:pic>
      <p:cxnSp>
        <p:nvCxnSpPr>
          <p:cNvPr id="42" name="Google Shape;42;p49"/>
          <p:cNvCxnSpPr/>
          <p:nvPr/>
        </p:nvCxnSpPr>
        <p:spPr>
          <a:xfrm>
            <a:off x="4572000" y="1228200"/>
            <a:ext cx="0" cy="26871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4">
    <p:spTree>
      <p:nvGrpSpPr>
        <p:cNvPr id="43" name="Shape 43"/>
        <p:cNvGrpSpPr/>
        <p:nvPr/>
      </p:nvGrpSpPr>
      <p:grpSpPr>
        <a:xfrm>
          <a:off x="0" y="0"/>
          <a:ext cx="0" cy="0"/>
          <a:chOff x="0" y="0"/>
          <a:chExt cx="0" cy="0"/>
        </a:xfrm>
      </p:grpSpPr>
      <p:pic>
        <p:nvPicPr>
          <p:cNvPr id="44" name="Google Shape;44;p51"/>
          <p:cNvPicPr preferRelativeResize="0"/>
          <p:nvPr/>
        </p:nvPicPr>
        <p:blipFill rotWithShape="1">
          <a:blip r:embed="rId2">
            <a:alphaModFix/>
          </a:blip>
          <a:srcRect b="0" l="0" r="0" t="0"/>
          <a:stretch/>
        </p:blipFill>
        <p:spPr>
          <a:xfrm>
            <a:off x="100" y="0"/>
            <a:ext cx="3802725" cy="3431200"/>
          </a:xfrm>
          <a:prstGeom prst="rect">
            <a:avLst/>
          </a:prstGeom>
          <a:noFill/>
          <a:ln>
            <a:noFill/>
          </a:ln>
        </p:spPr>
      </p:pic>
      <p:pic>
        <p:nvPicPr>
          <p:cNvPr id="45" name="Google Shape;45;p51"/>
          <p:cNvPicPr preferRelativeResize="0"/>
          <p:nvPr/>
        </p:nvPicPr>
        <p:blipFill rotWithShape="1">
          <a:blip r:embed="rId2">
            <a:alphaModFix/>
          </a:blip>
          <a:srcRect b="0" l="0" r="0" t="0"/>
          <a:stretch/>
        </p:blipFill>
        <p:spPr>
          <a:xfrm rot="10800000">
            <a:off x="5334325" y="1725475"/>
            <a:ext cx="3802725" cy="3431200"/>
          </a:xfrm>
          <a:prstGeom prst="rect">
            <a:avLst/>
          </a:prstGeom>
          <a:noFill/>
          <a:ln>
            <a:noFill/>
          </a:ln>
        </p:spPr>
      </p:pic>
      <p:sp>
        <p:nvSpPr>
          <p:cNvPr id="46" name="Google Shape;46;p51"/>
          <p:cNvSpPr txBox="1"/>
          <p:nvPr>
            <p:ph type="ctrTitle"/>
          </p:nvPr>
        </p:nvSpPr>
        <p:spPr>
          <a:xfrm>
            <a:off x="1250675" y="1851425"/>
            <a:ext cx="6658800" cy="67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47" name="Google Shape;47;p51"/>
          <p:cNvSpPr txBox="1"/>
          <p:nvPr>
            <p:ph idx="1" type="subTitle"/>
          </p:nvPr>
        </p:nvSpPr>
        <p:spPr>
          <a:xfrm>
            <a:off x="3114750" y="2640476"/>
            <a:ext cx="2930700" cy="65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cxnSp>
        <p:nvCxnSpPr>
          <p:cNvPr id="48" name="Google Shape;48;p51"/>
          <p:cNvCxnSpPr/>
          <p:nvPr/>
        </p:nvCxnSpPr>
        <p:spPr>
          <a:xfrm>
            <a:off x="3681150" y="2571750"/>
            <a:ext cx="1797900" cy="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5">
    <p:spTree>
      <p:nvGrpSpPr>
        <p:cNvPr id="49" name="Shape 49"/>
        <p:cNvGrpSpPr/>
        <p:nvPr/>
      </p:nvGrpSpPr>
      <p:grpSpPr>
        <a:xfrm>
          <a:off x="0" y="0"/>
          <a:ext cx="0" cy="0"/>
          <a:chOff x="0" y="0"/>
          <a:chExt cx="0" cy="0"/>
        </a:xfrm>
      </p:grpSpPr>
      <p:sp>
        <p:nvSpPr>
          <p:cNvPr id="50" name="Google Shape;50;p52"/>
          <p:cNvSpPr txBox="1"/>
          <p:nvPr>
            <p:ph idx="1" type="subTitle"/>
          </p:nvPr>
        </p:nvSpPr>
        <p:spPr>
          <a:xfrm>
            <a:off x="2336855" y="2792539"/>
            <a:ext cx="2085600" cy="48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1" name="Google Shape;51;p52"/>
          <p:cNvSpPr txBox="1"/>
          <p:nvPr>
            <p:ph idx="2" type="subTitle"/>
          </p:nvPr>
        </p:nvSpPr>
        <p:spPr>
          <a:xfrm>
            <a:off x="4721655" y="2806554"/>
            <a:ext cx="2085600" cy="48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pic>
        <p:nvPicPr>
          <p:cNvPr id="52" name="Google Shape;52;p52"/>
          <p:cNvPicPr preferRelativeResize="0"/>
          <p:nvPr/>
        </p:nvPicPr>
        <p:blipFill rotWithShape="1">
          <a:blip r:embed="rId2">
            <a:alphaModFix/>
          </a:blip>
          <a:srcRect b="0" l="0" r="0" t="0"/>
          <a:stretch/>
        </p:blipFill>
        <p:spPr>
          <a:xfrm>
            <a:off x="0" y="0"/>
            <a:ext cx="2300675" cy="2075900"/>
          </a:xfrm>
          <a:prstGeom prst="rect">
            <a:avLst/>
          </a:prstGeom>
          <a:noFill/>
          <a:ln>
            <a:noFill/>
          </a:ln>
        </p:spPr>
      </p:pic>
      <p:sp>
        <p:nvSpPr>
          <p:cNvPr id="53" name="Google Shape;53;p52"/>
          <p:cNvSpPr txBox="1"/>
          <p:nvPr>
            <p:ph type="ctrTitle"/>
          </p:nvPr>
        </p:nvSpPr>
        <p:spPr>
          <a:xfrm flipH="1">
            <a:off x="4721600" y="507400"/>
            <a:ext cx="3673200" cy="670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
        <p:nvSpPr>
          <p:cNvPr id="54" name="Google Shape;54;p52"/>
          <p:cNvSpPr txBox="1"/>
          <p:nvPr>
            <p:ph idx="3" type="ctrTitle"/>
          </p:nvPr>
        </p:nvSpPr>
        <p:spPr>
          <a:xfrm>
            <a:off x="2229313" y="2712600"/>
            <a:ext cx="2300700" cy="26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
        <p:nvSpPr>
          <p:cNvPr id="55" name="Google Shape;55;p52"/>
          <p:cNvSpPr txBox="1"/>
          <p:nvPr>
            <p:ph idx="4" type="ctrTitle"/>
          </p:nvPr>
        </p:nvSpPr>
        <p:spPr>
          <a:xfrm>
            <a:off x="4572000" y="2712600"/>
            <a:ext cx="2384700" cy="26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2">
  <p:cSld name="CUSTOM_6">
    <p:spTree>
      <p:nvGrpSpPr>
        <p:cNvPr id="56" name="Shape 56"/>
        <p:cNvGrpSpPr/>
        <p:nvPr/>
      </p:nvGrpSpPr>
      <p:grpSpPr>
        <a:xfrm>
          <a:off x="0" y="0"/>
          <a:ext cx="0" cy="0"/>
          <a:chOff x="0" y="0"/>
          <a:chExt cx="0" cy="0"/>
        </a:xfrm>
      </p:grpSpPr>
      <p:pic>
        <p:nvPicPr>
          <p:cNvPr id="57" name="Google Shape;57;p53"/>
          <p:cNvPicPr preferRelativeResize="0"/>
          <p:nvPr/>
        </p:nvPicPr>
        <p:blipFill rotWithShape="1">
          <a:blip r:embed="rId2">
            <a:alphaModFix/>
          </a:blip>
          <a:srcRect b="0" l="0" r="0" t="0"/>
          <a:stretch/>
        </p:blipFill>
        <p:spPr>
          <a:xfrm flipH="1" rot="10800000">
            <a:off x="100" y="1725475"/>
            <a:ext cx="3802725" cy="3431200"/>
          </a:xfrm>
          <a:prstGeom prst="rect">
            <a:avLst/>
          </a:prstGeom>
          <a:noFill/>
          <a:ln>
            <a:noFill/>
          </a:ln>
        </p:spPr>
      </p:pic>
      <p:pic>
        <p:nvPicPr>
          <p:cNvPr id="58" name="Google Shape;58;p53"/>
          <p:cNvPicPr preferRelativeResize="0"/>
          <p:nvPr/>
        </p:nvPicPr>
        <p:blipFill rotWithShape="1">
          <a:blip r:embed="rId2">
            <a:alphaModFix/>
          </a:blip>
          <a:srcRect b="0" l="0" r="0" t="0"/>
          <a:stretch/>
        </p:blipFill>
        <p:spPr>
          <a:xfrm flipH="1">
            <a:off x="5334325" y="0"/>
            <a:ext cx="3802725" cy="3431200"/>
          </a:xfrm>
          <a:prstGeom prst="rect">
            <a:avLst/>
          </a:prstGeom>
          <a:noFill/>
          <a:ln>
            <a:noFill/>
          </a:ln>
        </p:spPr>
      </p:pic>
      <p:sp>
        <p:nvSpPr>
          <p:cNvPr id="59" name="Google Shape;59;p53"/>
          <p:cNvSpPr txBox="1"/>
          <p:nvPr>
            <p:ph type="ctrTitle"/>
          </p:nvPr>
        </p:nvSpPr>
        <p:spPr>
          <a:xfrm>
            <a:off x="1250675" y="1851425"/>
            <a:ext cx="6658800" cy="67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60" name="Google Shape;60;p53"/>
          <p:cNvSpPr txBox="1"/>
          <p:nvPr>
            <p:ph idx="1" type="subTitle"/>
          </p:nvPr>
        </p:nvSpPr>
        <p:spPr>
          <a:xfrm>
            <a:off x="3114750" y="2640476"/>
            <a:ext cx="2930700" cy="65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cxnSp>
        <p:nvCxnSpPr>
          <p:cNvPr id="61" name="Google Shape;61;p53"/>
          <p:cNvCxnSpPr/>
          <p:nvPr/>
        </p:nvCxnSpPr>
        <p:spPr>
          <a:xfrm>
            <a:off x="3681150" y="2571750"/>
            <a:ext cx="1797900" cy="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CUSTOM_7">
    <p:spTree>
      <p:nvGrpSpPr>
        <p:cNvPr id="62" name="Shape 62"/>
        <p:cNvGrpSpPr/>
        <p:nvPr/>
      </p:nvGrpSpPr>
      <p:grpSpPr>
        <a:xfrm>
          <a:off x="0" y="0"/>
          <a:ext cx="0" cy="0"/>
          <a:chOff x="0" y="0"/>
          <a:chExt cx="0" cy="0"/>
        </a:xfrm>
      </p:grpSpPr>
      <p:sp>
        <p:nvSpPr>
          <p:cNvPr id="63" name="Google Shape;63;p47"/>
          <p:cNvSpPr txBox="1"/>
          <p:nvPr>
            <p:ph type="ctrTitle"/>
          </p:nvPr>
        </p:nvSpPr>
        <p:spPr>
          <a:xfrm flipH="1">
            <a:off x="749100" y="500825"/>
            <a:ext cx="83949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pic>
        <p:nvPicPr>
          <p:cNvPr id="64" name="Google Shape;64;p47"/>
          <p:cNvPicPr preferRelativeResize="0"/>
          <p:nvPr/>
        </p:nvPicPr>
        <p:blipFill rotWithShape="1">
          <a:blip r:embed="rId2">
            <a:alphaModFix/>
          </a:blip>
          <a:srcRect b="0" l="0" r="0" t="0"/>
          <a:stretch/>
        </p:blipFill>
        <p:spPr>
          <a:xfrm flipH="1">
            <a:off x="6843225" y="0"/>
            <a:ext cx="2300675" cy="2075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88D3CE"/>
            </a:gs>
            <a:gs pos="100000">
              <a:srgbClr val="423864"/>
            </a:gs>
          </a:gsLst>
          <a:lin ang="5400700" scaled="0"/>
        </a:gra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Squada One"/>
              <a:buNone/>
              <a:defRPr b="0" i="0" sz="2800" u="none" cap="none" strike="noStrike">
                <a:solidFill>
                  <a:srgbClr val="FFFFFF"/>
                </a:solidFill>
                <a:latin typeface="Squada One"/>
                <a:ea typeface="Squada One"/>
                <a:cs typeface="Squada One"/>
                <a:sym typeface="Squada One"/>
              </a:defRPr>
            </a:lvl1pPr>
            <a:lvl2pPr lvl="1"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2pPr>
            <a:lvl3pPr lvl="2"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3pPr>
            <a:lvl4pPr lvl="3"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4pPr>
            <a:lvl5pPr lvl="4"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5pPr>
            <a:lvl6pPr lvl="5"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6pPr>
            <a:lvl7pPr lvl="6"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7pPr>
            <a:lvl8pPr lvl="7"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8pPr>
            <a:lvl9pPr lvl="8"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9pPr>
          </a:lstStyle>
          <a:p/>
        </p:txBody>
      </p:sp>
      <p:sp>
        <p:nvSpPr>
          <p:cNvPr id="7" name="Google Shape;7;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Condensed Light"/>
              <a:buChar char="●"/>
              <a:defRPr b="0" i="0" sz="1800" u="none" cap="none" strike="noStrike">
                <a:solidFill>
                  <a:srgbClr val="FFFFFF"/>
                </a:solidFill>
                <a:latin typeface="Roboto Condensed Light"/>
                <a:ea typeface="Roboto Condensed Light"/>
                <a:cs typeface="Roboto Condensed Light"/>
                <a:sym typeface="Roboto Condensed Light"/>
              </a:defRPr>
            </a:lvl1pPr>
            <a:lvl2pPr indent="-317500" lvl="1" marL="9144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2pPr>
            <a:lvl3pPr indent="-317500" lvl="2" marL="13716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3pPr>
            <a:lvl4pPr indent="-317500" lvl="3" marL="18288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4pPr>
            <a:lvl5pPr indent="-317500" lvl="4" marL="22860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5pPr>
            <a:lvl6pPr indent="-317500" lvl="5" marL="27432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6pPr>
            <a:lvl7pPr indent="-317500" lvl="6" marL="32004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7pPr>
            <a:lvl8pPr indent="-317500" lvl="7" marL="36576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8pPr>
            <a:lvl9pPr indent="-317500" lvl="8" marL="4114800" marR="0" rtl="0" algn="l">
              <a:lnSpc>
                <a:spcPct val="115000"/>
              </a:lnSpc>
              <a:spcBef>
                <a:spcPts val="1600"/>
              </a:spcBef>
              <a:spcAft>
                <a:spcPts val="160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9pPr>
          </a:lstStyle>
          <a:p/>
        </p:txBody>
      </p:sp>
      <p:pic>
        <p:nvPicPr>
          <p:cNvPr id="8" name="Google Shape;8;p43"/>
          <p:cNvPicPr preferRelativeResize="0"/>
          <p:nvPr/>
        </p:nvPicPr>
        <p:blipFill rotWithShape="1">
          <a:blip r:embed="rId1">
            <a:alphaModFix/>
          </a:blip>
          <a:srcRect b="0" l="0" r="0" t="0"/>
          <a:stretch/>
        </p:blipFill>
        <p:spPr>
          <a:xfrm>
            <a:off x="623438" y="0"/>
            <a:ext cx="7897132"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8D3CE"/>
            </a:gs>
            <a:gs pos="100000">
              <a:srgbClr val="423864"/>
            </a:gs>
          </a:gsLst>
          <a:lin ang="5400012" scaled="0"/>
        </a:gradFill>
      </p:bgPr>
    </p:bg>
    <p:spTree>
      <p:nvGrpSpPr>
        <p:cNvPr id="110" name="Shape 110"/>
        <p:cNvGrpSpPr/>
        <p:nvPr/>
      </p:nvGrpSpPr>
      <p:grpSpPr>
        <a:xfrm>
          <a:off x="0" y="0"/>
          <a:ext cx="0" cy="0"/>
          <a:chOff x="0" y="0"/>
          <a:chExt cx="0" cy="0"/>
        </a:xfrm>
      </p:grpSpPr>
      <p:sp>
        <p:nvSpPr>
          <p:cNvPr id="111" name="Google Shape;111;p1"/>
          <p:cNvSpPr txBox="1"/>
          <p:nvPr>
            <p:ph type="ctrTitle"/>
          </p:nvPr>
        </p:nvSpPr>
        <p:spPr>
          <a:xfrm flipH="1">
            <a:off x="1242925" y="2050275"/>
            <a:ext cx="6393000" cy="67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s"/>
              <a:t>Pulse PT</a:t>
            </a:r>
            <a:endParaRPr/>
          </a:p>
        </p:txBody>
      </p:sp>
      <p:sp>
        <p:nvSpPr>
          <p:cNvPr id="112" name="Google Shape;112;p1"/>
          <p:cNvSpPr txBox="1"/>
          <p:nvPr>
            <p:ph idx="1" type="subTitle"/>
          </p:nvPr>
        </p:nvSpPr>
        <p:spPr>
          <a:xfrm flipH="1">
            <a:off x="2750257" y="2850475"/>
            <a:ext cx="3643500"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s"/>
              <a:t>Rafael Montes</a:t>
            </a:r>
            <a:endParaRPr/>
          </a:p>
          <a:p>
            <a:pPr indent="0" lvl="0" marL="0" rtl="0" algn="ctr">
              <a:lnSpc>
                <a:spcPct val="100000"/>
              </a:lnSpc>
              <a:spcBef>
                <a:spcPts val="0"/>
              </a:spcBef>
              <a:spcAft>
                <a:spcPts val="0"/>
              </a:spcAft>
              <a:buSzPts val="1400"/>
              <a:buNone/>
            </a:pPr>
            <a:r>
              <a:rPr lang="es"/>
              <a:t>Parth Desai</a:t>
            </a:r>
            <a:endParaRPr/>
          </a:p>
          <a:p>
            <a:pPr indent="0" lvl="0" marL="0" rtl="0" algn="ctr">
              <a:lnSpc>
                <a:spcPct val="100000"/>
              </a:lnSpc>
              <a:spcBef>
                <a:spcPts val="0"/>
              </a:spcBef>
              <a:spcAft>
                <a:spcPts val="0"/>
              </a:spcAft>
              <a:buSzPts val="1400"/>
              <a:buNone/>
            </a:pPr>
            <a:r>
              <a:rPr lang="es"/>
              <a:t>Sam Bohr</a:t>
            </a:r>
            <a:endParaRPr/>
          </a:p>
          <a:p>
            <a:pPr indent="0" lvl="0" marL="0" rtl="0" algn="ctr">
              <a:lnSpc>
                <a:spcPct val="100000"/>
              </a:lnSpc>
              <a:spcBef>
                <a:spcPts val="0"/>
              </a:spcBef>
              <a:spcAft>
                <a:spcPts val="0"/>
              </a:spcAft>
              <a:buSzPts val="1400"/>
              <a:buNone/>
            </a:pPr>
            <a:r>
              <a:rPr lang="es"/>
              <a:t>Andrew Alhaj</a:t>
            </a:r>
            <a:endParaRPr/>
          </a:p>
          <a:p>
            <a:pPr indent="0" lvl="0" marL="0" rtl="0" algn="ctr">
              <a:lnSpc>
                <a:spcPct val="100000"/>
              </a:lnSpc>
              <a:spcBef>
                <a:spcPts val="0"/>
              </a:spcBef>
              <a:spcAft>
                <a:spcPts val="0"/>
              </a:spcAft>
              <a:buSzPts val="1400"/>
              <a:buNone/>
            </a:pPr>
            <a:r>
              <a:rPr lang="es"/>
              <a:t>Daniel Christenson</a:t>
            </a:r>
            <a:endParaRPr/>
          </a:p>
          <a:p>
            <a:pPr indent="0" lvl="0" marL="0" rtl="0" algn="ctr">
              <a:lnSpc>
                <a:spcPct val="100000"/>
              </a:lnSpc>
              <a:spcBef>
                <a:spcPts val="0"/>
              </a:spcBef>
              <a:spcAft>
                <a:spcPts val="0"/>
              </a:spcAft>
              <a:buSzPts val="1400"/>
              <a:buNone/>
            </a:pPr>
            <a:r>
              <a:rPr lang="es"/>
              <a:t>Julian Ajja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b88c369981_2_14"/>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s"/>
              <a:t>Tim’s Frustrations</a:t>
            </a:r>
            <a:endParaRPr/>
          </a:p>
        </p:txBody>
      </p:sp>
      <p:sp>
        <p:nvSpPr>
          <p:cNvPr id="168" name="Google Shape;168;gb88c369981_2_14"/>
          <p:cNvSpPr txBox="1"/>
          <p:nvPr>
            <p:ph idx="1" type="subTitle"/>
          </p:nvPr>
        </p:nvSpPr>
        <p:spPr>
          <a:xfrm>
            <a:off x="4801200" y="2104500"/>
            <a:ext cx="4248600" cy="802500"/>
          </a:xfrm>
          <a:prstGeom prst="rect">
            <a:avLst/>
          </a:prstGeom>
          <a:noFill/>
          <a:ln>
            <a:noFill/>
          </a:ln>
        </p:spPr>
        <p:txBody>
          <a:bodyPr anchorCtr="0" anchor="ctr"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s" sz="1500"/>
              <a:t>Hard to show clients that the process is working</a:t>
            </a:r>
            <a:endParaRPr sz="1500"/>
          </a:p>
          <a:p>
            <a:pPr indent="-323850" lvl="0" marL="457200" rtl="0" algn="l">
              <a:lnSpc>
                <a:spcPct val="100000"/>
              </a:lnSpc>
              <a:spcBef>
                <a:spcPts val="0"/>
              </a:spcBef>
              <a:spcAft>
                <a:spcPts val="0"/>
              </a:spcAft>
              <a:buSzPts val="1500"/>
              <a:buChar char="●"/>
            </a:pPr>
            <a:r>
              <a:rPr lang="es" sz="1500"/>
              <a:t>Clients are growing frustrated with the lack of results</a:t>
            </a:r>
            <a:endParaRPr sz="1500"/>
          </a:p>
          <a:p>
            <a:pPr indent="-323850" lvl="0" marL="457200" rtl="0" algn="l">
              <a:lnSpc>
                <a:spcPct val="100000"/>
              </a:lnSpc>
              <a:spcBef>
                <a:spcPts val="0"/>
              </a:spcBef>
              <a:spcAft>
                <a:spcPts val="0"/>
              </a:spcAft>
              <a:buSzPts val="1500"/>
              <a:buChar char="●"/>
            </a:pPr>
            <a:r>
              <a:rPr lang="es" sz="1500"/>
              <a:t>Client sometimes hurt themselves during exercises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b88c369981_2_29"/>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s"/>
              <a:t>User Stories(Trainer)</a:t>
            </a:r>
            <a:endParaRPr/>
          </a:p>
        </p:txBody>
      </p:sp>
      <p:sp>
        <p:nvSpPr>
          <p:cNvPr id="174" name="Google Shape;174;gb88c369981_2_29"/>
          <p:cNvSpPr txBox="1"/>
          <p:nvPr>
            <p:ph idx="1" type="subTitle"/>
          </p:nvPr>
        </p:nvSpPr>
        <p:spPr>
          <a:xfrm>
            <a:off x="4849726" y="2146200"/>
            <a:ext cx="3896700" cy="8511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s" sz="1300"/>
              <a:t>As a trainer of PulsePT I want to be able to track my client’s progress so that we both know they are making progress</a:t>
            </a:r>
            <a:endParaRPr sz="1300"/>
          </a:p>
          <a:p>
            <a:pPr indent="-311150" lvl="0" marL="457200" rtl="0" algn="l">
              <a:lnSpc>
                <a:spcPct val="100000"/>
              </a:lnSpc>
              <a:spcBef>
                <a:spcPts val="0"/>
              </a:spcBef>
              <a:spcAft>
                <a:spcPts val="0"/>
              </a:spcAft>
              <a:buSzPts val="1300"/>
              <a:buChar char="●"/>
            </a:pPr>
            <a:r>
              <a:rPr lang="es" sz="1300"/>
              <a:t>As a trainer of PulsePT  I want my clients to have access to all the information they need to perform the exercises I have given them so that all injuries can be minimized </a:t>
            </a:r>
            <a:endParaRPr sz="1300"/>
          </a:p>
          <a:p>
            <a:pPr indent="-311150" lvl="0" marL="457200" rtl="0" algn="l">
              <a:lnSpc>
                <a:spcPct val="100000"/>
              </a:lnSpc>
              <a:spcBef>
                <a:spcPts val="0"/>
              </a:spcBef>
              <a:spcAft>
                <a:spcPts val="0"/>
              </a:spcAft>
              <a:buSzPts val="1300"/>
              <a:buChar char="●"/>
            </a:pPr>
            <a:r>
              <a:rPr lang="es" sz="1300"/>
              <a:t>As a trainer of PulsePT I want my clients to be able to interact with my clients so that they know I am always monitoring their progress</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8D3CE"/>
            </a:gs>
            <a:gs pos="100000">
              <a:srgbClr val="423864"/>
            </a:gs>
          </a:gsLst>
          <a:lin ang="5400012" scaled="0"/>
        </a:gradFill>
      </p:bgPr>
    </p:bg>
    <p:spTree>
      <p:nvGrpSpPr>
        <p:cNvPr id="178" name="Shape 178"/>
        <p:cNvGrpSpPr/>
        <p:nvPr/>
      </p:nvGrpSpPr>
      <p:grpSpPr>
        <a:xfrm>
          <a:off x="0" y="0"/>
          <a:ext cx="0" cy="0"/>
          <a:chOff x="0" y="0"/>
          <a:chExt cx="0" cy="0"/>
        </a:xfrm>
      </p:grpSpPr>
      <p:sp>
        <p:nvSpPr>
          <p:cNvPr id="179" name="Google Shape;179;p6"/>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600"/>
              <a:buNone/>
            </a:pPr>
            <a:r>
              <a:rPr lang="es"/>
              <a:t>Risks and Challenges</a:t>
            </a:r>
            <a:endParaRPr/>
          </a:p>
        </p:txBody>
      </p:sp>
      <p:sp>
        <p:nvSpPr>
          <p:cNvPr id="180" name="Google Shape;180;p6"/>
          <p:cNvSpPr/>
          <p:nvPr/>
        </p:nvSpPr>
        <p:spPr>
          <a:xfrm rot="5400000">
            <a:off x="39347" y="2088053"/>
            <a:ext cx="1826368" cy="1447787"/>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
          <p:cNvSpPr/>
          <p:nvPr/>
        </p:nvSpPr>
        <p:spPr>
          <a:xfrm rot="5400000">
            <a:off x="1487134" y="2088053"/>
            <a:ext cx="1826368" cy="1447787"/>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
          <p:cNvSpPr/>
          <p:nvPr/>
        </p:nvSpPr>
        <p:spPr>
          <a:xfrm rot="5400000">
            <a:off x="2934922" y="2088053"/>
            <a:ext cx="1826368" cy="1447787"/>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6"/>
          <p:cNvSpPr txBox="1"/>
          <p:nvPr/>
        </p:nvSpPr>
        <p:spPr>
          <a:xfrm>
            <a:off x="618403" y="3144591"/>
            <a:ext cx="668100" cy="232800"/>
          </a:xfrm>
          <a:prstGeom prst="rect">
            <a:avLst/>
          </a:prstGeom>
          <a:noFill/>
          <a:ln cap="flat" cmpd="sng" w="19050">
            <a:solidFill>
              <a:srgbClr val="FFFFFF"/>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Squada One"/>
                <a:ea typeface="Squada One"/>
                <a:cs typeface="Squada One"/>
                <a:sym typeface="Squada One"/>
              </a:rPr>
              <a:t>Rafael</a:t>
            </a:r>
            <a:endParaRPr b="0" i="0" sz="1200" u="none" cap="none" strike="noStrike">
              <a:solidFill>
                <a:srgbClr val="FFFFFF"/>
              </a:solidFill>
              <a:latin typeface="Squada One"/>
              <a:ea typeface="Squada One"/>
              <a:cs typeface="Squada One"/>
              <a:sym typeface="Squada One"/>
            </a:endParaRPr>
          </a:p>
        </p:txBody>
      </p:sp>
      <p:sp>
        <p:nvSpPr>
          <p:cNvPr id="184" name="Google Shape;184;p6"/>
          <p:cNvSpPr txBox="1"/>
          <p:nvPr/>
        </p:nvSpPr>
        <p:spPr>
          <a:xfrm>
            <a:off x="3513978" y="3144591"/>
            <a:ext cx="668100" cy="232800"/>
          </a:xfrm>
          <a:prstGeom prst="rect">
            <a:avLst/>
          </a:prstGeom>
          <a:noFill/>
          <a:ln cap="flat" cmpd="sng" w="19050">
            <a:solidFill>
              <a:srgbClr val="FFFFFF"/>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Squada One"/>
                <a:ea typeface="Squada One"/>
                <a:cs typeface="Squada One"/>
                <a:sym typeface="Squada One"/>
              </a:rPr>
              <a:t>Sam</a:t>
            </a:r>
            <a:endParaRPr b="0" i="0" sz="1200" u="none" cap="none" strike="noStrike">
              <a:solidFill>
                <a:srgbClr val="FFFFFF"/>
              </a:solidFill>
              <a:latin typeface="Squada One"/>
              <a:ea typeface="Squada One"/>
              <a:cs typeface="Squada One"/>
              <a:sym typeface="Squada One"/>
            </a:endParaRPr>
          </a:p>
        </p:txBody>
      </p:sp>
      <p:sp>
        <p:nvSpPr>
          <p:cNvPr id="185" name="Google Shape;185;p6"/>
          <p:cNvSpPr txBox="1"/>
          <p:nvPr/>
        </p:nvSpPr>
        <p:spPr>
          <a:xfrm>
            <a:off x="2066187" y="3144591"/>
            <a:ext cx="668100" cy="232800"/>
          </a:xfrm>
          <a:prstGeom prst="rect">
            <a:avLst/>
          </a:prstGeom>
          <a:solidFill>
            <a:srgbClr val="FFFFFF"/>
          </a:solidFill>
          <a:ln>
            <a:noFill/>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423864"/>
                </a:solidFill>
                <a:latin typeface="Squada One"/>
                <a:ea typeface="Squada One"/>
                <a:cs typeface="Squada One"/>
                <a:sym typeface="Squada One"/>
              </a:rPr>
              <a:t>Parth</a:t>
            </a:r>
            <a:endParaRPr b="0" i="0" sz="1200" u="none" cap="none" strike="noStrike">
              <a:solidFill>
                <a:srgbClr val="423864"/>
              </a:solidFill>
              <a:latin typeface="Squada One"/>
              <a:ea typeface="Squada One"/>
              <a:cs typeface="Squada One"/>
              <a:sym typeface="Squada One"/>
            </a:endParaRPr>
          </a:p>
        </p:txBody>
      </p:sp>
      <p:sp>
        <p:nvSpPr>
          <p:cNvPr id="186" name="Google Shape;186;p6"/>
          <p:cNvSpPr txBox="1"/>
          <p:nvPr/>
        </p:nvSpPr>
        <p:spPr>
          <a:xfrm>
            <a:off x="545302" y="2350014"/>
            <a:ext cx="1051500" cy="3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Jest,</a:t>
            </a:r>
            <a:endParaRPr sz="1200">
              <a:solidFill>
                <a:srgbClr val="FFFFFF"/>
              </a:solidFill>
              <a:latin typeface="Roboto Condensed Light"/>
              <a:ea typeface="Roboto Condensed Light"/>
              <a:cs typeface="Roboto Condensed Light"/>
              <a:sym typeface="Roboto Condensed Light"/>
            </a:endParaRPr>
          </a:p>
          <a:p>
            <a:pPr indent="0" lvl="0" marL="0" marR="0" rtl="0" algn="l">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Functional </a:t>
            </a:r>
            <a:r>
              <a:rPr lang="es" sz="1200">
                <a:solidFill>
                  <a:srgbClr val="FFFFFF"/>
                </a:solidFill>
                <a:latin typeface="Roboto Condensed Light"/>
                <a:ea typeface="Roboto Condensed Light"/>
                <a:cs typeface="Roboto Condensed Light"/>
                <a:sym typeface="Roboto Condensed Light"/>
              </a:rPr>
              <a:t>Components</a:t>
            </a:r>
            <a:r>
              <a:rPr lang="es" sz="1200">
                <a:solidFill>
                  <a:srgbClr val="FFFFFF"/>
                </a:solidFill>
                <a:latin typeface="Roboto Condensed Light"/>
                <a:ea typeface="Roboto Condensed Light"/>
                <a:cs typeface="Roboto Condensed Light"/>
                <a:sym typeface="Roboto Condensed Light"/>
              </a:rPr>
              <a:t> </a:t>
            </a:r>
            <a:r>
              <a:rPr b="0" i="0" lang="es" sz="1200" u="none" cap="none" strike="noStrike">
                <a:solidFill>
                  <a:srgbClr val="FFFFFF"/>
                </a:solidFill>
                <a:latin typeface="Roboto Condensed Light"/>
                <a:ea typeface="Roboto Condensed Light"/>
                <a:cs typeface="Roboto Condensed Light"/>
                <a:sym typeface="Roboto Condensed Light"/>
              </a:rPr>
              <a:t> </a:t>
            </a:r>
            <a:endParaRPr b="0" i="0" sz="1200" u="none" cap="none" strike="noStrike">
              <a:solidFill>
                <a:srgbClr val="FFFFFF"/>
              </a:solidFill>
              <a:latin typeface="Roboto Condensed Light"/>
              <a:ea typeface="Roboto Condensed Light"/>
              <a:cs typeface="Roboto Condensed Light"/>
              <a:sym typeface="Roboto Condensed Light"/>
            </a:endParaRPr>
          </a:p>
        </p:txBody>
      </p:sp>
      <p:sp>
        <p:nvSpPr>
          <p:cNvPr id="187" name="Google Shape;187;p6"/>
          <p:cNvSpPr txBox="1"/>
          <p:nvPr/>
        </p:nvSpPr>
        <p:spPr>
          <a:xfrm>
            <a:off x="1874662" y="2598101"/>
            <a:ext cx="1051500" cy="36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Organization</a:t>
            </a:r>
            <a:r>
              <a:rPr b="0" i="0" lang="es" sz="1200" u="none" cap="none" strike="noStrike">
                <a:solidFill>
                  <a:srgbClr val="FFFFFF"/>
                </a:solidFill>
                <a:latin typeface="Roboto Condensed Light"/>
                <a:ea typeface="Roboto Condensed Light"/>
                <a:cs typeface="Roboto Condensed Light"/>
                <a:sym typeface="Roboto Condensed Light"/>
              </a:rPr>
              <a:t> </a:t>
            </a:r>
            <a:endParaRPr b="0" i="0" sz="1200" u="none" cap="none" strike="noStrike">
              <a:solidFill>
                <a:srgbClr val="FFFFFF"/>
              </a:solidFill>
              <a:latin typeface="Roboto Condensed Light"/>
              <a:ea typeface="Roboto Condensed Light"/>
              <a:cs typeface="Roboto Condensed Light"/>
              <a:sym typeface="Roboto Condensed Light"/>
            </a:endParaRPr>
          </a:p>
        </p:txBody>
      </p:sp>
      <p:sp>
        <p:nvSpPr>
          <p:cNvPr id="188" name="Google Shape;188;p6"/>
          <p:cNvSpPr txBox="1"/>
          <p:nvPr/>
        </p:nvSpPr>
        <p:spPr>
          <a:xfrm>
            <a:off x="3322452" y="2598101"/>
            <a:ext cx="1051500" cy="36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Learning React</a:t>
            </a:r>
            <a:endParaRPr b="0" i="0" sz="1200" u="none" cap="none" strike="noStrike">
              <a:solidFill>
                <a:srgbClr val="FFFFFF"/>
              </a:solidFill>
              <a:latin typeface="Roboto Condensed Light"/>
              <a:ea typeface="Roboto Condensed Light"/>
              <a:cs typeface="Roboto Condensed Light"/>
              <a:sym typeface="Roboto Condensed Light"/>
            </a:endParaRPr>
          </a:p>
        </p:txBody>
      </p:sp>
      <p:sp>
        <p:nvSpPr>
          <p:cNvPr id="189" name="Google Shape;189;p6"/>
          <p:cNvSpPr/>
          <p:nvPr/>
        </p:nvSpPr>
        <p:spPr>
          <a:xfrm>
            <a:off x="2301608" y="2293318"/>
            <a:ext cx="197405" cy="223574"/>
          </a:xfrm>
          <a:custGeom>
            <a:rect b="b" l="l" r="r" t="t"/>
            <a:pathLst>
              <a:path extrusionOk="0" h="12004" w="10555">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 name="Google Shape;190;p6"/>
          <p:cNvGrpSpPr/>
          <p:nvPr/>
        </p:nvGrpSpPr>
        <p:grpSpPr>
          <a:xfrm>
            <a:off x="3735525" y="2311846"/>
            <a:ext cx="221823" cy="221448"/>
            <a:chOff x="-1700225" y="2768875"/>
            <a:chExt cx="291450" cy="292225"/>
          </a:xfrm>
        </p:grpSpPr>
        <p:sp>
          <p:nvSpPr>
            <p:cNvPr id="191" name="Google Shape;191;p6"/>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6"/>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6"/>
          <p:cNvSpPr/>
          <p:nvPr/>
        </p:nvSpPr>
        <p:spPr>
          <a:xfrm rot="5400000">
            <a:off x="4382717" y="2088053"/>
            <a:ext cx="1826368" cy="1447787"/>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
          <p:cNvSpPr/>
          <p:nvPr/>
        </p:nvSpPr>
        <p:spPr>
          <a:xfrm rot="5400000">
            <a:off x="5830504" y="2088053"/>
            <a:ext cx="1826368" cy="1447787"/>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
          <p:cNvSpPr txBox="1"/>
          <p:nvPr/>
        </p:nvSpPr>
        <p:spPr>
          <a:xfrm>
            <a:off x="6409560" y="3144591"/>
            <a:ext cx="668100" cy="232800"/>
          </a:xfrm>
          <a:prstGeom prst="rect">
            <a:avLst/>
          </a:prstGeom>
          <a:noFill/>
          <a:ln cap="flat" cmpd="sng" w="19050">
            <a:solidFill>
              <a:srgbClr val="FFFFFF"/>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Squada One"/>
                <a:ea typeface="Squada One"/>
                <a:cs typeface="Squada One"/>
                <a:sym typeface="Squada One"/>
              </a:rPr>
              <a:t>Daniel</a:t>
            </a:r>
            <a:endParaRPr b="0" i="0" sz="1200" u="none" cap="none" strike="noStrike">
              <a:solidFill>
                <a:srgbClr val="FFFFFF"/>
              </a:solidFill>
              <a:latin typeface="Squada One"/>
              <a:ea typeface="Squada One"/>
              <a:cs typeface="Squada One"/>
              <a:sym typeface="Squada One"/>
            </a:endParaRPr>
          </a:p>
        </p:txBody>
      </p:sp>
      <p:sp>
        <p:nvSpPr>
          <p:cNvPr id="200" name="Google Shape;200;p6"/>
          <p:cNvSpPr txBox="1"/>
          <p:nvPr/>
        </p:nvSpPr>
        <p:spPr>
          <a:xfrm>
            <a:off x="6218034" y="2598101"/>
            <a:ext cx="1051500" cy="36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Still new to</a:t>
            </a:r>
            <a:endParaRPr sz="1200">
              <a:solidFill>
                <a:srgbClr val="FFFFFF"/>
              </a:solidFill>
              <a:latin typeface="Roboto Condensed Light"/>
              <a:ea typeface="Roboto Condensed Light"/>
              <a:cs typeface="Roboto Condensed Light"/>
              <a:sym typeface="Roboto Condensed Light"/>
            </a:endParaRPr>
          </a:p>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React</a:t>
            </a:r>
            <a:endParaRPr sz="1200">
              <a:solidFill>
                <a:srgbClr val="FFFFFF"/>
              </a:solidFill>
              <a:latin typeface="Roboto Condensed Light"/>
              <a:ea typeface="Roboto Condensed Light"/>
              <a:cs typeface="Roboto Condensed Light"/>
              <a:sym typeface="Roboto Condensed Light"/>
            </a:endParaRPr>
          </a:p>
        </p:txBody>
      </p:sp>
      <p:grpSp>
        <p:nvGrpSpPr>
          <p:cNvPr id="201" name="Google Shape;201;p6"/>
          <p:cNvGrpSpPr/>
          <p:nvPr/>
        </p:nvGrpSpPr>
        <p:grpSpPr>
          <a:xfrm>
            <a:off x="6631107" y="2311846"/>
            <a:ext cx="221823" cy="221448"/>
            <a:chOff x="-1700225" y="2768875"/>
            <a:chExt cx="291450" cy="292225"/>
          </a:xfrm>
        </p:grpSpPr>
        <p:sp>
          <p:nvSpPr>
            <p:cNvPr id="202" name="Google Shape;202;p6"/>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6"/>
          <p:cNvSpPr txBox="1"/>
          <p:nvPr/>
        </p:nvSpPr>
        <p:spPr>
          <a:xfrm>
            <a:off x="4961725" y="3168568"/>
            <a:ext cx="668100" cy="232800"/>
          </a:xfrm>
          <a:prstGeom prst="rect">
            <a:avLst/>
          </a:prstGeom>
          <a:noFill/>
          <a:ln cap="flat" cmpd="sng" w="19050">
            <a:solidFill>
              <a:srgbClr val="FFFFFF"/>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Squada One"/>
                <a:ea typeface="Squada One"/>
                <a:cs typeface="Squada One"/>
                <a:sym typeface="Squada One"/>
              </a:rPr>
              <a:t>Andrew</a:t>
            </a:r>
            <a:endParaRPr b="0" i="0" sz="1200" u="none" cap="none" strike="noStrike">
              <a:solidFill>
                <a:srgbClr val="FFFFFF"/>
              </a:solidFill>
              <a:latin typeface="Squada One"/>
              <a:ea typeface="Squada One"/>
              <a:cs typeface="Squada One"/>
              <a:sym typeface="Squada One"/>
            </a:endParaRPr>
          </a:p>
        </p:txBody>
      </p:sp>
      <p:sp>
        <p:nvSpPr>
          <p:cNvPr id="209" name="Google Shape;209;p6"/>
          <p:cNvSpPr/>
          <p:nvPr/>
        </p:nvSpPr>
        <p:spPr>
          <a:xfrm rot="5400000">
            <a:off x="7278285" y="2102460"/>
            <a:ext cx="1826368" cy="1447787"/>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txBox="1"/>
          <p:nvPr/>
        </p:nvSpPr>
        <p:spPr>
          <a:xfrm>
            <a:off x="7857340" y="3158997"/>
            <a:ext cx="668100" cy="232800"/>
          </a:xfrm>
          <a:prstGeom prst="rect">
            <a:avLst/>
          </a:prstGeom>
          <a:noFill/>
          <a:ln cap="flat" cmpd="sng" w="19050">
            <a:solidFill>
              <a:srgbClr val="FFFFFF"/>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Squada One"/>
                <a:ea typeface="Squada One"/>
                <a:cs typeface="Squada One"/>
                <a:sym typeface="Squada One"/>
              </a:rPr>
              <a:t>Juilian</a:t>
            </a:r>
            <a:endParaRPr b="0" i="0" sz="1200" u="none" cap="none" strike="noStrike">
              <a:solidFill>
                <a:srgbClr val="FFFFFF"/>
              </a:solidFill>
              <a:latin typeface="Squada One"/>
              <a:ea typeface="Squada One"/>
              <a:cs typeface="Squada One"/>
              <a:sym typeface="Squada One"/>
            </a:endParaRPr>
          </a:p>
        </p:txBody>
      </p:sp>
      <p:sp>
        <p:nvSpPr>
          <p:cNvPr id="211" name="Google Shape;211;p6"/>
          <p:cNvSpPr txBox="1"/>
          <p:nvPr/>
        </p:nvSpPr>
        <p:spPr>
          <a:xfrm>
            <a:off x="7665814" y="2612508"/>
            <a:ext cx="1051500" cy="3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Still new to React</a:t>
            </a:r>
            <a:endParaRPr b="0" i="0" sz="1200" u="none" cap="none" strike="noStrike">
              <a:solidFill>
                <a:srgbClr val="FFFFFF"/>
              </a:solidFill>
              <a:latin typeface="Roboto Condensed Light"/>
              <a:ea typeface="Roboto Condensed Light"/>
              <a:cs typeface="Roboto Condensed Light"/>
              <a:sym typeface="Roboto Condensed Light"/>
            </a:endParaRPr>
          </a:p>
        </p:txBody>
      </p:sp>
      <p:sp>
        <p:nvSpPr>
          <p:cNvPr id="212" name="Google Shape;212;p6"/>
          <p:cNvSpPr txBox="1"/>
          <p:nvPr/>
        </p:nvSpPr>
        <p:spPr>
          <a:xfrm>
            <a:off x="4795627" y="2612501"/>
            <a:ext cx="1051500" cy="36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FFFFFF"/>
                </a:solidFill>
                <a:latin typeface="Roboto Condensed Light"/>
                <a:ea typeface="Roboto Condensed Light"/>
                <a:cs typeface="Roboto Condensed Light"/>
                <a:sym typeface="Roboto Condensed Light"/>
              </a:rPr>
              <a:t>Not sure what to </a:t>
            </a:r>
            <a:endParaRPr b="0" i="0" sz="1200" u="none" cap="none" strike="noStrike">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ae37d8c0b2_1_40"/>
          <p:cNvSpPr txBox="1"/>
          <p:nvPr>
            <p:ph type="ctrTitle"/>
          </p:nvPr>
        </p:nvSpPr>
        <p:spPr>
          <a:xfrm flipH="1">
            <a:off x="4009453" y="1966400"/>
            <a:ext cx="2667600" cy="6705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s"/>
              <a:t>Mitigation Plan</a:t>
            </a:r>
            <a:endParaRPr/>
          </a:p>
        </p:txBody>
      </p:sp>
      <p:sp>
        <p:nvSpPr>
          <p:cNvPr id="218" name="Google Shape;218;gae37d8c0b2_1_40"/>
          <p:cNvSpPr txBox="1"/>
          <p:nvPr>
            <p:ph idx="1" type="subTitle"/>
          </p:nvPr>
        </p:nvSpPr>
        <p:spPr>
          <a:xfrm>
            <a:off x="426175" y="2770750"/>
            <a:ext cx="6250800" cy="20502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s" sz="1500"/>
              <a:t>Constant Meetings</a:t>
            </a:r>
            <a:endParaRPr sz="1500"/>
          </a:p>
          <a:p>
            <a:pPr indent="-323850" lvl="0" marL="457200" rtl="0" algn="l">
              <a:lnSpc>
                <a:spcPct val="100000"/>
              </a:lnSpc>
              <a:spcBef>
                <a:spcPts val="0"/>
              </a:spcBef>
              <a:spcAft>
                <a:spcPts val="0"/>
              </a:spcAft>
              <a:buSzPts val="1500"/>
              <a:buChar char="-"/>
            </a:pPr>
            <a:r>
              <a:rPr lang="es" sz="1500"/>
              <a:t>Constant communication</a:t>
            </a:r>
            <a:endParaRPr sz="1500"/>
          </a:p>
          <a:p>
            <a:pPr indent="-323850" lvl="0" marL="457200" rtl="0" algn="l">
              <a:lnSpc>
                <a:spcPct val="100000"/>
              </a:lnSpc>
              <a:spcBef>
                <a:spcPts val="0"/>
              </a:spcBef>
              <a:spcAft>
                <a:spcPts val="0"/>
              </a:spcAft>
              <a:buSzPts val="1500"/>
              <a:buChar char="-"/>
            </a:pPr>
            <a:r>
              <a:rPr lang="es" sz="1500">
                <a:solidFill>
                  <a:schemeClr val="dk2"/>
                </a:solidFill>
              </a:rPr>
              <a:t>Structure for redux now </a:t>
            </a:r>
            <a:endParaRPr sz="1500">
              <a:solidFill>
                <a:schemeClr val="dk2"/>
              </a:solidFill>
            </a:endParaRPr>
          </a:p>
          <a:p>
            <a:pPr indent="-323850" lvl="0" marL="457200" rtl="0" algn="l">
              <a:lnSpc>
                <a:spcPct val="100000"/>
              </a:lnSpc>
              <a:spcBef>
                <a:spcPts val="0"/>
              </a:spcBef>
              <a:spcAft>
                <a:spcPts val="0"/>
              </a:spcAft>
              <a:buSzPts val="1500"/>
              <a:buChar char="-"/>
            </a:pPr>
            <a:r>
              <a:rPr lang="es" sz="1500"/>
              <a:t>Document of Conventions</a:t>
            </a:r>
            <a:r>
              <a:rPr lang="es" sz="1500"/>
              <a:t>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SzPts val="1200"/>
              <a:buNone/>
            </a:pPr>
            <a:r>
              <a:t/>
            </a:r>
            <a:endParaRPr/>
          </a:p>
        </p:txBody>
      </p:sp>
      <p:grpSp>
        <p:nvGrpSpPr>
          <p:cNvPr id="219" name="Google Shape;219;gae37d8c0b2_1_40"/>
          <p:cNvGrpSpPr/>
          <p:nvPr/>
        </p:nvGrpSpPr>
        <p:grpSpPr>
          <a:xfrm>
            <a:off x="1621263" y="1748169"/>
            <a:ext cx="393173" cy="442116"/>
            <a:chOff x="2523000" y="1954875"/>
            <a:chExt cx="262325" cy="295000"/>
          </a:xfrm>
        </p:grpSpPr>
        <p:sp>
          <p:nvSpPr>
            <p:cNvPr id="220" name="Google Shape;220;gae37d8c0b2_1_40"/>
            <p:cNvSpPr/>
            <p:nvPr/>
          </p:nvSpPr>
          <p:spPr>
            <a:xfrm>
              <a:off x="2523000" y="1954875"/>
              <a:ext cx="262325" cy="295000"/>
            </a:xfrm>
            <a:custGeom>
              <a:rect b="b" l="l" r="r" t="t"/>
              <a:pathLst>
                <a:path extrusionOk="0" h="11800" w="10493">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ae37d8c0b2_1_40"/>
            <p:cNvSpPr/>
            <p:nvPr/>
          </p:nvSpPr>
          <p:spPr>
            <a:xfrm>
              <a:off x="2595475" y="2024575"/>
              <a:ext cx="122100" cy="138650"/>
            </a:xfrm>
            <a:custGeom>
              <a:rect b="b" l="l" r="r" t="t"/>
              <a:pathLst>
                <a:path extrusionOk="0" h="5546" w="4884">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 name="Google Shape;222;gae37d8c0b2_1_40"/>
          <p:cNvSpPr txBox="1"/>
          <p:nvPr/>
        </p:nvSpPr>
        <p:spPr>
          <a:xfrm>
            <a:off x="1313100" y="2142782"/>
            <a:ext cx="1009500" cy="376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FFFFFF"/>
                </a:solidFill>
                <a:latin typeface="Squada One"/>
                <a:ea typeface="Squada One"/>
                <a:cs typeface="Squada One"/>
                <a:sym typeface="Squada One"/>
              </a:rPr>
              <a:t>YOUR LOGO</a:t>
            </a:r>
            <a:endParaRPr b="0" i="0" sz="1200" u="none" cap="none" strike="noStrike">
              <a:solidFill>
                <a:srgbClr val="FFFFFF"/>
              </a:solidFill>
              <a:latin typeface="Squada One"/>
              <a:ea typeface="Squada One"/>
              <a:cs typeface="Squada One"/>
              <a:sym typeface="Squada One"/>
            </a:endParaRPr>
          </a:p>
        </p:txBody>
      </p:sp>
      <p:pic>
        <p:nvPicPr>
          <p:cNvPr id="223" name="Google Shape;223;gae37d8c0b2_1_40"/>
          <p:cNvPicPr preferRelativeResize="0"/>
          <p:nvPr/>
        </p:nvPicPr>
        <p:blipFill rotWithShape="1">
          <a:blip r:embed="rId3">
            <a:alphaModFix/>
          </a:blip>
          <a:srcRect b="0" l="0" r="0" t="0"/>
          <a:stretch/>
        </p:blipFill>
        <p:spPr>
          <a:xfrm>
            <a:off x="1212138" y="1363513"/>
            <a:ext cx="1211425" cy="1211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600"/>
              <a:buNone/>
            </a:pPr>
            <a:r>
              <a:rPr lang="es"/>
              <a:t>Next Sprint</a:t>
            </a:r>
            <a:endParaRPr/>
          </a:p>
        </p:txBody>
      </p:sp>
      <p:grpSp>
        <p:nvGrpSpPr>
          <p:cNvPr id="229" name="Google Shape;229;p8"/>
          <p:cNvGrpSpPr/>
          <p:nvPr/>
        </p:nvGrpSpPr>
        <p:grpSpPr>
          <a:xfrm>
            <a:off x="1487050" y="2623175"/>
            <a:ext cx="6169800" cy="1135505"/>
            <a:chOff x="1487050" y="2875242"/>
            <a:chExt cx="6169800" cy="1481608"/>
          </a:xfrm>
        </p:grpSpPr>
        <p:cxnSp>
          <p:nvCxnSpPr>
            <p:cNvPr id="230" name="Google Shape;230;p8"/>
            <p:cNvCxnSpPr/>
            <p:nvPr/>
          </p:nvCxnSpPr>
          <p:spPr>
            <a:xfrm>
              <a:off x="1487050" y="4356850"/>
              <a:ext cx="6169800" cy="0"/>
            </a:xfrm>
            <a:prstGeom prst="straightConnector1">
              <a:avLst/>
            </a:prstGeom>
            <a:noFill/>
            <a:ln cap="flat" cmpd="sng" w="28575">
              <a:solidFill>
                <a:srgbClr val="FFFFFF"/>
              </a:solidFill>
              <a:prstDash val="solid"/>
              <a:round/>
              <a:headEnd len="sm" w="sm" type="none"/>
              <a:tailEnd len="sm" w="sm" type="none"/>
            </a:ln>
          </p:spPr>
        </p:cxnSp>
        <p:cxnSp>
          <p:nvCxnSpPr>
            <p:cNvPr id="231" name="Google Shape;231;p8"/>
            <p:cNvCxnSpPr/>
            <p:nvPr/>
          </p:nvCxnSpPr>
          <p:spPr>
            <a:xfrm>
              <a:off x="4589000" y="2875242"/>
              <a:ext cx="0" cy="1468800"/>
            </a:xfrm>
            <a:prstGeom prst="straightConnector1">
              <a:avLst/>
            </a:prstGeom>
            <a:noFill/>
            <a:ln cap="flat" cmpd="sng" w="28575">
              <a:solidFill>
                <a:srgbClr val="FFFFFF"/>
              </a:solidFill>
              <a:prstDash val="solid"/>
              <a:round/>
              <a:headEnd len="sm" w="sm" type="none"/>
              <a:tailEnd len="sm" w="sm" type="none"/>
            </a:ln>
          </p:spPr>
        </p:cxnSp>
        <p:cxnSp>
          <p:nvCxnSpPr>
            <p:cNvPr id="232" name="Google Shape;232;p8"/>
            <p:cNvCxnSpPr/>
            <p:nvPr/>
          </p:nvCxnSpPr>
          <p:spPr>
            <a:xfrm>
              <a:off x="2357650" y="3565841"/>
              <a:ext cx="0" cy="778200"/>
            </a:xfrm>
            <a:prstGeom prst="straightConnector1">
              <a:avLst/>
            </a:prstGeom>
            <a:noFill/>
            <a:ln cap="flat" cmpd="sng" w="28575">
              <a:solidFill>
                <a:srgbClr val="FFFFFF"/>
              </a:solidFill>
              <a:prstDash val="solid"/>
              <a:round/>
              <a:headEnd len="sm" w="sm" type="none"/>
              <a:tailEnd len="sm" w="sm" type="none"/>
            </a:ln>
          </p:spPr>
        </p:cxnSp>
        <p:cxnSp>
          <p:nvCxnSpPr>
            <p:cNvPr id="233" name="Google Shape;233;p8"/>
            <p:cNvCxnSpPr/>
            <p:nvPr/>
          </p:nvCxnSpPr>
          <p:spPr>
            <a:xfrm>
              <a:off x="6818750" y="4131081"/>
              <a:ext cx="0" cy="213000"/>
            </a:xfrm>
            <a:prstGeom prst="straightConnector1">
              <a:avLst/>
            </a:prstGeom>
            <a:noFill/>
            <a:ln cap="flat" cmpd="sng" w="28575">
              <a:solidFill>
                <a:srgbClr val="FFFFFF"/>
              </a:solidFill>
              <a:prstDash val="solid"/>
              <a:round/>
              <a:headEnd len="sm" w="sm" type="none"/>
              <a:tailEnd len="sm" w="sm" type="none"/>
            </a:ln>
          </p:spPr>
        </p:cxnSp>
      </p:grpSp>
      <p:sp>
        <p:nvSpPr>
          <p:cNvPr id="234" name="Google Shape;234;p8"/>
          <p:cNvSpPr txBox="1"/>
          <p:nvPr/>
        </p:nvSpPr>
        <p:spPr>
          <a:xfrm>
            <a:off x="6077100" y="3883300"/>
            <a:ext cx="1486500" cy="5544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400"/>
              <a:buFont typeface="Arial"/>
              <a:buNone/>
            </a:pPr>
            <a:r>
              <a:rPr lang="es">
                <a:solidFill>
                  <a:srgbClr val="FFFFFF"/>
                </a:solidFill>
                <a:latin typeface="Squada One"/>
                <a:ea typeface="Squada One"/>
                <a:cs typeface="Squada One"/>
                <a:sym typeface="Squada One"/>
              </a:rPr>
              <a:t>Logged in Pages</a:t>
            </a:r>
            <a:endParaRPr b="0" i="0" sz="1400" u="none" cap="none" strike="noStrike">
              <a:solidFill>
                <a:srgbClr val="FFFFFF"/>
              </a:solidFill>
              <a:latin typeface="Squada One"/>
              <a:ea typeface="Squada One"/>
              <a:cs typeface="Squada One"/>
              <a:sym typeface="Squada One"/>
            </a:endParaRPr>
          </a:p>
          <a:p>
            <a:pPr indent="0" lvl="0" marL="0" marR="0" rtl="0" algn="ctr">
              <a:lnSpc>
                <a:spcPct val="100000"/>
              </a:lnSpc>
              <a:spcBef>
                <a:spcPts val="0"/>
              </a:spcBef>
              <a:spcAft>
                <a:spcPts val="0"/>
              </a:spcAft>
              <a:buClr>
                <a:srgbClr val="000000"/>
              </a:buClr>
              <a:buSzPts val="1100"/>
              <a:buFont typeface="Arial"/>
              <a:buNone/>
            </a:pPr>
            <a:r>
              <a:rPr lang="es" sz="1100">
                <a:solidFill>
                  <a:srgbClr val="FFFFFF"/>
                </a:solidFill>
                <a:latin typeface="Roboto Condensed Light"/>
                <a:ea typeface="Roboto Condensed Light"/>
                <a:cs typeface="Roboto Condensed Light"/>
                <a:sym typeface="Roboto Condensed Light"/>
              </a:rPr>
              <a:t>Mobile and Web home pages</a:t>
            </a:r>
            <a:endParaRPr b="0" i="0" sz="1100" u="none" cap="none" strike="noStrike">
              <a:solidFill>
                <a:srgbClr val="FFFFFF"/>
              </a:solidFill>
              <a:latin typeface="Roboto Condensed Light"/>
              <a:ea typeface="Roboto Condensed Light"/>
              <a:cs typeface="Roboto Condensed Light"/>
              <a:sym typeface="Roboto Condensed Light"/>
            </a:endParaRPr>
          </a:p>
        </p:txBody>
      </p:sp>
      <p:sp>
        <p:nvSpPr>
          <p:cNvPr id="235" name="Google Shape;235;p8"/>
          <p:cNvSpPr txBox="1"/>
          <p:nvPr/>
        </p:nvSpPr>
        <p:spPr>
          <a:xfrm>
            <a:off x="3815199" y="3883300"/>
            <a:ext cx="1602900" cy="5544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Squada One"/>
                <a:ea typeface="Squada One"/>
                <a:cs typeface="Squada One"/>
                <a:sym typeface="Squada One"/>
              </a:rPr>
              <a:t>UI/UX</a:t>
            </a:r>
            <a:endParaRPr b="0" i="0" sz="1400" u="none" cap="none" strike="noStrike">
              <a:solidFill>
                <a:srgbClr val="FFFFFF"/>
              </a:solidFill>
              <a:latin typeface="Squada One"/>
              <a:ea typeface="Squada One"/>
              <a:cs typeface="Squada One"/>
              <a:sym typeface="Squada One"/>
            </a:endParaRPr>
          </a:p>
          <a:p>
            <a:pPr indent="0" lvl="0" marL="0" marR="0" rtl="0" algn="ctr">
              <a:lnSpc>
                <a:spcPct val="100000"/>
              </a:lnSpc>
              <a:spcBef>
                <a:spcPts val="0"/>
              </a:spcBef>
              <a:spcAft>
                <a:spcPts val="0"/>
              </a:spcAft>
              <a:buClr>
                <a:srgbClr val="000000"/>
              </a:buClr>
              <a:buSzPts val="1100"/>
              <a:buFont typeface="Arial"/>
              <a:buNone/>
            </a:pPr>
            <a:r>
              <a:rPr lang="es" sz="1100">
                <a:solidFill>
                  <a:srgbClr val="FFFFFF"/>
                </a:solidFill>
                <a:latin typeface="Roboto Condensed Light"/>
                <a:ea typeface="Roboto Condensed Light"/>
                <a:cs typeface="Roboto Condensed Light"/>
                <a:sym typeface="Roboto Condensed Light"/>
              </a:rPr>
              <a:t>Style Sheets</a:t>
            </a:r>
            <a:endParaRPr b="0" i="0" sz="1100" u="none" cap="none" strike="noStrike">
              <a:solidFill>
                <a:srgbClr val="FFFFFF"/>
              </a:solidFill>
              <a:latin typeface="Roboto Condensed Light"/>
              <a:ea typeface="Roboto Condensed Light"/>
              <a:cs typeface="Roboto Condensed Light"/>
              <a:sym typeface="Roboto Condensed Light"/>
            </a:endParaRPr>
          </a:p>
        </p:txBody>
      </p:sp>
      <p:sp>
        <p:nvSpPr>
          <p:cNvPr id="236" name="Google Shape;236;p8"/>
          <p:cNvSpPr txBox="1"/>
          <p:nvPr/>
        </p:nvSpPr>
        <p:spPr>
          <a:xfrm>
            <a:off x="1641625" y="3883300"/>
            <a:ext cx="1431900" cy="5544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400"/>
              <a:buFont typeface="Arial"/>
              <a:buNone/>
            </a:pPr>
            <a:r>
              <a:rPr lang="es">
                <a:solidFill>
                  <a:srgbClr val="FFFFFF"/>
                </a:solidFill>
                <a:latin typeface="Squada One"/>
                <a:ea typeface="Squada One"/>
                <a:cs typeface="Squada One"/>
                <a:sym typeface="Squada One"/>
              </a:rPr>
              <a:t>Database</a:t>
            </a:r>
            <a:endParaRPr b="0" i="0" sz="1400" u="none" cap="none" strike="noStrike">
              <a:solidFill>
                <a:srgbClr val="FFFFFF"/>
              </a:solidFill>
              <a:latin typeface="Squada One"/>
              <a:ea typeface="Squada One"/>
              <a:cs typeface="Squada One"/>
              <a:sym typeface="Squada One"/>
            </a:endParaRPr>
          </a:p>
          <a:p>
            <a:pPr indent="0" lvl="0" marL="0" marR="0" rtl="0" algn="ctr">
              <a:lnSpc>
                <a:spcPct val="100000"/>
              </a:lnSpc>
              <a:spcBef>
                <a:spcPts val="0"/>
              </a:spcBef>
              <a:spcAft>
                <a:spcPts val="0"/>
              </a:spcAft>
              <a:buClr>
                <a:srgbClr val="000000"/>
              </a:buClr>
              <a:buSzPts val="1100"/>
              <a:buFont typeface="Arial"/>
              <a:buNone/>
            </a:pPr>
            <a:r>
              <a:rPr lang="es" sz="1100">
                <a:solidFill>
                  <a:srgbClr val="FFFFFF"/>
                </a:solidFill>
                <a:latin typeface="Roboto Condensed Light"/>
                <a:ea typeface="Roboto Condensed Light"/>
                <a:cs typeface="Roboto Condensed Light"/>
                <a:sym typeface="Roboto Condensed Light"/>
              </a:rPr>
              <a:t>Plan and setup</a:t>
            </a:r>
            <a:endParaRPr b="0" i="0" sz="1100" u="none" cap="none" strike="noStrike">
              <a:solidFill>
                <a:srgbClr val="FFFFFF"/>
              </a:solidFill>
              <a:latin typeface="Roboto Condensed Light"/>
              <a:ea typeface="Roboto Condensed Light"/>
              <a:cs typeface="Roboto Condensed Light"/>
              <a:sym typeface="Roboto Condensed Light"/>
            </a:endParaRPr>
          </a:p>
        </p:txBody>
      </p:sp>
      <p:sp>
        <p:nvSpPr>
          <p:cNvPr id="237" name="Google Shape;237;p8"/>
          <p:cNvSpPr/>
          <p:nvPr/>
        </p:nvSpPr>
        <p:spPr>
          <a:xfrm>
            <a:off x="4061988" y="145190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8"/>
          <p:cNvSpPr/>
          <p:nvPr/>
        </p:nvSpPr>
        <p:spPr>
          <a:xfrm>
            <a:off x="4591056" y="232183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8"/>
          <p:cNvSpPr/>
          <p:nvPr/>
        </p:nvSpPr>
        <p:spPr>
          <a:xfrm>
            <a:off x="4061988" y="2319252"/>
            <a:ext cx="529099" cy="351553"/>
          </a:xfrm>
          <a:custGeom>
            <a:rect b="b" l="l" r="r" t="t"/>
            <a:pathLst>
              <a:path extrusionOk="0" h="15902" w="23933">
                <a:moveTo>
                  <a:pt x="3644" y="1"/>
                </a:moveTo>
                <a:lnTo>
                  <a:pt x="1" y="2114"/>
                </a:lnTo>
                <a:lnTo>
                  <a:pt x="23932" y="15902"/>
                </a:lnTo>
                <a:lnTo>
                  <a:pt x="23932" y="11719"/>
                </a:lnTo>
                <a:lnTo>
                  <a:pt x="3644" y="1"/>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8"/>
          <p:cNvSpPr/>
          <p:nvPr/>
        </p:nvSpPr>
        <p:spPr>
          <a:xfrm>
            <a:off x="4589752" y="145190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8"/>
          <p:cNvSpPr/>
          <p:nvPr/>
        </p:nvSpPr>
        <p:spPr>
          <a:xfrm>
            <a:off x="4061988" y="1756691"/>
            <a:ext cx="80582" cy="609327"/>
          </a:xfrm>
          <a:custGeom>
            <a:rect b="b" l="l" r="r" t="t"/>
            <a:pathLst>
              <a:path extrusionOk="0" h="27562" w="3645">
                <a:moveTo>
                  <a:pt x="1" y="1"/>
                </a:moveTo>
                <a:lnTo>
                  <a:pt x="1" y="27561"/>
                </a:lnTo>
                <a:lnTo>
                  <a:pt x="3644" y="25448"/>
                </a:lnTo>
                <a:lnTo>
                  <a:pt x="3644" y="2128"/>
                </a:lnTo>
                <a:lnTo>
                  <a:pt x="1" y="1"/>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8"/>
          <p:cNvSpPr/>
          <p:nvPr/>
        </p:nvSpPr>
        <p:spPr>
          <a:xfrm>
            <a:off x="5034083" y="175669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8"/>
          <p:cNvSpPr/>
          <p:nvPr/>
        </p:nvSpPr>
        <p:spPr>
          <a:xfrm>
            <a:off x="1830588" y="200155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8"/>
          <p:cNvSpPr/>
          <p:nvPr/>
        </p:nvSpPr>
        <p:spPr>
          <a:xfrm>
            <a:off x="2359656" y="287148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8"/>
          <p:cNvSpPr/>
          <p:nvPr/>
        </p:nvSpPr>
        <p:spPr>
          <a:xfrm>
            <a:off x="1830588" y="2868902"/>
            <a:ext cx="529099" cy="351553"/>
          </a:xfrm>
          <a:custGeom>
            <a:rect b="b" l="l" r="r" t="t"/>
            <a:pathLst>
              <a:path extrusionOk="0" h="15902" w="23933">
                <a:moveTo>
                  <a:pt x="3644" y="1"/>
                </a:moveTo>
                <a:lnTo>
                  <a:pt x="1" y="2114"/>
                </a:lnTo>
                <a:lnTo>
                  <a:pt x="23932" y="15902"/>
                </a:lnTo>
                <a:lnTo>
                  <a:pt x="23932" y="11719"/>
                </a:lnTo>
                <a:lnTo>
                  <a:pt x="3644" y="1"/>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
          <p:cNvSpPr/>
          <p:nvPr/>
        </p:nvSpPr>
        <p:spPr>
          <a:xfrm>
            <a:off x="2358352" y="200155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8"/>
          <p:cNvSpPr/>
          <p:nvPr/>
        </p:nvSpPr>
        <p:spPr>
          <a:xfrm>
            <a:off x="1830588" y="2306341"/>
            <a:ext cx="80582" cy="609327"/>
          </a:xfrm>
          <a:custGeom>
            <a:rect b="b" l="l" r="r" t="t"/>
            <a:pathLst>
              <a:path extrusionOk="0" h="27562" w="3645">
                <a:moveTo>
                  <a:pt x="1" y="1"/>
                </a:moveTo>
                <a:lnTo>
                  <a:pt x="1" y="27561"/>
                </a:lnTo>
                <a:lnTo>
                  <a:pt x="3644" y="25448"/>
                </a:lnTo>
                <a:lnTo>
                  <a:pt x="3644" y="2128"/>
                </a:lnTo>
                <a:lnTo>
                  <a:pt x="1"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8"/>
          <p:cNvSpPr/>
          <p:nvPr/>
        </p:nvSpPr>
        <p:spPr>
          <a:xfrm>
            <a:off x="2802683" y="230634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8"/>
          <p:cNvSpPr/>
          <p:nvPr/>
        </p:nvSpPr>
        <p:spPr>
          <a:xfrm>
            <a:off x="6293363" y="240190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8"/>
          <p:cNvSpPr/>
          <p:nvPr/>
        </p:nvSpPr>
        <p:spPr>
          <a:xfrm>
            <a:off x="6822431" y="327183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8"/>
          <p:cNvSpPr/>
          <p:nvPr/>
        </p:nvSpPr>
        <p:spPr>
          <a:xfrm>
            <a:off x="6293363" y="3269252"/>
            <a:ext cx="529099" cy="351553"/>
          </a:xfrm>
          <a:custGeom>
            <a:rect b="b" l="l" r="r" t="t"/>
            <a:pathLst>
              <a:path extrusionOk="0" h="15902" w="23933">
                <a:moveTo>
                  <a:pt x="3644" y="1"/>
                </a:moveTo>
                <a:lnTo>
                  <a:pt x="1" y="2114"/>
                </a:lnTo>
                <a:lnTo>
                  <a:pt x="23932" y="15902"/>
                </a:lnTo>
                <a:lnTo>
                  <a:pt x="23932" y="11719"/>
                </a:lnTo>
                <a:lnTo>
                  <a:pt x="3644"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8"/>
          <p:cNvSpPr/>
          <p:nvPr/>
        </p:nvSpPr>
        <p:spPr>
          <a:xfrm>
            <a:off x="6821127" y="240190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8"/>
          <p:cNvSpPr/>
          <p:nvPr/>
        </p:nvSpPr>
        <p:spPr>
          <a:xfrm>
            <a:off x="6293363" y="2706691"/>
            <a:ext cx="80582" cy="609327"/>
          </a:xfrm>
          <a:custGeom>
            <a:rect b="b" l="l" r="r" t="t"/>
            <a:pathLst>
              <a:path extrusionOk="0" h="27562" w="3645">
                <a:moveTo>
                  <a:pt x="1" y="1"/>
                </a:moveTo>
                <a:lnTo>
                  <a:pt x="1" y="27561"/>
                </a:lnTo>
                <a:lnTo>
                  <a:pt x="3644" y="25448"/>
                </a:lnTo>
                <a:lnTo>
                  <a:pt x="3644" y="2128"/>
                </a:lnTo>
                <a:lnTo>
                  <a:pt x="1"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8"/>
          <p:cNvSpPr/>
          <p:nvPr/>
        </p:nvSpPr>
        <p:spPr>
          <a:xfrm>
            <a:off x="7265458" y="270669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5" name="Google Shape;255;p8"/>
          <p:cNvGrpSpPr/>
          <p:nvPr/>
        </p:nvGrpSpPr>
        <p:grpSpPr>
          <a:xfrm>
            <a:off x="6653340" y="2877879"/>
            <a:ext cx="332705" cy="333590"/>
            <a:chOff x="-44528075" y="1982825"/>
            <a:chExt cx="300900" cy="301700"/>
          </a:xfrm>
        </p:grpSpPr>
        <p:sp>
          <p:nvSpPr>
            <p:cNvPr id="256" name="Google Shape;256;p8"/>
            <p:cNvSpPr/>
            <p:nvPr/>
          </p:nvSpPr>
          <p:spPr>
            <a:xfrm>
              <a:off x="-44528075" y="1982825"/>
              <a:ext cx="300900" cy="301700"/>
            </a:xfrm>
            <a:custGeom>
              <a:rect b="b" l="l" r="r" t="t"/>
              <a:pathLst>
                <a:path extrusionOk="0" h="12068" w="12036">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8"/>
            <p:cNvSpPr/>
            <p:nvPr/>
          </p:nvSpPr>
          <p:spPr>
            <a:xfrm>
              <a:off x="-44455600" y="2053725"/>
              <a:ext cx="17350" cy="18125"/>
            </a:xfrm>
            <a:custGeom>
              <a:rect b="b" l="l" r="r" t="t"/>
              <a:pathLst>
                <a:path extrusionOk="0" h="725" w="694">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8"/>
            <p:cNvSpPr/>
            <p:nvPr/>
          </p:nvSpPr>
          <p:spPr>
            <a:xfrm>
              <a:off x="-44455600"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8"/>
            <p:cNvSpPr/>
            <p:nvPr/>
          </p:nvSpPr>
          <p:spPr>
            <a:xfrm>
              <a:off x="-44314625"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8"/>
            <p:cNvSpPr/>
            <p:nvPr/>
          </p:nvSpPr>
          <p:spPr>
            <a:xfrm>
              <a:off x="-44314625" y="2053725"/>
              <a:ext cx="17350" cy="18125"/>
            </a:xfrm>
            <a:custGeom>
              <a:rect b="b" l="l" r="r" t="t"/>
              <a:pathLst>
                <a:path extrusionOk="0" h="725" w="694">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8"/>
            <p:cNvSpPr/>
            <p:nvPr/>
          </p:nvSpPr>
          <p:spPr>
            <a:xfrm>
              <a:off x="-44447725" y="2062375"/>
              <a:ext cx="143350" cy="140225"/>
            </a:xfrm>
            <a:custGeom>
              <a:rect b="b" l="l" r="r" t="t"/>
              <a:pathLst>
                <a:path extrusionOk="0" h="5609" w="5734">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8"/>
            <p:cNvSpPr/>
            <p:nvPr/>
          </p:nvSpPr>
          <p:spPr>
            <a:xfrm>
              <a:off x="-44403625" y="2107275"/>
              <a:ext cx="53575" cy="52800"/>
            </a:xfrm>
            <a:custGeom>
              <a:rect b="b" l="l" r="r" t="t"/>
              <a:pathLst>
                <a:path extrusionOk="0" h="2112" w="2143">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 name="Google Shape;263;p8"/>
          <p:cNvSpPr/>
          <p:nvPr/>
        </p:nvSpPr>
        <p:spPr>
          <a:xfrm>
            <a:off x="4442444" y="1896910"/>
            <a:ext cx="291767" cy="331821"/>
          </a:xfrm>
          <a:custGeom>
            <a:rect b="b" l="l" r="r" t="t"/>
            <a:pathLst>
              <a:path extrusionOk="0" h="12004" w="10555">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8"/>
          <p:cNvSpPr/>
          <p:nvPr/>
        </p:nvSpPr>
        <p:spPr>
          <a:xfrm>
            <a:off x="2190147" y="2455264"/>
            <a:ext cx="333562" cy="311807"/>
          </a:xfrm>
          <a:custGeom>
            <a:rect b="b" l="l" r="r" t="t"/>
            <a:pathLst>
              <a:path extrusionOk="0" h="11280" w="12067">
                <a:moveTo>
                  <a:pt x="5986" y="757"/>
                </a:moveTo>
                <a:cubicBezTo>
                  <a:pt x="7656" y="757"/>
                  <a:pt x="9011" y="2049"/>
                  <a:pt x="9137" y="3718"/>
                </a:cubicBezTo>
                <a:cubicBezTo>
                  <a:pt x="8822" y="3624"/>
                  <a:pt x="8475" y="3561"/>
                  <a:pt x="8066" y="3561"/>
                </a:cubicBezTo>
                <a:cubicBezTo>
                  <a:pt x="7278" y="3561"/>
                  <a:pt x="6585" y="3781"/>
                  <a:pt x="5955" y="4191"/>
                </a:cubicBezTo>
                <a:cubicBezTo>
                  <a:pt x="5356" y="3781"/>
                  <a:pt x="4632" y="3561"/>
                  <a:pt x="3844" y="3561"/>
                </a:cubicBezTo>
                <a:cubicBezTo>
                  <a:pt x="3466" y="3561"/>
                  <a:pt x="3119" y="3592"/>
                  <a:pt x="2773" y="3718"/>
                </a:cubicBezTo>
                <a:cubicBezTo>
                  <a:pt x="2930" y="2049"/>
                  <a:pt x="4285" y="757"/>
                  <a:pt x="5986" y="757"/>
                </a:cubicBezTo>
                <a:close/>
                <a:moveTo>
                  <a:pt x="3875" y="4254"/>
                </a:moveTo>
                <a:cubicBezTo>
                  <a:pt x="4411" y="4254"/>
                  <a:pt x="4915" y="4411"/>
                  <a:pt x="5388" y="4663"/>
                </a:cubicBezTo>
                <a:cubicBezTo>
                  <a:pt x="4852" y="5168"/>
                  <a:pt x="4505" y="5829"/>
                  <a:pt x="4285" y="6585"/>
                </a:cubicBezTo>
                <a:cubicBezTo>
                  <a:pt x="3560" y="6113"/>
                  <a:pt x="2993" y="5325"/>
                  <a:pt x="2836" y="4411"/>
                </a:cubicBezTo>
                <a:cubicBezTo>
                  <a:pt x="3151" y="4317"/>
                  <a:pt x="3497" y="4254"/>
                  <a:pt x="3875" y="4254"/>
                </a:cubicBezTo>
                <a:close/>
                <a:moveTo>
                  <a:pt x="8129" y="4254"/>
                </a:moveTo>
                <a:cubicBezTo>
                  <a:pt x="8475" y="4254"/>
                  <a:pt x="8822" y="4317"/>
                  <a:pt x="9137" y="4411"/>
                </a:cubicBezTo>
                <a:cubicBezTo>
                  <a:pt x="8979" y="5325"/>
                  <a:pt x="8444" y="6113"/>
                  <a:pt x="7687" y="6585"/>
                </a:cubicBezTo>
                <a:cubicBezTo>
                  <a:pt x="7498" y="5829"/>
                  <a:pt x="7089" y="5168"/>
                  <a:pt x="6585" y="4663"/>
                </a:cubicBezTo>
                <a:cubicBezTo>
                  <a:pt x="7026" y="4411"/>
                  <a:pt x="7561" y="4254"/>
                  <a:pt x="8129" y="4254"/>
                </a:cubicBezTo>
                <a:close/>
                <a:moveTo>
                  <a:pt x="5986" y="5042"/>
                </a:moveTo>
                <a:cubicBezTo>
                  <a:pt x="6490" y="5514"/>
                  <a:pt x="6900" y="6144"/>
                  <a:pt x="7026" y="6900"/>
                </a:cubicBezTo>
                <a:cubicBezTo>
                  <a:pt x="6648" y="7026"/>
                  <a:pt x="6364" y="7058"/>
                  <a:pt x="5986" y="7058"/>
                </a:cubicBezTo>
                <a:cubicBezTo>
                  <a:pt x="5640" y="7058"/>
                  <a:pt x="5293" y="7026"/>
                  <a:pt x="4978" y="6900"/>
                </a:cubicBezTo>
                <a:cubicBezTo>
                  <a:pt x="5073" y="6176"/>
                  <a:pt x="5451" y="5514"/>
                  <a:pt x="5986" y="5042"/>
                </a:cubicBezTo>
                <a:close/>
                <a:moveTo>
                  <a:pt x="4915" y="7625"/>
                </a:moveTo>
                <a:lnTo>
                  <a:pt x="4915" y="7625"/>
                </a:lnTo>
                <a:cubicBezTo>
                  <a:pt x="5230" y="7688"/>
                  <a:pt x="5608" y="7782"/>
                  <a:pt x="5986" y="7782"/>
                </a:cubicBezTo>
                <a:cubicBezTo>
                  <a:pt x="6333" y="7782"/>
                  <a:pt x="6711" y="7719"/>
                  <a:pt x="7057" y="7625"/>
                </a:cubicBezTo>
                <a:lnTo>
                  <a:pt x="7057" y="7625"/>
                </a:lnTo>
                <a:cubicBezTo>
                  <a:pt x="6963" y="8476"/>
                  <a:pt x="6585" y="9232"/>
                  <a:pt x="5986" y="9767"/>
                </a:cubicBezTo>
                <a:cubicBezTo>
                  <a:pt x="5388" y="9232"/>
                  <a:pt x="5010" y="8476"/>
                  <a:pt x="4915" y="7625"/>
                </a:cubicBezTo>
                <a:close/>
                <a:moveTo>
                  <a:pt x="2206" y="4726"/>
                </a:moveTo>
                <a:cubicBezTo>
                  <a:pt x="2458" y="5892"/>
                  <a:pt x="3245" y="6837"/>
                  <a:pt x="4222" y="7373"/>
                </a:cubicBezTo>
                <a:lnTo>
                  <a:pt x="4222" y="7467"/>
                </a:lnTo>
                <a:cubicBezTo>
                  <a:pt x="4222" y="8570"/>
                  <a:pt x="4663" y="9515"/>
                  <a:pt x="5388" y="10208"/>
                </a:cubicBezTo>
                <a:cubicBezTo>
                  <a:pt x="4915" y="10460"/>
                  <a:pt x="4411" y="10555"/>
                  <a:pt x="3875" y="10555"/>
                </a:cubicBezTo>
                <a:cubicBezTo>
                  <a:pt x="2080" y="10555"/>
                  <a:pt x="662" y="9137"/>
                  <a:pt x="662" y="7404"/>
                </a:cubicBezTo>
                <a:cubicBezTo>
                  <a:pt x="662" y="6270"/>
                  <a:pt x="1260" y="5294"/>
                  <a:pt x="2206" y="4726"/>
                </a:cubicBezTo>
                <a:close/>
                <a:moveTo>
                  <a:pt x="9735" y="4695"/>
                </a:moveTo>
                <a:cubicBezTo>
                  <a:pt x="10649" y="5262"/>
                  <a:pt x="11279" y="6239"/>
                  <a:pt x="11279" y="7373"/>
                </a:cubicBezTo>
                <a:cubicBezTo>
                  <a:pt x="11279" y="9137"/>
                  <a:pt x="9861" y="10555"/>
                  <a:pt x="8066" y="10555"/>
                </a:cubicBezTo>
                <a:cubicBezTo>
                  <a:pt x="7530" y="10555"/>
                  <a:pt x="7026" y="10397"/>
                  <a:pt x="6553" y="10177"/>
                </a:cubicBezTo>
                <a:cubicBezTo>
                  <a:pt x="7246" y="9452"/>
                  <a:pt x="7719" y="8476"/>
                  <a:pt x="7719" y="7404"/>
                </a:cubicBezTo>
                <a:lnTo>
                  <a:pt x="7719" y="7341"/>
                </a:lnTo>
                <a:cubicBezTo>
                  <a:pt x="8759" y="6837"/>
                  <a:pt x="9515" y="5892"/>
                  <a:pt x="9735" y="4695"/>
                </a:cubicBezTo>
                <a:close/>
                <a:moveTo>
                  <a:pt x="5986" y="1"/>
                </a:moveTo>
                <a:cubicBezTo>
                  <a:pt x="3875" y="1"/>
                  <a:pt x="2143" y="1734"/>
                  <a:pt x="2143" y="3876"/>
                </a:cubicBezTo>
                <a:lnTo>
                  <a:pt x="2143" y="3939"/>
                </a:lnTo>
                <a:cubicBezTo>
                  <a:pt x="882" y="4569"/>
                  <a:pt x="0" y="5892"/>
                  <a:pt x="0" y="7404"/>
                </a:cubicBezTo>
                <a:cubicBezTo>
                  <a:pt x="0" y="9547"/>
                  <a:pt x="1733" y="11279"/>
                  <a:pt x="3907" y="11279"/>
                </a:cubicBezTo>
                <a:cubicBezTo>
                  <a:pt x="4695" y="11279"/>
                  <a:pt x="5388" y="11027"/>
                  <a:pt x="6018" y="10649"/>
                </a:cubicBezTo>
                <a:cubicBezTo>
                  <a:pt x="6616" y="11027"/>
                  <a:pt x="7372" y="11279"/>
                  <a:pt x="8160" y="11279"/>
                </a:cubicBezTo>
                <a:cubicBezTo>
                  <a:pt x="10271" y="11279"/>
                  <a:pt x="12067" y="9547"/>
                  <a:pt x="12067" y="7404"/>
                </a:cubicBezTo>
                <a:cubicBezTo>
                  <a:pt x="11972" y="5924"/>
                  <a:pt x="11122" y="4632"/>
                  <a:pt x="9861" y="3939"/>
                </a:cubicBezTo>
                <a:lnTo>
                  <a:pt x="9861" y="3876"/>
                </a:lnTo>
                <a:cubicBezTo>
                  <a:pt x="9861" y="1734"/>
                  <a:pt x="8129" y="1"/>
                  <a:pt x="59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b88c369981_1_5"/>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600"/>
              <a:buNone/>
            </a:pPr>
            <a:r>
              <a:rPr lang="es"/>
              <a:t>User Account </a:t>
            </a:r>
            <a:endParaRPr/>
          </a:p>
          <a:p>
            <a:pPr indent="0" lvl="0" marL="0" rtl="0" algn="r">
              <a:lnSpc>
                <a:spcPct val="100000"/>
              </a:lnSpc>
              <a:spcBef>
                <a:spcPts val="0"/>
              </a:spcBef>
              <a:spcAft>
                <a:spcPts val="0"/>
              </a:spcAft>
              <a:buSzPts val="3600"/>
              <a:buNone/>
            </a:pPr>
            <a:r>
              <a:rPr lang="es"/>
              <a:t>Creation</a:t>
            </a:r>
            <a:endParaRPr/>
          </a:p>
        </p:txBody>
      </p:sp>
      <p:sp>
        <p:nvSpPr>
          <p:cNvPr id="270" name="Google Shape;270;gb88c369981_1_5"/>
          <p:cNvSpPr txBox="1"/>
          <p:nvPr/>
        </p:nvSpPr>
        <p:spPr>
          <a:xfrm>
            <a:off x="1058300" y="1228525"/>
            <a:ext cx="2819700" cy="97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Condensed Light"/>
              <a:ea typeface="Roboto Condensed Light"/>
              <a:cs typeface="Roboto Condensed Light"/>
              <a:sym typeface="Roboto Condensed Light"/>
            </a:endParaRPr>
          </a:p>
        </p:txBody>
      </p:sp>
      <p:sp>
        <p:nvSpPr>
          <p:cNvPr id="271" name="Google Shape;271;gb88c369981_1_5"/>
          <p:cNvSpPr txBox="1"/>
          <p:nvPr/>
        </p:nvSpPr>
        <p:spPr>
          <a:xfrm>
            <a:off x="4847475" y="1804975"/>
            <a:ext cx="3000000" cy="3232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2"/>
              </a:buClr>
              <a:buSzPts val="1800"/>
              <a:buFont typeface="Roboto Condensed Light"/>
              <a:buChar char="●"/>
            </a:pPr>
            <a:r>
              <a:rPr b="0" i="0" lang="es" sz="1800" u="none" cap="none" strike="noStrike">
                <a:solidFill>
                  <a:schemeClr val="dk2"/>
                </a:solidFill>
                <a:latin typeface="Roboto Condensed Light"/>
                <a:ea typeface="Roboto Condensed Light"/>
                <a:cs typeface="Roboto Condensed Light"/>
                <a:sym typeface="Roboto Condensed Light"/>
              </a:rPr>
              <a:t>Using firebase platform for authentication</a:t>
            </a:r>
            <a:endParaRPr b="0" i="0" sz="1800" u="none" cap="none" strike="noStrike">
              <a:solidFill>
                <a:schemeClr val="dk2"/>
              </a:solidFill>
              <a:latin typeface="Roboto Condensed Light"/>
              <a:ea typeface="Roboto Condensed Light"/>
              <a:cs typeface="Roboto Condensed Light"/>
              <a:sym typeface="Roboto Condensed Light"/>
            </a:endParaRPr>
          </a:p>
          <a:p>
            <a:pPr indent="-342900" lvl="0" marL="457200" marR="0" rtl="0" algn="l">
              <a:lnSpc>
                <a:spcPct val="100000"/>
              </a:lnSpc>
              <a:spcBef>
                <a:spcPts val="0"/>
              </a:spcBef>
              <a:spcAft>
                <a:spcPts val="0"/>
              </a:spcAft>
              <a:buClr>
                <a:schemeClr val="dk2"/>
              </a:buClr>
              <a:buSzPts val="1800"/>
              <a:buFont typeface="Roboto Condensed Light"/>
              <a:buChar char="●"/>
            </a:pPr>
            <a:r>
              <a:rPr b="0" i="0" lang="es" sz="1800" u="none" cap="none" strike="noStrike">
                <a:solidFill>
                  <a:schemeClr val="dk2"/>
                </a:solidFill>
                <a:latin typeface="Roboto Condensed Light"/>
                <a:ea typeface="Roboto Condensed Light"/>
                <a:cs typeface="Roboto Condensed Light"/>
                <a:sym typeface="Roboto Condensed Light"/>
              </a:rPr>
              <a:t>Requires less code to write </a:t>
            </a:r>
            <a:endParaRPr b="0" i="0" sz="1800" u="none" cap="none" strike="noStrike">
              <a:solidFill>
                <a:schemeClr val="dk2"/>
              </a:solidFill>
              <a:latin typeface="Roboto Condensed Light"/>
              <a:ea typeface="Roboto Condensed Light"/>
              <a:cs typeface="Roboto Condensed Light"/>
              <a:sym typeface="Roboto Condensed Light"/>
            </a:endParaRPr>
          </a:p>
          <a:p>
            <a:pPr indent="-342900" lvl="0" marL="457200" marR="0" rtl="0" algn="l">
              <a:lnSpc>
                <a:spcPct val="100000"/>
              </a:lnSpc>
              <a:spcBef>
                <a:spcPts val="0"/>
              </a:spcBef>
              <a:spcAft>
                <a:spcPts val="0"/>
              </a:spcAft>
              <a:buClr>
                <a:schemeClr val="dk2"/>
              </a:buClr>
              <a:buSzPts val="1800"/>
              <a:buFont typeface="Roboto Condensed Light"/>
              <a:buChar char="●"/>
            </a:pPr>
            <a:r>
              <a:rPr b="0" i="0" lang="es" sz="1800" u="none" cap="none" strike="noStrike">
                <a:solidFill>
                  <a:schemeClr val="dk2"/>
                </a:solidFill>
                <a:latin typeface="Roboto Condensed Light"/>
                <a:ea typeface="Roboto Condensed Light"/>
                <a:cs typeface="Roboto Condensed Light"/>
                <a:sym typeface="Roboto Condensed Light"/>
              </a:rPr>
              <a:t>Firebase automatically verifies each user registration </a:t>
            </a:r>
            <a:endParaRPr b="0" i="0" sz="1800" u="none" cap="none" strike="noStrike">
              <a:solidFill>
                <a:schemeClr val="dk2"/>
              </a:solidFill>
              <a:latin typeface="Roboto Condensed Light"/>
              <a:ea typeface="Roboto Condensed Light"/>
              <a:cs typeface="Roboto Condensed Light"/>
              <a:sym typeface="Roboto Condensed Light"/>
            </a:endParaRPr>
          </a:p>
          <a:p>
            <a:pPr indent="-342900" lvl="0" marL="457200" marR="0" rtl="0" algn="l">
              <a:lnSpc>
                <a:spcPct val="100000"/>
              </a:lnSpc>
              <a:spcBef>
                <a:spcPts val="0"/>
              </a:spcBef>
              <a:spcAft>
                <a:spcPts val="0"/>
              </a:spcAft>
              <a:buClr>
                <a:schemeClr val="dk2"/>
              </a:buClr>
              <a:buSzPts val="1800"/>
              <a:buFont typeface="Roboto Condensed Light"/>
              <a:buChar char="●"/>
            </a:pPr>
            <a:r>
              <a:rPr b="0" i="0" lang="es" sz="1800" u="none" cap="none" strike="noStrike">
                <a:solidFill>
                  <a:schemeClr val="dk2"/>
                </a:solidFill>
                <a:latin typeface="Roboto Condensed Light"/>
                <a:ea typeface="Roboto Condensed Light"/>
                <a:cs typeface="Roboto Condensed Light"/>
                <a:sym typeface="Roboto Condensed Light"/>
              </a:rPr>
              <a:t>Firebase is present in all parts of our application</a:t>
            </a:r>
            <a:endParaRPr b="0" i="0" sz="1800" u="none" cap="none" strike="noStrike">
              <a:solidFill>
                <a:schemeClr val="dk2"/>
              </a:solidFill>
              <a:latin typeface="Roboto Condensed Light"/>
              <a:ea typeface="Roboto Condensed Light"/>
              <a:cs typeface="Roboto Condensed Light"/>
              <a:sym typeface="Roboto Condensed Ligh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Condensed Light"/>
              <a:ea typeface="Roboto Condensed Light"/>
              <a:cs typeface="Roboto Condensed Light"/>
              <a:sym typeface="Roboto Condensed Ligh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Condensed Light"/>
              <a:ea typeface="Roboto Condensed Light"/>
              <a:cs typeface="Roboto Condensed Light"/>
              <a:sym typeface="Roboto Condensed Light"/>
            </a:endParaRPr>
          </a:p>
        </p:txBody>
      </p:sp>
      <p:pic>
        <p:nvPicPr>
          <p:cNvPr id="272" name="Google Shape;272;gb88c369981_1_5"/>
          <p:cNvPicPr preferRelativeResize="0"/>
          <p:nvPr/>
        </p:nvPicPr>
        <p:blipFill rotWithShape="1">
          <a:blip r:embed="rId3">
            <a:alphaModFix/>
          </a:blip>
          <a:srcRect b="0" l="0" r="0" t="0"/>
          <a:stretch/>
        </p:blipFill>
        <p:spPr>
          <a:xfrm>
            <a:off x="788875" y="2071400"/>
            <a:ext cx="2990850" cy="1533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b88c369981_1_14"/>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600"/>
              <a:buNone/>
            </a:pPr>
            <a:r>
              <a:rPr lang="es">
                <a:solidFill>
                  <a:schemeClr val="dk2"/>
                </a:solidFill>
              </a:rPr>
              <a:t>User Account </a:t>
            </a:r>
            <a:endParaRPr>
              <a:solidFill>
                <a:schemeClr val="dk2"/>
              </a:solidFill>
            </a:endParaRPr>
          </a:p>
          <a:p>
            <a:pPr indent="0" lvl="0" marL="0" rtl="0" algn="r">
              <a:lnSpc>
                <a:spcPct val="100000"/>
              </a:lnSpc>
              <a:spcBef>
                <a:spcPts val="0"/>
              </a:spcBef>
              <a:spcAft>
                <a:spcPts val="0"/>
              </a:spcAft>
              <a:buSzPts val="3600"/>
              <a:buNone/>
            </a:pPr>
            <a:r>
              <a:rPr lang="es">
                <a:solidFill>
                  <a:schemeClr val="dk2"/>
                </a:solidFill>
              </a:rPr>
              <a:t>Creation</a:t>
            </a:r>
            <a:endParaRPr>
              <a:solidFill>
                <a:schemeClr val="dk2"/>
              </a:solidFill>
            </a:endParaRPr>
          </a:p>
          <a:p>
            <a:pPr indent="0" lvl="0" marL="0" rtl="0" algn="r">
              <a:lnSpc>
                <a:spcPct val="100000"/>
              </a:lnSpc>
              <a:spcBef>
                <a:spcPts val="0"/>
              </a:spcBef>
              <a:spcAft>
                <a:spcPts val="0"/>
              </a:spcAft>
              <a:buSzPts val="3600"/>
              <a:buNone/>
            </a:pPr>
            <a:r>
              <a:t/>
            </a:r>
            <a:endParaRPr/>
          </a:p>
          <a:p>
            <a:pPr indent="0" lvl="0" marL="0" rtl="0" algn="r">
              <a:lnSpc>
                <a:spcPct val="100000"/>
              </a:lnSpc>
              <a:spcBef>
                <a:spcPts val="0"/>
              </a:spcBef>
              <a:spcAft>
                <a:spcPts val="0"/>
              </a:spcAft>
              <a:buSzPts val="3600"/>
              <a:buNone/>
            </a:pPr>
            <a:r>
              <a:t/>
            </a:r>
            <a:endParaRPr/>
          </a:p>
        </p:txBody>
      </p:sp>
      <p:pic>
        <p:nvPicPr>
          <p:cNvPr id="278" name="Google Shape;278;gb88c369981_1_14"/>
          <p:cNvPicPr preferRelativeResize="0"/>
          <p:nvPr/>
        </p:nvPicPr>
        <p:blipFill rotWithShape="1">
          <a:blip r:embed="rId3">
            <a:alphaModFix/>
          </a:blip>
          <a:srcRect b="0" l="0" r="0" t="0"/>
          <a:stretch/>
        </p:blipFill>
        <p:spPr>
          <a:xfrm>
            <a:off x="3097900" y="1345100"/>
            <a:ext cx="2628900" cy="2009775"/>
          </a:xfrm>
          <a:prstGeom prst="rect">
            <a:avLst/>
          </a:prstGeom>
          <a:noFill/>
          <a:ln>
            <a:noFill/>
          </a:ln>
        </p:spPr>
      </p:pic>
      <p:pic>
        <p:nvPicPr>
          <p:cNvPr id="279" name="Google Shape;279;gb88c369981_1_14"/>
          <p:cNvPicPr preferRelativeResize="0"/>
          <p:nvPr/>
        </p:nvPicPr>
        <p:blipFill rotWithShape="1">
          <a:blip r:embed="rId4">
            <a:alphaModFix/>
          </a:blip>
          <a:srcRect b="0" l="0" r="0" t="0"/>
          <a:stretch/>
        </p:blipFill>
        <p:spPr>
          <a:xfrm>
            <a:off x="171450" y="3522075"/>
            <a:ext cx="8801100" cy="866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b88c369981_1_20"/>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600"/>
              <a:buNone/>
            </a:pPr>
            <a:r>
              <a:rPr lang="es"/>
              <a:t>User Account </a:t>
            </a:r>
            <a:endParaRPr/>
          </a:p>
          <a:p>
            <a:pPr indent="0" lvl="0" marL="0" rtl="0" algn="r">
              <a:lnSpc>
                <a:spcPct val="100000"/>
              </a:lnSpc>
              <a:spcBef>
                <a:spcPts val="0"/>
              </a:spcBef>
              <a:spcAft>
                <a:spcPts val="0"/>
              </a:spcAft>
              <a:buSzPts val="3600"/>
              <a:buNone/>
            </a:pPr>
            <a:r>
              <a:rPr lang="es"/>
              <a:t>Creation</a:t>
            </a:r>
            <a:endParaRPr/>
          </a:p>
          <a:p>
            <a:pPr indent="0" lvl="0" marL="0" rtl="0" algn="r">
              <a:lnSpc>
                <a:spcPct val="100000"/>
              </a:lnSpc>
              <a:spcBef>
                <a:spcPts val="0"/>
              </a:spcBef>
              <a:spcAft>
                <a:spcPts val="0"/>
              </a:spcAft>
              <a:buSzPts val="3600"/>
              <a:buNone/>
            </a:pPr>
            <a:r>
              <a:rPr lang="es"/>
              <a:t>(Backend)</a:t>
            </a:r>
            <a:endParaRPr/>
          </a:p>
        </p:txBody>
      </p:sp>
      <p:sp>
        <p:nvSpPr>
          <p:cNvPr id="285" name="Google Shape;285;gb88c369981_1_20"/>
          <p:cNvSpPr txBox="1"/>
          <p:nvPr/>
        </p:nvSpPr>
        <p:spPr>
          <a:xfrm>
            <a:off x="769675" y="2072175"/>
            <a:ext cx="3000000" cy="20163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dk2"/>
              </a:buClr>
              <a:buSzPts val="1700"/>
              <a:buFont typeface="Roboto Condensed Light"/>
              <a:buChar char="●"/>
            </a:pPr>
            <a:r>
              <a:rPr b="0" i="0" lang="es" sz="1700" u="none" cap="none" strike="noStrike">
                <a:solidFill>
                  <a:schemeClr val="dk2"/>
                </a:solidFill>
                <a:latin typeface="Roboto Condensed Light"/>
                <a:ea typeface="Roboto Condensed Light"/>
                <a:cs typeface="Roboto Condensed Light"/>
                <a:sym typeface="Roboto Condensed Light"/>
              </a:rPr>
              <a:t>Client sends token to express backend</a:t>
            </a:r>
            <a:endParaRPr b="0" i="0" sz="1700" u="none" cap="none" strike="noStrike">
              <a:solidFill>
                <a:schemeClr val="dk2"/>
              </a:solidFill>
              <a:latin typeface="Roboto Condensed Light"/>
              <a:ea typeface="Roboto Condensed Light"/>
              <a:cs typeface="Roboto Condensed Light"/>
              <a:sym typeface="Roboto Condensed Light"/>
            </a:endParaRPr>
          </a:p>
          <a:p>
            <a:pPr indent="-336550" lvl="0" marL="457200" marR="0" rtl="0" algn="l">
              <a:lnSpc>
                <a:spcPct val="100000"/>
              </a:lnSpc>
              <a:spcBef>
                <a:spcPts val="0"/>
              </a:spcBef>
              <a:spcAft>
                <a:spcPts val="0"/>
              </a:spcAft>
              <a:buClr>
                <a:schemeClr val="dk2"/>
              </a:buClr>
              <a:buSzPts val="1700"/>
              <a:buFont typeface="Roboto Condensed Light"/>
              <a:buChar char="●"/>
            </a:pPr>
            <a:r>
              <a:rPr b="0" i="0" lang="es" sz="1700" u="none" cap="none" strike="noStrike">
                <a:solidFill>
                  <a:schemeClr val="dk2"/>
                </a:solidFill>
                <a:latin typeface="Roboto Condensed Light"/>
                <a:ea typeface="Roboto Condensed Light"/>
                <a:cs typeface="Roboto Condensed Light"/>
                <a:sym typeface="Roboto Condensed Light"/>
              </a:rPr>
              <a:t>Token is verified before sending back any data or resources </a:t>
            </a:r>
            <a:endParaRPr b="0" i="0" sz="1700" u="none" cap="none" strike="noStrike">
              <a:solidFill>
                <a:schemeClr val="dk2"/>
              </a:solidFill>
              <a:latin typeface="Roboto Condensed Light"/>
              <a:ea typeface="Roboto Condensed Light"/>
              <a:cs typeface="Roboto Condensed Light"/>
              <a:sym typeface="Roboto Condensed Light"/>
            </a:endParaRPr>
          </a:p>
          <a:p>
            <a:pPr indent="-336550" lvl="0" marL="457200" marR="0" rtl="0" algn="l">
              <a:lnSpc>
                <a:spcPct val="100000"/>
              </a:lnSpc>
              <a:spcBef>
                <a:spcPts val="0"/>
              </a:spcBef>
              <a:spcAft>
                <a:spcPts val="0"/>
              </a:spcAft>
              <a:buClr>
                <a:schemeClr val="dk2"/>
              </a:buClr>
              <a:buSzPts val="1700"/>
              <a:buFont typeface="Roboto Condensed Light"/>
              <a:buChar char="●"/>
            </a:pPr>
            <a:r>
              <a:rPr b="0" i="0" lang="es" sz="1700" u="none" cap="none" strike="noStrike">
                <a:solidFill>
                  <a:schemeClr val="dk2"/>
                </a:solidFill>
                <a:latin typeface="Roboto Condensed Light"/>
                <a:ea typeface="Roboto Condensed Light"/>
                <a:cs typeface="Roboto Condensed Light"/>
                <a:sym typeface="Roboto Condensed Light"/>
              </a:rPr>
              <a:t>MongoDB and Cloud storage (firebase storage)</a:t>
            </a:r>
            <a:endParaRPr b="0" i="0" sz="1700" u="none" cap="none" strike="noStrike">
              <a:solidFill>
                <a:schemeClr val="dk2"/>
              </a:solidFill>
              <a:latin typeface="Roboto Condensed Light"/>
              <a:ea typeface="Roboto Condensed Light"/>
              <a:cs typeface="Roboto Condensed Light"/>
              <a:sym typeface="Roboto Condensed Light"/>
            </a:endParaRPr>
          </a:p>
        </p:txBody>
      </p:sp>
      <p:pic>
        <p:nvPicPr>
          <p:cNvPr id="286" name="Google Shape;286;gb88c369981_1_20"/>
          <p:cNvPicPr preferRelativeResize="0"/>
          <p:nvPr/>
        </p:nvPicPr>
        <p:blipFill rotWithShape="1">
          <a:blip r:embed="rId3">
            <a:alphaModFix/>
          </a:blip>
          <a:srcRect b="0" l="0" r="0" t="0"/>
          <a:stretch/>
        </p:blipFill>
        <p:spPr>
          <a:xfrm>
            <a:off x="5195000" y="2877100"/>
            <a:ext cx="2879200" cy="1513925"/>
          </a:xfrm>
          <a:prstGeom prst="rect">
            <a:avLst/>
          </a:prstGeom>
          <a:noFill/>
          <a:ln>
            <a:noFill/>
          </a:ln>
        </p:spPr>
      </p:pic>
      <p:pic>
        <p:nvPicPr>
          <p:cNvPr id="287" name="Google Shape;287;gb88c369981_1_20"/>
          <p:cNvPicPr preferRelativeResize="0"/>
          <p:nvPr/>
        </p:nvPicPr>
        <p:blipFill rotWithShape="1">
          <a:blip r:embed="rId4">
            <a:alphaModFix/>
          </a:blip>
          <a:srcRect b="0" l="0" r="0" t="0"/>
          <a:stretch/>
        </p:blipFill>
        <p:spPr>
          <a:xfrm>
            <a:off x="769675" y="471825"/>
            <a:ext cx="3106667" cy="1298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b88c369981_1_0"/>
          <p:cNvSpPr txBox="1"/>
          <p:nvPr>
            <p:ph type="ctrTitle"/>
          </p:nvPr>
        </p:nvSpPr>
        <p:spPr>
          <a:xfrm flipH="1">
            <a:off x="1375500" y="2004575"/>
            <a:ext cx="6393000" cy="67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s"/>
              <a:t>Demo</a:t>
            </a:r>
            <a:endParaRPr/>
          </a:p>
        </p:txBody>
      </p:sp>
      <p:sp>
        <p:nvSpPr>
          <p:cNvPr id="293" name="Google Shape;293;gb88c369981_1_0"/>
          <p:cNvSpPr txBox="1"/>
          <p:nvPr>
            <p:ph idx="1" type="subTitle"/>
          </p:nvPr>
        </p:nvSpPr>
        <p:spPr>
          <a:xfrm flipH="1">
            <a:off x="2750257" y="3636375"/>
            <a:ext cx="3643500"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5"/>
          <p:cNvSpPr txBox="1"/>
          <p:nvPr>
            <p:ph type="ctrTitle"/>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s"/>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b75643e323_0_10"/>
          <p:cNvSpPr txBox="1"/>
          <p:nvPr>
            <p:ph idx="1" type="subTitle"/>
          </p:nvPr>
        </p:nvSpPr>
        <p:spPr>
          <a:xfrm>
            <a:off x="4911350" y="1769788"/>
            <a:ext cx="2747100" cy="1989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s" sz="2200">
                <a:solidFill>
                  <a:schemeClr val="dk2"/>
                </a:solidFill>
              </a:rPr>
              <a:t>Name: Mark Turner</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Age: 25</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Job: Accountant </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Lives in: Troy, Michigan</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Devices: Iphone, PC </a:t>
            </a:r>
            <a:endParaRPr sz="2200">
              <a:solidFill>
                <a:schemeClr val="dk2"/>
              </a:solidFill>
            </a:endParaRPr>
          </a:p>
          <a:p>
            <a:pPr indent="0" lvl="0" marL="0" rtl="0" algn="l">
              <a:lnSpc>
                <a:spcPct val="100000"/>
              </a:lnSpc>
              <a:spcBef>
                <a:spcPts val="0"/>
              </a:spcBef>
              <a:spcAft>
                <a:spcPts val="0"/>
              </a:spcAft>
              <a:buSzPts val="1200"/>
              <a:buNone/>
            </a:pPr>
            <a:r>
              <a:t/>
            </a:r>
            <a:endParaRPr/>
          </a:p>
        </p:txBody>
      </p:sp>
      <p:sp>
        <p:nvSpPr>
          <p:cNvPr id="118" name="Google Shape;118;gb75643e323_0_10"/>
          <p:cNvSpPr txBox="1"/>
          <p:nvPr>
            <p:ph type="ctrTitle"/>
          </p:nvPr>
        </p:nvSpPr>
        <p:spPr>
          <a:xfrm flipH="1">
            <a:off x="2593950" y="116425"/>
            <a:ext cx="3956100" cy="67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s"/>
              <a:t>Trainee Persona</a:t>
            </a:r>
            <a:endParaRPr/>
          </a:p>
        </p:txBody>
      </p:sp>
      <p:pic>
        <p:nvPicPr>
          <p:cNvPr id="119" name="Google Shape;119;gb75643e323_0_10"/>
          <p:cNvPicPr preferRelativeResize="0"/>
          <p:nvPr/>
        </p:nvPicPr>
        <p:blipFill rotWithShape="1">
          <a:blip r:embed="rId3">
            <a:alphaModFix/>
          </a:blip>
          <a:srcRect b="0" l="0" r="0" t="0"/>
          <a:stretch/>
        </p:blipFill>
        <p:spPr>
          <a:xfrm>
            <a:off x="1185950" y="1128700"/>
            <a:ext cx="2886075" cy="288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b75643e323_0_26"/>
          <p:cNvSpPr txBox="1"/>
          <p:nvPr>
            <p:ph type="ctrTitle"/>
          </p:nvPr>
        </p:nvSpPr>
        <p:spPr>
          <a:xfrm>
            <a:off x="1242600" y="136925"/>
            <a:ext cx="6658800" cy="67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s"/>
              <a:t>Bio/Narrative</a:t>
            </a:r>
            <a:endParaRPr/>
          </a:p>
        </p:txBody>
      </p:sp>
      <p:sp>
        <p:nvSpPr>
          <p:cNvPr id="125" name="Google Shape;125;gb75643e323_0_26"/>
          <p:cNvSpPr txBox="1"/>
          <p:nvPr>
            <p:ph idx="1" type="subTitle"/>
          </p:nvPr>
        </p:nvSpPr>
        <p:spPr>
          <a:xfrm>
            <a:off x="1801350" y="914575"/>
            <a:ext cx="5978100" cy="336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b="1" lang="es" sz="1300">
                <a:latin typeface="Roboto Condensed"/>
                <a:ea typeface="Roboto Condensed"/>
                <a:cs typeface="Roboto Condensed"/>
                <a:sym typeface="Roboto Condensed"/>
              </a:rPr>
              <a:t>Mark is a 25 year old accountant that resides in Troy, Michigan. He lives in a cozy apartment and makes quite a comfortable living. Overall he’s very satisfied with how far he’s gotten with his career. Unfortunately though he realizes he hasn’t been really focusing on his own health. </a:t>
            </a:r>
            <a:endParaRPr b="1" sz="1300">
              <a:latin typeface="Roboto Condensed"/>
              <a:ea typeface="Roboto Condensed"/>
              <a:cs typeface="Roboto Condensed"/>
              <a:sym typeface="Roboto Condensed"/>
            </a:endParaRPr>
          </a:p>
          <a:p>
            <a:pPr indent="0" lvl="0" marL="0" rtl="0" algn="l">
              <a:lnSpc>
                <a:spcPct val="100000"/>
              </a:lnSpc>
              <a:spcBef>
                <a:spcPts val="0"/>
              </a:spcBef>
              <a:spcAft>
                <a:spcPts val="0"/>
              </a:spcAft>
              <a:buSzPts val="1000"/>
              <a:buNone/>
            </a:pPr>
            <a:r>
              <a:rPr b="1" lang="es" sz="1300">
                <a:latin typeface="Roboto Condensed"/>
                <a:ea typeface="Roboto Condensed"/>
                <a:cs typeface="Roboto Condensed"/>
                <a:sym typeface="Roboto Condensed"/>
              </a:rPr>
              <a:t>Recently, Mark has been noticing his shirts seem to have gotten tighter and his pants don’t fit the same way they used. He’s realized how bad he has let himself go since graduating and finding a full time job. He was so focused on his career that he really never had time to focus on himself. He knows he needs to make a change but isn’t sure how to start. </a:t>
            </a:r>
            <a:endParaRPr b="1" sz="1300">
              <a:latin typeface="Roboto Condensed"/>
              <a:ea typeface="Roboto Condensed"/>
              <a:cs typeface="Roboto Condensed"/>
              <a:sym typeface="Roboto Condensed"/>
            </a:endParaRPr>
          </a:p>
          <a:p>
            <a:pPr indent="0" lvl="0" marL="0" rtl="0" algn="l">
              <a:lnSpc>
                <a:spcPct val="100000"/>
              </a:lnSpc>
              <a:spcBef>
                <a:spcPts val="0"/>
              </a:spcBef>
              <a:spcAft>
                <a:spcPts val="0"/>
              </a:spcAft>
              <a:buSzPts val="1000"/>
              <a:buNone/>
            </a:pPr>
            <a:r>
              <a:rPr b="1" lang="es" sz="1300">
                <a:latin typeface="Roboto Condensed"/>
                <a:ea typeface="Roboto Condensed"/>
                <a:cs typeface="Roboto Condensed"/>
                <a:sym typeface="Roboto Condensed"/>
              </a:rPr>
              <a:t>Throughout his college years he’s always been a naturally tall and skinny guy. He’s never had to think about what he’s been eating or even consider working out. He knows he needs to begin exercising, but being the hard worker and overachiever he is, he believes that in order to gain results, he needs to be working out 2-3 hours a day. He knows he doesn’t have the time for this, and begins to lose morale about improving his health. </a:t>
            </a:r>
            <a:endParaRPr b="1" sz="1300">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b75643e323_0_16"/>
          <p:cNvSpPr txBox="1"/>
          <p:nvPr>
            <p:ph idx="1" type="subTitle"/>
          </p:nvPr>
        </p:nvSpPr>
        <p:spPr>
          <a:xfrm>
            <a:off x="4837600" y="1576975"/>
            <a:ext cx="4158900" cy="19896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s" sz="1600"/>
              <a:t>Wants to lose 10-20  lbs. </a:t>
            </a:r>
            <a:endParaRPr sz="1600"/>
          </a:p>
          <a:p>
            <a:pPr indent="-330200" lvl="0" marL="457200" rtl="0" algn="l">
              <a:lnSpc>
                <a:spcPct val="100000"/>
              </a:lnSpc>
              <a:spcBef>
                <a:spcPts val="0"/>
              </a:spcBef>
              <a:spcAft>
                <a:spcPts val="0"/>
              </a:spcAft>
              <a:buSzPts val="1600"/>
              <a:buChar char="●"/>
            </a:pPr>
            <a:r>
              <a:rPr lang="es" sz="1600"/>
              <a:t>Wants to be able to  workout consistently </a:t>
            </a:r>
            <a:endParaRPr sz="1600"/>
          </a:p>
          <a:p>
            <a:pPr indent="-330200" lvl="0" marL="457200" rtl="0" algn="l">
              <a:lnSpc>
                <a:spcPct val="100000"/>
              </a:lnSpc>
              <a:spcBef>
                <a:spcPts val="0"/>
              </a:spcBef>
              <a:spcAft>
                <a:spcPts val="0"/>
              </a:spcAft>
              <a:buSzPts val="1600"/>
              <a:buChar char="●"/>
            </a:pPr>
            <a:r>
              <a:rPr lang="es" sz="1600"/>
              <a:t>Would like to eat healthier</a:t>
            </a:r>
            <a:endParaRPr sz="1600"/>
          </a:p>
          <a:p>
            <a:pPr indent="0" lvl="0" marL="0" rtl="0" algn="l">
              <a:lnSpc>
                <a:spcPct val="100000"/>
              </a:lnSpc>
              <a:spcBef>
                <a:spcPts val="0"/>
              </a:spcBef>
              <a:spcAft>
                <a:spcPts val="0"/>
              </a:spcAft>
              <a:buSzPts val="1200"/>
              <a:buNone/>
            </a:pPr>
            <a:r>
              <a:t/>
            </a:r>
            <a:endParaRPr sz="1800"/>
          </a:p>
        </p:txBody>
      </p:sp>
      <p:sp>
        <p:nvSpPr>
          <p:cNvPr id="131" name="Google Shape;131;gb75643e323_0_16"/>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s"/>
              <a:t>Mark’s Personal Goals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idx="1" type="subTitle"/>
          </p:nvPr>
        </p:nvSpPr>
        <p:spPr>
          <a:xfrm>
            <a:off x="4837600" y="1576975"/>
            <a:ext cx="3811800" cy="1989600"/>
          </a:xfrm>
          <a:prstGeom prst="rect">
            <a:avLst/>
          </a:prstGeom>
          <a:noFill/>
          <a:ln>
            <a:noFill/>
          </a:ln>
        </p:spPr>
        <p:txBody>
          <a:bodyPr anchorCtr="0" anchor="ctr"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s" sz="1500"/>
              <a:t>Doesn’t really have the energy to do anything after work.</a:t>
            </a:r>
            <a:endParaRPr sz="1500"/>
          </a:p>
          <a:p>
            <a:pPr indent="-323850" lvl="0" marL="457200" rtl="0" algn="l">
              <a:lnSpc>
                <a:spcPct val="100000"/>
              </a:lnSpc>
              <a:spcBef>
                <a:spcPts val="0"/>
              </a:spcBef>
              <a:spcAft>
                <a:spcPts val="0"/>
              </a:spcAft>
              <a:buSzPts val="1500"/>
              <a:buChar char="●"/>
            </a:pPr>
            <a:r>
              <a:rPr lang="es" sz="1500"/>
              <a:t>Not sure where to begin when it comes to exercising </a:t>
            </a:r>
            <a:endParaRPr sz="1500"/>
          </a:p>
          <a:p>
            <a:pPr indent="-323850" lvl="0" marL="457200" rtl="0" algn="l">
              <a:lnSpc>
                <a:spcPct val="100000"/>
              </a:lnSpc>
              <a:spcBef>
                <a:spcPts val="0"/>
              </a:spcBef>
              <a:spcAft>
                <a:spcPts val="0"/>
              </a:spcAft>
              <a:buSzPts val="1500"/>
              <a:buChar char="●"/>
            </a:pPr>
            <a:r>
              <a:rPr lang="es" sz="1500"/>
              <a:t>Has a very tight and busy schedule</a:t>
            </a:r>
            <a:endParaRPr sz="1500"/>
          </a:p>
        </p:txBody>
      </p:sp>
      <p:sp>
        <p:nvSpPr>
          <p:cNvPr id="137" name="Google Shape;137;p9"/>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s"/>
              <a:t>Mark’s frustrations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b75643e57c_4_5"/>
          <p:cNvSpPr txBox="1"/>
          <p:nvPr>
            <p:ph idx="1" type="subTitle"/>
          </p:nvPr>
        </p:nvSpPr>
        <p:spPr>
          <a:xfrm>
            <a:off x="4837600" y="1576975"/>
            <a:ext cx="3763200" cy="19896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s" sz="1300"/>
              <a:t>As a trainee  of PulsePT I want short and effective works tailored for me so that I can exercise within a busy schedule  </a:t>
            </a:r>
            <a:endParaRPr sz="1300"/>
          </a:p>
          <a:p>
            <a:pPr indent="-311150" lvl="0" marL="457200" rtl="0" algn="l">
              <a:lnSpc>
                <a:spcPct val="100000"/>
              </a:lnSpc>
              <a:spcBef>
                <a:spcPts val="0"/>
              </a:spcBef>
              <a:spcAft>
                <a:spcPts val="0"/>
              </a:spcAft>
              <a:buSzPts val="1300"/>
              <a:buChar char="●"/>
            </a:pPr>
            <a:r>
              <a:rPr lang="es" sz="1300"/>
              <a:t>As a trainee of PulsePT I want information on how to do certain exercises so that even if I am new to training, I can perform the exercises correctly.</a:t>
            </a:r>
            <a:endParaRPr sz="1300"/>
          </a:p>
          <a:p>
            <a:pPr indent="-311150" lvl="0" marL="457200" rtl="0" algn="l">
              <a:lnSpc>
                <a:spcPct val="100000"/>
              </a:lnSpc>
              <a:spcBef>
                <a:spcPts val="0"/>
              </a:spcBef>
              <a:spcAft>
                <a:spcPts val="0"/>
              </a:spcAft>
              <a:buSzPts val="1300"/>
              <a:buChar char="●"/>
            </a:pPr>
            <a:r>
              <a:rPr lang="es" sz="1300"/>
              <a:t>As a trainee of PulsePT I want to know my workout plans are effective so that I know I am progressing and not wasting my time </a:t>
            </a:r>
            <a:endParaRPr sz="1300"/>
          </a:p>
        </p:txBody>
      </p:sp>
      <p:sp>
        <p:nvSpPr>
          <p:cNvPr id="143" name="Google Shape;143;gb75643e57c_4_5"/>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s"/>
              <a:t>User Story(Trainee)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b88c369981_2_0"/>
          <p:cNvSpPr txBox="1"/>
          <p:nvPr>
            <p:ph type="ctrTitle"/>
          </p:nvPr>
        </p:nvSpPr>
        <p:spPr>
          <a:xfrm flipH="1">
            <a:off x="2593950" y="264825"/>
            <a:ext cx="3956100" cy="67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p:txBody>
      </p:sp>
      <p:pic>
        <p:nvPicPr>
          <p:cNvPr id="149" name="Google Shape;149;gb88c369981_2_0"/>
          <p:cNvPicPr preferRelativeResize="0"/>
          <p:nvPr/>
        </p:nvPicPr>
        <p:blipFill rotWithShape="1">
          <a:blip r:embed="rId3">
            <a:alphaModFix/>
          </a:blip>
          <a:srcRect b="0" l="0" r="0" t="0"/>
          <a:stretch/>
        </p:blipFill>
        <p:spPr>
          <a:xfrm>
            <a:off x="1329100" y="1204913"/>
            <a:ext cx="2543175" cy="2733675"/>
          </a:xfrm>
          <a:prstGeom prst="rect">
            <a:avLst/>
          </a:prstGeom>
          <a:noFill/>
          <a:ln>
            <a:noFill/>
          </a:ln>
        </p:spPr>
      </p:pic>
      <p:sp>
        <p:nvSpPr>
          <p:cNvPr id="150" name="Google Shape;150;gb88c369981_2_0"/>
          <p:cNvSpPr txBox="1"/>
          <p:nvPr>
            <p:ph idx="1" type="subTitle"/>
          </p:nvPr>
        </p:nvSpPr>
        <p:spPr>
          <a:xfrm>
            <a:off x="5032650" y="1948988"/>
            <a:ext cx="2747100" cy="1989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s" sz="2200">
                <a:solidFill>
                  <a:schemeClr val="dk2"/>
                </a:solidFill>
              </a:rPr>
              <a:t>Name: Tim Drock</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Age: 24</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Job: Personal Trainer</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Lives in: Rochester, Michigan</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Devices: Iphone, PC </a:t>
            </a:r>
            <a:endParaRPr sz="2200">
              <a:solidFill>
                <a:schemeClr val="dk2"/>
              </a:solidFill>
            </a:endParaRPr>
          </a:p>
          <a:p>
            <a:pPr indent="0" lvl="0" marL="0" rtl="0" algn="l">
              <a:lnSpc>
                <a:spcPct val="100000"/>
              </a:lnSpc>
              <a:spcBef>
                <a:spcPts val="0"/>
              </a:spcBef>
              <a:spcAft>
                <a:spcPts val="0"/>
              </a:spcAft>
              <a:buSzPts val="1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b88c369981_2_24"/>
          <p:cNvSpPr txBox="1"/>
          <p:nvPr>
            <p:ph type="ctrTitle"/>
          </p:nvPr>
        </p:nvSpPr>
        <p:spPr>
          <a:xfrm>
            <a:off x="1242600" y="136925"/>
            <a:ext cx="6658800" cy="67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s"/>
              <a:t>Bio/Narrative</a:t>
            </a:r>
            <a:endParaRPr/>
          </a:p>
        </p:txBody>
      </p:sp>
      <p:sp>
        <p:nvSpPr>
          <p:cNvPr id="156" name="Google Shape;156;gb88c369981_2_24"/>
          <p:cNvSpPr txBox="1"/>
          <p:nvPr>
            <p:ph idx="1" type="subTitle"/>
          </p:nvPr>
        </p:nvSpPr>
        <p:spPr>
          <a:xfrm>
            <a:off x="1801350" y="914575"/>
            <a:ext cx="5978100" cy="336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b="1" lang="es" sz="1300">
                <a:latin typeface="Roboto Condensed"/>
                <a:ea typeface="Roboto Condensed"/>
                <a:cs typeface="Roboto Condensed"/>
                <a:sym typeface="Roboto Condensed"/>
              </a:rPr>
              <a:t>Tim is a 24 year old trainer, working at a local gym. He currently resides in Rochester, Michigan and makes a decent living. Despite his stable financial status, he would like to further increase his clientele, in hopes of one day opening up a gym of his own. Unfortunately though, he is running into obstacles that is stunting his growth as a trainer. These include impatient and ignorant clients, that regularly question his competency as a personal trainer. </a:t>
            </a:r>
            <a:endParaRPr b="1" sz="1300">
              <a:latin typeface="Roboto Condensed"/>
              <a:ea typeface="Roboto Condensed"/>
              <a:cs typeface="Roboto Condensed"/>
              <a:sym typeface="Roboto Condensed"/>
            </a:endParaRPr>
          </a:p>
          <a:p>
            <a:pPr indent="0" lvl="0" marL="0" rtl="0" algn="l">
              <a:lnSpc>
                <a:spcPct val="100000"/>
              </a:lnSpc>
              <a:spcBef>
                <a:spcPts val="0"/>
              </a:spcBef>
              <a:spcAft>
                <a:spcPts val="0"/>
              </a:spcAft>
              <a:buSzPts val="1000"/>
              <a:buNone/>
            </a:pPr>
            <a:r>
              <a:t/>
            </a:r>
            <a:endParaRPr b="1" sz="1300">
              <a:latin typeface="Roboto Condensed"/>
              <a:ea typeface="Roboto Condensed"/>
              <a:cs typeface="Roboto Condensed"/>
              <a:sym typeface="Roboto Condensed"/>
            </a:endParaRPr>
          </a:p>
          <a:p>
            <a:pPr indent="0" lvl="0" marL="0" rtl="0" algn="l">
              <a:lnSpc>
                <a:spcPct val="100000"/>
              </a:lnSpc>
              <a:spcBef>
                <a:spcPts val="0"/>
              </a:spcBef>
              <a:spcAft>
                <a:spcPts val="0"/>
              </a:spcAft>
              <a:buSzPts val="1000"/>
              <a:buNone/>
            </a:pPr>
            <a:r>
              <a:rPr b="1" lang="es" sz="1300">
                <a:latin typeface="Roboto Condensed"/>
                <a:ea typeface="Roboto Condensed"/>
                <a:cs typeface="Roboto Condensed"/>
                <a:sym typeface="Roboto Condensed"/>
              </a:rPr>
              <a:t>His long standing clients all vouch for his skills as a trainer as well as provide testimonials for it. Tim knows that in order to propel his growth, he needs to do something about the clients he is having trouble retaining. </a:t>
            </a:r>
            <a:endParaRPr b="1" sz="1300">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b88c369981_2_8"/>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3600"/>
              <a:buFont typeface="Arial"/>
              <a:buNone/>
            </a:pPr>
            <a:r>
              <a:rPr lang="es">
                <a:solidFill>
                  <a:schemeClr val="dk2"/>
                </a:solidFill>
              </a:rPr>
              <a:t>Tim’s Personal Goals</a:t>
            </a:r>
            <a:endParaRPr>
              <a:solidFill>
                <a:schemeClr val="dk2"/>
              </a:solidFill>
            </a:endParaRPr>
          </a:p>
          <a:p>
            <a:pPr indent="0" lvl="0" marL="0" rtl="0" algn="r">
              <a:lnSpc>
                <a:spcPct val="100000"/>
              </a:lnSpc>
              <a:spcBef>
                <a:spcPts val="0"/>
              </a:spcBef>
              <a:spcAft>
                <a:spcPts val="0"/>
              </a:spcAft>
              <a:buSzPts val="3600"/>
              <a:buNone/>
            </a:pPr>
            <a:r>
              <a:t/>
            </a:r>
            <a:endParaRPr/>
          </a:p>
        </p:txBody>
      </p:sp>
      <p:sp>
        <p:nvSpPr>
          <p:cNvPr id="162" name="Google Shape;162;gb88c369981_2_8"/>
          <p:cNvSpPr txBox="1"/>
          <p:nvPr>
            <p:ph idx="1" type="subTitle"/>
          </p:nvPr>
        </p:nvSpPr>
        <p:spPr>
          <a:xfrm>
            <a:off x="4861851" y="2043900"/>
            <a:ext cx="3569100" cy="8631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s" sz="1400"/>
              <a:t>Increase his clientele </a:t>
            </a:r>
            <a:endParaRPr sz="1400"/>
          </a:p>
          <a:p>
            <a:pPr indent="-317500" lvl="0" marL="457200" rtl="0" algn="l">
              <a:lnSpc>
                <a:spcPct val="100000"/>
              </a:lnSpc>
              <a:spcBef>
                <a:spcPts val="0"/>
              </a:spcBef>
              <a:spcAft>
                <a:spcPts val="0"/>
              </a:spcAft>
              <a:buSzPts val="1400"/>
              <a:buChar char="●"/>
            </a:pPr>
            <a:r>
              <a:rPr lang="es" sz="1400"/>
              <a:t>Provide undeniable results for his clients</a:t>
            </a:r>
            <a:endParaRPr sz="1400"/>
          </a:p>
          <a:p>
            <a:pPr indent="-317500" lvl="0" marL="457200" rtl="0" algn="l">
              <a:lnSpc>
                <a:spcPct val="100000"/>
              </a:lnSpc>
              <a:spcBef>
                <a:spcPts val="0"/>
              </a:spcBef>
              <a:spcAft>
                <a:spcPts val="0"/>
              </a:spcAft>
              <a:buSzPts val="1400"/>
              <a:buChar char="●"/>
            </a:pPr>
            <a:r>
              <a:rPr lang="es" sz="1400"/>
              <a:t>Open up his own gym one day</a:t>
            </a:r>
            <a:endParaRPr sz="1400"/>
          </a:p>
          <a:p>
            <a:pPr indent="-317500" lvl="0" marL="457200" rtl="0" algn="l">
              <a:lnSpc>
                <a:spcPct val="100000"/>
              </a:lnSpc>
              <a:spcBef>
                <a:spcPts val="0"/>
              </a:spcBef>
              <a:spcAft>
                <a:spcPts val="0"/>
              </a:spcAft>
              <a:buSzPts val="1400"/>
              <a:buChar char="●"/>
            </a:pPr>
            <a:r>
              <a:rPr lang="es" sz="1400"/>
              <a:t>Increase written testimonials from his clients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Startup by Slidesgo">
  <a:themeElements>
    <a:clrScheme name="Simple Light">
      <a:dk1>
        <a:srgbClr val="88D3CE"/>
      </a:dk1>
      <a:lt1>
        <a:srgbClr val="423864"/>
      </a:lt1>
      <a:dk2>
        <a:srgbClr val="FFFFFF"/>
      </a:dk2>
      <a:lt2>
        <a:srgbClr val="EFEFEF"/>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