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D1F50-1DC8-50EF-69A3-CB7D24BFAFFA}" v="29" dt="2023-12-06T22:20:03.487"/>
    <p1510:client id="{949308CC-1B01-EE4C-2D29-04DB24359577}" v="284" dt="2023-12-06T23:14:54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2FFF148-33F7-4DEB-B254-1F37F855FE0A}"/>
              </a:ext>
            </a:extLst>
          </p:cNvPr>
          <p:cNvSpPr txBox="1"/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Boxplot Analysis on Each Fleets</a:t>
            </a:r>
          </a:p>
        </p:txBody>
      </p:sp>
    </p:spTree>
    <p:extLst>
      <p:ext uri="{BB962C8B-B14F-4D97-AF65-F5344CB8AC3E}">
        <p14:creationId xmlns:p14="http://schemas.microsoft.com/office/powerpoint/2010/main" val="244456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C81EC8-BF69-1C53-6B30-5CE3A96DA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457" y="443706"/>
            <a:ext cx="3835878" cy="2344719"/>
          </a:xfrm>
          <a:prstGeom prst="rect">
            <a:avLst/>
          </a:prstGeom>
        </p:spPr>
      </p:pic>
      <p:pic>
        <p:nvPicPr>
          <p:cNvPr id="5" name="Picture 4" descr="A graph showing a diagram&#10;&#10;Description automatically generated">
            <a:extLst>
              <a:ext uri="{FF2B5EF4-FFF2-40B4-BE49-F238E27FC236}">
                <a16:creationId xmlns:a16="http://schemas.microsoft.com/office/drawing/2014/main" id="{9CF6DCB9-0A38-85B6-64D5-6F2C05C0D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1" y="446353"/>
            <a:ext cx="3073879" cy="2346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78FEFA-BB3E-EA74-7D4A-EEC81FC2B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9834" y="523815"/>
            <a:ext cx="3404558" cy="2395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1A63D-3290-CB7D-708E-71908FB66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457" y="2906613"/>
            <a:ext cx="4065916" cy="2410624"/>
          </a:xfrm>
          <a:prstGeom prst="rect">
            <a:avLst/>
          </a:prstGeom>
        </p:spPr>
      </p:pic>
      <p:pic>
        <p:nvPicPr>
          <p:cNvPr id="8" name="Picture 7" descr="A graph of a vehicle speed sensor&#10;&#10;Description automatically generated">
            <a:extLst>
              <a:ext uri="{FF2B5EF4-FFF2-40B4-BE49-F238E27FC236}">
                <a16:creationId xmlns:a16="http://schemas.microsoft.com/office/drawing/2014/main" id="{CC975851-EA7F-6F86-0EC9-3BB4E763FB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2919180"/>
            <a:ext cx="2886973" cy="2399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691041-E964-B9E1-355C-0EE94B3E97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1117" y="3095801"/>
            <a:ext cx="3354238" cy="21328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961F83-1647-58FF-C27A-B07D18156221}"/>
              </a:ext>
            </a:extLst>
          </p:cNvPr>
          <p:cNvSpPr txBox="1"/>
          <p:nvPr/>
        </p:nvSpPr>
        <p:spPr>
          <a:xfrm>
            <a:off x="5412000" y="5856000"/>
            <a:ext cx="28080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FLEET 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green and black squares&#10;&#10;Description automatically generated">
            <a:extLst>
              <a:ext uri="{FF2B5EF4-FFF2-40B4-BE49-F238E27FC236}">
                <a16:creationId xmlns:a16="http://schemas.microsoft.com/office/drawing/2014/main" id="{F106C7BB-A43E-720C-728C-CDD2B92A8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3" y="416880"/>
            <a:ext cx="3490822" cy="2214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E48768-3B45-6624-BF9E-78E0B01E8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230" y="413308"/>
            <a:ext cx="3505200" cy="2207007"/>
          </a:xfrm>
          <a:prstGeom prst="rect">
            <a:avLst/>
          </a:prstGeom>
        </p:spPr>
      </p:pic>
      <p:pic>
        <p:nvPicPr>
          <p:cNvPr id="6" name="Picture 5" descr="A graph with green and black squares&#10;&#10;Description automatically generated">
            <a:extLst>
              <a:ext uri="{FF2B5EF4-FFF2-40B4-BE49-F238E27FC236}">
                <a16:creationId xmlns:a16="http://schemas.microsoft.com/office/drawing/2014/main" id="{051E5AAC-3FC5-76E4-5D94-6E548744C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192" y="364472"/>
            <a:ext cx="3512388" cy="2275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E94C70-45CB-CAC4-E625-20127CE59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43" y="2712305"/>
            <a:ext cx="3548332" cy="2202577"/>
          </a:xfrm>
          <a:prstGeom prst="rect">
            <a:avLst/>
          </a:prstGeom>
        </p:spPr>
      </p:pic>
      <p:pic>
        <p:nvPicPr>
          <p:cNvPr id="8" name="Picture 7" descr="A graph showing a diagram&#10;&#10;Description automatically generated">
            <a:extLst>
              <a:ext uri="{FF2B5EF4-FFF2-40B4-BE49-F238E27FC236}">
                <a16:creationId xmlns:a16="http://schemas.microsoft.com/office/drawing/2014/main" id="{3D3ABAB8-EBF2-93C2-F9C4-A79D5C13BA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230" y="2632799"/>
            <a:ext cx="3663350" cy="227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3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a diagram&#10;&#10;Description automatically generated">
            <a:extLst>
              <a:ext uri="{FF2B5EF4-FFF2-40B4-BE49-F238E27FC236}">
                <a16:creationId xmlns:a16="http://schemas.microsoft.com/office/drawing/2014/main" id="{59428C6D-5B94-00EE-278A-07BE34B27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02" y="352466"/>
            <a:ext cx="3648973" cy="22568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3F8517-8CCC-1FBB-D462-14197A7A5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400" y="351524"/>
            <a:ext cx="3607200" cy="2254953"/>
          </a:xfrm>
          <a:prstGeom prst="rect">
            <a:avLst/>
          </a:prstGeom>
        </p:spPr>
      </p:pic>
      <p:pic>
        <p:nvPicPr>
          <p:cNvPr id="6" name="Picture 5" descr="A graph with green and black squares&#10;&#10;Description automatically generated">
            <a:extLst>
              <a:ext uri="{FF2B5EF4-FFF2-40B4-BE49-F238E27FC236}">
                <a16:creationId xmlns:a16="http://schemas.microsoft.com/office/drawing/2014/main" id="{C8A26C26-257C-BD9D-9CF8-7B9C50378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400" y="408024"/>
            <a:ext cx="3601200" cy="2189953"/>
          </a:xfrm>
          <a:prstGeom prst="rect">
            <a:avLst/>
          </a:prstGeom>
        </p:spPr>
      </p:pic>
      <p:pic>
        <p:nvPicPr>
          <p:cNvPr id="7" name="Picture 6" descr="A graph showing a vehicle speed sensor&#10;&#10;Description automatically generated">
            <a:extLst>
              <a:ext uri="{FF2B5EF4-FFF2-40B4-BE49-F238E27FC236}">
                <a16:creationId xmlns:a16="http://schemas.microsoft.com/office/drawing/2014/main" id="{E2701607-B117-C444-57F9-AEAC58DE3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02" y="2676020"/>
            <a:ext cx="3807124" cy="23973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8F9AEF-A218-2101-69BB-03FC2B407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9985" y="2679210"/>
            <a:ext cx="3584275" cy="2405355"/>
          </a:xfrm>
          <a:prstGeom prst="rect">
            <a:avLst/>
          </a:prstGeom>
        </p:spPr>
      </p:pic>
      <p:pic>
        <p:nvPicPr>
          <p:cNvPr id="9" name="Picture 8" descr="A graph with green and black lines&#10;&#10;Description automatically generated">
            <a:extLst>
              <a:ext uri="{FF2B5EF4-FFF2-40B4-BE49-F238E27FC236}">
                <a16:creationId xmlns:a16="http://schemas.microsoft.com/office/drawing/2014/main" id="{98FBB14B-33E6-8A49-A6F2-7467E71E91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7136" y="2843294"/>
            <a:ext cx="3663351" cy="2285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4D129F-DF68-7AD1-41E1-25AA0E5AA8B9}"/>
              </a:ext>
            </a:extLst>
          </p:cNvPr>
          <p:cNvSpPr txBox="1"/>
          <p:nvPr/>
        </p:nvSpPr>
        <p:spPr>
          <a:xfrm>
            <a:off x="5405886" y="5650301"/>
            <a:ext cx="444260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FLEET 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7628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50D570-7DA0-7B18-E091-2DDFB11D5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62" y="348546"/>
            <a:ext cx="3577086" cy="2221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A6FD79-E886-F4E8-53A9-7B62219E5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419" y="351751"/>
            <a:ext cx="3792747" cy="22869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151C17-F5A5-C9BB-B91E-8C655A402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042" y="447213"/>
            <a:ext cx="3526766" cy="2189517"/>
          </a:xfrm>
          <a:prstGeom prst="rect">
            <a:avLst/>
          </a:prstGeom>
        </p:spPr>
      </p:pic>
      <p:pic>
        <p:nvPicPr>
          <p:cNvPr id="7" name="Picture 6" descr="A diagram of a graph&#10;&#10;Description automatically generated">
            <a:extLst>
              <a:ext uri="{FF2B5EF4-FFF2-40B4-BE49-F238E27FC236}">
                <a16:creationId xmlns:a16="http://schemas.microsoft.com/office/drawing/2014/main" id="{8433B52B-6E02-3D29-8CD4-31CB175FA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25" y="2837758"/>
            <a:ext cx="3627407" cy="2246406"/>
          </a:xfrm>
          <a:prstGeom prst="rect">
            <a:avLst/>
          </a:prstGeom>
        </p:spPr>
      </p:pic>
      <p:pic>
        <p:nvPicPr>
          <p:cNvPr id="8" name="Picture 7" descr="A graph showing a diagram&#10;&#10;Description automatically generated">
            <a:extLst>
              <a:ext uri="{FF2B5EF4-FFF2-40B4-BE49-F238E27FC236}">
                <a16:creationId xmlns:a16="http://schemas.microsoft.com/office/drawing/2014/main" id="{8AAA0281-AFBC-C5D4-3611-3664038B3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4966" y="2795483"/>
            <a:ext cx="3785558" cy="228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7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977FD7-C966-E989-178B-88EFCF08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59" y="198578"/>
            <a:ext cx="3086847" cy="1977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C17A8D-B03E-F5FF-DEE3-459AD61F3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262" y="248560"/>
            <a:ext cx="3266141" cy="2060242"/>
          </a:xfrm>
          <a:prstGeom prst="rect">
            <a:avLst/>
          </a:prstGeom>
        </p:spPr>
      </p:pic>
      <p:pic>
        <p:nvPicPr>
          <p:cNvPr id="6" name="Picture 5" descr="A graph with green squares and black lines&#10;&#10;Description automatically generated">
            <a:extLst>
              <a:ext uri="{FF2B5EF4-FFF2-40B4-BE49-F238E27FC236}">
                <a16:creationId xmlns:a16="http://schemas.microsoft.com/office/drawing/2014/main" id="{28DC181D-E9DE-E555-2194-B9165D83B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441" y="285650"/>
            <a:ext cx="3378199" cy="1988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45D5CE-8D7A-9F4D-FA5E-5430EB51C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15" y="2294359"/>
            <a:ext cx="3288552" cy="2054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0B0429-EF4E-A6D0-5652-9C7B4CFF20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9691" y="2329687"/>
            <a:ext cx="3012141" cy="1929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BC1A99-55CC-DC9C-E9B6-E511151FFA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9600" y="2305586"/>
            <a:ext cx="3393142" cy="20822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8B2ABF-74D8-0F73-01B4-132186CE456D}"/>
              </a:ext>
            </a:extLst>
          </p:cNvPr>
          <p:cNvSpPr txBox="1"/>
          <p:nvPr/>
        </p:nvSpPr>
        <p:spPr>
          <a:xfrm>
            <a:off x="5199529" y="5154705"/>
            <a:ext cx="37801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Calibri"/>
              </a:rPr>
              <a:t>FLEET 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1313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A63AE0-0AEA-C205-1EC1-19EDC72A1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3" y="421510"/>
            <a:ext cx="3415552" cy="21302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AA38CC-1EC3-5842-F999-64CE23C04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282" y="421834"/>
            <a:ext cx="3535082" cy="2122156"/>
          </a:xfrm>
          <a:prstGeom prst="rect">
            <a:avLst/>
          </a:prstGeom>
        </p:spPr>
      </p:pic>
      <p:pic>
        <p:nvPicPr>
          <p:cNvPr id="6" name="Picture 5" descr="A graph with green and black squares&#10;&#10;Description automatically generated">
            <a:extLst>
              <a:ext uri="{FF2B5EF4-FFF2-40B4-BE49-F238E27FC236}">
                <a16:creationId xmlns:a16="http://schemas.microsoft.com/office/drawing/2014/main" id="{42544442-7AD0-5E2C-F482-58835AC85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341" y="422655"/>
            <a:ext cx="3691964" cy="2217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067883-152C-B330-445A-522491613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53" y="2865042"/>
            <a:ext cx="3535082" cy="21439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03350C-A571-321D-97B6-0B024D363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5929" y="2867885"/>
            <a:ext cx="3460376" cy="221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8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6D9276-1EE6-E94A-6DD5-9DD4D9C68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424329"/>
            <a:ext cx="3923552" cy="2393576"/>
          </a:xfrm>
          <a:prstGeom prst="rect">
            <a:avLst/>
          </a:prstGeom>
        </p:spPr>
      </p:pic>
      <p:pic>
        <p:nvPicPr>
          <p:cNvPr id="5" name="Picture 4" descr="A graph with green and black squares&#10;&#10;Description automatically generated">
            <a:extLst>
              <a:ext uri="{FF2B5EF4-FFF2-40B4-BE49-F238E27FC236}">
                <a16:creationId xmlns:a16="http://schemas.microsoft.com/office/drawing/2014/main" id="{5CECE157-3402-DE78-14C5-5041BF7AB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871" y="426959"/>
            <a:ext cx="3878729" cy="2395788"/>
          </a:xfrm>
          <a:prstGeom prst="rect">
            <a:avLst/>
          </a:prstGeom>
        </p:spPr>
      </p:pic>
      <p:pic>
        <p:nvPicPr>
          <p:cNvPr id="6" name="Picture 5" descr="A graph with green and black squares&#10;&#10;Description automatically generated">
            <a:extLst>
              <a:ext uri="{FF2B5EF4-FFF2-40B4-BE49-F238E27FC236}">
                <a16:creationId xmlns:a16="http://schemas.microsoft.com/office/drawing/2014/main" id="{8FAFD2AD-51B8-01EA-8B5E-187471573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9576" y="427691"/>
            <a:ext cx="2862729" cy="2394324"/>
          </a:xfrm>
          <a:prstGeom prst="rect">
            <a:avLst/>
          </a:prstGeom>
        </p:spPr>
      </p:pic>
      <p:pic>
        <p:nvPicPr>
          <p:cNvPr id="7" name="Picture 6" descr="A graph of a vehicle speed sensor&#10;&#10;Description automatically generated">
            <a:extLst>
              <a:ext uri="{FF2B5EF4-FFF2-40B4-BE49-F238E27FC236}">
                <a16:creationId xmlns:a16="http://schemas.microsoft.com/office/drawing/2014/main" id="{93280142-5C16-1106-6170-48516A00F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988" y="2949687"/>
            <a:ext cx="4319494" cy="2587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1F89B7-EC8F-7EA4-4DF2-F34B88B50A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2400" y="2948996"/>
            <a:ext cx="3236258" cy="2663303"/>
          </a:xfrm>
          <a:prstGeom prst="rect">
            <a:avLst/>
          </a:prstGeom>
        </p:spPr>
      </p:pic>
      <p:pic>
        <p:nvPicPr>
          <p:cNvPr id="9" name="Picture 8" descr="A graph with green and black lines&#10;&#10;Description automatically generated">
            <a:extLst>
              <a:ext uri="{FF2B5EF4-FFF2-40B4-BE49-F238E27FC236}">
                <a16:creationId xmlns:a16="http://schemas.microsoft.com/office/drawing/2014/main" id="{AFBBD83A-1121-B683-9861-6F523B6579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2105" y="3178877"/>
            <a:ext cx="3632201" cy="24276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098FE5-61B3-C7FB-790D-79D9D7EE0BFE}"/>
              </a:ext>
            </a:extLst>
          </p:cNvPr>
          <p:cNvSpPr txBox="1"/>
          <p:nvPr/>
        </p:nvSpPr>
        <p:spPr>
          <a:xfrm>
            <a:off x="5498353" y="5961529"/>
            <a:ext cx="307788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Calibri"/>
              </a:rPr>
              <a:t>FLEET 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8493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E8C23E-F633-CC86-0CC2-926B10C87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41" y="270314"/>
            <a:ext cx="3878729" cy="2507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BCA5B-86E2-7B48-324B-2220D9D22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165" y="272562"/>
            <a:ext cx="4028141" cy="2555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A91299-7DA4-2852-5FD1-CDA980769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282" y="228332"/>
            <a:ext cx="3131669" cy="2568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F4A3E7-3EA4-BC45-E360-3E0C81D62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41" y="2784599"/>
            <a:ext cx="4095376" cy="25662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2D5638-7B7B-022D-2A29-C1E96B3A21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8047" y="2789233"/>
            <a:ext cx="3886200" cy="266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57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167</cp:revision>
  <dcterms:created xsi:type="dcterms:W3CDTF">2023-12-06T22:15:00Z</dcterms:created>
  <dcterms:modified xsi:type="dcterms:W3CDTF">2023-12-06T23:15:35Z</dcterms:modified>
</cp:coreProperties>
</file>