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 Agarwal" userId="0d1d6e029e7fb56f" providerId="LiveId" clId="{77C450D4-7B60-4B37-A9A7-1B55EFA9D8AE}"/>
    <pc:docChg chg="modSld">
      <pc:chgData name="Raghav Agarwal" userId="0d1d6e029e7fb56f" providerId="LiveId" clId="{77C450D4-7B60-4B37-A9A7-1B55EFA9D8AE}" dt="2023-10-17T06:19:21.869" v="0" actId="1076"/>
      <pc:docMkLst>
        <pc:docMk/>
      </pc:docMkLst>
      <pc:sldChg chg="modSp mod">
        <pc:chgData name="Raghav Agarwal" userId="0d1d6e029e7fb56f" providerId="LiveId" clId="{77C450D4-7B60-4B37-A9A7-1B55EFA9D8AE}" dt="2023-10-17T06:19:21.869" v="0" actId="1076"/>
        <pc:sldMkLst>
          <pc:docMk/>
          <pc:sldMk cId="3731035321" sldId="267"/>
        </pc:sldMkLst>
        <pc:spChg chg="mod">
          <ac:chgData name="Raghav Agarwal" userId="0d1d6e029e7fb56f" providerId="LiveId" clId="{77C450D4-7B60-4B37-A9A7-1B55EFA9D8AE}" dt="2023-10-17T06:19:21.869" v="0" actId="1076"/>
          <ac:spMkLst>
            <pc:docMk/>
            <pc:sldMk cId="3731035321" sldId="267"/>
            <ac:spMk id="2" creationId="{FE4006A0-8894-401C-AC23-1C4AD9AB07C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8C374-6F9D-4D7D-8193-F50A98CA973B}" type="doc">
      <dgm:prSet loTypeId="urn:microsoft.com/office/officeart/2008/layout/NameandTitleOrganizationalChart" loCatId="hierarchy" qsTypeId="urn:microsoft.com/office/officeart/2005/8/quickstyle/simple3" qsCatId="simple" csTypeId="urn:microsoft.com/office/officeart/2005/8/colors/accent5_1" csCatId="accent5" phldr="1"/>
      <dgm:spPr/>
      <dgm:t>
        <a:bodyPr/>
        <a:lstStyle/>
        <a:p>
          <a:endParaRPr lang="en-US"/>
        </a:p>
      </dgm:t>
    </dgm:pt>
    <dgm:pt modelId="{B1CF7779-BE9C-46A2-92FB-78E15CE8D27A}">
      <dgm:prSet phldrT="[Text]" custT="1"/>
      <dgm:spPr/>
      <dgm:t>
        <a:bodyPr/>
        <a:lstStyle/>
        <a:p>
          <a:r>
            <a:rPr lang="en-US" sz="2000" dirty="0"/>
            <a:t>Team</a:t>
          </a:r>
        </a:p>
      </dgm:t>
    </dgm:pt>
    <dgm:pt modelId="{0F54FA5B-68CE-4D75-9C1D-00E02881D509}" type="parTrans" cxnId="{01297422-DF2B-44FA-A8B6-1A40E8906E76}">
      <dgm:prSet/>
      <dgm:spPr/>
      <dgm:t>
        <a:bodyPr/>
        <a:lstStyle/>
        <a:p>
          <a:endParaRPr lang="en-US"/>
        </a:p>
      </dgm:t>
    </dgm:pt>
    <dgm:pt modelId="{24F2B8CB-6C37-40C4-BA56-6855E7DC406E}" type="sibTrans" cxnId="{01297422-DF2B-44FA-A8B6-1A40E8906E76}">
      <dgm:prSet/>
      <dgm:spPr/>
      <dgm:t>
        <a:bodyPr/>
        <a:lstStyle/>
        <a:p>
          <a:endParaRPr lang="en-US" dirty="0"/>
        </a:p>
      </dgm:t>
    </dgm:pt>
    <dgm:pt modelId="{7A34CE0C-158F-4431-AC87-8FB0FB9B7128}">
      <dgm:prSet phldrT="[Text]" custT="1"/>
      <dgm:spPr/>
      <dgm:t>
        <a:bodyPr/>
        <a:lstStyle/>
        <a:p>
          <a:r>
            <a:rPr lang="en-US" sz="2000" dirty="0"/>
            <a:t>Check of Columns</a:t>
          </a:r>
        </a:p>
      </dgm:t>
    </dgm:pt>
    <dgm:pt modelId="{0AAE9609-14BB-44FF-ACFD-1330298EC364}" type="parTrans" cxnId="{47019664-EB2C-4F38-BB20-9C86134B9455}">
      <dgm:prSet/>
      <dgm:spPr/>
      <dgm:t>
        <a:bodyPr/>
        <a:lstStyle/>
        <a:p>
          <a:endParaRPr lang="en-US"/>
        </a:p>
      </dgm:t>
    </dgm:pt>
    <dgm:pt modelId="{32DADEC9-8F29-4E12-94FA-C56C00CAE919}" type="sibTrans" cxnId="{47019664-EB2C-4F38-BB20-9C86134B9455}">
      <dgm:prSet/>
      <dgm:spPr/>
      <dgm:t>
        <a:bodyPr/>
        <a:lstStyle/>
        <a:p>
          <a:r>
            <a:rPr lang="en-US" dirty="0"/>
            <a:t>Are columns following the analysis Expected</a:t>
          </a:r>
        </a:p>
      </dgm:t>
    </dgm:pt>
    <dgm:pt modelId="{7BE4CBEE-E059-4FF1-BB96-E5DBEF24FEEB}">
      <dgm:prSet phldrT="[Text]" custT="1"/>
      <dgm:spPr/>
      <dgm:t>
        <a:bodyPr/>
        <a:lstStyle/>
        <a:p>
          <a:r>
            <a:rPr lang="en-US" sz="2000" dirty="0"/>
            <a:t>Solution Building</a:t>
          </a:r>
        </a:p>
      </dgm:t>
    </dgm:pt>
    <dgm:pt modelId="{F243A8B2-5E78-45A1-8849-81960C227D55}" type="parTrans" cxnId="{2B936500-9EFD-4B82-A883-A09DFC502A5A}">
      <dgm:prSet/>
      <dgm:spPr/>
      <dgm:t>
        <a:bodyPr/>
        <a:lstStyle/>
        <a:p>
          <a:endParaRPr lang="en-US"/>
        </a:p>
      </dgm:t>
    </dgm:pt>
    <dgm:pt modelId="{8B443F9A-5BFC-4753-B982-8A4AED2C2594}" type="sibTrans" cxnId="{2B936500-9EFD-4B82-A883-A09DFC502A5A}">
      <dgm:prSet/>
      <dgm:spPr/>
      <dgm:t>
        <a:bodyPr/>
        <a:lstStyle/>
        <a:p>
          <a:r>
            <a:rPr lang="en-US" dirty="0"/>
            <a:t>Solution using clusters</a:t>
          </a:r>
        </a:p>
      </dgm:t>
    </dgm:pt>
    <dgm:pt modelId="{1BCC2140-0421-4DC6-A7C5-2C4B1CCCB1D6}">
      <dgm:prSet/>
      <dgm:spPr/>
      <dgm:t>
        <a:bodyPr/>
        <a:lstStyle/>
        <a:p>
          <a:r>
            <a:rPr lang="en-US" dirty="0"/>
            <a:t>Descriptive Analysis</a:t>
          </a:r>
        </a:p>
      </dgm:t>
    </dgm:pt>
    <dgm:pt modelId="{B84C9576-6B72-4E5A-9054-E1094AB0BBCE}" type="parTrans" cxnId="{F2ED78A3-25CF-472E-887E-90F705956E13}">
      <dgm:prSet/>
      <dgm:spPr/>
      <dgm:t>
        <a:bodyPr/>
        <a:lstStyle/>
        <a:p>
          <a:endParaRPr lang="en-US"/>
        </a:p>
      </dgm:t>
    </dgm:pt>
    <dgm:pt modelId="{1B7D12BE-3768-4E12-99B4-5B43899BC0E7}" type="sibTrans" cxnId="{F2ED78A3-25CF-472E-887E-90F705956E13}">
      <dgm:prSet/>
      <dgm:spPr/>
      <dgm:t>
        <a:bodyPr/>
        <a:lstStyle/>
        <a:p>
          <a:r>
            <a:rPr lang="en-US" dirty="0"/>
            <a:t>Creating Descriptive analysis of each column</a:t>
          </a:r>
        </a:p>
      </dgm:t>
    </dgm:pt>
    <dgm:pt modelId="{DCF5C636-333C-45C5-9547-A19D9A13FB52}">
      <dgm:prSet/>
      <dgm:spPr/>
      <dgm:t>
        <a:bodyPr/>
        <a:lstStyle/>
        <a:p>
          <a:r>
            <a:rPr lang="en-US" dirty="0"/>
            <a:t>Creation of Label  Column: Fuel Mass Consumption </a:t>
          </a:r>
        </a:p>
      </dgm:t>
    </dgm:pt>
    <dgm:pt modelId="{B7734BEF-81EC-4D34-AD6C-1300F76F47E7}" type="parTrans" cxnId="{5EDD925B-A150-4E7F-9D22-A71EB6022F9E}">
      <dgm:prSet/>
      <dgm:spPr/>
      <dgm:t>
        <a:bodyPr/>
        <a:lstStyle/>
        <a:p>
          <a:endParaRPr lang="en-US"/>
        </a:p>
      </dgm:t>
    </dgm:pt>
    <dgm:pt modelId="{29667EFC-1B5F-412E-B5E7-D431383CEFC6}" type="sibTrans" cxnId="{5EDD925B-A150-4E7F-9D22-A71EB6022F9E}">
      <dgm:prSet/>
      <dgm:spPr/>
      <dgm:t>
        <a:bodyPr/>
        <a:lstStyle/>
        <a:p>
          <a:r>
            <a:rPr lang="en-US" dirty="0"/>
            <a:t>Creation of label column</a:t>
          </a:r>
        </a:p>
      </dgm:t>
    </dgm:pt>
    <dgm:pt modelId="{809E2943-70CB-4F00-96F5-FC64C7312F7B}" type="pres">
      <dgm:prSet presAssocID="{EE68C374-6F9D-4D7D-8193-F50A98CA973B}" presName="hierChild1" presStyleCnt="0">
        <dgm:presLayoutVars>
          <dgm:orgChart val="1"/>
          <dgm:chPref val="1"/>
          <dgm:dir/>
          <dgm:animOne val="branch"/>
          <dgm:animLvl val="lvl"/>
          <dgm:resizeHandles/>
        </dgm:presLayoutVars>
      </dgm:prSet>
      <dgm:spPr/>
    </dgm:pt>
    <dgm:pt modelId="{7BCF298E-30AF-4527-8277-5877829C598F}" type="pres">
      <dgm:prSet presAssocID="{B1CF7779-BE9C-46A2-92FB-78E15CE8D27A}" presName="hierRoot1" presStyleCnt="0">
        <dgm:presLayoutVars>
          <dgm:hierBranch val="init"/>
        </dgm:presLayoutVars>
      </dgm:prSet>
      <dgm:spPr/>
    </dgm:pt>
    <dgm:pt modelId="{AA93D74D-D873-4520-8763-A87BBBFE7606}" type="pres">
      <dgm:prSet presAssocID="{B1CF7779-BE9C-46A2-92FB-78E15CE8D27A}" presName="rootComposite1" presStyleCnt="0"/>
      <dgm:spPr/>
    </dgm:pt>
    <dgm:pt modelId="{20865559-A2A3-45AE-A592-A29E1AE331E6}" type="pres">
      <dgm:prSet presAssocID="{B1CF7779-BE9C-46A2-92FB-78E15CE8D27A}" presName="rootText1" presStyleLbl="node0" presStyleIdx="0" presStyleCnt="1">
        <dgm:presLayoutVars>
          <dgm:chMax/>
          <dgm:chPref val="3"/>
        </dgm:presLayoutVars>
      </dgm:prSet>
      <dgm:spPr/>
    </dgm:pt>
    <dgm:pt modelId="{E6C506B3-148A-4F48-9EB9-96FB7DF9A462}" type="pres">
      <dgm:prSet presAssocID="{B1CF7779-BE9C-46A2-92FB-78E15CE8D27A}" presName="titleText1" presStyleLbl="fgAcc0" presStyleIdx="0" presStyleCnt="1">
        <dgm:presLayoutVars>
          <dgm:chMax val="0"/>
          <dgm:chPref val="0"/>
        </dgm:presLayoutVars>
      </dgm:prSet>
      <dgm:spPr/>
    </dgm:pt>
    <dgm:pt modelId="{382CDCD0-468F-4926-A1F2-B9153E958B73}" type="pres">
      <dgm:prSet presAssocID="{B1CF7779-BE9C-46A2-92FB-78E15CE8D27A}" presName="rootConnector1" presStyleLbl="node1" presStyleIdx="0" presStyleCnt="4"/>
      <dgm:spPr/>
    </dgm:pt>
    <dgm:pt modelId="{ADC8CB16-3DFA-4E53-82C0-57A413848FB3}" type="pres">
      <dgm:prSet presAssocID="{B1CF7779-BE9C-46A2-92FB-78E15CE8D27A}" presName="hierChild2" presStyleCnt="0"/>
      <dgm:spPr/>
    </dgm:pt>
    <dgm:pt modelId="{D720284C-08A3-4F50-9C36-A5F2A896AFB0}" type="pres">
      <dgm:prSet presAssocID="{B84C9576-6B72-4E5A-9054-E1094AB0BBCE}" presName="Name37" presStyleLbl="parChTrans1D2" presStyleIdx="0" presStyleCnt="2"/>
      <dgm:spPr/>
    </dgm:pt>
    <dgm:pt modelId="{12DD040D-CC03-47A3-A722-0BCE64278769}" type="pres">
      <dgm:prSet presAssocID="{1BCC2140-0421-4DC6-A7C5-2C4B1CCCB1D6}" presName="hierRoot2" presStyleCnt="0">
        <dgm:presLayoutVars>
          <dgm:hierBranch val="init"/>
        </dgm:presLayoutVars>
      </dgm:prSet>
      <dgm:spPr/>
    </dgm:pt>
    <dgm:pt modelId="{28406795-08E1-40B8-8DCF-899545B24D75}" type="pres">
      <dgm:prSet presAssocID="{1BCC2140-0421-4DC6-A7C5-2C4B1CCCB1D6}" presName="rootComposite" presStyleCnt="0"/>
      <dgm:spPr/>
    </dgm:pt>
    <dgm:pt modelId="{C8B774C3-0381-42D7-B7CF-F28A30F415E4}" type="pres">
      <dgm:prSet presAssocID="{1BCC2140-0421-4DC6-A7C5-2C4B1CCCB1D6}" presName="rootText" presStyleLbl="node1" presStyleIdx="0" presStyleCnt="4">
        <dgm:presLayoutVars>
          <dgm:chMax/>
          <dgm:chPref val="3"/>
        </dgm:presLayoutVars>
      </dgm:prSet>
      <dgm:spPr/>
    </dgm:pt>
    <dgm:pt modelId="{AE138432-B174-4C91-941A-917DEC8FD565}" type="pres">
      <dgm:prSet presAssocID="{1BCC2140-0421-4DC6-A7C5-2C4B1CCCB1D6}" presName="titleText2" presStyleLbl="fgAcc1" presStyleIdx="0" presStyleCnt="4">
        <dgm:presLayoutVars>
          <dgm:chMax val="0"/>
          <dgm:chPref val="0"/>
        </dgm:presLayoutVars>
      </dgm:prSet>
      <dgm:spPr/>
    </dgm:pt>
    <dgm:pt modelId="{86239BE4-EB1F-49DF-B742-FB0E89300F6B}" type="pres">
      <dgm:prSet presAssocID="{1BCC2140-0421-4DC6-A7C5-2C4B1CCCB1D6}" presName="rootConnector" presStyleLbl="node2" presStyleIdx="0" presStyleCnt="0"/>
      <dgm:spPr/>
    </dgm:pt>
    <dgm:pt modelId="{6588FCCE-9A56-4DE0-A0F2-D4146D3D9901}" type="pres">
      <dgm:prSet presAssocID="{1BCC2140-0421-4DC6-A7C5-2C4B1CCCB1D6}" presName="hierChild4" presStyleCnt="0"/>
      <dgm:spPr/>
    </dgm:pt>
    <dgm:pt modelId="{4332564E-AF1E-4EDE-91B0-AE4BF77D2D2C}" type="pres">
      <dgm:prSet presAssocID="{F243A8B2-5E78-45A1-8849-81960C227D55}" presName="Name37" presStyleLbl="parChTrans1D3" presStyleIdx="0" presStyleCnt="2"/>
      <dgm:spPr/>
    </dgm:pt>
    <dgm:pt modelId="{E4D23D1D-2347-4C75-9336-D8B6C52732A3}" type="pres">
      <dgm:prSet presAssocID="{7BE4CBEE-E059-4FF1-BB96-E5DBEF24FEEB}" presName="hierRoot2" presStyleCnt="0">
        <dgm:presLayoutVars>
          <dgm:hierBranch val="init"/>
        </dgm:presLayoutVars>
      </dgm:prSet>
      <dgm:spPr/>
    </dgm:pt>
    <dgm:pt modelId="{69D3F1B0-B8AE-4446-8FF0-5AEB01F91A5B}" type="pres">
      <dgm:prSet presAssocID="{7BE4CBEE-E059-4FF1-BB96-E5DBEF24FEEB}" presName="rootComposite" presStyleCnt="0"/>
      <dgm:spPr/>
    </dgm:pt>
    <dgm:pt modelId="{5DB59D2C-A13C-4703-B4DB-0F7F6C333DB0}" type="pres">
      <dgm:prSet presAssocID="{7BE4CBEE-E059-4FF1-BB96-E5DBEF24FEEB}" presName="rootText" presStyleLbl="node1" presStyleIdx="1" presStyleCnt="4">
        <dgm:presLayoutVars>
          <dgm:chMax/>
          <dgm:chPref val="3"/>
        </dgm:presLayoutVars>
      </dgm:prSet>
      <dgm:spPr/>
    </dgm:pt>
    <dgm:pt modelId="{C7ED6E58-A2C4-43B5-B69E-FA8E6ECFB805}" type="pres">
      <dgm:prSet presAssocID="{7BE4CBEE-E059-4FF1-BB96-E5DBEF24FEEB}" presName="titleText2" presStyleLbl="fgAcc1" presStyleIdx="1" presStyleCnt="4">
        <dgm:presLayoutVars>
          <dgm:chMax val="0"/>
          <dgm:chPref val="0"/>
        </dgm:presLayoutVars>
      </dgm:prSet>
      <dgm:spPr/>
    </dgm:pt>
    <dgm:pt modelId="{99C9D17C-D8B2-44AD-9D07-A61F7382CFAE}" type="pres">
      <dgm:prSet presAssocID="{7BE4CBEE-E059-4FF1-BB96-E5DBEF24FEEB}" presName="rootConnector" presStyleLbl="node3" presStyleIdx="0" presStyleCnt="0"/>
      <dgm:spPr/>
    </dgm:pt>
    <dgm:pt modelId="{02E86288-375A-48EB-9A75-B4CD851CAC92}" type="pres">
      <dgm:prSet presAssocID="{7BE4CBEE-E059-4FF1-BB96-E5DBEF24FEEB}" presName="hierChild4" presStyleCnt="0"/>
      <dgm:spPr/>
    </dgm:pt>
    <dgm:pt modelId="{F7156154-4133-4A50-9001-2E85B457221B}" type="pres">
      <dgm:prSet presAssocID="{7BE4CBEE-E059-4FF1-BB96-E5DBEF24FEEB}" presName="hierChild5" presStyleCnt="0"/>
      <dgm:spPr/>
    </dgm:pt>
    <dgm:pt modelId="{5FE207FC-E653-4987-996C-78D309ABD780}" type="pres">
      <dgm:prSet presAssocID="{1BCC2140-0421-4DC6-A7C5-2C4B1CCCB1D6}" presName="hierChild5" presStyleCnt="0"/>
      <dgm:spPr/>
    </dgm:pt>
    <dgm:pt modelId="{F2C44AD3-BB51-41C0-80A2-230CC48306E8}" type="pres">
      <dgm:prSet presAssocID="{B7734BEF-81EC-4D34-AD6C-1300F76F47E7}" presName="Name37" presStyleLbl="parChTrans1D2" presStyleIdx="1" presStyleCnt="2"/>
      <dgm:spPr/>
    </dgm:pt>
    <dgm:pt modelId="{F8E1C95F-5B1B-49D5-BED4-B9B1952295B5}" type="pres">
      <dgm:prSet presAssocID="{DCF5C636-333C-45C5-9547-A19D9A13FB52}" presName="hierRoot2" presStyleCnt="0">
        <dgm:presLayoutVars>
          <dgm:hierBranch val="init"/>
        </dgm:presLayoutVars>
      </dgm:prSet>
      <dgm:spPr/>
    </dgm:pt>
    <dgm:pt modelId="{9F3C794A-E344-4862-AB03-CE92C63AFBBD}" type="pres">
      <dgm:prSet presAssocID="{DCF5C636-333C-45C5-9547-A19D9A13FB52}" presName="rootComposite" presStyleCnt="0"/>
      <dgm:spPr/>
    </dgm:pt>
    <dgm:pt modelId="{C2058AE1-8937-43DD-9E0A-3CA3FF85F6AE}" type="pres">
      <dgm:prSet presAssocID="{DCF5C636-333C-45C5-9547-A19D9A13FB52}" presName="rootText" presStyleLbl="node1" presStyleIdx="2" presStyleCnt="4">
        <dgm:presLayoutVars>
          <dgm:chMax/>
          <dgm:chPref val="3"/>
        </dgm:presLayoutVars>
      </dgm:prSet>
      <dgm:spPr/>
    </dgm:pt>
    <dgm:pt modelId="{74605661-97DE-4DB5-8BC6-FEFC0AF9DC3B}" type="pres">
      <dgm:prSet presAssocID="{DCF5C636-333C-45C5-9547-A19D9A13FB52}" presName="titleText2" presStyleLbl="fgAcc1" presStyleIdx="2" presStyleCnt="4">
        <dgm:presLayoutVars>
          <dgm:chMax val="0"/>
          <dgm:chPref val="0"/>
        </dgm:presLayoutVars>
      </dgm:prSet>
      <dgm:spPr/>
    </dgm:pt>
    <dgm:pt modelId="{756D23A2-70B0-4247-AF9D-4FA77D6CFFE5}" type="pres">
      <dgm:prSet presAssocID="{DCF5C636-333C-45C5-9547-A19D9A13FB52}" presName="rootConnector" presStyleLbl="node2" presStyleIdx="0" presStyleCnt="0"/>
      <dgm:spPr/>
    </dgm:pt>
    <dgm:pt modelId="{7DB5C14A-1D43-4D97-88C7-069FAC0FC7E7}" type="pres">
      <dgm:prSet presAssocID="{DCF5C636-333C-45C5-9547-A19D9A13FB52}" presName="hierChild4" presStyleCnt="0"/>
      <dgm:spPr/>
    </dgm:pt>
    <dgm:pt modelId="{017E7A6E-C1C8-46D0-9C66-04B58C9FAD84}" type="pres">
      <dgm:prSet presAssocID="{0AAE9609-14BB-44FF-ACFD-1330298EC364}" presName="Name37" presStyleLbl="parChTrans1D3" presStyleIdx="1" presStyleCnt="2"/>
      <dgm:spPr/>
    </dgm:pt>
    <dgm:pt modelId="{631EA7E8-5ACD-46D4-893C-7D69794081D9}" type="pres">
      <dgm:prSet presAssocID="{7A34CE0C-158F-4431-AC87-8FB0FB9B7128}" presName="hierRoot2" presStyleCnt="0">
        <dgm:presLayoutVars>
          <dgm:hierBranch val="init"/>
        </dgm:presLayoutVars>
      </dgm:prSet>
      <dgm:spPr/>
    </dgm:pt>
    <dgm:pt modelId="{99C27309-72E4-4D51-B61D-9B92440087E8}" type="pres">
      <dgm:prSet presAssocID="{7A34CE0C-158F-4431-AC87-8FB0FB9B7128}" presName="rootComposite" presStyleCnt="0"/>
      <dgm:spPr/>
    </dgm:pt>
    <dgm:pt modelId="{54AA2AB2-076A-4E2C-9858-2F911328258F}" type="pres">
      <dgm:prSet presAssocID="{7A34CE0C-158F-4431-AC87-8FB0FB9B7128}" presName="rootText" presStyleLbl="node1" presStyleIdx="3" presStyleCnt="4">
        <dgm:presLayoutVars>
          <dgm:chMax/>
          <dgm:chPref val="3"/>
        </dgm:presLayoutVars>
      </dgm:prSet>
      <dgm:spPr/>
    </dgm:pt>
    <dgm:pt modelId="{62A3B503-1F53-4C29-9926-948BB99A757C}" type="pres">
      <dgm:prSet presAssocID="{7A34CE0C-158F-4431-AC87-8FB0FB9B7128}" presName="titleText2" presStyleLbl="fgAcc1" presStyleIdx="3" presStyleCnt="4">
        <dgm:presLayoutVars>
          <dgm:chMax val="0"/>
          <dgm:chPref val="0"/>
        </dgm:presLayoutVars>
      </dgm:prSet>
      <dgm:spPr/>
    </dgm:pt>
    <dgm:pt modelId="{53FEF054-1078-40CF-B84C-1A96E5B962E0}" type="pres">
      <dgm:prSet presAssocID="{7A34CE0C-158F-4431-AC87-8FB0FB9B7128}" presName="rootConnector" presStyleLbl="node3" presStyleIdx="0" presStyleCnt="0"/>
      <dgm:spPr/>
    </dgm:pt>
    <dgm:pt modelId="{93276ABF-973E-4948-9F2F-84C5B28F6F0D}" type="pres">
      <dgm:prSet presAssocID="{7A34CE0C-158F-4431-AC87-8FB0FB9B7128}" presName="hierChild4" presStyleCnt="0"/>
      <dgm:spPr/>
    </dgm:pt>
    <dgm:pt modelId="{F3FFDD75-6BE5-46B4-ABAB-3831A8567AC6}" type="pres">
      <dgm:prSet presAssocID="{7A34CE0C-158F-4431-AC87-8FB0FB9B7128}" presName="hierChild5" presStyleCnt="0"/>
      <dgm:spPr/>
    </dgm:pt>
    <dgm:pt modelId="{3578ADBB-5469-4B9B-86AD-9F13F95E16A5}" type="pres">
      <dgm:prSet presAssocID="{DCF5C636-333C-45C5-9547-A19D9A13FB52}" presName="hierChild5" presStyleCnt="0"/>
      <dgm:spPr/>
    </dgm:pt>
    <dgm:pt modelId="{03AB64F1-638E-4B74-B32D-A6A33B6302F0}" type="pres">
      <dgm:prSet presAssocID="{B1CF7779-BE9C-46A2-92FB-78E15CE8D27A}" presName="hierChild3" presStyleCnt="0"/>
      <dgm:spPr/>
    </dgm:pt>
  </dgm:ptLst>
  <dgm:cxnLst>
    <dgm:cxn modelId="{2B936500-9EFD-4B82-A883-A09DFC502A5A}" srcId="{1BCC2140-0421-4DC6-A7C5-2C4B1CCCB1D6}" destId="{7BE4CBEE-E059-4FF1-BB96-E5DBEF24FEEB}" srcOrd="0" destOrd="0" parTransId="{F243A8B2-5E78-45A1-8849-81960C227D55}" sibTransId="{8B443F9A-5BFC-4753-B982-8A4AED2C2594}"/>
    <dgm:cxn modelId="{F996FA04-C5A3-4048-8B63-DA845E552CE6}" type="presOf" srcId="{7A34CE0C-158F-4431-AC87-8FB0FB9B7128}" destId="{54AA2AB2-076A-4E2C-9858-2F911328258F}" srcOrd="0" destOrd="0" presId="urn:microsoft.com/office/officeart/2008/layout/NameandTitleOrganizationalChart"/>
    <dgm:cxn modelId="{67FDC509-EE1F-4966-8303-1C39DC3D2B02}" type="presOf" srcId="{EE68C374-6F9D-4D7D-8193-F50A98CA973B}" destId="{809E2943-70CB-4F00-96F5-FC64C7312F7B}" srcOrd="0" destOrd="0" presId="urn:microsoft.com/office/officeart/2008/layout/NameandTitleOrganizationalChart"/>
    <dgm:cxn modelId="{A9A4A90D-D0DA-4B92-8217-DB3B95AE79CB}" type="presOf" srcId="{24F2B8CB-6C37-40C4-BA56-6855E7DC406E}" destId="{E6C506B3-148A-4F48-9EB9-96FB7DF9A462}" srcOrd="0" destOrd="0" presId="urn:microsoft.com/office/officeart/2008/layout/NameandTitleOrganizationalChart"/>
    <dgm:cxn modelId="{CDB11F11-9E66-4142-B8B4-0A2FFDADB3E4}" type="presOf" srcId="{DCF5C636-333C-45C5-9547-A19D9A13FB52}" destId="{756D23A2-70B0-4247-AF9D-4FA77D6CFFE5}" srcOrd="1" destOrd="0" presId="urn:microsoft.com/office/officeart/2008/layout/NameandTitleOrganizationalChart"/>
    <dgm:cxn modelId="{B52F2A14-C625-4525-AC44-B1EC2D920F94}" type="presOf" srcId="{B7734BEF-81EC-4D34-AD6C-1300F76F47E7}" destId="{F2C44AD3-BB51-41C0-80A2-230CC48306E8}" srcOrd="0" destOrd="0" presId="urn:microsoft.com/office/officeart/2008/layout/NameandTitleOrganizationalChart"/>
    <dgm:cxn modelId="{01297422-DF2B-44FA-A8B6-1A40E8906E76}" srcId="{EE68C374-6F9D-4D7D-8193-F50A98CA973B}" destId="{B1CF7779-BE9C-46A2-92FB-78E15CE8D27A}" srcOrd="0" destOrd="0" parTransId="{0F54FA5B-68CE-4D75-9C1D-00E02881D509}" sibTransId="{24F2B8CB-6C37-40C4-BA56-6855E7DC406E}"/>
    <dgm:cxn modelId="{02643624-3D6B-4063-9BA7-D54650844546}" type="presOf" srcId="{1BCC2140-0421-4DC6-A7C5-2C4B1CCCB1D6}" destId="{C8B774C3-0381-42D7-B7CF-F28A30F415E4}" srcOrd="0" destOrd="0" presId="urn:microsoft.com/office/officeart/2008/layout/NameandTitleOrganizationalChart"/>
    <dgm:cxn modelId="{5EDD925B-A150-4E7F-9D22-A71EB6022F9E}" srcId="{B1CF7779-BE9C-46A2-92FB-78E15CE8D27A}" destId="{DCF5C636-333C-45C5-9547-A19D9A13FB52}" srcOrd="1" destOrd="0" parTransId="{B7734BEF-81EC-4D34-AD6C-1300F76F47E7}" sibTransId="{29667EFC-1B5F-412E-B5E7-D431383CEFC6}"/>
    <dgm:cxn modelId="{2C670942-91C9-418C-9041-6E4DE880F34D}" type="presOf" srcId="{B1CF7779-BE9C-46A2-92FB-78E15CE8D27A}" destId="{382CDCD0-468F-4926-A1F2-B9153E958B73}" srcOrd="1" destOrd="0" presId="urn:microsoft.com/office/officeart/2008/layout/NameandTitleOrganizationalChart"/>
    <dgm:cxn modelId="{47019664-EB2C-4F38-BB20-9C86134B9455}" srcId="{DCF5C636-333C-45C5-9547-A19D9A13FB52}" destId="{7A34CE0C-158F-4431-AC87-8FB0FB9B7128}" srcOrd="0" destOrd="0" parTransId="{0AAE9609-14BB-44FF-ACFD-1330298EC364}" sibTransId="{32DADEC9-8F29-4E12-94FA-C56C00CAE919}"/>
    <dgm:cxn modelId="{3D526E47-FCDD-40C1-8886-E56DEE179E05}" type="presOf" srcId="{8B443F9A-5BFC-4753-B982-8A4AED2C2594}" destId="{C7ED6E58-A2C4-43B5-B69E-FA8E6ECFB805}" srcOrd="0" destOrd="0" presId="urn:microsoft.com/office/officeart/2008/layout/NameandTitleOrganizationalChart"/>
    <dgm:cxn modelId="{963F364B-ED4F-4246-82A6-2DBDAC9453D0}" type="presOf" srcId="{7BE4CBEE-E059-4FF1-BB96-E5DBEF24FEEB}" destId="{5DB59D2C-A13C-4703-B4DB-0F7F6C333DB0}" srcOrd="0" destOrd="0" presId="urn:microsoft.com/office/officeart/2008/layout/NameandTitleOrganizationalChart"/>
    <dgm:cxn modelId="{59B8D44B-6819-44F3-8022-A4C2233F3E31}" type="presOf" srcId="{DCF5C636-333C-45C5-9547-A19D9A13FB52}" destId="{C2058AE1-8937-43DD-9E0A-3CA3FF85F6AE}" srcOrd="0" destOrd="0" presId="urn:microsoft.com/office/officeart/2008/layout/NameandTitleOrganizationalChart"/>
    <dgm:cxn modelId="{68F6C973-2CB4-4225-87BE-5ADE1FF2693C}" type="presOf" srcId="{0AAE9609-14BB-44FF-ACFD-1330298EC364}" destId="{017E7A6E-C1C8-46D0-9C66-04B58C9FAD84}" srcOrd="0" destOrd="0" presId="urn:microsoft.com/office/officeart/2008/layout/NameandTitleOrganizationalChart"/>
    <dgm:cxn modelId="{F2ED78A3-25CF-472E-887E-90F705956E13}" srcId="{B1CF7779-BE9C-46A2-92FB-78E15CE8D27A}" destId="{1BCC2140-0421-4DC6-A7C5-2C4B1CCCB1D6}" srcOrd="0" destOrd="0" parTransId="{B84C9576-6B72-4E5A-9054-E1094AB0BBCE}" sibTransId="{1B7D12BE-3768-4E12-99B4-5B43899BC0E7}"/>
    <dgm:cxn modelId="{3ACFA2AC-4244-48E8-A72B-7AA36CC3D997}" type="presOf" srcId="{1B7D12BE-3768-4E12-99B4-5B43899BC0E7}" destId="{AE138432-B174-4C91-941A-917DEC8FD565}" srcOrd="0" destOrd="0" presId="urn:microsoft.com/office/officeart/2008/layout/NameandTitleOrganizationalChart"/>
    <dgm:cxn modelId="{9CAF2EAD-7EA3-4D20-A58A-A321BAA27DB1}" type="presOf" srcId="{B1CF7779-BE9C-46A2-92FB-78E15CE8D27A}" destId="{20865559-A2A3-45AE-A592-A29E1AE331E6}" srcOrd="0" destOrd="0" presId="urn:microsoft.com/office/officeart/2008/layout/NameandTitleOrganizationalChart"/>
    <dgm:cxn modelId="{99B717BB-18CF-4762-A717-BF6664FE0C21}" type="presOf" srcId="{29667EFC-1B5F-412E-B5E7-D431383CEFC6}" destId="{74605661-97DE-4DB5-8BC6-FEFC0AF9DC3B}" srcOrd="0" destOrd="0" presId="urn:microsoft.com/office/officeart/2008/layout/NameandTitleOrganizationalChart"/>
    <dgm:cxn modelId="{EDEDDDC6-8CC5-49C2-9D55-3451157FF37D}" type="presOf" srcId="{7A34CE0C-158F-4431-AC87-8FB0FB9B7128}" destId="{53FEF054-1078-40CF-B84C-1A96E5B962E0}" srcOrd="1" destOrd="0" presId="urn:microsoft.com/office/officeart/2008/layout/NameandTitleOrganizationalChart"/>
    <dgm:cxn modelId="{96AF43CB-7A92-42E5-ADBA-916DA733FE22}" type="presOf" srcId="{B84C9576-6B72-4E5A-9054-E1094AB0BBCE}" destId="{D720284C-08A3-4F50-9C36-A5F2A896AFB0}" srcOrd="0" destOrd="0" presId="urn:microsoft.com/office/officeart/2008/layout/NameandTitleOrganizationalChart"/>
    <dgm:cxn modelId="{0DC571DD-D9C0-4E87-9737-B08912E46027}" type="presOf" srcId="{F243A8B2-5E78-45A1-8849-81960C227D55}" destId="{4332564E-AF1E-4EDE-91B0-AE4BF77D2D2C}" srcOrd="0" destOrd="0" presId="urn:microsoft.com/office/officeart/2008/layout/NameandTitleOrganizationalChart"/>
    <dgm:cxn modelId="{56C350E9-66B7-4F04-B317-C8D05C2B6B81}" type="presOf" srcId="{32DADEC9-8F29-4E12-94FA-C56C00CAE919}" destId="{62A3B503-1F53-4C29-9926-948BB99A757C}" srcOrd="0" destOrd="0" presId="urn:microsoft.com/office/officeart/2008/layout/NameandTitleOrganizationalChart"/>
    <dgm:cxn modelId="{04556EF3-031F-47E7-9C03-FC447BFCC75B}" type="presOf" srcId="{1BCC2140-0421-4DC6-A7C5-2C4B1CCCB1D6}" destId="{86239BE4-EB1F-49DF-B742-FB0E89300F6B}" srcOrd="1" destOrd="0" presId="urn:microsoft.com/office/officeart/2008/layout/NameandTitleOrganizationalChart"/>
    <dgm:cxn modelId="{2BF00CFF-2077-4974-83BD-9835327793FD}" type="presOf" srcId="{7BE4CBEE-E059-4FF1-BB96-E5DBEF24FEEB}" destId="{99C9D17C-D8B2-44AD-9D07-A61F7382CFAE}" srcOrd="1" destOrd="0" presId="urn:microsoft.com/office/officeart/2008/layout/NameandTitleOrganizationalChart"/>
    <dgm:cxn modelId="{0B69A89B-F7A8-48FD-ACAC-F97CE138056E}" type="presParOf" srcId="{809E2943-70CB-4F00-96F5-FC64C7312F7B}" destId="{7BCF298E-30AF-4527-8277-5877829C598F}" srcOrd="0" destOrd="0" presId="urn:microsoft.com/office/officeart/2008/layout/NameandTitleOrganizationalChart"/>
    <dgm:cxn modelId="{F9DC2B12-4F01-4759-BE09-40FADDCBD570}" type="presParOf" srcId="{7BCF298E-30AF-4527-8277-5877829C598F}" destId="{AA93D74D-D873-4520-8763-A87BBBFE7606}" srcOrd="0" destOrd="0" presId="urn:microsoft.com/office/officeart/2008/layout/NameandTitleOrganizationalChart"/>
    <dgm:cxn modelId="{D17DF162-F13E-4C38-B8F8-182583713AD3}" type="presParOf" srcId="{AA93D74D-D873-4520-8763-A87BBBFE7606}" destId="{20865559-A2A3-45AE-A592-A29E1AE331E6}" srcOrd="0" destOrd="0" presId="urn:microsoft.com/office/officeart/2008/layout/NameandTitleOrganizationalChart"/>
    <dgm:cxn modelId="{D5941C3A-32C9-4815-9C4F-8F7D13F08C0E}" type="presParOf" srcId="{AA93D74D-D873-4520-8763-A87BBBFE7606}" destId="{E6C506B3-148A-4F48-9EB9-96FB7DF9A462}" srcOrd="1" destOrd="0" presId="urn:microsoft.com/office/officeart/2008/layout/NameandTitleOrganizationalChart"/>
    <dgm:cxn modelId="{984943AE-60C8-4AD3-B4EE-65B0039E49FF}" type="presParOf" srcId="{AA93D74D-D873-4520-8763-A87BBBFE7606}" destId="{382CDCD0-468F-4926-A1F2-B9153E958B73}" srcOrd="2" destOrd="0" presId="urn:microsoft.com/office/officeart/2008/layout/NameandTitleOrganizationalChart"/>
    <dgm:cxn modelId="{B5F8E633-E7C1-476E-ABBA-24B831E495B6}" type="presParOf" srcId="{7BCF298E-30AF-4527-8277-5877829C598F}" destId="{ADC8CB16-3DFA-4E53-82C0-57A413848FB3}" srcOrd="1" destOrd="0" presId="urn:microsoft.com/office/officeart/2008/layout/NameandTitleOrganizationalChart"/>
    <dgm:cxn modelId="{3171226D-70CD-41BC-989A-685B7387A07B}" type="presParOf" srcId="{ADC8CB16-3DFA-4E53-82C0-57A413848FB3}" destId="{D720284C-08A3-4F50-9C36-A5F2A896AFB0}" srcOrd="0" destOrd="0" presId="urn:microsoft.com/office/officeart/2008/layout/NameandTitleOrganizationalChart"/>
    <dgm:cxn modelId="{F8B40095-5ACA-44C1-B99F-567DB4E33001}" type="presParOf" srcId="{ADC8CB16-3DFA-4E53-82C0-57A413848FB3}" destId="{12DD040D-CC03-47A3-A722-0BCE64278769}" srcOrd="1" destOrd="0" presId="urn:microsoft.com/office/officeart/2008/layout/NameandTitleOrganizationalChart"/>
    <dgm:cxn modelId="{5921895D-B4BF-4B38-9D3B-EC81FC897A07}" type="presParOf" srcId="{12DD040D-CC03-47A3-A722-0BCE64278769}" destId="{28406795-08E1-40B8-8DCF-899545B24D75}" srcOrd="0" destOrd="0" presId="urn:microsoft.com/office/officeart/2008/layout/NameandTitleOrganizationalChart"/>
    <dgm:cxn modelId="{87D5379F-29A0-49BF-B33B-B72DAA2FB041}" type="presParOf" srcId="{28406795-08E1-40B8-8DCF-899545B24D75}" destId="{C8B774C3-0381-42D7-B7CF-F28A30F415E4}" srcOrd="0" destOrd="0" presId="urn:microsoft.com/office/officeart/2008/layout/NameandTitleOrganizationalChart"/>
    <dgm:cxn modelId="{1B4EFE85-7E07-4609-9263-994EDF0F35DE}" type="presParOf" srcId="{28406795-08E1-40B8-8DCF-899545B24D75}" destId="{AE138432-B174-4C91-941A-917DEC8FD565}" srcOrd="1" destOrd="0" presId="urn:microsoft.com/office/officeart/2008/layout/NameandTitleOrganizationalChart"/>
    <dgm:cxn modelId="{DEFB788E-FE58-471B-8FB0-72FE504B2948}" type="presParOf" srcId="{28406795-08E1-40B8-8DCF-899545B24D75}" destId="{86239BE4-EB1F-49DF-B742-FB0E89300F6B}" srcOrd="2" destOrd="0" presId="urn:microsoft.com/office/officeart/2008/layout/NameandTitleOrganizationalChart"/>
    <dgm:cxn modelId="{ADF87A90-FB7E-4940-B706-C39F982BC7D3}" type="presParOf" srcId="{12DD040D-CC03-47A3-A722-0BCE64278769}" destId="{6588FCCE-9A56-4DE0-A0F2-D4146D3D9901}" srcOrd="1" destOrd="0" presId="urn:microsoft.com/office/officeart/2008/layout/NameandTitleOrganizationalChart"/>
    <dgm:cxn modelId="{BD04D61E-FD1A-4962-BA27-96E88AE9A4DE}" type="presParOf" srcId="{6588FCCE-9A56-4DE0-A0F2-D4146D3D9901}" destId="{4332564E-AF1E-4EDE-91B0-AE4BF77D2D2C}" srcOrd="0" destOrd="0" presId="urn:microsoft.com/office/officeart/2008/layout/NameandTitleOrganizationalChart"/>
    <dgm:cxn modelId="{3B03A867-C703-4457-A03D-6A10646A2BA4}" type="presParOf" srcId="{6588FCCE-9A56-4DE0-A0F2-D4146D3D9901}" destId="{E4D23D1D-2347-4C75-9336-D8B6C52732A3}" srcOrd="1" destOrd="0" presId="urn:microsoft.com/office/officeart/2008/layout/NameandTitleOrganizationalChart"/>
    <dgm:cxn modelId="{08C4AFCC-A0F2-494C-89AA-2AC25F02B614}" type="presParOf" srcId="{E4D23D1D-2347-4C75-9336-D8B6C52732A3}" destId="{69D3F1B0-B8AE-4446-8FF0-5AEB01F91A5B}" srcOrd="0" destOrd="0" presId="urn:microsoft.com/office/officeart/2008/layout/NameandTitleOrganizationalChart"/>
    <dgm:cxn modelId="{7170CE71-427D-46C0-839F-EC9BDD6E8FBB}" type="presParOf" srcId="{69D3F1B0-B8AE-4446-8FF0-5AEB01F91A5B}" destId="{5DB59D2C-A13C-4703-B4DB-0F7F6C333DB0}" srcOrd="0" destOrd="0" presId="urn:microsoft.com/office/officeart/2008/layout/NameandTitleOrganizationalChart"/>
    <dgm:cxn modelId="{30F6D22D-E245-4DD3-A152-F30683954A96}" type="presParOf" srcId="{69D3F1B0-B8AE-4446-8FF0-5AEB01F91A5B}" destId="{C7ED6E58-A2C4-43B5-B69E-FA8E6ECFB805}" srcOrd="1" destOrd="0" presId="urn:microsoft.com/office/officeart/2008/layout/NameandTitleOrganizationalChart"/>
    <dgm:cxn modelId="{BCD66C0E-E4F2-4194-AC50-E0878FE25D3C}" type="presParOf" srcId="{69D3F1B0-B8AE-4446-8FF0-5AEB01F91A5B}" destId="{99C9D17C-D8B2-44AD-9D07-A61F7382CFAE}" srcOrd="2" destOrd="0" presId="urn:microsoft.com/office/officeart/2008/layout/NameandTitleOrganizationalChart"/>
    <dgm:cxn modelId="{B057A4BC-75C4-43FE-9B49-5B7714A87335}" type="presParOf" srcId="{E4D23D1D-2347-4C75-9336-D8B6C52732A3}" destId="{02E86288-375A-48EB-9A75-B4CD851CAC92}" srcOrd="1" destOrd="0" presId="urn:microsoft.com/office/officeart/2008/layout/NameandTitleOrganizationalChart"/>
    <dgm:cxn modelId="{946D3369-04AC-473D-B224-E224555CC89C}" type="presParOf" srcId="{E4D23D1D-2347-4C75-9336-D8B6C52732A3}" destId="{F7156154-4133-4A50-9001-2E85B457221B}" srcOrd="2" destOrd="0" presId="urn:microsoft.com/office/officeart/2008/layout/NameandTitleOrganizationalChart"/>
    <dgm:cxn modelId="{7695A5AC-9024-424A-8ACD-DD0AACBB5C0A}" type="presParOf" srcId="{12DD040D-CC03-47A3-A722-0BCE64278769}" destId="{5FE207FC-E653-4987-996C-78D309ABD780}" srcOrd="2" destOrd="0" presId="urn:microsoft.com/office/officeart/2008/layout/NameandTitleOrganizationalChart"/>
    <dgm:cxn modelId="{D148501B-A2DD-4257-BD95-CC0BB037CF5F}" type="presParOf" srcId="{ADC8CB16-3DFA-4E53-82C0-57A413848FB3}" destId="{F2C44AD3-BB51-41C0-80A2-230CC48306E8}" srcOrd="2" destOrd="0" presId="urn:microsoft.com/office/officeart/2008/layout/NameandTitleOrganizationalChart"/>
    <dgm:cxn modelId="{B0A423DD-891F-408D-B571-F6EA9EDAE90C}" type="presParOf" srcId="{ADC8CB16-3DFA-4E53-82C0-57A413848FB3}" destId="{F8E1C95F-5B1B-49D5-BED4-B9B1952295B5}" srcOrd="3" destOrd="0" presId="urn:microsoft.com/office/officeart/2008/layout/NameandTitleOrganizationalChart"/>
    <dgm:cxn modelId="{3AC581B8-62F5-44A7-9297-2C9A1D5BEEFE}" type="presParOf" srcId="{F8E1C95F-5B1B-49D5-BED4-B9B1952295B5}" destId="{9F3C794A-E344-4862-AB03-CE92C63AFBBD}" srcOrd="0" destOrd="0" presId="urn:microsoft.com/office/officeart/2008/layout/NameandTitleOrganizationalChart"/>
    <dgm:cxn modelId="{58738392-BB98-44B6-8F0D-143ECC5623AD}" type="presParOf" srcId="{9F3C794A-E344-4862-AB03-CE92C63AFBBD}" destId="{C2058AE1-8937-43DD-9E0A-3CA3FF85F6AE}" srcOrd="0" destOrd="0" presId="urn:microsoft.com/office/officeart/2008/layout/NameandTitleOrganizationalChart"/>
    <dgm:cxn modelId="{6B29A767-5098-45E3-B751-F21666CEFA29}" type="presParOf" srcId="{9F3C794A-E344-4862-AB03-CE92C63AFBBD}" destId="{74605661-97DE-4DB5-8BC6-FEFC0AF9DC3B}" srcOrd="1" destOrd="0" presId="urn:microsoft.com/office/officeart/2008/layout/NameandTitleOrganizationalChart"/>
    <dgm:cxn modelId="{909F76C3-CBA2-4C8F-9A7F-FEC55F8F4416}" type="presParOf" srcId="{9F3C794A-E344-4862-AB03-CE92C63AFBBD}" destId="{756D23A2-70B0-4247-AF9D-4FA77D6CFFE5}" srcOrd="2" destOrd="0" presId="urn:microsoft.com/office/officeart/2008/layout/NameandTitleOrganizationalChart"/>
    <dgm:cxn modelId="{16835358-52E0-4B77-BFDB-922487685F7E}" type="presParOf" srcId="{F8E1C95F-5B1B-49D5-BED4-B9B1952295B5}" destId="{7DB5C14A-1D43-4D97-88C7-069FAC0FC7E7}" srcOrd="1" destOrd="0" presId="urn:microsoft.com/office/officeart/2008/layout/NameandTitleOrganizationalChart"/>
    <dgm:cxn modelId="{3C7971F7-4CCA-447A-8ED2-51152B631E30}" type="presParOf" srcId="{7DB5C14A-1D43-4D97-88C7-069FAC0FC7E7}" destId="{017E7A6E-C1C8-46D0-9C66-04B58C9FAD84}" srcOrd="0" destOrd="0" presId="urn:microsoft.com/office/officeart/2008/layout/NameandTitleOrganizationalChart"/>
    <dgm:cxn modelId="{2E23902B-4476-40A1-B0D4-90BD5A73CAE7}" type="presParOf" srcId="{7DB5C14A-1D43-4D97-88C7-069FAC0FC7E7}" destId="{631EA7E8-5ACD-46D4-893C-7D69794081D9}" srcOrd="1" destOrd="0" presId="urn:microsoft.com/office/officeart/2008/layout/NameandTitleOrganizationalChart"/>
    <dgm:cxn modelId="{6BE69267-EAA7-41E1-98B7-04D71C2AF0C1}" type="presParOf" srcId="{631EA7E8-5ACD-46D4-893C-7D69794081D9}" destId="{99C27309-72E4-4D51-B61D-9B92440087E8}" srcOrd="0" destOrd="0" presId="urn:microsoft.com/office/officeart/2008/layout/NameandTitleOrganizationalChart"/>
    <dgm:cxn modelId="{3BD122B1-AE74-4F0A-B2D9-E04D84235BD9}" type="presParOf" srcId="{99C27309-72E4-4D51-B61D-9B92440087E8}" destId="{54AA2AB2-076A-4E2C-9858-2F911328258F}" srcOrd="0" destOrd="0" presId="urn:microsoft.com/office/officeart/2008/layout/NameandTitleOrganizationalChart"/>
    <dgm:cxn modelId="{655DE7E3-EED9-4FCE-839B-9B26A58B4556}" type="presParOf" srcId="{99C27309-72E4-4D51-B61D-9B92440087E8}" destId="{62A3B503-1F53-4C29-9926-948BB99A757C}" srcOrd="1" destOrd="0" presId="urn:microsoft.com/office/officeart/2008/layout/NameandTitleOrganizationalChart"/>
    <dgm:cxn modelId="{4580A8A1-7B12-4E10-88DA-DE6462E8D94A}" type="presParOf" srcId="{99C27309-72E4-4D51-B61D-9B92440087E8}" destId="{53FEF054-1078-40CF-B84C-1A96E5B962E0}" srcOrd="2" destOrd="0" presId="urn:microsoft.com/office/officeart/2008/layout/NameandTitleOrganizationalChart"/>
    <dgm:cxn modelId="{31C15047-5616-4ECD-927A-373515742A3D}" type="presParOf" srcId="{631EA7E8-5ACD-46D4-893C-7D69794081D9}" destId="{93276ABF-973E-4948-9F2F-84C5B28F6F0D}" srcOrd="1" destOrd="0" presId="urn:microsoft.com/office/officeart/2008/layout/NameandTitleOrganizationalChart"/>
    <dgm:cxn modelId="{30F941A7-0E4F-4096-9986-E537AA67B05B}" type="presParOf" srcId="{631EA7E8-5ACD-46D4-893C-7D69794081D9}" destId="{F3FFDD75-6BE5-46B4-ABAB-3831A8567AC6}" srcOrd="2" destOrd="0" presId="urn:microsoft.com/office/officeart/2008/layout/NameandTitleOrganizationalChart"/>
    <dgm:cxn modelId="{764E4DD5-F9AF-44E9-802D-57757CF2CD0E}" type="presParOf" srcId="{F8E1C95F-5B1B-49D5-BED4-B9B1952295B5}" destId="{3578ADBB-5469-4B9B-86AD-9F13F95E16A5}" srcOrd="2" destOrd="0" presId="urn:microsoft.com/office/officeart/2008/layout/NameandTitleOrganizationalChart"/>
    <dgm:cxn modelId="{DC0955BD-C857-4671-AD94-A5A153625634}" type="presParOf" srcId="{7BCF298E-30AF-4527-8277-5877829C598F}" destId="{03AB64F1-638E-4B74-B32D-A6A33B6302F0}"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90F622C-8314-414D-993B-E99B96014E94}" type="doc">
      <dgm:prSet loTypeId="urn:microsoft.com/office/officeart/2009/3/layout/RandomtoResultProcess" loCatId="process" qsTypeId="urn:microsoft.com/office/officeart/2005/8/quickstyle/simple1" qsCatId="simple" csTypeId="urn:microsoft.com/office/officeart/2005/8/colors/colorful4" csCatId="colorful" phldr="1"/>
      <dgm:spPr/>
    </dgm:pt>
    <dgm:pt modelId="{C8AE3ECC-F315-4A97-B278-81223387D99B}">
      <dgm:prSet phldrT="[Text]"/>
      <dgm:spPr/>
      <dgm:t>
        <a:bodyPr/>
        <a:lstStyle/>
        <a:p>
          <a:r>
            <a:rPr lang="en-US" dirty="0"/>
            <a:t>Cluster The Trips</a:t>
          </a:r>
        </a:p>
      </dgm:t>
    </dgm:pt>
    <dgm:pt modelId="{25A59136-CB4F-4F05-A6F9-DAD2EA41F395}" type="parTrans" cxnId="{6C6CA754-ABB6-417F-8EC0-8E4A71DB1472}">
      <dgm:prSet/>
      <dgm:spPr/>
      <dgm:t>
        <a:bodyPr/>
        <a:lstStyle/>
        <a:p>
          <a:endParaRPr lang="en-US"/>
        </a:p>
      </dgm:t>
    </dgm:pt>
    <dgm:pt modelId="{9B62358B-4F3A-433C-A285-642DC5A38836}" type="sibTrans" cxnId="{6C6CA754-ABB6-417F-8EC0-8E4A71DB1472}">
      <dgm:prSet/>
      <dgm:spPr/>
      <dgm:t>
        <a:bodyPr/>
        <a:lstStyle/>
        <a:p>
          <a:endParaRPr lang="en-US"/>
        </a:p>
      </dgm:t>
    </dgm:pt>
    <dgm:pt modelId="{2E77D033-B6CE-4255-B4FE-CB6947DD388A}">
      <dgm:prSet phldrT="[Text]"/>
      <dgm:spPr/>
      <dgm:t>
        <a:bodyPr/>
        <a:lstStyle/>
        <a:p>
          <a:r>
            <a:rPr lang="en-US" dirty="0"/>
            <a:t>See which Cluster has greater right shift in Fuel Mass consumption,</a:t>
          </a:r>
        </a:p>
        <a:p>
          <a:r>
            <a:rPr lang="en-US" dirty="0"/>
            <a:t>Follow up for the recommendation based on descriptive analysis with respect to Fuel Consumption.</a:t>
          </a:r>
        </a:p>
      </dgm:t>
    </dgm:pt>
    <dgm:pt modelId="{9A9ABCBD-4E16-4218-A59D-C6D5C0B1E075}" type="parTrans" cxnId="{4A6313D4-8CF6-4FE0-A6C3-94E4CB4A1A72}">
      <dgm:prSet/>
      <dgm:spPr/>
      <dgm:t>
        <a:bodyPr/>
        <a:lstStyle/>
        <a:p>
          <a:endParaRPr lang="en-US"/>
        </a:p>
      </dgm:t>
    </dgm:pt>
    <dgm:pt modelId="{01F4CB67-C080-496D-89A0-1049F7379C2D}" type="sibTrans" cxnId="{4A6313D4-8CF6-4FE0-A6C3-94E4CB4A1A72}">
      <dgm:prSet/>
      <dgm:spPr/>
      <dgm:t>
        <a:bodyPr/>
        <a:lstStyle/>
        <a:p>
          <a:endParaRPr lang="en-US"/>
        </a:p>
      </dgm:t>
    </dgm:pt>
    <dgm:pt modelId="{232EBD45-0ADC-45AC-A4E7-26F570D96721}">
      <dgm:prSet phldrT="[Text]"/>
      <dgm:spPr/>
      <dgm:t>
        <a:bodyPr/>
        <a:lstStyle/>
        <a:p>
          <a:r>
            <a:rPr lang="en-US" dirty="0"/>
            <a:t>Compare better parameters Confidence intervals, Either right/left shift based on the trip data available for each cluster and give out recommendation </a:t>
          </a:r>
        </a:p>
      </dgm:t>
    </dgm:pt>
    <dgm:pt modelId="{E1AF7BC7-FBBF-4B43-B562-190F47E2D17A}" type="parTrans" cxnId="{157446C1-9895-47E8-B318-7AD906EF1D29}">
      <dgm:prSet/>
      <dgm:spPr/>
      <dgm:t>
        <a:bodyPr/>
        <a:lstStyle/>
        <a:p>
          <a:endParaRPr lang="en-US"/>
        </a:p>
      </dgm:t>
    </dgm:pt>
    <dgm:pt modelId="{84127F46-B6D6-44C4-B846-1DED6F863C4E}" type="sibTrans" cxnId="{157446C1-9895-47E8-B318-7AD906EF1D29}">
      <dgm:prSet/>
      <dgm:spPr/>
      <dgm:t>
        <a:bodyPr/>
        <a:lstStyle/>
        <a:p>
          <a:endParaRPr lang="en-US"/>
        </a:p>
      </dgm:t>
    </dgm:pt>
    <dgm:pt modelId="{FD9C4B10-0569-4AC4-8F78-E8EB54EDE8CA}" type="pres">
      <dgm:prSet presAssocID="{290F622C-8314-414D-993B-E99B96014E94}" presName="Name0" presStyleCnt="0">
        <dgm:presLayoutVars>
          <dgm:dir/>
          <dgm:animOne val="branch"/>
          <dgm:animLvl val="lvl"/>
        </dgm:presLayoutVars>
      </dgm:prSet>
      <dgm:spPr/>
    </dgm:pt>
    <dgm:pt modelId="{C2A2D7CC-EDBB-41A9-9009-2621A0206C57}" type="pres">
      <dgm:prSet presAssocID="{C8AE3ECC-F315-4A97-B278-81223387D99B}" presName="chaos" presStyleCnt="0"/>
      <dgm:spPr/>
    </dgm:pt>
    <dgm:pt modelId="{3EFBEDAA-02EC-46F7-8822-E06B93D7BB31}" type="pres">
      <dgm:prSet presAssocID="{C8AE3ECC-F315-4A97-B278-81223387D99B}" presName="parTx1" presStyleLbl="revTx" presStyleIdx="0" presStyleCnt="2"/>
      <dgm:spPr/>
    </dgm:pt>
    <dgm:pt modelId="{2A6F9C09-7362-41CA-AB42-2746415BBD3A}" type="pres">
      <dgm:prSet presAssocID="{C8AE3ECC-F315-4A97-B278-81223387D99B}" presName="c1" presStyleLbl="node1" presStyleIdx="0" presStyleCnt="19"/>
      <dgm:spPr/>
    </dgm:pt>
    <dgm:pt modelId="{FD12A2F2-3B34-4909-ACAA-49E52603BB34}" type="pres">
      <dgm:prSet presAssocID="{C8AE3ECC-F315-4A97-B278-81223387D99B}" presName="c2" presStyleLbl="node1" presStyleIdx="1" presStyleCnt="19"/>
      <dgm:spPr/>
    </dgm:pt>
    <dgm:pt modelId="{5AEE22D6-1444-4A42-A980-80DE0E4ABE8E}" type="pres">
      <dgm:prSet presAssocID="{C8AE3ECC-F315-4A97-B278-81223387D99B}" presName="c3" presStyleLbl="node1" presStyleIdx="2" presStyleCnt="19"/>
      <dgm:spPr/>
    </dgm:pt>
    <dgm:pt modelId="{D25D2D49-1661-40ED-BDD2-05655CDA1599}" type="pres">
      <dgm:prSet presAssocID="{C8AE3ECC-F315-4A97-B278-81223387D99B}" presName="c4" presStyleLbl="node1" presStyleIdx="3" presStyleCnt="19"/>
      <dgm:spPr/>
    </dgm:pt>
    <dgm:pt modelId="{05B2A027-24ED-402F-87AA-52A21250590A}" type="pres">
      <dgm:prSet presAssocID="{C8AE3ECC-F315-4A97-B278-81223387D99B}" presName="c5" presStyleLbl="node1" presStyleIdx="4" presStyleCnt="19"/>
      <dgm:spPr/>
    </dgm:pt>
    <dgm:pt modelId="{003C0ABD-F002-4FD2-AE47-4CFC3A331E13}" type="pres">
      <dgm:prSet presAssocID="{C8AE3ECC-F315-4A97-B278-81223387D99B}" presName="c6" presStyleLbl="node1" presStyleIdx="5" presStyleCnt="19"/>
      <dgm:spPr/>
    </dgm:pt>
    <dgm:pt modelId="{67DFB861-2C91-47EB-9D4A-BAAA6E59510B}" type="pres">
      <dgm:prSet presAssocID="{C8AE3ECC-F315-4A97-B278-81223387D99B}" presName="c7" presStyleLbl="node1" presStyleIdx="6" presStyleCnt="19"/>
      <dgm:spPr/>
    </dgm:pt>
    <dgm:pt modelId="{97CC5164-6AA9-44E4-9F7C-CF162651C0CE}" type="pres">
      <dgm:prSet presAssocID="{C8AE3ECC-F315-4A97-B278-81223387D99B}" presName="c8" presStyleLbl="node1" presStyleIdx="7" presStyleCnt="19"/>
      <dgm:spPr/>
    </dgm:pt>
    <dgm:pt modelId="{688244B9-77C0-4752-BE12-1C8171B79690}" type="pres">
      <dgm:prSet presAssocID="{C8AE3ECC-F315-4A97-B278-81223387D99B}" presName="c9" presStyleLbl="node1" presStyleIdx="8" presStyleCnt="19"/>
      <dgm:spPr/>
    </dgm:pt>
    <dgm:pt modelId="{D3BFA02D-23F5-4F43-8E98-FAF42444DD3E}" type="pres">
      <dgm:prSet presAssocID="{C8AE3ECC-F315-4A97-B278-81223387D99B}" presName="c10" presStyleLbl="node1" presStyleIdx="9" presStyleCnt="19"/>
      <dgm:spPr/>
    </dgm:pt>
    <dgm:pt modelId="{F5512669-96CC-4B37-9D65-B45D300BCDF4}" type="pres">
      <dgm:prSet presAssocID="{C8AE3ECC-F315-4A97-B278-81223387D99B}" presName="c11" presStyleLbl="node1" presStyleIdx="10" presStyleCnt="19"/>
      <dgm:spPr/>
    </dgm:pt>
    <dgm:pt modelId="{12E98001-542A-4220-B1D8-4C34A4A265E0}" type="pres">
      <dgm:prSet presAssocID="{C8AE3ECC-F315-4A97-B278-81223387D99B}" presName="c12" presStyleLbl="node1" presStyleIdx="11" presStyleCnt="19"/>
      <dgm:spPr/>
    </dgm:pt>
    <dgm:pt modelId="{3968E215-0B00-4D0C-93D3-272B81BFBFF5}" type="pres">
      <dgm:prSet presAssocID="{C8AE3ECC-F315-4A97-B278-81223387D99B}" presName="c13" presStyleLbl="node1" presStyleIdx="12" presStyleCnt="19"/>
      <dgm:spPr/>
    </dgm:pt>
    <dgm:pt modelId="{49121A99-E455-4424-939C-1F005A300D8B}" type="pres">
      <dgm:prSet presAssocID="{C8AE3ECC-F315-4A97-B278-81223387D99B}" presName="c14" presStyleLbl="node1" presStyleIdx="13" presStyleCnt="19"/>
      <dgm:spPr/>
    </dgm:pt>
    <dgm:pt modelId="{776163AD-DFBA-48BB-BCEF-1B4676B7475F}" type="pres">
      <dgm:prSet presAssocID="{C8AE3ECC-F315-4A97-B278-81223387D99B}" presName="c15" presStyleLbl="node1" presStyleIdx="14" presStyleCnt="19"/>
      <dgm:spPr/>
    </dgm:pt>
    <dgm:pt modelId="{D7182C4E-90E8-42AC-9FFB-6B5A1282F99F}" type="pres">
      <dgm:prSet presAssocID="{C8AE3ECC-F315-4A97-B278-81223387D99B}" presName="c16" presStyleLbl="node1" presStyleIdx="15" presStyleCnt="19"/>
      <dgm:spPr/>
    </dgm:pt>
    <dgm:pt modelId="{15436BB5-EBA4-464A-B5BC-6BE816BC984D}" type="pres">
      <dgm:prSet presAssocID="{C8AE3ECC-F315-4A97-B278-81223387D99B}" presName="c17" presStyleLbl="node1" presStyleIdx="16" presStyleCnt="19"/>
      <dgm:spPr/>
    </dgm:pt>
    <dgm:pt modelId="{E2AA0465-7FEB-4AB7-86E2-A949A16253C9}" type="pres">
      <dgm:prSet presAssocID="{C8AE3ECC-F315-4A97-B278-81223387D99B}" presName="c18" presStyleLbl="node1" presStyleIdx="17" presStyleCnt="19"/>
      <dgm:spPr/>
    </dgm:pt>
    <dgm:pt modelId="{36472988-62DF-4310-8E75-ED645539F2FD}" type="pres">
      <dgm:prSet presAssocID="{9B62358B-4F3A-433C-A285-642DC5A38836}" presName="chevronComposite1" presStyleCnt="0"/>
      <dgm:spPr/>
    </dgm:pt>
    <dgm:pt modelId="{03197B2A-99D9-46CF-80AB-0D8149E2B9C4}" type="pres">
      <dgm:prSet presAssocID="{9B62358B-4F3A-433C-A285-642DC5A38836}" presName="chevron1" presStyleLbl="sibTrans2D1" presStyleIdx="0" presStyleCnt="2"/>
      <dgm:spPr/>
    </dgm:pt>
    <dgm:pt modelId="{110C29AA-6B50-41D4-84C5-373FA4F62997}" type="pres">
      <dgm:prSet presAssocID="{9B62358B-4F3A-433C-A285-642DC5A38836}" presName="spChevron1" presStyleCnt="0"/>
      <dgm:spPr/>
    </dgm:pt>
    <dgm:pt modelId="{EDBD0A4B-D917-4E76-9162-5CF402103117}" type="pres">
      <dgm:prSet presAssocID="{2E77D033-B6CE-4255-B4FE-CB6947DD388A}" presName="middle" presStyleCnt="0"/>
      <dgm:spPr/>
    </dgm:pt>
    <dgm:pt modelId="{29F34BEC-6523-4782-AC31-4813FC4AF0DC}" type="pres">
      <dgm:prSet presAssocID="{2E77D033-B6CE-4255-B4FE-CB6947DD388A}" presName="parTxMid" presStyleLbl="revTx" presStyleIdx="1" presStyleCnt="2"/>
      <dgm:spPr/>
    </dgm:pt>
    <dgm:pt modelId="{D19BF76E-C14D-4D60-90B0-8219814053D8}" type="pres">
      <dgm:prSet presAssocID="{2E77D033-B6CE-4255-B4FE-CB6947DD388A}" presName="spMid" presStyleCnt="0"/>
      <dgm:spPr/>
    </dgm:pt>
    <dgm:pt modelId="{B8082F59-E9DD-4710-A6B8-5E49E5F787C1}" type="pres">
      <dgm:prSet presAssocID="{01F4CB67-C080-496D-89A0-1049F7379C2D}" presName="chevronComposite1" presStyleCnt="0"/>
      <dgm:spPr/>
    </dgm:pt>
    <dgm:pt modelId="{683DA23D-21D2-4E8F-8D56-CB3692594DAB}" type="pres">
      <dgm:prSet presAssocID="{01F4CB67-C080-496D-89A0-1049F7379C2D}" presName="chevron1" presStyleLbl="sibTrans2D1" presStyleIdx="1" presStyleCnt="2"/>
      <dgm:spPr/>
    </dgm:pt>
    <dgm:pt modelId="{9D9E34ED-3313-427D-9F2A-5BBAC9D0AC60}" type="pres">
      <dgm:prSet presAssocID="{01F4CB67-C080-496D-89A0-1049F7379C2D}" presName="spChevron1" presStyleCnt="0"/>
      <dgm:spPr/>
    </dgm:pt>
    <dgm:pt modelId="{1C4DEC33-87CD-46A4-9555-5B8508EC4508}" type="pres">
      <dgm:prSet presAssocID="{232EBD45-0ADC-45AC-A4E7-26F570D96721}" presName="last" presStyleCnt="0"/>
      <dgm:spPr/>
    </dgm:pt>
    <dgm:pt modelId="{33BE62FD-EB67-409A-9756-A1F2E3990BC3}" type="pres">
      <dgm:prSet presAssocID="{232EBD45-0ADC-45AC-A4E7-26F570D96721}" presName="circleTx" presStyleLbl="node1" presStyleIdx="18" presStyleCnt="19"/>
      <dgm:spPr/>
    </dgm:pt>
    <dgm:pt modelId="{F32C995C-A6B1-42FE-9F3B-017DCEA0DEC0}" type="pres">
      <dgm:prSet presAssocID="{232EBD45-0ADC-45AC-A4E7-26F570D96721}" presName="spN" presStyleCnt="0"/>
      <dgm:spPr/>
    </dgm:pt>
  </dgm:ptLst>
  <dgm:cxnLst>
    <dgm:cxn modelId="{BB42191E-6C6A-44FF-9D49-7C5812B479DC}" type="presOf" srcId="{290F622C-8314-414D-993B-E99B96014E94}" destId="{FD9C4B10-0569-4AC4-8F78-E8EB54EDE8CA}" srcOrd="0" destOrd="0" presId="urn:microsoft.com/office/officeart/2009/3/layout/RandomtoResultProcess"/>
    <dgm:cxn modelId="{567D0E53-DDEB-4026-A44D-15073E59146E}" type="presOf" srcId="{C8AE3ECC-F315-4A97-B278-81223387D99B}" destId="{3EFBEDAA-02EC-46F7-8822-E06B93D7BB31}" srcOrd="0" destOrd="0" presId="urn:microsoft.com/office/officeart/2009/3/layout/RandomtoResultProcess"/>
    <dgm:cxn modelId="{6C6CA754-ABB6-417F-8EC0-8E4A71DB1472}" srcId="{290F622C-8314-414D-993B-E99B96014E94}" destId="{C8AE3ECC-F315-4A97-B278-81223387D99B}" srcOrd="0" destOrd="0" parTransId="{25A59136-CB4F-4F05-A6F9-DAD2EA41F395}" sibTransId="{9B62358B-4F3A-433C-A285-642DC5A38836}"/>
    <dgm:cxn modelId="{66953383-13C1-404A-8300-450B1C3581D7}" type="presOf" srcId="{2E77D033-B6CE-4255-B4FE-CB6947DD388A}" destId="{29F34BEC-6523-4782-AC31-4813FC4AF0DC}" srcOrd="0" destOrd="0" presId="urn:microsoft.com/office/officeart/2009/3/layout/RandomtoResultProcess"/>
    <dgm:cxn modelId="{DEB2AD8A-D9BA-4E01-846B-42343C311E32}" type="presOf" srcId="{232EBD45-0ADC-45AC-A4E7-26F570D96721}" destId="{33BE62FD-EB67-409A-9756-A1F2E3990BC3}" srcOrd="0" destOrd="0" presId="urn:microsoft.com/office/officeart/2009/3/layout/RandomtoResultProcess"/>
    <dgm:cxn modelId="{157446C1-9895-47E8-B318-7AD906EF1D29}" srcId="{290F622C-8314-414D-993B-E99B96014E94}" destId="{232EBD45-0ADC-45AC-A4E7-26F570D96721}" srcOrd="2" destOrd="0" parTransId="{E1AF7BC7-FBBF-4B43-B562-190F47E2D17A}" sibTransId="{84127F46-B6D6-44C4-B846-1DED6F863C4E}"/>
    <dgm:cxn modelId="{4A6313D4-8CF6-4FE0-A6C3-94E4CB4A1A72}" srcId="{290F622C-8314-414D-993B-E99B96014E94}" destId="{2E77D033-B6CE-4255-B4FE-CB6947DD388A}" srcOrd="1" destOrd="0" parTransId="{9A9ABCBD-4E16-4218-A59D-C6D5C0B1E075}" sibTransId="{01F4CB67-C080-496D-89A0-1049F7379C2D}"/>
    <dgm:cxn modelId="{CDF9E497-F759-4937-83BC-E3554D8B5D42}" type="presParOf" srcId="{FD9C4B10-0569-4AC4-8F78-E8EB54EDE8CA}" destId="{C2A2D7CC-EDBB-41A9-9009-2621A0206C57}" srcOrd="0" destOrd="0" presId="urn:microsoft.com/office/officeart/2009/3/layout/RandomtoResultProcess"/>
    <dgm:cxn modelId="{780D7129-CF8D-4C73-8216-041A5E3CBBC1}" type="presParOf" srcId="{C2A2D7CC-EDBB-41A9-9009-2621A0206C57}" destId="{3EFBEDAA-02EC-46F7-8822-E06B93D7BB31}" srcOrd="0" destOrd="0" presId="urn:microsoft.com/office/officeart/2009/3/layout/RandomtoResultProcess"/>
    <dgm:cxn modelId="{EA9CB7B2-4AEE-450C-8A6F-DF50D4794664}" type="presParOf" srcId="{C2A2D7CC-EDBB-41A9-9009-2621A0206C57}" destId="{2A6F9C09-7362-41CA-AB42-2746415BBD3A}" srcOrd="1" destOrd="0" presId="urn:microsoft.com/office/officeart/2009/3/layout/RandomtoResultProcess"/>
    <dgm:cxn modelId="{5F26C1AA-AAFA-473D-9A79-E930A6ADFBB6}" type="presParOf" srcId="{C2A2D7CC-EDBB-41A9-9009-2621A0206C57}" destId="{FD12A2F2-3B34-4909-ACAA-49E52603BB34}" srcOrd="2" destOrd="0" presId="urn:microsoft.com/office/officeart/2009/3/layout/RandomtoResultProcess"/>
    <dgm:cxn modelId="{7FDC0DB3-744C-4762-B145-E81AB6639D55}" type="presParOf" srcId="{C2A2D7CC-EDBB-41A9-9009-2621A0206C57}" destId="{5AEE22D6-1444-4A42-A980-80DE0E4ABE8E}" srcOrd="3" destOrd="0" presId="urn:microsoft.com/office/officeart/2009/3/layout/RandomtoResultProcess"/>
    <dgm:cxn modelId="{C90731C4-7CFB-4429-965A-3A7D191FDCF2}" type="presParOf" srcId="{C2A2D7CC-EDBB-41A9-9009-2621A0206C57}" destId="{D25D2D49-1661-40ED-BDD2-05655CDA1599}" srcOrd="4" destOrd="0" presId="urn:microsoft.com/office/officeart/2009/3/layout/RandomtoResultProcess"/>
    <dgm:cxn modelId="{4949C0D5-1750-4C2A-843F-8625BA794759}" type="presParOf" srcId="{C2A2D7CC-EDBB-41A9-9009-2621A0206C57}" destId="{05B2A027-24ED-402F-87AA-52A21250590A}" srcOrd="5" destOrd="0" presId="urn:microsoft.com/office/officeart/2009/3/layout/RandomtoResultProcess"/>
    <dgm:cxn modelId="{92857F50-E312-4803-B148-44E0C1273CA0}" type="presParOf" srcId="{C2A2D7CC-EDBB-41A9-9009-2621A0206C57}" destId="{003C0ABD-F002-4FD2-AE47-4CFC3A331E13}" srcOrd="6" destOrd="0" presId="urn:microsoft.com/office/officeart/2009/3/layout/RandomtoResultProcess"/>
    <dgm:cxn modelId="{64B21A5D-A190-4080-8DE4-FF21FA5E0573}" type="presParOf" srcId="{C2A2D7CC-EDBB-41A9-9009-2621A0206C57}" destId="{67DFB861-2C91-47EB-9D4A-BAAA6E59510B}" srcOrd="7" destOrd="0" presId="urn:microsoft.com/office/officeart/2009/3/layout/RandomtoResultProcess"/>
    <dgm:cxn modelId="{68A43373-D1F6-457F-880A-D2D5BBEED1DA}" type="presParOf" srcId="{C2A2D7CC-EDBB-41A9-9009-2621A0206C57}" destId="{97CC5164-6AA9-44E4-9F7C-CF162651C0CE}" srcOrd="8" destOrd="0" presId="urn:microsoft.com/office/officeart/2009/3/layout/RandomtoResultProcess"/>
    <dgm:cxn modelId="{6E8288A4-56D7-402A-A443-EF05E6FA75BE}" type="presParOf" srcId="{C2A2D7CC-EDBB-41A9-9009-2621A0206C57}" destId="{688244B9-77C0-4752-BE12-1C8171B79690}" srcOrd="9" destOrd="0" presId="urn:microsoft.com/office/officeart/2009/3/layout/RandomtoResultProcess"/>
    <dgm:cxn modelId="{3A3AE968-8FD3-4D36-898A-B59F33C31EE5}" type="presParOf" srcId="{C2A2D7CC-EDBB-41A9-9009-2621A0206C57}" destId="{D3BFA02D-23F5-4F43-8E98-FAF42444DD3E}" srcOrd="10" destOrd="0" presId="urn:microsoft.com/office/officeart/2009/3/layout/RandomtoResultProcess"/>
    <dgm:cxn modelId="{A69926A2-F2F6-4387-B32F-328C971878CD}" type="presParOf" srcId="{C2A2D7CC-EDBB-41A9-9009-2621A0206C57}" destId="{F5512669-96CC-4B37-9D65-B45D300BCDF4}" srcOrd="11" destOrd="0" presId="urn:microsoft.com/office/officeart/2009/3/layout/RandomtoResultProcess"/>
    <dgm:cxn modelId="{92EF5833-449C-4041-AE0D-34167842DAF6}" type="presParOf" srcId="{C2A2D7CC-EDBB-41A9-9009-2621A0206C57}" destId="{12E98001-542A-4220-B1D8-4C34A4A265E0}" srcOrd="12" destOrd="0" presId="urn:microsoft.com/office/officeart/2009/3/layout/RandomtoResultProcess"/>
    <dgm:cxn modelId="{482104CD-08AF-480B-B451-C86601A8DE83}" type="presParOf" srcId="{C2A2D7CC-EDBB-41A9-9009-2621A0206C57}" destId="{3968E215-0B00-4D0C-93D3-272B81BFBFF5}" srcOrd="13" destOrd="0" presId="urn:microsoft.com/office/officeart/2009/3/layout/RandomtoResultProcess"/>
    <dgm:cxn modelId="{795AD41F-C8E6-4E6D-8EB2-968A0DB5667F}" type="presParOf" srcId="{C2A2D7CC-EDBB-41A9-9009-2621A0206C57}" destId="{49121A99-E455-4424-939C-1F005A300D8B}" srcOrd="14" destOrd="0" presId="urn:microsoft.com/office/officeart/2009/3/layout/RandomtoResultProcess"/>
    <dgm:cxn modelId="{88129301-79F3-4047-B722-B298179441A9}" type="presParOf" srcId="{C2A2D7CC-EDBB-41A9-9009-2621A0206C57}" destId="{776163AD-DFBA-48BB-BCEF-1B4676B7475F}" srcOrd="15" destOrd="0" presId="urn:microsoft.com/office/officeart/2009/3/layout/RandomtoResultProcess"/>
    <dgm:cxn modelId="{6EA12B77-C173-4341-8BBE-D75DA2C7B2DD}" type="presParOf" srcId="{C2A2D7CC-EDBB-41A9-9009-2621A0206C57}" destId="{D7182C4E-90E8-42AC-9FFB-6B5A1282F99F}" srcOrd="16" destOrd="0" presId="urn:microsoft.com/office/officeart/2009/3/layout/RandomtoResultProcess"/>
    <dgm:cxn modelId="{77F9A811-E1A7-4898-8FD2-7A80D28A5CE2}" type="presParOf" srcId="{C2A2D7CC-EDBB-41A9-9009-2621A0206C57}" destId="{15436BB5-EBA4-464A-B5BC-6BE816BC984D}" srcOrd="17" destOrd="0" presId="urn:microsoft.com/office/officeart/2009/3/layout/RandomtoResultProcess"/>
    <dgm:cxn modelId="{10553C08-0EBB-4CCC-B148-AF7CFC023689}" type="presParOf" srcId="{C2A2D7CC-EDBB-41A9-9009-2621A0206C57}" destId="{E2AA0465-7FEB-4AB7-86E2-A949A16253C9}" srcOrd="18" destOrd="0" presId="urn:microsoft.com/office/officeart/2009/3/layout/RandomtoResultProcess"/>
    <dgm:cxn modelId="{2498C7CD-62E6-40B5-BE67-4440A148DABE}" type="presParOf" srcId="{FD9C4B10-0569-4AC4-8F78-E8EB54EDE8CA}" destId="{36472988-62DF-4310-8E75-ED645539F2FD}" srcOrd="1" destOrd="0" presId="urn:microsoft.com/office/officeart/2009/3/layout/RandomtoResultProcess"/>
    <dgm:cxn modelId="{1EE12398-0776-439D-B204-94E505318C06}" type="presParOf" srcId="{36472988-62DF-4310-8E75-ED645539F2FD}" destId="{03197B2A-99D9-46CF-80AB-0D8149E2B9C4}" srcOrd="0" destOrd="0" presId="urn:microsoft.com/office/officeart/2009/3/layout/RandomtoResultProcess"/>
    <dgm:cxn modelId="{3D1E29D4-1B95-4ECD-B0FB-E8B8C7C647A3}" type="presParOf" srcId="{36472988-62DF-4310-8E75-ED645539F2FD}" destId="{110C29AA-6B50-41D4-84C5-373FA4F62997}" srcOrd="1" destOrd="0" presId="urn:microsoft.com/office/officeart/2009/3/layout/RandomtoResultProcess"/>
    <dgm:cxn modelId="{3FE6B38C-8679-419C-9411-454C05123855}" type="presParOf" srcId="{FD9C4B10-0569-4AC4-8F78-E8EB54EDE8CA}" destId="{EDBD0A4B-D917-4E76-9162-5CF402103117}" srcOrd="2" destOrd="0" presId="urn:microsoft.com/office/officeart/2009/3/layout/RandomtoResultProcess"/>
    <dgm:cxn modelId="{BBD439CA-2144-4F3E-A957-721F876219E9}" type="presParOf" srcId="{EDBD0A4B-D917-4E76-9162-5CF402103117}" destId="{29F34BEC-6523-4782-AC31-4813FC4AF0DC}" srcOrd="0" destOrd="0" presId="urn:microsoft.com/office/officeart/2009/3/layout/RandomtoResultProcess"/>
    <dgm:cxn modelId="{2E105142-FC16-469C-8F1E-C898E6D85C58}" type="presParOf" srcId="{EDBD0A4B-D917-4E76-9162-5CF402103117}" destId="{D19BF76E-C14D-4D60-90B0-8219814053D8}" srcOrd="1" destOrd="0" presId="urn:microsoft.com/office/officeart/2009/3/layout/RandomtoResultProcess"/>
    <dgm:cxn modelId="{58CF24E7-42E2-4247-97AD-784988FEC4ED}" type="presParOf" srcId="{FD9C4B10-0569-4AC4-8F78-E8EB54EDE8CA}" destId="{B8082F59-E9DD-4710-A6B8-5E49E5F787C1}" srcOrd="3" destOrd="0" presId="urn:microsoft.com/office/officeart/2009/3/layout/RandomtoResultProcess"/>
    <dgm:cxn modelId="{E48833DB-2525-446D-BAD4-5847AF002317}" type="presParOf" srcId="{B8082F59-E9DD-4710-A6B8-5E49E5F787C1}" destId="{683DA23D-21D2-4E8F-8D56-CB3692594DAB}" srcOrd="0" destOrd="0" presId="urn:microsoft.com/office/officeart/2009/3/layout/RandomtoResultProcess"/>
    <dgm:cxn modelId="{9E70BE93-7204-4564-BBB8-F1858DB78569}" type="presParOf" srcId="{B8082F59-E9DD-4710-A6B8-5E49E5F787C1}" destId="{9D9E34ED-3313-427D-9F2A-5BBAC9D0AC60}" srcOrd="1" destOrd="0" presId="urn:microsoft.com/office/officeart/2009/3/layout/RandomtoResultProcess"/>
    <dgm:cxn modelId="{75EDB584-2D42-489C-B5F1-C5103EB9C9BE}" type="presParOf" srcId="{FD9C4B10-0569-4AC4-8F78-E8EB54EDE8CA}" destId="{1C4DEC33-87CD-46A4-9555-5B8508EC4508}" srcOrd="4" destOrd="0" presId="urn:microsoft.com/office/officeart/2009/3/layout/RandomtoResultProcess"/>
    <dgm:cxn modelId="{55989625-3FAF-4A71-8943-E5AD4905F819}" type="presParOf" srcId="{1C4DEC33-87CD-46A4-9555-5B8508EC4508}" destId="{33BE62FD-EB67-409A-9756-A1F2E3990BC3}" srcOrd="0" destOrd="0" presId="urn:microsoft.com/office/officeart/2009/3/layout/RandomtoResultProcess"/>
    <dgm:cxn modelId="{60995022-BDAB-4631-ADB9-9193D73EF287}" type="presParOf" srcId="{1C4DEC33-87CD-46A4-9555-5B8508EC4508}" destId="{F32C995C-A6B1-42FE-9F3B-017DCEA0DEC0}"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E7A6E-C1C8-46D0-9C66-04B58C9FAD84}">
      <dsp:nvSpPr>
        <dsp:cNvPr id="0" name=""/>
        <dsp:cNvSpPr/>
      </dsp:nvSpPr>
      <dsp:spPr>
        <a:xfrm>
          <a:off x="6096831" y="3003171"/>
          <a:ext cx="91440" cy="672650"/>
        </a:xfrm>
        <a:custGeom>
          <a:avLst/>
          <a:gdLst/>
          <a:ahLst/>
          <a:cxnLst/>
          <a:rect l="0" t="0" r="0" b="0"/>
          <a:pathLst>
            <a:path>
              <a:moveTo>
                <a:pt x="45720" y="0"/>
              </a:moveTo>
              <a:lnTo>
                <a:pt x="45720" y="67265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C44AD3-BB51-41C0-80A2-230CC48306E8}">
      <dsp:nvSpPr>
        <dsp:cNvPr id="0" name=""/>
        <dsp:cNvSpPr/>
      </dsp:nvSpPr>
      <dsp:spPr>
        <a:xfrm>
          <a:off x="4634197" y="1166316"/>
          <a:ext cx="1508354" cy="672650"/>
        </a:xfrm>
        <a:custGeom>
          <a:avLst/>
          <a:gdLst/>
          <a:ahLst/>
          <a:cxnLst/>
          <a:rect l="0" t="0" r="0" b="0"/>
          <a:pathLst>
            <a:path>
              <a:moveTo>
                <a:pt x="0" y="0"/>
              </a:moveTo>
              <a:lnTo>
                <a:pt x="0" y="401003"/>
              </a:lnTo>
              <a:lnTo>
                <a:pt x="1508354" y="401003"/>
              </a:lnTo>
              <a:lnTo>
                <a:pt x="1508354" y="67265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32564E-AF1E-4EDE-91B0-AE4BF77D2D2C}">
      <dsp:nvSpPr>
        <dsp:cNvPr id="0" name=""/>
        <dsp:cNvSpPr/>
      </dsp:nvSpPr>
      <dsp:spPr>
        <a:xfrm>
          <a:off x="3080122" y="3003171"/>
          <a:ext cx="91440" cy="672650"/>
        </a:xfrm>
        <a:custGeom>
          <a:avLst/>
          <a:gdLst/>
          <a:ahLst/>
          <a:cxnLst/>
          <a:rect l="0" t="0" r="0" b="0"/>
          <a:pathLst>
            <a:path>
              <a:moveTo>
                <a:pt x="45720" y="0"/>
              </a:moveTo>
              <a:lnTo>
                <a:pt x="45720" y="67265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20284C-08A3-4F50-9C36-A5F2A896AFB0}">
      <dsp:nvSpPr>
        <dsp:cNvPr id="0" name=""/>
        <dsp:cNvSpPr/>
      </dsp:nvSpPr>
      <dsp:spPr>
        <a:xfrm>
          <a:off x="3125842" y="1166316"/>
          <a:ext cx="1508354" cy="672650"/>
        </a:xfrm>
        <a:custGeom>
          <a:avLst/>
          <a:gdLst/>
          <a:ahLst/>
          <a:cxnLst/>
          <a:rect l="0" t="0" r="0" b="0"/>
          <a:pathLst>
            <a:path>
              <a:moveTo>
                <a:pt x="1508354" y="0"/>
              </a:moveTo>
              <a:lnTo>
                <a:pt x="1508354" y="401003"/>
              </a:lnTo>
              <a:lnTo>
                <a:pt x="0" y="401003"/>
              </a:lnTo>
              <a:lnTo>
                <a:pt x="0" y="67265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865559-A2A3-45AE-A592-A29E1AE331E6}">
      <dsp:nvSpPr>
        <dsp:cNvPr id="0" name=""/>
        <dsp:cNvSpPr/>
      </dsp:nvSpPr>
      <dsp:spPr>
        <a:xfrm>
          <a:off x="3509918" y="2113"/>
          <a:ext cx="2248557" cy="11642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64282" numCol="1" spcCol="1270" anchor="ctr" anchorCtr="0">
          <a:noAutofit/>
        </a:bodyPr>
        <a:lstStyle/>
        <a:p>
          <a:pPr marL="0" lvl="0" indent="0" algn="ctr" defTabSz="889000">
            <a:lnSpc>
              <a:spcPct val="90000"/>
            </a:lnSpc>
            <a:spcBef>
              <a:spcPct val="0"/>
            </a:spcBef>
            <a:spcAft>
              <a:spcPct val="35000"/>
            </a:spcAft>
            <a:buNone/>
          </a:pPr>
          <a:r>
            <a:rPr lang="en-US" sz="2000" kern="1200" dirty="0"/>
            <a:t>Team</a:t>
          </a:r>
        </a:p>
      </dsp:txBody>
      <dsp:txXfrm>
        <a:off x="3509918" y="2113"/>
        <a:ext cx="2248557" cy="1164203"/>
      </dsp:txXfrm>
    </dsp:sp>
    <dsp:sp modelId="{E6C506B3-148A-4F48-9EB9-96FB7DF9A462}">
      <dsp:nvSpPr>
        <dsp:cNvPr id="0" name=""/>
        <dsp:cNvSpPr/>
      </dsp:nvSpPr>
      <dsp:spPr>
        <a:xfrm>
          <a:off x="3959629" y="907604"/>
          <a:ext cx="2023702" cy="388067"/>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40" tIns="16510" rIns="66040" bIns="16510" numCol="1" spcCol="1270" anchor="ctr" anchorCtr="0">
          <a:noAutofit/>
        </a:bodyPr>
        <a:lstStyle/>
        <a:p>
          <a:pPr marL="0" lvl="0" indent="0" algn="r" defTabSz="1155700">
            <a:lnSpc>
              <a:spcPct val="90000"/>
            </a:lnSpc>
            <a:spcBef>
              <a:spcPct val="0"/>
            </a:spcBef>
            <a:spcAft>
              <a:spcPct val="35000"/>
            </a:spcAft>
            <a:buNone/>
          </a:pPr>
          <a:endParaRPr lang="en-US" sz="2600" kern="1200" dirty="0"/>
        </a:p>
      </dsp:txBody>
      <dsp:txXfrm>
        <a:off x="3959629" y="907604"/>
        <a:ext cx="2023702" cy="388067"/>
      </dsp:txXfrm>
    </dsp:sp>
    <dsp:sp modelId="{C8B774C3-0381-42D7-B7CF-F28A30F415E4}">
      <dsp:nvSpPr>
        <dsp:cNvPr id="0" name=""/>
        <dsp:cNvSpPr/>
      </dsp:nvSpPr>
      <dsp:spPr>
        <a:xfrm>
          <a:off x="2001563" y="1838967"/>
          <a:ext cx="2248557" cy="11642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64282" numCol="1" spcCol="1270" anchor="ctr" anchorCtr="0">
          <a:noAutofit/>
        </a:bodyPr>
        <a:lstStyle/>
        <a:p>
          <a:pPr marL="0" lvl="0" indent="0" algn="ctr" defTabSz="800100">
            <a:lnSpc>
              <a:spcPct val="90000"/>
            </a:lnSpc>
            <a:spcBef>
              <a:spcPct val="0"/>
            </a:spcBef>
            <a:spcAft>
              <a:spcPct val="35000"/>
            </a:spcAft>
            <a:buNone/>
          </a:pPr>
          <a:r>
            <a:rPr lang="en-US" sz="1800" kern="1200" dirty="0"/>
            <a:t>Descriptive Analysis</a:t>
          </a:r>
        </a:p>
      </dsp:txBody>
      <dsp:txXfrm>
        <a:off x="2001563" y="1838967"/>
        <a:ext cx="2248557" cy="1164203"/>
      </dsp:txXfrm>
    </dsp:sp>
    <dsp:sp modelId="{AE138432-B174-4C91-941A-917DEC8FD565}">
      <dsp:nvSpPr>
        <dsp:cNvPr id="0" name=""/>
        <dsp:cNvSpPr/>
      </dsp:nvSpPr>
      <dsp:spPr>
        <a:xfrm>
          <a:off x="2451275" y="2744459"/>
          <a:ext cx="2023702" cy="388067"/>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Creating Descriptive analysis of each column</a:t>
          </a:r>
        </a:p>
      </dsp:txBody>
      <dsp:txXfrm>
        <a:off x="2451275" y="2744459"/>
        <a:ext cx="2023702" cy="388067"/>
      </dsp:txXfrm>
    </dsp:sp>
    <dsp:sp modelId="{5DB59D2C-A13C-4703-B4DB-0F7F6C333DB0}">
      <dsp:nvSpPr>
        <dsp:cNvPr id="0" name=""/>
        <dsp:cNvSpPr/>
      </dsp:nvSpPr>
      <dsp:spPr>
        <a:xfrm>
          <a:off x="2001563" y="3675822"/>
          <a:ext cx="2248557" cy="11642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64282" numCol="1" spcCol="1270" anchor="ctr" anchorCtr="0">
          <a:noAutofit/>
        </a:bodyPr>
        <a:lstStyle/>
        <a:p>
          <a:pPr marL="0" lvl="0" indent="0" algn="ctr" defTabSz="889000">
            <a:lnSpc>
              <a:spcPct val="90000"/>
            </a:lnSpc>
            <a:spcBef>
              <a:spcPct val="0"/>
            </a:spcBef>
            <a:spcAft>
              <a:spcPct val="35000"/>
            </a:spcAft>
            <a:buNone/>
          </a:pPr>
          <a:r>
            <a:rPr lang="en-US" sz="2000" kern="1200" dirty="0"/>
            <a:t>Solution Building</a:t>
          </a:r>
        </a:p>
      </dsp:txBody>
      <dsp:txXfrm>
        <a:off x="2001563" y="3675822"/>
        <a:ext cx="2248557" cy="1164203"/>
      </dsp:txXfrm>
    </dsp:sp>
    <dsp:sp modelId="{C7ED6E58-A2C4-43B5-B69E-FA8E6ECFB805}">
      <dsp:nvSpPr>
        <dsp:cNvPr id="0" name=""/>
        <dsp:cNvSpPr/>
      </dsp:nvSpPr>
      <dsp:spPr>
        <a:xfrm>
          <a:off x="2451275" y="4581314"/>
          <a:ext cx="2023702" cy="388067"/>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US" sz="1300" kern="1200" dirty="0"/>
            <a:t>Solution using clusters</a:t>
          </a:r>
        </a:p>
      </dsp:txBody>
      <dsp:txXfrm>
        <a:off x="2451275" y="4581314"/>
        <a:ext cx="2023702" cy="388067"/>
      </dsp:txXfrm>
    </dsp:sp>
    <dsp:sp modelId="{C2058AE1-8937-43DD-9E0A-3CA3FF85F6AE}">
      <dsp:nvSpPr>
        <dsp:cNvPr id="0" name=""/>
        <dsp:cNvSpPr/>
      </dsp:nvSpPr>
      <dsp:spPr>
        <a:xfrm>
          <a:off x="5018272" y="1838967"/>
          <a:ext cx="2248557" cy="11642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64282" numCol="1" spcCol="1270" anchor="ctr" anchorCtr="0">
          <a:noAutofit/>
        </a:bodyPr>
        <a:lstStyle/>
        <a:p>
          <a:pPr marL="0" lvl="0" indent="0" algn="ctr" defTabSz="800100">
            <a:lnSpc>
              <a:spcPct val="90000"/>
            </a:lnSpc>
            <a:spcBef>
              <a:spcPct val="0"/>
            </a:spcBef>
            <a:spcAft>
              <a:spcPct val="35000"/>
            </a:spcAft>
            <a:buNone/>
          </a:pPr>
          <a:r>
            <a:rPr lang="en-US" sz="1800" kern="1200" dirty="0"/>
            <a:t>Creation of Label  Column: Fuel Mass Consumption </a:t>
          </a:r>
        </a:p>
      </dsp:txBody>
      <dsp:txXfrm>
        <a:off x="5018272" y="1838967"/>
        <a:ext cx="2248557" cy="1164203"/>
      </dsp:txXfrm>
    </dsp:sp>
    <dsp:sp modelId="{74605661-97DE-4DB5-8BC6-FEFC0AF9DC3B}">
      <dsp:nvSpPr>
        <dsp:cNvPr id="0" name=""/>
        <dsp:cNvSpPr/>
      </dsp:nvSpPr>
      <dsp:spPr>
        <a:xfrm>
          <a:off x="5467984" y="2744459"/>
          <a:ext cx="2023702" cy="388067"/>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US" sz="1300" kern="1200" dirty="0"/>
            <a:t>Creation of label column</a:t>
          </a:r>
        </a:p>
      </dsp:txBody>
      <dsp:txXfrm>
        <a:off x="5467984" y="2744459"/>
        <a:ext cx="2023702" cy="388067"/>
      </dsp:txXfrm>
    </dsp:sp>
    <dsp:sp modelId="{54AA2AB2-076A-4E2C-9858-2F911328258F}">
      <dsp:nvSpPr>
        <dsp:cNvPr id="0" name=""/>
        <dsp:cNvSpPr/>
      </dsp:nvSpPr>
      <dsp:spPr>
        <a:xfrm>
          <a:off x="5018272" y="3675822"/>
          <a:ext cx="2248557" cy="116420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64282" numCol="1" spcCol="1270" anchor="ctr" anchorCtr="0">
          <a:noAutofit/>
        </a:bodyPr>
        <a:lstStyle/>
        <a:p>
          <a:pPr marL="0" lvl="0" indent="0" algn="ctr" defTabSz="889000">
            <a:lnSpc>
              <a:spcPct val="90000"/>
            </a:lnSpc>
            <a:spcBef>
              <a:spcPct val="0"/>
            </a:spcBef>
            <a:spcAft>
              <a:spcPct val="35000"/>
            </a:spcAft>
            <a:buNone/>
          </a:pPr>
          <a:r>
            <a:rPr lang="en-US" sz="2000" kern="1200" dirty="0"/>
            <a:t>Check of Columns</a:t>
          </a:r>
        </a:p>
      </dsp:txBody>
      <dsp:txXfrm>
        <a:off x="5018272" y="3675822"/>
        <a:ext cx="2248557" cy="1164203"/>
      </dsp:txXfrm>
    </dsp:sp>
    <dsp:sp modelId="{62A3B503-1F53-4C29-9926-948BB99A757C}">
      <dsp:nvSpPr>
        <dsp:cNvPr id="0" name=""/>
        <dsp:cNvSpPr/>
      </dsp:nvSpPr>
      <dsp:spPr>
        <a:xfrm>
          <a:off x="5467984" y="4581314"/>
          <a:ext cx="2023702" cy="388067"/>
        </a:xfrm>
        <a:prstGeom prst="rect">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n-US" sz="1300" kern="1200" dirty="0"/>
            <a:t>Are columns following the analysis Expected</a:t>
          </a:r>
        </a:p>
      </dsp:txBody>
      <dsp:txXfrm>
        <a:off x="5467984" y="4581314"/>
        <a:ext cx="2023702" cy="3880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BEDAA-02EC-46F7-8822-E06B93D7BB31}">
      <dsp:nvSpPr>
        <dsp:cNvPr id="0" name=""/>
        <dsp:cNvSpPr/>
      </dsp:nvSpPr>
      <dsp:spPr>
        <a:xfrm>
          <a:off x="203127" y="1394161"/>
          <a:ext cx="2975686" cy="980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Cluster The Trips</a:t>
          </a:r>
        </a:p>
      </dsp:txBody>
      <dsp:txXfrm>
        <a:off x="203127" y="1394161"/>
        <a:ext cx="2975686" cy="980624"/>
      </dsp:txXfrm>
    </dsp:sp>
    <dsp:sp modelId="{2A6F9C09-7362-41CA-AB42-2746415BBD3A}">
      <dsp:nvSpPr>
        <dsp:cNvPr id="0" name=""/>
        <dsp:cNvSpPr/>
      </dsp:nvSpPr>
      <dsp:spPr>
        <a:xfrm>
          <a:off x="199746" y="1095916"/>
          <a:ext cx="236702" cy="23670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12A2F2-3B34-4909-ACAA-49E52603BB34}">
      <dsp:nvSpPr>
        <dsp:cNvPr id="0" name=""/>
        <dsp:cNvSpPr/>
      </dsp:nvSpPr>
      <dsp:spPr>
        <a:xfrm>
          <a:off x="365437" y="764533"/>
          <a:ext cx="236702" cy="236702"/>
        </a:xfrm>
        <a:prstGeom prst="ellipse">
          <a:avLst/>
        </a:prstGeom>
        <a:solidFill>
          <a:schemeClr val="accent4">
            <a:hueOff val="-486154"/>
            <a:satOff val="617"/>
            <a:lumOff val="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EE22D6-1444-4A42-A980-80DE0E4ABE8E}">
      <dsp:nvSpPr>
        <dsp:cNvPr id="0" name=""/>
        <dsp:cNvSpPr/>
      </dsp:nvSpPr>
      <dsp:spPr>
        <a:xfrm>
          <a:off x="763097" y="830809"/>
          <a:ext cx="371960" cy="371960"/>
        </a:xfrm>
        <a:prstGeom prst="ellipse">
          <a:avLst/>
        </a:prstGeom>
        <a:solidFill>
          <a:schemeClr val="accent4">
            <a:hueOff val="-972308"/>
            <a:satOff val="1235"/>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5D2D49-1661-40ED-BDD2-05655CDA1599}">
      <dsp:nvSpPr>
        <dsp:cNvPr id="0" name=""/>
        <dsp:cNvSpPr/>
      </dsp:nvSpPr>
      <dsp:spPr>
        <a:xfrm>
          <a:off x="1094480" y="466288"/>
          <a:ext cx="236702" cy="236702"/>
        </a:xfrm>
        <a:prstGeom prst="ellipse">
          <a:avLst/>
        </a:prstGeom>
        <a:solidFill>
          <a:schemeClr val="accent4">
            <a:hueOff val="-1458463"/>
            <a:satOff val="1852"/>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B2A027-24ED-402F-87AA-52A21250590A}">
      <dsp:nvSpPr>
        <dsp:cNvPr id="0" name=""/>
        <dsp:cNvSpPr/>
      </dsp:nvSpPr>
      <dsp:spPr>
        <a:xfrm>
          <a:off x="1525279" y="333734"/>
          <a:ext cx="236702" cy="236702"/>
        </a:xfrm>
        <a:prstGeom prst="ellipse">
          <a:avLst/>
        </a:prstGeom>
        <a:solidFill>
          <a:schemeClr val="accent4">
            <a:hueOff val="-1944617"/>
            <a:satOff val="2470"/>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3C0ABD-F002-4FD2-AE47-4CFC3A331E13}">
      <dsp:nvSpPr>
        <dsp:cNvPr id="0" name=""/>
        <dsp:cNvSpPr/>
      </dsp:nvSpPr>
      <dsp:spPr>
        <a:xfrm>
          <a:off x="2055492" y="565703"/>
          <a:ext cx="236702" cy="236702"/>
        </a:xfrm>
        <a:prstGeom prst="ellipse">
          <a:avLst/>
        </a:prstGeom>
        <a:solidFill>
          <a:schemeClr val="accent4">
            <a:hueOff val="-2430771"/>
            <a:satOff val="3087"/>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FB861-2C91-47EB-9D4A-BAAA6E59510B}">
      <dsp:nvSpPr>
        <dsp:cNvPr id="0" name=""/>
        <dsp:cNvSpPr/>
      </dsp:nvSpPr>
      <dsp:spPr>
        <a:xfrm>
          <a:off x="2386875" y="731394"/>
          <a:ext cx="371960" cy="371960"/>
        </a:xfrm>
        <a:prstGeom prst="ellipse">
          <a:avLst/>
        </a:prstGeom>
        <a:solidFill>
          <a:schemeClr val="accent4">
            <a:hueOff val="-2916926"/>
            <a:satOff val="3705"/>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CC5164-6AA9-44E4-9F7C-CF162651C0CE}">
      <dsp:nvSpPr>
        <dsp:cNvPr id="0" name=""/>
        <dsp:cNvSpPr/>
      </dsp:nvSpPr>
      <dsp:spPr>
        <a:xfrm>
          <a:off x="2850812" y="1095916"/>
          <a:ext cx="236702" cy="236702"/>
        </a:xfrm>
        <a:prstGeom prst="ellipse">
          <a:avLst/>
        </a:prstGeom>
        <a:solidFill>
          <a:schemeClr val="accent4">
            <a:hueOff val="-3403080"/>
            <a:satOff val="4322"/>
            <a:lumOff val="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8244B9-77C0-4752-BE12-1C8171B79690}">
      <dsp:nvSpPr>
        <dsp:cNvPr id="0" name=""/>
        <dsp:cNvSpPr/>
      </dsp:nvSpPr>
      <dsp:spPr>
        <a:xfrm>
          <a:off x="3049642" y="1460438"/>
          <a:ext cx="236702" cy="236702"/>
        </a:xfrm>
        <a:prstGeom prst="ellipse">
          <a:avLst/>
        </a:prstGeom>
        <a:solidFill>
          <a:schemeClr val="accent4">
            <a:hueOff val="-3889234"/>
            <a:satOff val="4940"/>
            <a:lumOff val="10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BFA02D-23F5-4F43-8E98-FAF42444DD3E}">
      <dsp:nvSpPr>
        <dsp:cNvPr id="0" name=""/>
        <dsp:cNvSpPr/>
      </dsp:nvSpPr>
      <dsp:spPr>
        <a:xfrm>
          <a:off x="1326449" y="764533"/>
          <a:ext cx="608663" cy="608663"/>
        </a:xfrm>
        <a:prstGeom prst="ellipse">
          <a:avLst/>
        </a:prstGeom>
        <a:solidFill>
          <a:schemeClr val="accent4">
            <a:hueOff val="-4375388"/>
            <a:satOff val="55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512669-96CC-4B37-9D65-B45D300BCDF4}">
      <dsp:nvSpPr>
        <dsp:cNvPr id="0" name=""/>
        <dsp:cNvSpPr/>
      </dsp:nvSpPr>
      <dsp:spPr>
        <a:xfrm>
          <a:off x="34054" y="2023789"/>
          <a:ext cx="236702" cy="236702"/>
        </a:xfrm>
        <a:prstGeom prst="ellipse">
          <a:avLst/>
        </a:prstGeom>
        <a:solidFill>
          <a:schemeClr val="accent4">
            <a:hueOff val="-4861543"/>
            <a:satOff val="6174"/>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E98001-542A-4220-B1D8-4C34A4A265E0}">
      <dsp:nvSpPr>
        <dsp:cNvPr id="0" name=""/>
        <dsp:cNvSpPr/>
      </dsp:nvSpPr>
      <dsp:spPr>
        <a:xfrm>
          <a:off x="232884" y="2322034"/>
          <a:ext cx="371960" cy="371960"/>
        </a:xfrm>
        <a:prstGeom prst="ellipse">
          <a:avLst/>
        </a:prstGeom>
        <a:solidFill>
          <a:schemeClr val="accent4">
            <a:hueOff val="-5347696"/>
            <a:satOff val="6792"/>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68E215-0B00-4D0C-93D3-272B81BFBFF5}">
      <dsp:nvSpPr>
        <dsp:cNvPr id="0" name=""/>
        <dsp:cNvSpPr/>
      </dsp:nvSpPr>
      <dsp:spPr>
        <a:xfrm>
          <a:off x="729959" y="2587141"/>
          <a:ext cx="541033" cy="541033"/>
        </a:xfrm>
        <a:prstGeom prst="ellipse">
          <a:avLst/>
        </a:prstGeom>
        <a:solidFill>
          <a:schemeClr val="accent4">
            <a:hueOff val="-5833851"/>
            <a:satOff val="7409"/>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21A99-E455-4424-939C-1F005A300D8B}">
      <dsp:nvSpPr>
        <dsp:cNvPr id="0" name=""/>
        <dsp:cNvSpPr/>
      </dsp:nvSpPr>
      <dsp:spPr>
        <a:xfrm>
          <a:off x="1425864" y="3017939"/>
          <a:ext cx="236702" cy="236702"/>
        </a:xfrm>
        <a:prstGeom prst="ellipse">
          <a:avLst/>
        </a:prstGeom>
        <a:solidFill>
          <a:schemeClr val="accent4">
            <a:hueOff val="-6320005"/>
            <a:satOff val="8027"/>
            <a:lumOff val="16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163AD-DFBA-48BB-BCEF-1B4676B7475F}">
      <dsp:nvSpPr>
        <dsp:cNvPr id="0" name=""/>
        <dsp:cNvSpPr/>
      </dsp:nvSpPr>
      <dsp:spPr>
        <a:xfrm>
          <a:off x="1558417" y="2587141"/>
          <a:ext cx="371960" cy="371960"/>
        </a:xfrm>
        <a:prstGeom prst="ellipse">
          <a:avLst/>
        </a:prstGeom>
        <a:solidFill>
          <a:schemeClr val="accent4">
            <a:hueOff val="-6806159"/>
            <a:satOff val="8644"/>
            <a:lumOff val="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182C4E-90E8-42AC-9FFB-6B5A1282F99F}">
      <dsp:nvSpPr>
        <dsp:cNvPr id="0" name=""/>
        <dsp:cNvSpPr/>
      </dsp:nvSpPr>
      <dsp:spPr>
        <a:xfrm>
          <a:off x="1889800" y="3051077"/>
          <a:ext cx="236702" cy="236702"/>
        </a:xfrm>
        <a:prstGeom prst="ellipse">
          <a:avLst/>
        </a:prstGeom>
        <a:solidFill>
          <a:schemeClr val="accent4">
            <a:hueOff val="-7292313"/>
            <a:satOff val="9262"/>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436BB5-EBA4-464A-B5BC-6BE816BC984D}">
      <dsp:nvSpPr>
        <dsp:cNvPr id="0" name=""/>
        <dsp:cNvSpPr/>
      </dsp:nvSpPr>
      <dsp:spPr>
        <a:xfrm>
          <a:off x="2188045" y="2520864"/>
          <a:ext cx="541033" cy="541033"/>
        </a:xfrm>
        <a:prstGeom prst="ellipse">
          <a:avLst/>
        </a:prstGeom>
        <a:solidFill>
          <a:schemeClr val="accent4">
            <a:hueOff val="-7778468"/>
            <a:satOff val="9879"/>
            <a:lumOff val="2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AA0465-7FEB-4AB7-86E2-A949A16253C9}">
      <dsp:nvSpPr>
        <dsp:cNvPr id="0" name=""/>
        <dsp:cNvSpPr/>
      </dsp:nvSpPr>
      <dsp:spPr>
        <a:xfrm>
          <a:off x="2917089" y="2388311"/>
          <a:ext cx="371960" cy="371960"/>
        </a:xfrm>
        <a:prstGeom prst="ellipse">
          <a:avLst/>
        </a:prstGeom>
        <a:solidFill>
          <a:schemeClr val="accent4">
            <a:hueOff val="-8264622"/>
            <a:satOff val="10497"/>
            <a:lumOff val="22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197B2A-99D9-46CF-80AB-0D8149E2B9C4}">
      <dsp:nvSpPr>
        <dsp:cNvPr id="0" name=""/>
        <dsp:cNvSpPr/>
      </dsp:nvSpPr>
      <dsp:spPr>
        <a:xfrm>
          <a:off x="3289049" y="830258"/>
          <a:ext cx="1092396" cy="2085503"/>
        </a:xfrm>
        <a:prstGeom prst="chevron">
          <a:avLst>
            <a:gd name="adj" fmla="val 6231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F34BEC-6523-4782-AC31-4813FC4AF0DC}">
      <dsp:nvSpPr>
        <dsp:cNvPr id="0" name=""/>
        <dsp:cNvSpPr/>
      </dsp:nvSpPr>
      <dsp:spPr>
        <a:xfrm>
          <a:off x="4381446" y="831271"/>
          <a:ext cx="2979261" cy="208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See which Cluster has greater right shift in Fuel Mass consumption,</a:t>
          </a:r>
        </a:p>
        <a:p>
          <a:pPr marL="0" lvl="0" indent="0" algn="ctr" defTabSz="577850">
            <a:lnSpc>
              <a:spcPct val="90000"/>
            </a:lnSpc>
            <a:spcBef>
              <a:spcPct val="0"/>
            </a:spcBef>
            <a:spcAft>
              <a:spcPct val="35000"/>
            </a:spcAft>
            <a:buNone/>
          </a:pPr>
          <a:r>
            <a:rPr lang="en-US" sz="1300" kern="1200" dirty="0"/>
            <a:t>Follow up for the recommendation based on descriptive analysis with respect to Fuel Consumption.</a:t>
          </a:r>
        </a:p>
      </dsp:txBody>
      <dsp:txXfrm>
        <a:off x="4381446" y="831271"/>
        <a:ext cx="2979261" cy="2085483"/>
      </dsp:txXfrm>
    </dsp:sp>
    <dsp:sp modelId="{683DA23D-21D2-4E8F-8D56-CB3692594DAB}">
      <dsp:nvSpPr>
        <dsp:cNvPr id="0" name=""/>
        <dsp:cNvSpPr/>
      </dsp:nvSpPr>
      <dsp:spPr>
        <a:xfrm>
          <a:off x="7360707" y="830258"/>
          <a:ext cx="1092396" cy="2085503"/>
        </a:xfrm>
        <a:prstGeom prst="chevron">
          <a:avLst>
            <a:gd name="adj" fmla="val 62310"/>
          </a:avLst>
        </a:prstGeom>
        <a:solidFill>
          <a:schemeClr val="accent4">
            <a:hueOff val="-8750776"/>
            <a:satOff val="11114"/>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BE62FD-EB67-409A-9756-A1F2E3990BC3}">
      <dsp:nvSpPr>
        <dsp:cNvPr id="0" name=""/>
        <dsp:cNvSpPr/>
      </dsp:nvSpPr>
      <dsp:spPr>
        <a:xfrm>
          <a:off x="8572274" y="657908"/>
          <a:ext cx="2532372" cy="2532372"/>
        </a:xfrm>
        <a:prstGeom prst="ellipse">
          <a:avLst/>
        </a:prstGeom>
        <a:solidFill>
          <a:schemeClr val="accent4">
            <a:hueOff val="-8750776"/>
            <a:satOff val="1111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Compare better parameters Confidence intervals, Either right/left shift based on the trip data available for each cluster and give out recommendation </a:t>
          </a:r>
        </a:p>
      </dsp:txBody>
      <dsp:txXfrm>
        <a:off x="8943131" y="1028765"/>
        <a:ext cx="1790658" cy="179065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10/17/2023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4287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10/17/2023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9282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10/17/2023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7519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10/17/2023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726362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10/17/2023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16679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10/17/2023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5364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10/17/2023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0836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10/17/2023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40990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10/17/2023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9254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10/17/2023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3239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10/17/2023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1204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10/17/2023</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163543937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27" r:id="rId6"/>
    <p:sldLayoutId id="2147483732" r:id="rId7"/>
    <p:sldLayoutId id="2147483728" r:id="rId8"/>
    <p:sldLayoutId id="2147483729" r:id="rId9"/>
    <p:sldLayoutId id="2147483730" r:id="rId10"/>
    <p:sldLayoutId id="214748373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diagramLayout" Target="../diagrams/layout2.xml"/><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diagramData" Target="../diagrams/data2.xml"/><Relationship Id="rId16" Type="http://schemas.openxmlformats.org/officeDocument/2006/relationships/image" Target="../media/image19.png"/><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4.svg"/><Relationship Id="rId5" Type="http://schemas.openxmlformats.org/officeDocument/2006/relationships/diagramColors" Target="../diagrams/colors2.xml"/><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diagramQuickStyle" Target="../diagrams/quickStyle2.xml"/><Relationship Id="rId9" Type="http://schemas.openxmlformats.org/officeDocument/2006/relationships/image" Target="../media/image12.sv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C7938FEF-CAF3-4757-B8CD-B2284E7CA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Freeform: Shape 1043">
            <a:extLst>
              <a:ext uri="{FF2B5EF4-FFF2-40B4-BE49-F238E27FC236}">
                <a16:creationId xmlns:a16="http://schemas.microsoft.com/office/drawing/2014/main" id="{98C398B4-C37F-4CEC-A2C3-148A5ADBB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05676" y="4749842"/>
            <a:ext cx="8686325" cy="2108158"/>
          </a:xfrm>
          <a:custGeom>
            <a:avLst/>
            <a:gdLst>
              <a:gd name="connsiteX0" fmla="*/ 8686325 w 8686325"/>
              <a:gd name="connsiteY0" fmla="*/ 0 h 2108158"/>
              <a:gd name="connsiteX1" fmla="*/ 8686325 w 8686325"/>
              <a:gd name="connsiteY1" fmla="*/ 2108158 h 2108158"/>
              <a:gd name="connsiteX2" fmla="*/ 0 w 8686325"/>
              <a:gd name="connsiteY2" fmla="*/ 2108158 h 2108158"/>
              <a:gd name="connsiteX3" fmla="*/ 42375 w 8686325"/>
              <a:gd name="connsiteY3" fmla="*/ 2083791 h 2108158"/>
              <a:gd name="connsiteX4" fmla="*/ 93093 w 8686325"/>
              <a:gd name="connsiteY4" fmla="*/ 2066467 h 2108158"/>
              <a:gd name="connsiteX5" fmla="*/ 357718 w 8686325"/>
              <a:gd name="connsiteY5" fmla="*/ 1967177 h 2108158"/>
              <a:gd name="connsiteX6" fmla="*/ 448599 w 8686325"/>
              <a:gd name="connsiteY6" fmla="*/ 1914426 h 2108158"/>
              <a:gd name="connsiteX7" fmla="*/ 658855 w 8686325"/>
              <a:gd name="connsiteY7" fmla="*/ 1901380 h 2108158"/>
              <a:gd name="connsiteX8" fmla="*/ 846501 w 8686325"/>
              <a:gd name="connsiteY8" fmla="*/ 1839874 h 2108158"/>
              <a:gd name="connsiteX9" fmla="*/ 1043427 w 8686325"/>
              <a:gd name="connsiteY9" fmla="*/ 1772692 h 2108158"/>
              <a:gd name="connsiteX10" fmla="*/ 1323271 w 8686325"/>
              <a:gd name="connsiteY10" fmla="*/ 1574217 h 2108158"/>
              <a:gd name="connsiteX11" fmla="*/ 1686997 w 8686325"/>
              <a:gd name="connsiteY11" fmla="*/ 1413066 h 2108158"/>
              <a:gd name="connsiteX12" fmla="*/ 1912242 w 8686325"/>
              <a:gd name="connsiteY12" fmla="*/ 1330321 h 2108158"/>
              <a:gd name="connsiteX13" fmla="*/ 2043722 w 8686325"/>
              <a:gd name="connsiteY13" fmla="*/ 1268023 h 2108158"/>
              <a:gd name="connsiteX14" fmla="*/ 2268908 w 8686325"/>
              <a:gd name="connsiteY14" fmla="*/ 1190005 h 2108158"/>
              <a:gd name="connsiteX15" fmla="*/ 2389053 w 8686325"/>
              <a:gd name="connsiteY15" fmla="*/ 1081379 h 2108158"/>
              <a:gd name="connsiteX16" fmla="*/ 2509216 w 8686325"/>
              <a:gd name="connsiteY16" fmla="*/ 996384 h 2108158"/>
              <a:gd name="connsiteX17" fmla="*/ 2676693 w 8686325"/>
              <a:gd name="connsiteY17" fmla="*/ 922400 h 2108158"/>
              <a:gd name="connsiteX18" fmla="*/ 3052959 w 8686325"/>
              <a:gd name="connsiteY18" fmla="*/ 812240 h 2108158"/>
              <a:gd name="connsiteX19" fmla="*/ 3172256 w 8686325"/>
              <a:gd name="connsiteY19" fmla="*/ 767691 h 2108158"/>
              <a:gd name="connsiteX20" fmla="*/ 3289635 w 8686325"/>
              <a:gd name="connsiteY20" fmla="*/ 746028 h 2108158"/>
              <a:gd name="connsiteX21" fmla="*/ 3331769 w 8686325"/>
              <a:gd name="connsiteY21" fmla="*/ 735656 h 2108158"/>
              <a:gd name="connsiteX22" fmla="*/ 3445984 w 8686325"/>
              <a:gd name="connsiteY22" fmla="*/ 730840 h 2108158"/>
              <a:gd name="connsiteX23" fmla="*/ 3489579 w 8686325"/>
              <a:gd name="connsiteY23" fmla="*/ 725105 h 2108158"/>
              <a:gd name="connsiteX24" fmla="*/ 3498747 w 8686325"/>
              <a:gd name="connsiteY24" fmla="*/ 722693 h 2108158"/>
              <a:gd name="connsiteX25" fmla="*/ 3663233 w 8686325"/>
              <a:gd name="connsiteY25" fmla="*/ 724714 h 2108158"/>
              <a:gd name="connsiteX26" fmla="*/ 3800641 w 8686325"/>
              <a:gd name="connsiteY26" fmla="*/ 672255 h 2108158"/>
              <a:gd name="connsiteX27" fmla="*/ 3965687 w 8686325"/>
              <a:gd name="connsiteY27" fmla="*/ 623165 h 2108158"/>
              <a:gd name="connsiteX28" fmla="*/ 4321239 w 8686325"/>
              <a:gd name="connsiteY28" fmla="*/ 522184 h 2108158"/>
              <a:gd name="connsiteX29" fmla="*/ 4483357 w 8686325"/>
              <a:gd name="connsiteY29" fmla="*/ 470223 h 2108158"/>
              <a:gd name="connsiteX30" fmla="*/ 4625339 w 8686325"/>
              <a:gd name="connsiteY30" fmla="*/ 441255 h 2108158"/>
              <a:gd name="connsiteX31" fmla="*/ 4699887 w 8686325"/>
              <a:gd name="connsiteY31" fmla="*/ 446641 h 2108158"/>
              <a:gd name="connsiteX32" fmla="*/ 5045357 w 8686325"/>
              <a:gd name="connsiteY32" fmla="*/ 391322 h 2108158"/>
              <a:gd name="connsiteX33" fmla="*/ 5085055 w 8686325"/>
              <a:gd name="connsiteY33" fmla="*/ 385714 h 2108158"/>
              <a:gd name="connsiteX34" fmla="*/ 5207819 w 8686325"/>
              <a:gd name="connsiteY34" fmla="*/ 403028 h 2108158"/>
              <a:gd name="connsiteX35" fmla="*/ 5279516 w 8686325"/>
              <a:gd name="connsiteY35" fmla="*/ 431809 h 2108158"/>
              <a:gd name="connsiteX36" fmla="*/ 5320978 w 8686325"/>
              <a:gd name="connsiteY36" fmla="*/ 443912 h 2108158"/>
              <a:gd name="connsiteX37" fmla="*/ 5349749 w 8686325"/>
              <a:gd name="connsiteY37" fmla="*/ 457191 h 2108158"/>
              <a:gd name="connsiteX38" fmla="*/ 5567512 w 8686325"/>
              <a:gd name="connsiteY38" fmla="*/ 473102 h 2108158"/>
              <a:gd name="connsiteX39" fmla="*/ 5625293 w 8686325"/>
              <a:gd name="connsiteY39" fmla="*/ 505247 h 2108158"/>
              <a:gd name="connsiteX40" fmla="*/ 5830754 w 8686325"/>
              <a:gd name="connsiteY40" fmla="*/ 479694 h 2108158"/>
              <a:gd name="connsiteX41" fmla="*/ 5922665 w 8686325"/>
              <a:gd name="connsiteY41" fmla="*/ 443391 h 2108158"/>
              <a:gd name="connsiteX42" fmla="*/ 6279549 w 8686325"/>
              <a:gd name="connsiteY42" fmla="*/ 371317 h 2108158"/>
              <a:gd name="connsiteX43" fmla="*/ 6321747 w 8686325"/>
              <a:gd name="connsiteY43" fmla="*/ 371957 h 2108158"/>
              <a:gd name="connsiteX44" fmla="*/ 6351561 w 8686325"/>
              <a:gd name="connsiteY44" fmla="*/ 377198 h 2108158"/>
              <a:gd name="connsiteX45" fmla="*/ 6432231 w 8686325"/>
              <a:gd name="connsiteY45" fmla="*/ 364847 h 2108158"/>
              <a:gd name="connsiteX46" fmla="*/ 6567952 w 8686325"/>
              <a:gd name="connsiteY46" fmla="*/ 333636 h 2108158"/>
              <a:gd name="connsiteX47" fmla="*/ 6629483 w 8686325"/>
              <a:gd name="connsiteY47" fmla="*/ 340494 h 2108158"/>
              <a:gd name="connsiteX48" fmla="*/ 6846717 w 8686325"/>
              <a:gd name="connsiteY48" fmla="*/ 299799 h 2108158"/>
              <a:gd name="connsiteX49" fmla="*/ 7030535 w 8686325"/>
              <a:gd name="connsiteY49" fmla="*/ 278893 h 2108158"/>
              <a:gd name="connsiteX50" fmla="*/ 7173585 w 8686325"/>
              <a:gd name="connsiteY50" fmla="*/ 250630 h 2108158"/>
              <a:gd name="connsiteX51" fmla="*/ 7481131 w 8686325"/>
              <a:gd name="connsiteY51" fmla="*/ 178638 h 2108158"/>
              <a:gd name="connsiteX52" fmla="*/ 7557454 w 8686325"/>
              <a:gd name="connsiteY52" fmla="*/ 134413 h 2108158"/>
              <a:gd name="connsiteX53" fmla="*/ 7670366 w 8686325"/>
              <a:gd name="connsiteY53" fmla="*/ 113467 h 2108158"/>
              <a:gd name="connsiteX54" fmla="*/ 7812360 w 8686325"/>
              <a:gd name="connsiteY54" fmla="*/ 116536 h 2108158"/>
              <a:gd name="connsiteX55" fmla="*/ 7818500 w 8686325"/>
              <a:gd name="connsiteY55" fmla="*/ 117842 h 2108158"/>
              <a:gd name="connsiteX56" fmla="*/ 8088697 w 8686325"/>
              <a:gd name="connsiteY56" fmla="*/ 102538 h 2108158"/>
              <a:gd name="connsiteX57" fmla="*/ 8303748 w 8686325"/>
              <a:gd name="connsiteY57" fmla="*/ 101701 h 2108158"/>
              <a:gd name="connsiteX58" fmla="*/ 8443058 w 8686325"/>
              <a:gd name="connsiteY58" fmla="*/ 80261 h 2108158"/>
              <a:gd name="connsiteX59" fmla="*/ 8660961 w 8686325"/>
              <a:gd name="connsiteY59" fmla="*/ 11138 h 210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686325" h="2108158">
                <a:moveTo>
                  <a:pt x="8686325" y="0"/>
                </a:moveTo>
                <a:lnTo>
                  <a:pt x="8686325" y="2108158"/>
                </a:lnTo>
                <a:lnTo>
                  <a:pt x="0" y="2108158"/>
                </a:lnTo>
                <a:lnTo>
                  <a:pt x="42375" y="2083791"/>
                </a:lnTo>
                <a:cubicBezTo>
                  <a:pt x="60718" y="2074811"/>
                  <a:pt x="78058" y="2068381"/>
                  <a:pt x="93093" y="2066467"/>
                </a:cubicBezTo>
                <a:cubicBezTo>
                  <a:pt x="205609" y="1997406"/>
                  <a:pt x="298466" y="1992518"/>
                  <a:pt x="357718" y="1967177"/>
                </a:cubicBezTo>
                <a:lnTo>
                  <a:pt x="448599" y="1914426"/>
                </a:lnTo>
                <a:cubicBezTo>
                  <a:pt x="498789" y="1903460"/>
                  <a:pt x="617169" y="1906616"/>
                  <a:pt x="658855" y="1901380"/>
                </a:cubicBezTo>
                <a:cubicBezTo>
                  <a:pt x="818547" y="1886466"/>
                  <a:pt x="783952" y="1860375"/>
                  <a:pt x="846501" y="1839874"/>
                </a:cubicBezTo>
                <a:cubicBezTo>
                  <a:pt x="912143" y="1817480"/>
                  <a:pt x="969436" y="1776169"/>
                  <a:pt x="1043427" y="1772692"/>
                </a:cubicBezTo>
                <a:cubicBezTo>
                  <a:pt x="1128456" y="1780435"/>
                  <a:pt x="1216010" y="1634155"/>
                  <a:pt x="1323271" y="1574217"/>
                </a:cubicBezTo>
                <a:cubicBezTo>
                  <a:pt x="1430532" y="1514279"/>
                  <a:pt x="1605729" y="1425782"/>
                  <a:pt x="1686997" y="1413066"/>
                </a:cubicBezTo>
                <a:cubicBezTo>
                  <a:pt x="1757791" y="1387515"/>
                  <a:pt x="1873486" y="1327839"/>
                  <a:pt x="1912242" y="1330321"/>
                </a:cubicBezTo>
                <a:cubicBezTo>
                  <a:pt x="1966768" y="1306147"/>
                  <a:pt x="1984278" y="1291409"/>
                  <a:pt x="2043722" y="1268023"/>
                </a:cubicBezTo>
                <a:cubicBezTo>
                  <a:pt x="2105423" y="1217820"/>
                  <a:pt x="2259487" y="1204553"/>
                  <a:pt x="2268908" y="1190005"/>
                </a:cubicBezTo>
                <a:cubicBezTo>
                  <a:pt x="2300554" y="1198072"/>
                  <a:pt x="2371020" y="1095880"/>
                  <a:pt x="2389053" y="1081379"/>
                </a:cubicBezTo>
                <a:cubicBezTo>
                  <a:pt x="2431078" y="1057076"/>
                  <a:pt x="2446743" y="1035841"/>
                  <a:pt x="2509216" y="996384"/>
                </a:cubicBezTo>
                <a:cubicBezTo>
                  <a:pt x="2570346" y="972203"/>
                  <a:pt x="2579148" y="953822"/>
                  <a:pt x="2676693" y="922400"/>
                </a:cubicBezTo>
                <a:cubicBezTo>
                  <a:pt x="2885575" y="903814"/>
                  <a:pt x="2970365" y="838025"/>
                  <a:pt x="3052959" y="812240"/>
                </a:cubicBezTo>
                <a:cubicBezTo>
                  <a:pt x="3099024" y="802605"/>
                  <a:pt x="3132870" y="797974"/>
                  <a:pt x="3172256" y="767691"/>
                </a:cubicBezTo>
                <a:cubicBezTo>
                  <a:pt x="3215403" y="758798"/>
                  <a:pt x="3254464" y="763090"/>
                  <a:pt x="3289635" y="746028"/>
                </a:cubicBezTo>
                <a:cubicBezTo>
                  <a:pt x="3305820" y="752545"/>
                  <a:pt x="3320333" y="753389"/>
                  <a:pt x="3331769" y="735656"/>
                </a:cubicBezTo>
                <a:cubicBezTo>
                  <a:pt x="3357828" y="733124"/>
                  <a:pt x="3419682" y="732598"/>
                  <a:pt x="3445984" y="730840"/>
                </a:cubicBezTo>
                <a:lnTo>
                  <a:pt x="3489579" y="725105"/>
                </a:lnTo>
                <a:lnTo>
                  <a:pt x="3498747" y="722693"/>
                </a:lnTo>
                <a:cubicBezTo>
                  <a:pt x="3527689" y="722628"/>
                  <a:pt x="3612917" y="733120"/>
                  <a:pt x="3663233" y="724714"/>
                </a:cubicBezTo>
                <a:lnTo>
                  <a:pt x="3800641" y="672255"/>
                </a:lnTo>
                <a:cubicBezTo>
                  <a:pt x="3855657" y="655892"/>
                  <a:pt x="3909959" y="630391"/>
                  <a:pt x="3965687" y="623165"/>
                </a:cubicBezTo>
                <a:cubicBezTo>
                  <a:pt x="4139112" y="600679"/>
                  <a:pt x="4202722" y="555844"/>
                  <a:pt x="4321239" y="522184"/>
                </a:cubicBezTo>
                <a:cubicBezTo>
                  <a:pt x="4382405" y="468908"/>
                  <a:pt x="4410568" y="504496"/>
                  <a:pt x="4483357" y="470223"/>
                </a:cubicBezTo>
                <a:lnTo>
                  <a:pt x="4625339" y="441255"/>
                </a:lnTo>
                <a:lnTo>
                  <a:pt x="4699887" y="446641"/>
                </a:lnTo>
                <a:cubicBezTo>
                  <a:pt x="4767275" y="438617"/>
                  <a:pt x="4947373" y="434998"/>
                  <a:pt x="5045357" y="391322"/>
                </a:cubicBezTo>
                <a:cubicBezTo>
                  <a:pt x="5058492" y="391816"/>
                  <a:pt x="5073695" y="386682"/>
                  <a:pt x="5085055" y="385714"/>
                </a:cubicBezTo>
                <a:lnTo>
                  <a:pt x="5207819" y="403028"/>
                </a:lnTo>
                <a:cubicBezTo>
                  <a:pt x="5230666" y="412588"/>
                  <a:pt x="5250864" y="449189"/>
                  <a:pt x="5279516" y="431809"/>
                </a:cubicBezTo>
                <a:cubicBezTo>
                  <a:pt x="5272920" y="451910"/>
                  <a:pt x="5313313" y="426498"/>
                  <a:pt x="5320978" y="443912"/>
                </a:cubicBezTo>
                <a:cubicBezTo>
                  <a:pt x="5325419" y="458334"/>
                  <a:pt x="5338706" y="453983"/>
                  <a:pt x="5349749" y="457191"/>
                </a:cubicBezTo>
                <a:cubicBezTo>
                  <a:pt x="5390838" y="462056"/>
                  <a:pt x="5521589" y="465093"/>
                  <a:pt x="5567512" y="473102"/>
                </a:cubicBezTo>
                <a:cubicBezTo>
                  <a:pt x="5605398" y="481787"/>
                  <a:pt x="5591648" y="502302"/>
                  <a:pt x="5625293" y="505247"/>
                </a:cubicBezTo>
                <a:cubicBezTo>
                  <a:pt x="5693780" y="496730"/>
                  <a:pt x="5762267" y="510558"/>
                  <a:pt x="5830754" y="479694"/>
                </a:cubicBezTo>
                <a:lnTo>
                  <a:pt x="5922665" y="443391"/>
                </a:lnTo>
                <a:cubicBezTo>
                  <a:pt x="6031252" y="402983"/>
                  <a:pt x="6213035" y="383223"/>
                  <a:pt x="6279549" y="371317"/>
                </a:cubicBezTo>
                <a:cubicBezTo>
                  <a:pt x="6275254" y="392898"/>
                  <a:pt x="6312276" y="356901"/>
                  <a:pt x="6321747" y="371957"/>
                </a:cubicBezTo>
                <a:cubicBezTo>
                  <a:pt x="6327706" y="384940"/>
                  <a:pt x="6340325" y="377046"/>
                  <a:pt x="6351561" y="377198"/>
                </a:cubicBezTo>
                <a:cubicBezTo>
                  <a:pt x="6362395" y="388022"/>
                  <a:pt x="6415500" y="375777"/>
                  <a:pt x="6432231" y="364847"/>
                </a:cubicBezTo>
                <a:cubicBezTo>
                  <a:pt x="6477152" y="325550"/>
                  <a:pt x="6531644" y="363558"/>
                  <a:pt x="6567952" y="333636"/>
                </a:cubicBezTo>
                <a:cubicBezTo>
                  <a:pt x="6606248" y="331879"/>
                  <a:pt x="6604445" y="342391"/>
                  <a:pt x="6629483" y="340494"/>
                </a:cubicBezTo>
                <a:cubicBezTo>
                  <a:pt x="6675944" y="334855"/>
                  <a:pt x="6779875" y="310065"/>
                  <a:pt x="6846717" y="299799"/>
                </a:cubicBezTo>
                <a:cubicBezTo>
                  <a:pt x="6908632" y="291434"/>
                  <a:pt x="6964659" y="291068"/>
                  <a:pt x="7030535" y="278893"/>
                </a:cubicBezTo>
                <a:cubicBezTo>
                  <a:pt x="7081465" y="254377"/>
                  <a:pt x="7136771" y="282341"/>
                  <a:pt x="7173585" y="250630"/>
                </a:cubicBezTo>
                <a:cubicBezTo>
                  <a:pt x="7354704" y="203603"/>
                  <a:pt x="7432826" y="225663"/>
                  <a:pt x="7481131" y="178638"/>
                </a:cubicBezTo>
                <a:cubicBezTo>
                  <a:pt x="7545108" y="159269"/>
                  <a:pt x="7531943" y="146681"/>
                  <a:pt x="7557454" y="134413"/>
                </a:cubicBezTo>
                <a:lnTo>
                  <a:pt x="7670366" y="113467"/>
                </a:lnTo>
                <a:lnTo>
                  <a:pt x="7812360" y="116536"/>
                </a:lnTo>
                <a:lnTo>
                  <a:pt x="7818500" y="117842"/>
                </a:lnTo>
                <a:lnTo>
                  <a:pt x="8088697" y="102538"/>
                </a:lnTo>
                <a:cubicBezTo>
                  <a:pt x="8178018" y="77500"/>
                  <a:pt x="8244687" y="105414"/>
                  <a:pt x="8303748" y="101701"/>
                </a:cubicBezTo>
                <a:cubicBezTo>
                  <a:pt x="8378014" y="75637"/>
                  <a:pt x="8396621" y="87409"/>
                  <a:pt x="8443058" y="80261"/>
                </a:cubicBezTo>
                <a:cubicBezTo>
                  <a:pt x="8540964" y="53554"/>
                  <a:pt x="8610126" y="31018"/>
                  <a:pt x="8660961" y="11138"/>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6" name="Freeform: Shape 1045">
            <a:extLst>
              <a:ext uri="{FF2B5EF4-FFF2-40B4-BE49-F238E27FC236}">
                <a16:creationId xmlns:a16="http://schemas.microsoft.com/office/drawing/2014/main" id="{C318AF9F-8000-4610-8801-DFC69A518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413299" cy="6858000"/>
          </a:xfrm>
          <a:custGeom>
            <a:avLst/>
            <a:gdLst>
              <a:gd name="connsiteX0" fmla="*/ 0 w 9413299"/>
              <a:gd name="connsiteY0" fmla="*/ 0 h 6858000"/>
              <a:gd name="connsiteX1" fmla="*/ 9196926 w 9413299"/>
              <a:gd name="connsiteY1" fmla="*/ 0 h 6858000"/>
              <a:gd name="connsiteX2" fmla="*/ 9413299 w 9413299"/>
              <a:gd name="connsiteY2" fmla="*/ 6556349 h 6858000"/>
              <a:gd name="connsiteX3" fmla="*/ 805260 w 9413299"/>
              <a:gd name="connsiteY3" fmla="*/ 6858000 h 6858000"/>
              <a:gd name="connsiteX4" fmla="*/ 0 w 9413299"/>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3299" h="6858000">
                <a:moveTo>
                  <a:pt x="0" y="0"/>
                </a:moveTo>
                <a:lnTo>
                  <a:pt x="9196926" y="0"/>
                </a:lnTo>
                <a:lnTo>
                  <a:pt x="9413299" y="6556349"/>
                </a:lnTo>
                <a:lnTo>
                  <a:pt x="805260" y="6858000"/>
                </a:lnTo>
                <a:lnTo>
                  <a:pt x="0" y="6858000"/>
                </a:lnTo>
                <a:close/>
              </a:path>
            </a:pathLst>
          </a:custGeom>
          <a:solidFill>
            <a:srgbClr val="EFEEE9"/>
          </a:solidFill>
          <a:ln w="12700" cap="flat" cmpd="sng" algn="ctr">
            <a:noFill/>
            <a:prstDash val="solid"/>
            <a:miter lim="800000"/>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urricane is a 6-cylinder engine with better efficiency | Popular Science">
            <a:extLst>
              <a:ext uri="{FF2B5EF4-FFF2-40B4-BE49-F238E27FC236}">
                <a16:creationId xmlns:a16="http://schemas.microsoft.com/office/drawing/2014/main" id="{F2884E97-A34C-4F26-9536-C0B31E4716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85" r="-1" b="-1"/>
          <a:stretch/>
        </p:blipFill>
        <p:spPr bwMode="auto">
          <a:xfrm>
            <a:off x="1" y="10"/>
            <a:ext cx="9265900" cy="6728994"/>
          </a:xfrm>
          <a:custGeom>
            <a:avLst/>
            <a:gdLst/>
            <a:ahLst/>
            <a:cxnLst/>
            <a:rect l="l" t="t" r="r" b="b"/>
            <a:pathLst>
              <a:path w="9265900" h="6729004">
                <a:moveTo>
                  <a:pt x="0" y="0"/>
                </a:moveTo>
                <a:lnTo>
                  <a:pt x="9043647" y="0"/>
                </a:lnTo>
                <a:lnTo>
                  <a:pt x="9149852" y="3041272"/>
                </a:lnTo>
                <a:lnTo>
                  <a:pt x="9145319" y="3053347"/>
                </a:lnTo>
                <a:lnTo>
                  <a:pt x="9150651" y="3062904"/>
                </a:lnTo>
                <a:lnTo>
                  <a:pt x="9265879" y="6362591"/>
                </a:lnTo>
                <a:cubicBezTo>
                  <a:pt x="9266236" y="6373746"/>
                  <a:pt x="9262057" y="6383997"/>
                  <a:pt x="9255000" y="6391566"/>
                </a:cubicBezTo>
                <a:lnTo>
                  <a:pt x="9227089" y="6404329"/>
                </a:lnTo>
                <a:lnTo>
                  <a:pt x="9227176" y="6406783"/>
                </a:lnTo>
                <a:lnTo>
                  <a:pt x="8594093" y="6428891"/>
                </a:lnTo>
                <a:lnTo>
                  <a:pt x="8578048" y="6433878"/>
                </a:lnTo>
                <a:cubicBezTo>
                  <a:pt x="8569428" y="6436024"/>
                  <a:pt x="8557546" y="6438150"/>
                  <a:pt x="8539506" y="6439672"/>
                </a:cubicBezTo>
                <a:cubicBezTo>
                  <a:pt x="8494087" y="6426486"/>
                  <a:pt x="8437040" y="6464138"/>
                  <a:pt x="8380542" y="6446247"/>
                </a:cubicBezTo>
                <a:cubicBezTo>
                  <a:pt x="8359994" y="6442153"/>
                  <a:pt x="8297787" y="6444702"/>
                  <a:pt x="8286883" y="6454453"/>
                </a:cubicBezTo>
                <a:cubicBezTo>
                  <a:pt x="8274090" y="6456892"/>
                  <a:pt x="8258639" y="6454045"/>
                  <a:pt x="8253584" y="6464278"/>
                </a:cubicBezTo>
                <a:cubicBezTo>
                  <a:pt x="8244805" y="6476675"/>
                  <a:pt x="8197753" y="6459431"/>
                  <a:pt x="8205545" y="6473488"/>
                </a:cubicBezTo>
                <a:cubicBezTo>
                  <a:pt x="8172177" y="6461710"/>
                  <a:pt x="8148982" y="6487830"/>
                  <a:pt x="8122529" y="6494939"/>
                </a:cubicBezTo>
                <a:lnTo>
                  <a:pt x="8042189" y="6505744"/>
                </a:lnTo>
                <a:lnTo>
                  <a:pt x="7988041" y="6509183"/>
                </a:lnTo>
                <a:lnTo>
                  <a:pt x="7980167" y="6509151"/>
                </a:lnTo>
                <a:lnTo>
                  <a:pt x="7914763" y="6500486"/>
                </a:lnTo>
                <a:cubicBezTo>
                  <a:pt x="7913317" y="6502536"/>
                  <a:pt x="7911341" y="6504465"/>
                  <a:pt x="7908894" y="6506205"/>
                </a:cubicBezTo>
                <a:lnTo>
                  <a:pt x="7888715" y="6512531"/>
                </a:lnTo>
                <a:lnTo>
                  <a:pt x="7871029" y="6506567"/>
                </a:lnTo>
                <a:lnTo>
                  <a:pt x="7788874" y="6497705"/>
                </a:lnTo>
                <a:lnTo>
                  <a:pt x="7668912" y="6491086"/>
                </a:lnTo>
                <a:lnTo>
                  <a:pt x="7650605" y="6484957"/>
                </a:lnTo>
                <a:cubicBezTo>
                  <a:pt x="7609100" y="6478975"/>
                  <a:pt x="7559628" y="6488407"/>
                  <a:pt x="7532747" y="6472532"/>
                </a:cubicBezTo>
                <a:lnTo>
                  <a:pt x="7471117" y="6472129"/>
                </a:lnTo>
                <a:lnTo>
                  <a:pt x="7464487" y="6478546"/>
                </a:lnTo>
                <a:lnTo>
                  <a:pt x="7446264" y="6477549"/>
                </a:lnTo>
                <a:lnTo>
                  <a:pt x="7441408" y="6478639"/>
                </a:lnTo>
                <a:cubicBezTo>
                  <a:pt x="7432146" y="6480751"/>
                  <a:pt x="7422949" y="6482620"/>
                  <a:pt x="7413590" y="6483531"/>
                </a:cubicBezTo>
                <a:cubicBezTo>
                  <a:pt x="7414377" y="6477664"/>
                  <a:pt x="7412095" y="6474088"/>
                  <a:pt x="7407995" y="6471979"/>
                </a:cubicBezTo>
                <a:lnTo>
                  <a:pt x="7399695" y="6470601"/>
                </a:lnTo>
                <a:lnTo>
                  <a:pt x="7097795" y="6481143"/>
                </a:lnTo>
                <a:lnTo>
                  <a:pt x="7072291" y="6492816"/>
                </a:lnTo>
                <a:lnTo>
                  <a:pt x="6991949" y="6503621"/>
                </a:lnTo>
                <a:lnTo>
                  <a:pt x="6937801" y="6507061"/>
                </a:lnTo>
                <a:lnTo>
                  <a:pt x="6929927" y="6507029"/>
                </a:lnTo>
                <a:lnTo>
                  <a:pt x="6864521" y="6498363"/>
                </a:lnTo>
                <a:cubicBezTo>
                  <a:pt x="6863076" y="6500412"/>
                  <a:pt x="6861100" y="6502341"/>
                  <a:pt x="6858654" y="6504082"/>
                </a:cubicBezTo>
                <a:lnTo>
                  <a:pt x="6838475" y="6510408"/>
                </a:lnTo>
                <a:lnTo>
                  <a:pt x="6820787" y="6504445"/>
                </a:lnTo>
                <a:lnTo>
                  <a:pt x="6738633" y="6495582"/>
                </a:lnTo>
                <a:lnTo>
                  <a:pt x="6717578" y="6494421"/>
                </a:lnTo>
                <a:lnTo>
                  <a:pt x="5840769" y="6525040"/>
                </a:lnTo>
                <a:lnTo>
                  <a:pt x="5082806" y="6551508"/>
                </a:lnTo>
                <a:lnTo>
                  <a:pt x="4583564" y="6568942"/>
                </a:lnTo>
                <a:lnTo>
                  <a:pt x="4543675" y="6570524"/>
                </a:lnTo>
                <a:cubicBezTo>
                  <a:pt x="4552824" y="6578907"/>
                  <a:pt x="4368117" y="6583908"/>
                  <a:pt x="4301250" y="6579080"/>
                </a:cubicBezTo>
                <a:lnTo>
                  <a:pt x="4299560" y="6578860"/>
                </a:lnTo>
                <a:lnTo>
                  <a:pt x="1497704" y="6676703"/>
                </a:lnTo>
                <a:lnTo>
                  <a:pt x="0" y="672900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E29ADE-6B21-4D00-A2E5-4FDCF4221C04}"/>
              </a:ext>
            </a:extLst>
          </p:cNvPr>
          <p:cNvSpPr>
            <a:spLocks noGrp="1"/>
          </p:cNvSpPr>
          <p:nvPr>
            <p:ph type="ctrTitle"/>
          </p:nvPr>
        </p:nvSpPr>
        <p:spPr>
          <a:xfrm>
            <a:off x="5409560" y="3875314"/>
            <a:ext cx="5999650" cy="1949182"/>
          </a:xfrm>
        </p:spPr>
        <p:txBody>
          <a:bodyPr>
            <a:normAutofit/>
          </a:bodyPr>
          <a:lstStyle/>
          <a:p>
            <a:pPr algn="r">
              <a:lnSpc>
                <a:spcPct val="110000"/>
              </a:lnSpc>
            </a:pPr>
            <a:r>
              <a:rPr lang="en-US" sz="3700" dirty="0"/>
              <a:t>Monitoring Engine Health Through Better Fuel </a:t>
            </a:r>
            <a:r>
              <a:rPr lang="en-US" sz="3700" dirty="0" err="1"/>
              <a:t>Consumptio</a:t>
            </a:r>
            <a:endParaRPr lang="en-US" sz="3700" dirty="0"/>
          </a:p>
        </p:txBody>
      </p:sp>
      <p:sp>
        <p:nvSpPr>
          <p:cNvPr id="3" name="Subtitle 2">
            <a:extLst>
              <a:ext uri="{FF2B5EF4-FFF2-40B4-BE49-F238E27FC236}">
                <a16:creationId xmlns:a16="http://schemas.microsoft.com/office/drawing/2014/main" id="{8AC5829A-FCE8-4478-BA1F-2D7FDB20BF5B}"/>
              </a:ext>
            </a:extLst>
          </p:cNvPr>
          <p:cNvSpPr>
            <a:spLocks noGrp="1"/>
          </p:cNvSpPr>
          <p:nvPr>
            <p:ph type="subTitle" idx="1"/>
          </p:nvPr>
        </p:nvSpPr>
        <p:spPr>
          <a:xfrm>
            <a:off x="9479902" y="1184743"/>
            <a:ext cx="1911998" cy="1406057"/>
          </a:xfrm>
        </p:spPr>
        <p:txBody>
          <a:bodyPr>
            <a:normAutofit/>
          </a:bodyPr>
          <a:lstStyle/>
          <a:p>
            <a:pPr algn="r"/>
            <a:r>
              <a:rPr lang="en-US"/>
              <a:t>Raghav Agarwal</a:t>
            </a:r>
            <a:endParaRPr lang="en-US" dirty="0"/>
          </a:p>
        </p:txBody>
      </p:sp>
    </p:spTree>
    <p:extLst>
      <p:ext uri="{BB962C8B-B14F-4D97-AF65-F5344CB8AC3E}">
        <p14:creationId xmlns:p14="http://schemas.microsoft.com/office/powerpoint/2010/main" val="311608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9B4C-CBE0-4EC0-AD23-517CB4841BE8}"/>
              </a:ext>
            </a:extLst>
          </p:cNvPr>
          <p:cNvSpPr>
            <a:spLocks noGrp="1"/>
          </p:cNvSpPr>
          <p:nvPr>
            <p:ph type="title"/>
          </p:nvPr>
        </p:nvSpPr>
        <p:spPr>
          <a:xfrm>
            <a:off x="0" y="0"/>
            <a:ext cx="12085468" cy="797850"/>
          </a:xfrm>
        </p:spPr>
        <p:txBody>
          <a:bodyPr>
            <a:normAutofit fontScale="90000"/>
          </a:bodyPr>
          <a:lstStyle/>
          <a:p>
            <a:r>
              <a:rPr lang="en-US" dirty="0"/>
              <a:t>Shifts for Columns based on Engine Performance 2</a:t>
            </a:r>
          </a:p>
        </p:txBody>
      </p:sp>
      <p:sp>
        <p:nvSpPr>
          <p:cNvPr id="3" name="Content Placeholder 2">
            <a:extLst>
              <a:ext uri="{FF2B5EF4-FFF2-40B4-BE49-F238E27FC236}">
                <a16:creationId xmlns:a16="http://schemas.microsoft.com/office/drawing/2014/main" id="{3CC17945-BEC4-4A23-8D3F-2D1A9E1AE5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382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3894-D8E5-453C-AB92-42165A0B2EC9}"/>
              </a:ext>
            </a:extLst>
          </p:cNvPr>
          <p:cNvSpPr>
            <a:spLocks noGrp="1"/>
          </p:cNvSpPr>
          <p:nvPr>
            <p:ph type="title"/>
          </p:nvPr>
        </p:nvSpPr>
        <p:spPr>
          <a:xfrm>
            <a:off x="109492" y="187741"/>
            <a:ext cx="9493249" cy="691318"/>
          </a:xfrm>
        </p:spPr>
        <p:txBody>
          <a:bodyPr>
            <a:normAutofit fontScale="90000"/>
          </a:bodyPr>
          <a:lstStyle/>
          <a:p>
            <a:r>
              <a:rPr lang="en-US" dirty="0"/>
              <a:t>Project 2 Proposal</a:t>
            </a:r>
          </a:p>
        </p:txBody>
      </p:sp>
    </p:spTree>
    <p:extLst>
      <p:ext uri="{BB962C8B-B14F-4D97-AF65-F5344CB8AC3E}">
        <p14:creationId xmlns:p14="http://schemas.microsoft.com/office/powerpoint/2010/main" val="21474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06A0-8894-401C-AC23-1C4AD9AB07CE}"/>
              </a:ext>
            </a:extLst>
          </p:cNvPr>
          <p:cNvSpPr>
            <a:spLocks noGrp="1"/>
          </p:cNvSpPr>
          <p:nvPr>
            <p:ph type="title"/>
          </p:nvPr>
        </p:nvSpPr>
        <p:spPr>
          <a:xfrm>
            <a:off x="4574960" y="2043003"/>
            <a:ext cx="4276077" cy="1577975"/>
          </a:xfrm>
        </p:spPr>
        <p:txBody>
          <a:bodyPr/>
          <a:lstStyle/>
          <a:p>
            <a:r>
              <a:rPr lang="en-US" dirty="0"/>
              <a:t>Thank You</a:t>
            </a:r>
          </a:p>
        </p:txBody>
      </p:sp>
    </p:spTree>
    <p:extLst>
      <p:ext uri="{BB962C8B-B14F-4D97-AF65-F5344CB8AC3E}">
        <p14:creationId xmlns:p14="http://schemas.microsoft.com/office/powerpoint/2010/main" val="373103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85B0DF1-E2D0-4601-8B76-413D8A51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63FC08E-3D46-46A8-AAAF-BAD89B272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96" y="-2"/>
            <a:ext cx="11471705" cy="2374449"/>
          </a:xfrm>
          <a:custGeom>
            <a:avLst/>
            <a:gdLst>
              <a:gd name="connsiteX0" fmla="*/ 0 w 11471705"/>
              <a:gd name="connsiteY0" fmla="*/ 0 h 2679700"/>
              <a:gd name="connsiteX1" fmla="*/ 11471705 w 11471705"/>
              <a:gd name="connsiteY1" fmla="*/ 0 h 2679700"/>
              <a:gd name="connsiteX2" fmla="*/ 11471705 w 11471705"/>
              <a:gd name="connsiteY2" fmla="*/ 2186317 h 2679700"/>
              <a:gd name="connsiteX3" fmla="*/ 11454889 w 11471705"/>
              <a:gd name="connsiteY3" fmla="*/ 2196439 h 2679700"/>
              <a:gd name="connsiteX4" fmla="*/ 11279054 w 11471705"/>
              <a:gd name="connsiteY4" fmla="*/ 2289616 h 2679700"/>
              <a:gd name="connsiteX5" fmla="*/ 11112023 w 11471705"/>
              <a:gd name="connsiteY5" fmla="*/ 2347662 h 2679700"/>
              <a:gd name="connsiteX6" fmla="*/ 10925823 w 11471705"/>
              <a:gd name="connsiteY6" fmla="*/ 2371924 h 2679700"/>
              <a:gd name="connsiteX7" fmla="*/ 10665349 w 11471705"/>
              <a:gd name="connsiteY7" fmla="*/ 2424390 h 2679700"/>
              <a:gd name="connsiteX8" fmla="*/ 10662336 w 11471705"/>
              <a:gd name="connsiteY8" fmla="*/ 2424609 h 2679700"/>
              <a:gd name="connsiteX9" fmla="*/ 10662336 w 11471705"/>
              <a:gd name="connsiteY9" fmla="*/ 2679700 h 2679700"/>
              <a:gd name="connsiteX10" fmla="*/ 6279776 w 11471705"/>
              <a:gd name="connsiteY10" fmla="*/ 2679700 h 2679700"/>
              <a:gd name="connsiteX11" fmla="*/ 6279776 w 11471705"/>
              <a:gd name="connsiteY11" fmla="*/ 2059692 h 2679700"/>
              <a:gd name="connsiteX12" fmla="*/ 6171060 w 11471705"/>
              <a:gd name="connsiteY12" fmla="*/ 2031958 h 2679700"/>
              <a:gd name="connsiteX13" fmla="*/ 6039476 w 11471705"/>
              <a:gd name="connsiteY13" fmla="*/ 2030519 h 2679700"/>
              <a:gd name="connsiteX14" fmla="*/ 5874292 w 11471705"/>
              <a:gd name="connsiteY14" fmla="*/ 1988948 h 2679700"/>
              <a:gd name="connsiteX15" fmla="*/ 5686124 w 11471705"/>
              <a:gd name="connsiteY15" fmla="*/ 1939707 h 2679700"/>
              <a:gd name="connsiteX16" fmla="*/ 5420857 w 11471705"/>
              <a:gd name="connsiteY16" fmla="*/ 1817214 h 2679700"/>
              <a:gd name="connsiteX17" fmla="*/ 5301659 w 11471705"/>
              <a:gd name="connsiteY17" fmla="*/ 1777224 h 2679700"/>
              <a:gd name="connsiteX18" fmla="*/ 5169529 w 11471705"/>
              <a:gd name="connsiteY18" fmla="*/ 1734743 h 2679700"/>
              <a:gd name="connsiteX19" fmla="*/ 5033897 w 11471705"/>
              <a:gd name="connsiteY19" fmla="*/ 1677070 h 2679700"/>
              <a:gd name="connsiteX20" fmla="*/ 4943298 w 11471705"/>
              <a:gd name="connsiteY20" fmla="*/ 1622280 h 2679700"/>
              <a:gd name="connsiteX21" fmla="*/ 4896411 w 11471705"/>
              <a:gd name="connsiteY21" fmla="*/ 1600880 h 2679700"/>
              <a:gd name="connsiteX22" fmla="*/ 4638922 w 11471705"/>
              <a:gd name="connsiteY22" fmla="*/ 1535471 h 2679700"/>
              <a:gd name="connsiteX23" fmla="*/ 4490595 w 11471705"/>
              <a:gd name="connsiteY23" fmla="*/ 1504377 h 2679700"/>
              <a:gd name="connsiteX24" fmla="*/ 4247323 w 11471705"/>
              <a:gd name="connsiteY24" fmla="*/ 1446199 h 2679700"/>
              <a:gd name="connsiteX25" fmla="*/ 4178857 w 11471705"/>
              <a:gd name="connsiteY25" fmla="*/ 1402491 h 2679700"/>
              <a:gd name="connsiteX26" fmla="*/ 4110931 w 11471705"/>
              <a:gd name="connsiteY26" fmla="*/ 1353991 h 2679700"/>
              <a:gd name="connsiteX27" fmla="*/ 4060903 w 11471705"/>
              <a:gd name="connsiteY27" fmla="*/ 1338480 h 2679700"/>
              <a:gd name="connsiteX28" fmla="*/ 3937897 w 11471705"/>
              <a:gd name="connsiteY28" fmla="*/ 1266442 h 2679700"/>
              <a:gd name="connsiteX29" fmla="*/ 3889758 w 11471705"/>
              <a:gd name="connsiteY29" fmla="*/ 1249146 h 2679700"/>
              <a:gd name="connsiteX30" fmla="*/ 3760217 w 11471705"/>
              <a:gd name="connsiteY30" fmla="*/ 1196084 h 2679700"/>
              <a:gd name="connsiteX31" fmla="*/ 3631963 w 11471705"/>
              <a:gd name="connsiteY31" fmla="*/ 1138503 h 2679700"/>
              <a:gd name="connsiteX32" fmla="*/ 3545160 w 11471705"/>
              <a:gd name="connsiteY32" fmla="*/ 1088081 h 2679700"/>
              <a:gd name="connsiteX33" fmla="*/ 3412554 w 11471705"/>
              <a:gd name="connsiteY33" fmla="*/ 1046254 h 2679700"/>
              <a:gd name="connsiteX34" fmla="*/ 3259700 w 11471705"/>
              <a:gd name="connsiteY34" fmla="*/ 990555 h 2679700"/>
              <a:gd name="connsiteX35" fmla="*/ 3113662 w 11471705"/>
              <a:gd name="connsiteY35" fmla="*/ 989540 h 2679700"/>
              <a:gd name="connsiteX36" fmla="*/ 2961512 w 11471705"/>
              <a:gd name="connsiteY36" fmla="*/ 968180 h 2679700"/>
              <a:gd name="connsiteX37" fmla="*/ 2820128 w 11471705"/>
              <a:gd name="connsiteY37" fmla="*/ 942383 h 2679700"/>
              <a:gd name="connsiteX38" fmla="*/ 2502783 w 11471705"/>
              <a:gd name="connsiteY38" fmla="*/ 905111 h 2679700"/>
              <a:gd name="connsiteX39" fmla="*/ 2239191 w 11471705"/>
              <a:gd name="connsiteY39" fmla="*/ 830221 h 2679700"/>
              <a:gd name="connsiteX40" fmla="*/ 1784274 w 11471705"/>
              <a:gd name="connsiteY40" fmla="*/ 758421 h 2679700"/>
              <a:gd name="connsiteX41" fmla="*/ 1645808 w 11471705"/>
              <a:gd name="connsiteY41" fmla="*/ 708095 h 2679700"/>
              <a:gd name="connsiteX42" fmla="*/ 1525914 w 11471705"/>
              <a:gd name="connsiteY42" fmla="*/ 672892 h 2679700"/>
              <a:gd name="connsiteX43" fmla="*/ 1420454 w 11471705"/>
              <a:gd name="connsiteY43" fmla="*/ 673027 h 2679700"/>
              <a:gd name="connsiteX44" fmla="*/ 1365340 w 11471705"/>
              <a:gd name="connsiteY44" fmla="*/ 663990 h 2679700"/>
              <a:gd name="connsiteX45" fmla="*/ 1190486 w 11471705"/>
              <a:gd name="connsiteY45" fmla="*/ 631512 h 2679700"/>
              <a:gd name="connsiteX46" fmla="*/ 1013958 w 11471705"/>
              <a:gd name="connsiteY46" fmla="*/ 582251 h 2679700"/>
              <a:gd name="connsiteX47" fmla="*/ 815632 w 11471705"/>
              <a:gd name="connsiteY47" fmla="*/ 507830 h 2679700"/>
              <a:gd name="connsiteX48" fmla="*/ 476052 w 11471705"/>
              <a:gd name="connsiteY48" fmla="*/ 398029 h 2679700"/>
              <a:gd name="connsiteX49" fmla="*/ 275185 w 11471705"/>
              <a:gd name="connsiteY49" fmla="*/ 276942 h 2679700"/>
              <a:gd name="connsiteX50" fmla="*/ 172943 w 11471705"/>
              <a:gd name="connsiteY50" fmla="*/ 151432 h 2679700"/>
              <a:gd name="connsiteX51" fmla="*/ 11558 w 11471705"/>
              <a:gd name="connsiteY51" fmla="*/ 11888 h 2679700"/>
              <a:gd name="connsiteX0" fmla="*/ 0 w 11471705"/>
              <a:gd name="connsiteY0" fmla="*/ 0 h 2679700"/>
              <a:gd name="connsiteX1" fmla="*/ 11471705 w 11471705"/>
              <a:gd name="connsiteY1" fmla="*/ 0 h 2679700"/>
              <a:gd name="connsiteX2" fmla="*/ 11471705 w 11471705"/>
              <a:gd name="connsiteY2" fmla="*/ 2186317 h 2679700"/>
              <a:gd name="connsiteX3" fmla="*/ 11454889 w 11471705"/>
              <a:gd name="connsiteY3" fmla="*/ 2196439 h 2679700"/>
              <a:gd name="connsiteX4" fmla="*/ 11279054 w 11471705"/>
              <a:gd name="connsiteY4" fmla="*/ 2289616 h 2679700"/>
              <a:gd name="connsiteX5" fmla="*/ 11112023 w 11471705"/>
              <a:gd name="connsiteY5" fmla="*/ 2347662 h 2679700"/>
              <a:gd name="connsiteX6" fmla="*/ 10925823 w 11471705"/>
              <a:gd name="connsiteY6" fmla="*/ 2371924 h 2679700"/>
              <a:gd name="connsiteX7" fmla="*/ 10665349 w 11471705"/>
              <a:gd name="connsiteY7" fmla="*/ 2424390 h 2679700"/>
              <a:gd name="connsiteX8" fmla="*/ 10662336 w 11471705"/>
              <a:gd name="connsiteY8" fmla="*/ 2424609 h 2679700"/>
              <a:gd name="connsiteX9" fmla="*/ 10662336 w 11471705"/>
              <a:gd name="connsiteY9" fmla="*/ 2679700 h 2679700"/>
              <a:gd name="connsiteX10" fmla="*/ 6876676 w 11471705"/>
              <a:gd name="connsiteY10" fmla="*/ 2070100 h 2679700"/>
              <a:gd name="connsiteX11" fmla="*/ 6279776 w 11471705"/>
              <a:gd name="connsiteY11" fmla="*/ 2059692 h 2679700"/>
              <a:gd name="connsiteX12" fmla="*/ 6171060 w 11471705"/>
              <a:gd name="connsiteY12" fmla="*/ 2031958 h 2679700"/>
              <a:gd name="connsiteX13" fmla="*/ 6039476 w 11471705"/>
              <a:gd name="connsiteY13" fmla="*/ 2030519 h 2679700"/>
              <a:gd name="connsiteX14" fmla="*/ 5874292 w 11471705"/>
              <a:gd name="connsiteY14" fmla="*/ 1988948 h 2679700"/>
              <a:gd name="connsiteX15" fmla="*/ 5686124 w 11471705"/>
              <a:gd name="connsiteY15" fmla="*/ 1939707 h 2679700"/>
              <a:gd name="connsiteX16" fmla="*/ 5420857 w 11471705"/>
              <a:gd name="connsiteY16" fmla="*/ 1817214 h 2679700"/>
              <a:gd name="connsiteX17" fmla="*/ 5301659 w 11471705"/>
              <a:gd name="connsiteY17" fmla="*/ 1777224 h 2679700"/>
              <a:gd name="connsiteX18" fmla="*/ 5169529 w 11471705"/>
              <a:gd name="connsiteY18" fmla="*/ 1734743 h 2679700"/>
              <a:gd name="connsiteX19" fmla="*/ 5033897 w 11471705"/>
              <a:gd name="connsiteY19" fmla="*/ 1677070 h 2679700"/>
              <a:gd name="connsiteX20" fmla="*/ 4943298 w 11471705"/>
              <a:gd name="connsiteY20" fmla="*/ 1622280 h 2679700"/>
              <a:gd name="connsiteX21" fmla="*/ 4896411 w 11471705"/>
              <a:gd name="connsiteY21" fmla="*/ 1600880 h 2679700"/>
              <a:gd name="connsiteX22" fmla="*/ 4638922 w 11471705"/>
              <a:gd name="connsiteY22" fmla="*/ 1535471 h 2679700"/>
              <a:gd name="connsiteX23" fmla="*/ 4490595 w 11471705"/>
              <a:gd name="connsiteY23" fmla="*/ 1504377 h 2679700"/>
              <a:gd name="connsiteX24" fmla="*/ 4247323 w 11471705"/>
              <a:gd name="connsiteY24" fmla="*/ 1446199 h 2679700"/>
              <a:gd name="connsiteX25" fmla="*/ 4178857 w 11471705"/>
              <a:gd name="connsiteY25" fmla="*/ 1402491 h 2679700"/>
              <a:gd name="connsiteX26" fmla="*/ 4110931 w 11471705"/>
              <a:gd name="connsiteY26" fmla="*/ 1353991 h 2679700"/>
              <a:gd name="connsiteX27" fmla="*/ 4060903 w 11471705"/>
              <a:gd name="connsiteY27" fmla="*/ 1338480 h 2679700"/>
              <a:gd name="connsiteX28" fmla="*/ 3937897 w 11471705"/>
              <a:gd name="connsiteY28" fmla="*/ 1266442 h 2679700"/>
              <a:gd name="connsiteX29" fmla="*/ 3889758 w 11471705"/>
              <a:gd name="connsiteY29" fmla="*/ 1249146 h 2679700"/>
              <a:gd name="connsiteX30" fmla="*/ 3760217 w 11471705"/>
              <a:gd name="connsiteY30" fmla="*/ 1196084 h 2679700"/>
              <a:gd name="connsiteX31" fmla="*/ 3631963 w 11471705"/>
              <a:gd name="connsiteY31" fmla="*/ 1138503 h 2679700"/>
              <a:gd name="connsiteX32" fmla="*/ 3545160 w 11471705"/>
              <a:gd name="connsiteY32" fmla="*/ 1088081 h 2679700"/>
              <a:gd name="connsiteX33" fmla="*/ 3412554 w 11471705"/>
              <a:gd name="connsiteY33" fmla="*/ 1046254 h 2679700"/>
              <a:gd name="connsiteX34" fmla="*/ 3259700 w 11471705"/>
              <a:gd name="connsiteY34" fmla="*/ 990555 h 2679700"/>
              <a:gd name="connsiteX35" fmla="*/ 3113662 w 11471705"/>
              <a:gd name="connsiteY35" fmla="*/ 989540 h 2679700"/>
              <a:gd name="connsiteX36" fmla="*/ 2961512 w 11471705"/>
              <a:gd name="connsiteY36" fmla="*/ 968180 h 2679700"/>
              <a:gd name="connsiteX37" fmla="*/ 2820128 w 11471705"/>
              <a:gd name="connsiteY37" fmla="*/ 942383 h 2679700"/>
              <a:gd name="connsiteX38" fmla="*/ 2502783 w 11471705"/>
              <a:gd name="connsiteY38" fmla="*/ 905111 h 2679700"/>
              <a:gd name="connsiteX39" fmla="*/ 2239191 w 11471705"/>
              <a:gd name="connsiteY39" fmla="*/ 830221 h 2679700"/>
              <a:gd name="connsiteX40" fmla="*/ 1784274 w 11471705"/>
              <a:gd name="connsiteY40" fmla="*/ 758421 h 2679700"/>
              <a:gd name="connsiteX41" fmla="*/ 1645808 w 11471705"/>
              <a:gd name="connsiteY41" fmla="*/ 708095 h 2679700"/>
              <a:gd name="connsiteX42" fmla="*/ 1525914 w 11471705"/>
              <a:gd name="connsiteY42" fmla="*/ 672892 h 2679700"/>
              <a:gd name="connsiteX43" fmla="*/ 1420454 w 11471705"/>
              <a:gd name="connsiteY43" fmla="*/ 673027 h 2679700"/>
              <a:gd name="connsiteX44" fmla="*/ 1365340 w 11471705"/>
              <a:gd name="connsiteY44" fmla="*/ 663990 h 2679700"/>
              <a:gd name="connsiteX45" fmla="*/ 1190486 w 11471705"/>
              <a:gd name="connsiteY45" fmla="*/ 631512 h 2679700"/>
              <a:gd name="connsiteX46" fmla="*/ 1013958 w 11471705"/>
              <a:gd name="connsiteY46" fmla="*/ 582251 h 2679700"/>
              <a:gd name="connsiteX47" fmla="*/ 815632 w 11471705"/>
              <a:gd name="connsiteY47" fmla="*/ 507830 h 2679700"/>
              <a:gd name="connsiteX48" fmla="*/ 476052 w 11471705"/>
              <a:gd name="connsiteY48" fmla="*/ 398029 h 2679700"/>
              <a:gd name="connsiteX49" fmla="*/ 275185 w 11471705"/>
              <a:gd name="connsiteY49" fmla="*/ 276942 h 2679700"/>
              <a:gd name="connsiteX50" fmla="*/ 172943 w 11471705"/>
              <a:gd name="connsiteY50" fmla="*/ 151432 h 2679700"/>
              <a:gd name="connsiteX51" fmla="*/ 11558 w 11471705"/>
              <a:gd name="connsiteY51" fmla="*/ 11888 h 2679700"/>
              <a:gd name="connsiteX52" fmla="*/ 0 w 11471705"/>
              <a:gd name="connsiteY52" fmla="*/ 0 h 2679700"/>
              <a:gd name="connsiteX0" fmla="*/ 0 w 11471705"/>
              <a:gd name="connsiteY0" fmla="*/ 0 h 2424609"/>
              <a:gd name="connsiteX1" fmla="*/ 11471705 w 11471705"/>
              <a:gd name="connsiteY1" fmla="*/ 0 h 2424609"/>
              <a:gd name="connsiteX2" fmla="*/ 11471705 w 11471705"/>
              <a:gd name="connsiteY2" fmla="*/ 2186317 h 2424609"/>
              <a:gd name="connsiteX3" fmla="*/ 11454889 w 11471705"/>
              <a:gd name="connsiteY3" fmla="*/ 2196439 h 2424609"/>
              <a:gd name="connsiteX4" fmla="*/ 11279054 w 11471705"/>
              <a:gd name="connsiteY4" fmla="*/ 2289616 h 2424609"/>
              <a:gd name="connsiteX5" fmla="*/ 11112023 w 11471705"/>
              <a:gd name="connsiteY5" fmla="*/ 2347662 h 2424609"/>
              <a:gd name="connsiteX6" fmla="*/ 10925823 w 11471705"/>
              <a:gd name="connsiteY6" fmla="*/ 2371924 h 2424609"/>
              <a:gd name="connsiteX7" fmla="*/ 10665349 w 11471705"/>
              <a:gd name="connsiteY7" fmla="*/ 2424390 h 2424609"/>
              <a:gd name="connsiteX8" fmla="*/ 10662336 w 11471705"/>
              <a:gd name="connsiteY8" fmla="*/ 2424609 h 2424609"/>
              <a:gd name="connsiteX9" fmla="*/ 9684436 w 11471705"/>
              <a:gd name="connsiteY9" fmla="*/ 2222500 h 2424609"/>
              <a:gd name="connsiteX10" fmla="*/ 6876676 w 11471705"/>
              <a:gd name="connsiteY10" fmla="*/ 2070100 h 2424609"/>
              <a:gd name="connsiteX11" fmla="*/ 6279776 w 11471705"/>
              <a:gd name="connsiteY11" fmla="*/ 2059692 h 2424609"/>
              <a:gd name="connsiteX12" fmla="*/ 6171060 w 11471705"/>
              <a:gd name="connsiteY12" fmla="*/ 2031958 h 2424609"/>
              <a:gd name="connsiteX13" fmla="*/ 6039476 w 11471705"/>
              <a:gd name="connsiteY13" fmla="*/ 2030519 h 2424609"/>
              <a:gd name="connsiteX14" fmla="*/ 5874292 w 11471705"/>
              <a:gd name="connsiteY14" fmla="*/ 1988948 h 2424609"/>
              <a:gd name="connsiteX15" fmla="*/ 5686124 w 11471705"/>
              <a:gd name="connsiteY15" fmla="*/ 1939707 h 2424609"/>
              <a:gd name="connsiteX16" fmla="*/ 5420857 w 11471705"/>
              <a:gd name="connsiteY16" fmla="*/ 1817214 h 2424609"/>
              <a:gd name="connsiteX17" fmla="*/ 5301659 w 11471705"/>
              <a:gd name="connsiteY17" fmla="*/ 1777224 h 2424609"/>
              <a:gd name="connsiteX18" fmla="*/ 5169529 w 11471705"/>
              <a:gd name="connsiteY18" fmla="*/ 1734743 h 2424609"/>
              <a:gd name="connsiteX19" fmla="*/ 5033897 w 11471705"/>
              <a:gd name="connsiteY19" fmla="*/ 1677070 h 2424609"/>
              <a:gd name="connsiteX20" fmla="*/ 4943298 w 11471705"/>
              <a:gd name="connsiteY20" fmla="*/ 1622280 h 2424609"/>
              <a:gd name="connsiteX21" fmla="*/ 4896411 w 11471705"/>
              <a:gd name="connsiteY21" fmla="*/ 1600880 h 2424609"/>
              <a:gd name="connsiteX22" fmla="*/ 4638922 w 11471705"/>
              <a:gd name="connsiteY22" fmla="*/ 1535471 h 2424609"/>
              <a:gd name="connsiteX23" fmla="*/ 4490595 w 11471705"/>
              <a:gd name="connsiteY23" fmla="*/ 1504377 h 2424609"/>
              <a:gd name="connsiteX24" fmla="*/ 4247323 w 11471705"/>
              <a:gd name="connsiteY24" fmla="*/ 1446199 h 2424609"/>
              <a:gd name="connsiteX25" fmla="*/ 4178857 w 11471705"/>
              <a:gd name="connsiteY25" fmla="*/ 1402491 h 2424609"/>
              <a:gd name="connsiteX26" fmla="*/ 4110931 w 11471705"/>
              <a:gd name="connsiteY26" fmla="*/ 1353991 h 2424609"/>
              <a:gd name="connsiteX27" fmla="*/ 4060903 w 11471705"/>
              <a:gd name="connsiteY27" fmla="*/ 1338480 h 2424609"/>
              <a:gd name="connsiteX28" fmla="*/ 3937897 w 11471705"/>
              <a:gd name="connsiteY28" fmla="*/ 1266442 h 2424609"/>
              <a:gd name="connsiteX29" fmla="*/ 3889758 w 11471705"/>
              <a:gd name="connsiteY29" fmla="*/ 1249146 h 2424609"/>
              <a:gd name="connsiteX30" fmla="*/ 3760217 w 11471705"/>
              <a:gd name="connsiteY30" fmla="*/ 1196084 h 2424609"/>
              <a:gd name="connsiteX31" fmla="*/ 3631963 w 11471705"/>
              <a:gd name="connsiteY31" fmla="*/ 1138503 h 2424609"/>
              <a:gd name="connsiteX32" fmla="*/ 3545160 w 11471705"/>
              <a:gd name="connsiteY32" fmla="*/ 1088081 h 2424609"/>
              <a:gd name="connsiteX33" fmla="*/ 3412554 w 11471705"/>
              <a:gd name="connsiteY33" fmla="*/ 1046254 h 2424609"/>
              <a:gd name="connsiteX34" fmla="*/ 3259700 w 11471705"/>
              <a:gd name="connsiteY34" fmla="*/ 990555 h 2424609"/>
              <a:gd name="connsiteX35" fmla="*/ 3113662 w 11471705"/>
              <a:gd name="connsiteY35" fmla="*/ 989540 h 2424609"/>
              <a:gd name="connsiteX36" fmla="*/ 2961512 w 11471705"/>
              <a:gd name="connsiteY36" fmla="*/ 968180 h 2424609"/>
              <a:gd name="connsiteX37" fmla="*/ 2820128 w 11471705"/>
              <a:gd name="connsiteY37" fmla="*/ 942383 h 2424609"/>
              <a:gd name="connsiteX38" fmla="*/ 2502783 w 11471705"/>
              <a:gd name="connsiteY38" fmla="*/ 905111 h 2424609"/>
              <a:gd name="connsiteX39" fmla="*/ 2239191 w 11471705"/>
              <a:gd name="connsiteY39" fmla="*/ 830221 h 2424609"/>
              <a:gd name="connsiteX40" fmla="*/ 1784274 w 11471705"/>
              <a:gd name="connsiteY40" fmla="*/ 758421 h 2424609"/>
              <a:gd name="connsiteX41" fmla="*/ 1645808 w 11471705"/>
              <a:gd name="connsiteY41" fmla="*/ 708095 h 2424609"/>
              <a:gd name="connsiteX42" fmla="*/ 1525914 w 11471705"/>
              <a:gd name="connsiteY42" fmla="*/ 672892 h 2424609"/>
              <a:gd name="connsiteX43" fmla="*/ 1420454 w 11471705"/>
              <a:gd name="connsiteY43" fmla="*/ 673027 h 2424609"/>
              <a:gd name="connsiteX44" fmla="*/ 1365340 w 11471705"/>
              <a:gd name="connsiteY44" fmla="*/ 663990 h 2424609"/>
              <a:gd name="connsiteX45" fmla="*/ 1190486 w 11471705"/>
              <a:gd name="connsiteY45" fmla="*/ 631512 h 2424609"/>
              <a:gd name="connsiteX46" fmla="*/ 1013958 w 11471705"/>
              <a:gd name="connsiteY46" fmla="*/ 582251 h 2424609"/>
              <a:gd name="connsiteX47" fmla="*/ 815632 w 11471705"/>
              <a:gd name="connsiteY47" fmla="*/ 507830 h 2424609"/>
              <a:gd name="connsiteX48" fmla="*/ 476052 w 11471705"/>
              <a:gd name="connsiteY48" fmla="*/ 398029 h 2424609"/>
              <a:gd name="connsiteX49" fmla="*/ 275185 w 11471705"/>
              <a:gd name="connsiteY49" fmla="*/ 276942 h 2424609"/>
              <a:gd name="connsiteX50" fmla="*/ 172943 w 11471705"/>
              <a:gd name="connsiteY50" fmla="*/ 151432 h 2424609"/>
              <a:gd name="connsiteX51" fmla="*/ 11558 w 11471705"/>
              <a:gd name="connsiteY51" fmla="*/ 11888 h 2424609"/>
              <a:gd name="connsiteX52" fmla="*/ 0 w 11471705"/>
              <a:gd name="connsiteY52" fmla="*/ 0 h 2424609"/>
              <a:gd name="connsiteX0" fmla="*/ 0 w 11471705"/>
              <a:gd name="connsiteY0" fmla="*/ 0 h 2424390"/>
              <a:gd name="connsiteX1" fmla="*/ 11471705 w 11471705"/>
              <a:gd name="connsiteY1" fmla="*/ 0 h 2424390"/>
              <a:gd name="connsiteX2" fmla="*/ 11471705 w 11471705"/>
              <a:gd name="connsiteY2" fmla="*/ 2186317 h 2424390"/>
              <a:gd name="connsiteX3" fmla="*/ 11454889 w 11471705"/>
              <a:gd name="connsiteY3" fmla="*/ 2196439 h 2424390"/>
              <a:gd name="connsiteX4" fmla="*/ 11279054 w 11471705"/>
              <a:gd name="connsiteY4" fmla="*/ 2289616 h 2424390"/>
              <a:gd name="connsiteX5" fmla="*/ 11112023 w 11471705"/>
              <a:gd name="connsiteY5" fmla="*/ 2347662 h 2424390"/>
              <a:gd name="connsiteX6" fmla="*/ 10925823 w 11471705"/>
              <a:gd name="connsiteY6" fmla="*/ 2371924 h 2424390"/>
              <a:gd name="connsiteX7" fmla="*/ 10665349 w 11471705"/>
              <a:gd name="connsiteY7" fmla="*/ 2424390 h 2424390"/>
              <a:gd name="connsiteX8" fmla="*/ 10433736 w 11471705"/>
              <a:gd name="connsiteY8" fmla="*/ 2310309 h 2424390"/>
              <a:gd name="connsiteX9" fmla="*/ 9684436 w 11471705"/>
              <a:gd name="connsiteY9" fmla="*/ 2222500 h 2424390"/>
              <a:gd name="connsiteX10" fmla="*/ 6876676 w 11471705"/>
              <a:gd name="connsiteY10" fmla="*/ 2070100 h 2424390"/>
              <a:gd name="connsiteX11" fmla="*/ 6279776 w 11471705"/>
              <a:gd name="connsiteY11" fmla="*/ 2059692 h 2424390"/>
              <a:gd name="connsiteX12" fmla="*/ 6171060 w 11471705"/>
              <a:gd name="connsiteY12" fmla="*/ 2031958 h 2424390"/>
              <a:gd name="connsiteX13" fmla="*/ 6039476 w 11471705"/>
              <a:gd name="connsiteY13" fmla="*/ 2030519 h 2424390"/>
              <a:gd name="connsiteX14" fmla="*/ 5874292 w 11471705"/>
              <a:gd name="connsiteY14" fmla="*/ 1988948 h 2424390"/>
              <a:gd name="connsiteX15" fmla="*/ 5686124 w 11471705"/>
              <a:gd name="connsiteY15" fmla="*/ 1939707 h 2424390"/>
              <a:gd name="connsiteX16" fmla="*/ 5420857 w 11471705"/>
              <a:gd name="connsiteY16" fmla="*/ 1817214 h 2424390"/>
              <a:gd name="connsiteX17" fmla="*/ 5301659 w 11471705"/>
              <a:gd name="connsiteY17" fmla="*/ 1777224 h 2424390"/>
              <a:gd name="connsiteX18" fmla="*/ 5169529 w 11471705"/>
              <a:gd name="connsiteY18" fmla="*/ 1734743 h 2424390"/>
              <a:gd name="connsiteX19" fmla="*/ 5033897 w 11471705"/>
              <a:gd name="connsiteY19" fmla="*/ 1677070 h 2424390"/>
              <a:gd name="connsiteX20" fmla="*/ 4943298 w 11471705"/>
              <a:gd name="connsiteY20" fmla="*/ 1622280 h 2424390"/>
              <a:gd name="connsiteX21" fmla="*/ 4896411 w 11471705"/>
              <a:gd name="connsiteY21" fmla="*/ 1600880 h 2424390"/>
              <a:gd name="connsiteX22" fmla="*/ 4638922 w 11471705"/>
              <a:gd name="connsiteY22" fmla="*/ 1535471 h 2424390"/>
              <a:gd name="connsiteX23" fmla="*/ 4490595 w 11471705"/>
              <a:gd name="connsiteY23" fmla="*/ 1504377 h 2424390"/>
              <a:gd name="connsiteX24" fmla="*/ 4247323 w 11471705"/>
              <a:gd name="connsiteY24" fmla="*/ 1446199 h 2424390"/>
              <a:gd name="connsiteX25" fmla="*/ 4178857 w 11471705"/>
              <a:gd name="connsiteY25" fmla="*/ 1402491 h 2424390"/>
              <a:gd name="connsiteX26" fmla="*/ 4110931 w 11471705"/>
              <a:gd name="connsiteY26" fmla="*/ 1353991 h 2424390"/>
              <a:gd name="connsiteX27" fmla="*/ 4060903 w 11471705"/>
              <a:gd name="connsiteY27" fmla="*/ 1338480 h 2424390"/>
              <a:gd name="connsiteX28" fmla="*/ 3937897 w 11471705"/>
              <a:gd name="connsiteY28" fmla="*/ 1266442 h 2424390"/>
              <a:gd name="connsiteX29" fmla="*/ 3889758 w 11471705"/>
              <a:gd name="connsiteY29" fmla="*/ 1249146 h 2424390"/>
              <a:gd name="connsiteX30" fmla="*/ 3760217 w 11471705"/>
              <a:gd name="connsiteY30" fmla="*/ 1196084 h 2424390"/>
              <a:gd name="connsiteX31" fmla="*/ 3631963 w 11471705"/>
              <a:gd name="connsiteY31" fmla="*/ 1138503 h 2424390"/>
              <a:gd name="connsiteX32" fmla="*/ 3545160 w 11471705"/>
              <a:gd name="connsiteY32" fmla="*/ 1088081 h 2424390"/>
              <a:gd name="connsiteX33" fmla="*/ 3412554 w 11471705"/>
              <a:gd name="connsiteY33" fmla="*/ 1046254 h 2424390"/>
              <a:gd name="connsiteX34" fmla="*/ 3259700 w 11471705"/>
              <a:gd name="connsiteY34" fmla="*/ 990555 h 2424390"/>
              <a:gd name="connsiteX35" fmla="*/ 3113662 w 11471705"/>
              <a:gd name="connsiteY35" fmla="*/ 989540 h 2424390"/>
              <a:gd name="connsiteX36" fmla="*/ 2961512 w 11471705"/>
              <a:gd name="connsiteY36" fmla="*/ 968180 h 2424390"/>
              <a:gd name="connsiteX37" fmla="*/ 2820128 w 11471705"/>
              <a:gd name="connsiteY37" fmla="*/ 942383 h 2424390"/>
              <a:gd name="connsiteX38" fmla="*/ 2502783 w 11471705"/>
              <a:gd name="connsiteY38" fmla="*/ 905111 h 2424390"/>
              <a:gd name="connsiteX39" fmla="*/ 2239191 w 11471705"/>
              <a:gd name="connsiteY39" fmla="*/ 830221 h 2424390"/>
              <a:gd name="connsiteX40" fmla="*/ 1784274 w 11471705"/>
              <a:gd name="connsiteY40" fmla="*/ 758421 h 2424390"/>
              <a:gd name="connsiteX41" fmla="*/ 1645808 w 11471705"/>
              <a:gd name="connsiteY41" fmla="*/ 708095 h 2424390"/>
              <a:gd name="connsiteX42" fmla="*/ 1525914 w 11471705"/>
              <a:gd name="connsiteY42" fmla="*/ 672892 h 2424390"/>
              <a:gd name="connsiteX43" fmla="*/ 1420454 w 11471705"/>
              <a:gd name="connsiteY43" fmla="*/ 673027 h 2424390"/>
              <a:gd name="connsiteX44" fmla="*/ 1365340 w 11471705"/>
              <a:gd name="connsiteY44" fmla="*/ 663990 h 2424390"/>
              <a:gd name="connsiteX45" fmla="*/ 1190486 w 11471705"/>
              <a:gd name="connsiteY45" fmla="*/ 631512 h 2424390"/>
              <a:gd name="connsiteX46" fmla="*/ 1013958 w 11471705"/>
              <a:gd name="connsiteY46" fmla="*/ 582251 h 2424390"/>
              <a:gd name="connsiteX47" fmla="*/ 815632 w 11471705"/>
              <a:gd name="connsiteY47" fmla="*/ 507830 h 2424390"/>
              <a:gd name="connsiteX48" fmla="*/ 476052 w 11471705"/>
              <a:gd name="connsiteY48" fmla="*/ 398029 h 2424390"/>
              <a:gd name="connsiteX49" fmla="*/ 275185 w 11471705"/>
              <a:gd name="connsiteY49" fmla="*/ 276942 h 2424390"/>
              <a:gd name="connsiteX50" fmla="*/ 172943 w 11471705"/>
              <a:gd name="connsiteY50" fmla="*/ 151432 h 2424390"/>
              <a:gd name="connsiteX51" fmla="*/ 11558 w 11471705"/>
              <a:gd name="connsiteY51" fmla="*/ 11888 h 2424390"/>
              <a:gd name="connsiteX52" fmla="*/ 0 w 11471705"/>
              <a:gd name="connsiteY52" fmla="*/ 0 h 2424390"/>
              <a:gd name="connsiteX0" fmla="*/ 0 w 11471705"/>
              <a:gd name="connsiteY0" fmla="*/ 0 h 2374449"/>
              <a:gd name="connsiteX1" fmla="*/ 11471705 w 11471705"/>
              <a:gd name="connsiteY1" fmla="*/ 0 h 2374449"/>
              <a:gd name="connsiteX2" fmla="*/ 11471705 w 11471705"/>
              <a:gd name="connsiteY2" fmla="*/ 2186317 h 2374449"/>
              <a:gd name="connsiteX3" fmla="*/ 11454889 w 11471705"/>
              <a:gd name="connsiteY3" fmla="*/ 2196439 h 2374449"/>
              <a:gd name="connsiteX4" fmla="*/ 11279054 w 11471705"/>
              <a:gd name="connsiteY4" fmla="*/ 2289616 h 2374449"/>
              <a:gd name="connsiteX5" fmla="*/ 11112023 w 11471705"/>
              <a:gd name="connsiteY5" fmla="*/ 2347662 h 2374449"/>
              <a:gd name="connsiteX6" fmla="*/ 10925823 w 11471705"/>
              <a:gd name="connsiteY6" fmla="*/ 2371924 h 2374449"/>
              <a:gd name="connsiteX7" fmla="*/ 10678049 w 11471705"/>
              <a:gd name="connsiteY7" fmla="*/ 2335490 h 2374449"/>
              <a:gd name="connsiteX8" fmla="*/ 10433736 w 11471705"/>
              <a:gd name="connsiteY8" fmla="*/ 2310309 h 2374449"/>
              <a:gd name="connsiteX9" fmla="*/ 9684436 w 11471705"/>
              <a:gd name="connsiteY9" fmla="*/ 2222500 h 2374449"/>
              <a:gd name="connsiteX10" fmla="*/ 6876676 w 11471705"/>
              <a:gd name="connsiteY10" fmla="*/ 2070100 h 2374449"/>
              <a:gd name="connsiteX11" fmla="*/ 6279776 w 11471705"/>
              <a:gd name="connsiteY11" fmla="*/ 2059692 h 2374449"/>
              <a:gd name="connsiteX12" fmla="*/ 6171060 w 11471705"/>
              <a:gd name="connsiteY12" fmla="*/ 2031958 h 2374449"/>
              <a:gd name="connsiteX13" fmla="*/ 6039476 w 11471705"/>
              <a:gd name="connsiteY13" fmla="*/ 2030519 h 2374449"/>
              <a:gd name="connsiteX14" fmla="*/ 5874292 w 11471705"/>
              <a:gd name="connsiteY14" fmla="*/ 1988948 h 2374449"/>
              <a:gd name="connsiteX15" fmla="*/ 5686124 w 11471705"/>
              <a:gd name="connsiteY15" fmla="*/ 1939707 h 2374449"/>
              <a:gd name="connsiteX16" fmla="*/ 5420857 w 11471705"/>
              <a:gd name="connsiteY16" fmla="*/ 1817214 h 2374449"/>
              <a:gd name="connsiteX17" fmla="*/ 5301659 w 11471705"/>
              <a:gd name="connsiteY17" fmla="*/ 1777224 h 2374449"/>
              <a:gd name="connsiteX18" fmla="*/ 5169529 w 11471705"/>
              <a:gd name="connsiteY18" fmla="*/ 1734743 h 2374449"/>
              <a:gd name="connsiteX19" fmla="*/ 5033897 w 11471705"/>
              <a:gd name="connsiteY19" fmla="*/ 1677070 h 2374449"/>
              <a:gd name="connsiteX20" fmla="*/ 4943298 w 11471705"/>
              <a:gd name="connsiteY20" fmla="*/ 1622280 h 2374449"/>
              <a:gd name="connsiteX21" fmla="*/ 4896411 w 11471705"/>
              <a:gd name="connsiteY21" fmla="*/ 1600880 h 2374449"/>
              <a:gd name="connsiteX22" fmla="*/ 4638922 w 11471705"/>
              <a:gd name="connsiteY22" fmla="*/ 1535471 h 2374449"/>
              <a:gd name="connsiteX23" fmla="*/ 4490595 w 11471705"/>
              <a:gd name="connsiteY23" fmla="*/ 1504377 h 2374449"/>
              <a:gd name="connsiteX24" fmla="*/ 4247323 w 11471705"/>
              <a:gd name="connsiteY24" fmla="*/ 1446199 h 2374449"/>
              <a:gd name="connsiteX25" fmla="*/ 4178857 w 11471705"/>
              <a:gd name="connsiteY25" fmla="*/ 1402491 h 2374449"/>
              <a:gd name="connsiteX26" fmla="*/ 4110931 w 11471705"/>
              <a:gd name="connsiteY26" fmla="*/ 1353991 h 2374449"/>
              <a:gd name="connsiteX27" fmla="*/ 4060903 w 11471705"/>
              <a:gd name="connsiteY27" fmla="*/ 1338480 h 2374449"/>
              <a:gd name="connsiteX28" fmla="*/ 3937897 w 11471705"/>
              <a:gd name="connsiteY28" fmla="*/ 1266442 h 2374449"/>
              <a:gd name="connsiteX29" fmla="*/ 3889758 w 11471705"/>
              <a:gd name="connsiteY29" fmla="*/ 1249146 h 2374449"/>
              <a:gd name="connsiteX30" fmla="*/ 3760217 w 11471705"/>
              <a:gd name="connsiteY30" fmla="*/ 1196084 h 2374449"/>
              <a:gd name="connsiteX31" fmla="*/ 3631963 w 11471705"/>
              <a:gd name="connsiteY31" fmla="*/ 1138503 h 2374449"/>
              <a:gd name="connsiteX32" fmla="*/ 3545160 w 11471705"/>
              <a:gd name="connsiteY32" fmla="*/ 1088081 h 2374449"/>
              <a:gd name="connsiteX33" fmla="*/ 3412554 w 11471705"/>
              <a:gd name="connsiteY33" fmla="*/ 1046254 h 2374449"/>
              <a:gd name="connsiteX34" fmla="*/ 3259700 w 11471705"/>
              <a:gd name="connsiteY34" fmla="*/ 990555 h 2374449"/>
              <a:gd name="connsiteX35" fmla="*/ 3113662 w 11471705"/>
              <a:gd name="connsiteY35" fmla="*/ 989540 h 2374449"/>
              <a:gd name="connsiteX36" fmla="*/ 2961512 w 11471705"/>
              <a:gd name="connsiteY36" fmla="*/ 968180 h 2374449"/>
              <a:gd name="connsiteX37" fmla="*/ 2820128 w 11471705"/>
              <a:gd name="connsiteY37" fmla="*/ 942383 h 2374449"/>
              <a:gd name="connsiteX38" fmla="*/ 2502783 w 11471705"/>
              <a:gd name="connsiteY38" fmla="*/ 905111 h 2374449"/>
              <a:gd name="connsiteX39" fmla="*/ 2239191 w 11471705"/>
              <a:gd name="connsiteY39" fmla="*/ 830221 h 2374449"/>
              <a:gd name="connsiteX40" fmla="*/ 1784274 w 11471705"/>
              <a:gd name="connsiteY40" fmla="*/ 758421 h 2374449"/>
              <a:gd name="connsiteX41" fmla="*/ 1645808 w 11471705"/>
              <a:gd name="connsiteY41" fmla="*/ 708095 h 2374449"/>
              <a:gd name="connsiteX42" fmla="*/ 1525914 w 11471705"/>
              <a:gd name="connsiteY42" fmla="*/ 672892 h 2374449"/>
              <a:gd name="connsiteX43" fmla="*/ 1420454 w 11471705"/>
              <a:gd name="connsiteY43" fmla="*/ 673027 h 2374449"/>
              <a:gd name="connsiteX44" fmla="*/ 1365340 w 11471705"/>
              <a:gd name="connsiteY44" fmla="*/ 663990 h 2374449"/>
              <a:gd name="connsiteX45" fmla="*/ 1190486 w 11471705"/>
              <a:gd name="connsiteY45" fmla="*/ 631512 h 2374449"/>
              <a:gd name="connsiteX46" fmla="*/ 1013958 w 11471705"/>
              <a:gd name="connsiteY46" fmla="*/ 582251 h 2374449"/>
              <a:gd name="connsiteX47" fmla="*/ 815632 w 11471705"/>
              <a:gd name="connsiteY47" fmla="*/ 507830 h 2374449"/>
              <a:gd name="connsiteX48" fmla="*/ 476052 w 11471705"/>
              <a:gd name="connsiteY48" fmla="*/ 398029 h 2374449"/>
              <a:gd name="connsiteX49" fmla="*/ 275185 w 11471705"/>
              <a:gd name="connsiteY49" fmla="*/ 276942 h 2374449"/>
              <a:gd name="connsiteX50" fmla="*/ 172943 w 11471705"/>
              <a:gd name="connsiteY50" fmla="*/ 151432 h 2374449"/>
              <a:gd name="connsiteX51" fmla="*/ 11558 w 11471705"/>
              <a:gd name="connsiteY51" fmla="*/ 11888 h 2374449"/>
              <a:gd name="connsiteX52" fmla="*/ 0 w 11471705"/>
              <a:gd name="connsiteY52" fmla="*/ 0 h 2374449"/>
              <a:gd name="connsiteX0" fmla="*/ 0 w 11471705"/>
              <a:gd name="connsiteY0" fmla="*/ 0 h 2374449"/>
              <a:gd name="connsiteX1" fmla="*/ 11471705 w 11471705"/>
              <a:gd name="connsiteY1" fmla="*/ 0 h 2374449"/>
              <a:gd name="connsiteX2" fmla="*/ 11471705 w 11471705"/>
              <a:gd name="connsiteY2" fmla="*/ 2186317 h 2374449"/>
              <a:gd name="connsiteX3" fmla="*/ 11454889 w 11471705"/>
              <a:gd name="connsiteY3" fmla="*/ 2196439 h 2374449"/>
              <a:gd name="connsiteX4" fmla="*/ 11279054 w 11471705"/>
              <a:gd name="connsiteY4" fmla="*/ 2289616 h 2374449"/>
              <a:gd name="connsiteX5" fmla="*/ 11112023 w 11471705"/>
              <a:gd name="connsiteY5" fmla="*/ 2347662 h 2374449"/>
              <a:gd name="connsiteX6" fmla="*/ 10925823 w 11471705"/>
              <a:gd name="connsiteY6" fmla="*/ 2371924 h 2374449"/>
              <a:gd name="connsiteX7" fmla="*/ 10678049 w 11471705"/>
              <a:gd name="connsiteY7" fmla="*/ 2335490 h 2374449"/>
              <a:gd name="connsiteX8" fmla="*/ 10433736 w 11471705"/>
              <a:gd name="connsiteY8" fmla="*/ 2310309 h 2374449"/>
              <a:gd name="connsiteX9" fmla="*/ 9405036 w 11471705"/>
              <a:gd name="connsiteY9" fmla="*/ 2006600 h 2374449"/>
              <a:gd name="connsiteX10" fmla="*/ 6876676 w 11471705"/>
              <a:gd name="connsiteY10" fmla="*/ 2070100 h 2374449"/>
              <a:gd name="connsiteX11" fmla="*/ 6279776 w 11471705"/>
              <a:gd name="connsiteY11" fmla="*/ 2059692 h 2374449"/>
              <a:gd name="connsiteX12" fmla="*/ 6171060 w 11471705"/>
              <a:gd name="connsiteY12" fmla="*/ 2031958 h 2374449"/>
              <a:gd name="connsiteX13" fmla="*/ 6039476 w 11471705"/>
              <a:gd name="connsiteY13" fmla="*/ 2030519 h 2374449"/>
              <a:gd name="connsiteX14" fmla="*/ 5874292 w 11471705"/>
              <a:gd name="connsiteY14" fmla="*/ 1988948 h 2374449"/>
              <a:gd name="connsiteX15" fmla="*/ 5686124 w 11471705"/>
              <a:gd name="connsiteY15" fmla="*/ 1939707 h 2374449"/>
              <a:gd name="connsiteX16" fmla="*/ 5420857 w 11471705"/>
              <a:gd name="connsiteY16" fmla="*/ 1817214 h 2374449"/>
              <a:gd name="connsiteX17" fmla="*/ 5301659 w 11471705"/>
              <a:gd name="connsiteY17" fmla="*/ 1777224 h 2374449"/>
              <a:gd name="connsiteX18" fmla="*/ 5169529 w 11471705"/>
              <a:gd name="connsiteY18" fmla="*/ 1734743 h 2374449"/>
              <a:gd name="connsiteX19" fmla="*/ 5033897 w 11471705"/>
              <a:gd name="connsiteY19" fmla="*/ 1677070 h 2374449"/>
              <a:gd name="connsiteX20" fmla="*/ 4943298 w 11471705"/>
              <a:gd name="connsiteY20" fmla="*/ 1622280 h 2374449"/>
              <a:gd name="connsiteX21" fmla="*/ 4896411 w 11471705"/>
              <a:gd name="connsiteY21" fmla="*/ 1600880 h 2374449"/>
              <a:gd name="connsiteX22" fmla="*/ 4638922 w 11471705"/>
              <a:gd name="connsiteY22" fmla="*/ 1535471 h 2374449"/>
              <a:gd name="connsiteX23" fmla="*/ 4490595 w 11471705"/>
              <a:gd name="connsiteY23" fmla="*/ 1504377 h 2374449"/>
              <a:gd name="connsiteX24" fmla="*/ 4247323 w 11471705"/>
              <a:gd name="connsiteY24" fmla="*/ 1446199 h 2374449"/>
              <a:gd name="connsiteX25" fmla="*/ 4178857 w 11471705"/>
              <a:gd name="connsiteY25" fmla="*/ 1402491 h 2374449"/>
              <a:gd name="connsiteX26" fmla="*/ 4110931 w 11471705"/>
              <a:gd name="connsiteY26" fmla="*/ 1353991 h 2374449"/>
              <a:gd name="connsiteX27" fmla="*/ 4060903 w 11471705"/>
              <a:gd name="connsiteY27" fmla="*/ 1338480 h 2374449"/>
              <a:gd name="connsiteX28" fmla="*/ 3937897 w 11471705"/>
              <a:gd name="connsiteY28" fmla="*/ 1266442 h 2374449"/>
              <a:gd name="connsiteX29" fmla="*/ 3889758 w 11471705"/>
              <a:gd name="connsiteY29" fmla="*/ 1249146 h 2374449"/>
              <a:gd name="connsiteX30" fmla="*/ 3760217 w 11471705"/>
              <a:gd name="connsiteY30" fmla="*/ 1196084 h 2374449"/>
              <a:gd name="connsiteX31" fmla="*/ 3631963 w 11471705"/>
              <a:gd name="connsiteY31" fmla="*/ 1138503 h 2374449"/>
              <a:gd name="connsiteX32" fmla="*/ 3545160 w 11471705"/>
              <a:gd name="connsiteY32" fmla="*/ 1088081 h 2374449"/>
              <a:gd name="connsiteX33" fmla="*/ 3412554 w 11471705"/>
              <a:gd name="connsiteY33" fmla="*/ 1046254 h 2374449"/>
              <a:gd name="connsiteX34" fmla="*/ 3259700 w 11471705"/>
              <a:gd name="connsiteY34" fmla="*/ 990555 h 2374449"/>
              <a:gd name="connsiteX35" fmla="*/ 3113662 w 11471705"/>
              <a:gd name="connsiteY35" fmla="*/ 989540 h 2374449"/>
              <a:gd name="connsiteX36" fmla="*/ 2961512 w 11471705"/>
              <a:gd name="connsiteY36" fmla="*/ 968180 h 2374449"/>
              <a:gd name="connsiteX37" fmla="*/ 2820128 w 11471705"/>
              <a:gd name="connsiteY37" fmla="*/ 942383 h 2374449"/>
              <a:gd name="connsiteX38" fmla="*/ 2502783 w 11471705"/>
              <a:gd name="connsiteY38" fmla="*/ 905111 h 2374449"/>
              <a:gd name="connsiteX39" fmla="*/ 2239191 w 11471705"/>
              <a:gd name="connsiteY39" fmla="*/ 830221 h 2374449"/>
              <a:gd name="connsiteX40" fmla="*/ 1784274 w 11471705"/>
              <a:gd name="connsiteY40" fmla="*/ 758421 h 2374449"/>
              <a:gd name="connsiteX41" fmla="*/ 1645808 w 11471705"/>
              <a:gd name="connsiteY41" fmla="*/ 708095 h 2374449"/>
              <a:gd name="connsiteX42" fmla="*/ 1525914 w 11471705"/>
              <a:gd name="connsiteY42" fmla="*/ 672892 h 2374449"/>
              <a:gd name="connsiteX43" fmla="*/ 1420454 w 11471705"/>
              <a:gd name="connsiteY43" fmla="*/ 673027 h 2374449"/>
              <a:gd name="connsiteX44" fmla="*/ 1365340 w 11471705"/>
              <a:gd name="connsiteY44" fmla="*/ 663990 h 2374449"/>
              <a:gd name="connsiteX45" fmla="*/ 1190486 w 11471705"/>
              <a:gd name="connsiteY45" fmla="*/ 631512 h 2374449"/>
              <a:gd name="connsiteX46" fmla="*/ 1013958 w 11471705"/>
              <a:gd name="connsiteY46" fmla="*/ 582251 h 2374449"/>
              <a:gd name="connsiteX47" fmla="*/ 815632 w 11471705"/>
              <a:gd name="connsiteY47" fmla="*/ 507830 h 2374449"/>
              <a:gd name="connsiteX48" fmla="*/ 476052 w 11471705"/>
              <a:gd name="connsiteY48" fmla="*/ 398029 h 2374449"/>
              <a:gd name="connsiteX49" fmla="*/ 275185 w 11471705"/>
              <a:gd name="connsiteY49" fmla="*/ 276942 h 2374449"/>
              <a:gd name="connsiteX50" fmla="*/ 172943 w 11471705"/>
              <a:gd name="connsiteY50" fmla="*/ 151432 h 2374449"/>
              <a:gd name="connsiteX51" fmla="*/ 11558 w 11471705"/>
              <a:gd name="connsiteY51" fmla="*/ 11888 h 2374449"/>
              <a:gd name="connsiteX52" fmla="*/ 0 w 11471705"/>
              <a:gd name="connsiteY52" fmla="*/ 0 h 2374449"/>
              <a:gd name="connsiteX0" fmla="*/ 0 w 11471705"/>
              <a:gd name="connsiteY0" fmla="*/ 0 h 2374449"/>
              <a:gd name="connsiteX1" fmla="*/ 11471705 w 11471705"/>
              <a:gd name="connsiteY1" fmla="*/ 0 h 2374449"/>
              <a:gd name="connsiteX2" fmla="*/ 11471705 w 11471705"/>
              <a:gd name="connsiteY2" fmla="*/ 2186317 h 2374449"/>
              <a:gd name="connsiteX3" fmla="*/ 11454889 w 11471705"/>
              <a:gd name="connsiteY3" fmla="*/ 2196439 h 2374449"/>
              <a:gd name="connsiteX4" fmla="*/ 11279054 w 11471705"/>
              <a:gd name="connsiteY4" fmla="*/ 2289616 h 2374449"/>
              <a:gd name="connsiteX5" fmla="*/ 11112023 w 11471705"/>
              <a:gd name="connsiteY5" fmla="*/ 2347662 h 2374449"/>
              <a:gd name="connsiteX6" fmla="*/ 10925823 w 11471705"/>
              <a:gd name="connsiteY6" fmla="*/ 2371924 h 2374449"/>
              <a:gd name="connsiteX7" fmla="*/ 10678049 w 11471705"/>
              <a:gd name="connsiteY7" fmla="*/ 2335490 h 2374449"/>
              <a:gd name="connsiteX8" fmla="*/ 10433736 w 11471705"/>
              <a:gd name="connsiteY8" fmla="*/ 2310309 h 2374449"/>
              <a:gd name="connsiteX9" fmla="*/ 9405036 w 11471705"/>
              <a:gd name="connsiteY9" fmla="*/ 2006600 h 2374449"/>
              <a:gd name="connsiteX10" fmla="*/ 6876676 w 11471705"/>
              <a:gd name="connsiteY10" fmla="*/ 2070100 h 2374449"/>
              <a:gd name="connsiteX11" fmla="*/ 6279776 w 11471705"/>
              <a:gd name="connsiteY11" fmla="*/ 2059692 h 2374449"/>
              <a:gd name="connsiteX12" fmla="*/ 6171060 w 11471705"/>
              <a:gd name="connsiteY12" fmla="*/ 2031958 h 2374449"/>
              <a:gd name="connsiteX13" fmla="*/ 6039476 w 11471705"/>
              <a:gd name="connsiteY13" fmla="*/ 2030519 h 2374449"/>
              <a:gd name="connsiteX14" fmla="*/ 5874292 w 11471705"/>
              <a:gd name="connsiteY14" fmla="*/ 1988948 h 2374449"/>
              <a:gd name="connsiteX15" fmla="*/ 5686124 w 11471705"/>
              <a:gd name="connsiteY15" fmla="*/ 1939707 h 2374449"/>
              <a:gd name="connsiteX16" fmla="*/ 5420857 w 11471705"/>
              <a:gd name="connsiteY16" fmla="*/ 1817214 h 2374449"/>
              <a:gd name="connsiteX17" fmla="*/ 5301659 w 11471705"/>
              <a:gd name="connsiteY17" fmla="*/ 1777224 h 2374449"/>
              <a:gd name="connsiteX18" fmla="*/ 5169529 w 11471705"/>
              <a:gd name="connsiteY18" fmla="*/ 1734743 h 2374449"/>
              <a:gd name="connsiteX19" fmla="*/ 5033897 w 11471705"/>
              <a:gd name="connsiteY19" fmla="*/ 1677070 h 2374449"/>
              <a:gd name="connsiteX20" fmla="*/ 4943298 w 11471705"/>
              <a:gd name="connsiteY20" fmla="*/ 1622280 h 2374449"/>
              <a:gd name="connsiteX21" fmla="*/ 4896411 w 11471705"/>
              <a:gd name="connsiteY21" fmla="*/ 1600880 h 2374449"/>
              <a:gd name="connsiteX22" fmla="*/ 4638922 w 11471705"/>
              <a:gd name="connsiteY22" fmla="*/ 1535471 h 2374449"/>
              <a:gd name="connsiteX23" fmla="*/ 4490595 w 11471705"/>
              <a:gd name="connsiteY23" fmla="*/ 1504377 h 2374449"/>
              <a:gd name="connsiteX24" fmla="*/ 4247323 w 11471705"/>
              <a:gd name="connsiteY24" fmla="*/ 1446199 h 2374449"/>
              <a:gd name="connsiteX25" fmla="*/ 4178857 w 11471705"/>
              <a:gd name="connsiteY25" fmla="*/ 1402491 h 2374449"/>
              <a:gd name="connsiteX26" fmla="*/ 4110931 w 11471705"/>
              <a:gd name="connsiteY26" fmla="*/ 1353991 h 2374449"/>
              <a:gd name="connsiteX27" fmla="*/ 4060903 w 11471705"/>
              <a:gd name="connsiteY27" fmla="*/ 1338480 h 2374449"/>
              <a:gd name="connsiteX28" fmla="*/ 3937897 w 11471705"/>
              <a:gd name="connsiteY28" fmla="*/ 1266442 h 2374449"/>
              <a:gd name="connsiteX29" fmla="*/ 3889758 w 11471705"/>
              <a:gd name="connsiteY29" fmla="*/ 1249146 h 2374449"/>
              <a:gd name="connsiteX30" fmla="*/ 3760217 w 11471705"/>
              <a:gd name="connsiteY30" fmla="*/ 1196084 h 2374449"/>
              <a:gd name="connsiteX31" fmla="*/ 3631963 w 11471705"/>
              <a:gd name="connsiteY31" fmla="*/ 1138503 h 2374449"/>
              <a:gd name="connsiteX32" fmla="*/ 3545160 w 11471705"/>
              <a:gd name="connsiteY32" fmla="*/ 1088081 h 2374449"/>
              <a:gd name="connsiteX33" fmla="*/ 3412554 w 11471705"/>
              <a:gd name="connsiteY33" fmla="*/ 1046254 h 2374449"/>
              <a:gd name="connsiteX34" fmla="*/ 3259700 w 11471705"/>
              <a:gd name="connsiteY34" fmla="*/ 990555 h 2374449"/>
              <a:gd name="connsiteX35" fmla="*/ 3113662 w 11471705"/>
              <a:gd name="connsiteY35" fmla="*/ 989540 h 2374449"/>
              <a:gd name="connsiteX36" fmla="*/ 2961512 w 11471705"/>
              <a:gd name="connsiteY36" fmla="*/ 968180 h 2374449"/>
              <a:gd name="connsiteX37" fmla="*/ 2820128 w 11471705"/>
              <a:gd name="connsiteY37" fmla="*/ 942383 h 2374449"/>
              <a:gd name="connsiteX38" fmla="*/ 2502783 w 11471705"/>
              <a:gd name="connsiteY38" fmla="*/ 905111 h 2374449"/>
              <a:gd name="connsiteX39" fmla="*/ 2239191 w 11471705"/>
              <a:gd name="connsiteY39" fmla="*/ 830221 h 2374449"/>
              <a:gd name="connsiteX40" fmla="*/ 1784274 w 11471705"/>
              <a:gd name="connsiteY40" fmla="*/ 758421 h 2374449"/>
              <a:gd name="connsiteX41" fmla="*/ 1645808 w 11471705"/>
              <a:gd name="connsiteY41" fmla="*/ 708095 h 2374449"/>
              <a:gd name="connsiteX42" fmla="*/ 1525914 w 11471705"/>
              <a:gd name="connsiteY42" fmla="*/ 672892 h 2374449"/>
              <a:gd name="connsiteX43" fmla="*/ 1420454 w 11471705"/>
              <a:gd name="connsiteY43" fmla="*/ 673027 h 2374449"/>
              <a:gd name="connsiteX44" fmla="*/ 1365340 w 11471705"/>
              <a:gd name="connsiteY44" fmla="*/ 663990 h 2374449"/>
              <a:gd name="connsiteX45" fmla="*/ 1190486 w 11471705"/>
              <a:gd name="connsiteY45" fmla="*/ 631512 h 2374449"/>
              <a:gd name="connsiteX46" fmla="*/ 1013958 w 11471705"/>
              <a:gd name="connsiteY46" fmla="*/ 582251 h 2374449"/>
              <a:gd name="connsiteX47" fmla="*/ 815632 w 11471705"/>
              <a:gd name="connsiteY47" fmla="*/ 507830 h 2374449"/>
              <a:gd name="connsiteX48" fmla="*/ 476052 w 11471705"/>
              <a:gd name="connsiteY48" fmla="*/ 398029 h 2374449"/>
              <a:gd name="connsiteX49" fmla="*/ 275185 w 11471705"/>
              <a:gd name="connsiteY49" fmla="*/ 276942 h 2374449"/>
              <a:gd name="connsiteX50" fmla="*/ 172943 w 11471705"/>
              <a:gd name="connsiteY50" fmla="*/ 151432 h 2374449"/>
              <a:gd name="connsiteX51" fmla="*/ 11558 w 11471705"/>
              <a:gd name="connsiteY51" fmla="*/ 11888 h 2374449"/>
              <a:gd name="connsiteX52" fmla="*/ 0 w 11471705"/>
              <a:gd name="connsiteY52" fmla="*/ 0 h 2374449"/>
              <a:gd name="connsiteX0" fmla="*/ 0 w 11471705"/>
              <a:gd name="connsiteY0" fmla="*/ 0 h 2374449"/>
              <a:gd name="connsiteX1" fmla="*/ 11471705 w 11471705"/>
              <a:gd name="connsiteY1" fmla="*/ 0 h 2374449"/>
              <a:gd name="connsiteX2" fmla="*/ 11471705 w 11471705"/>
              <a:gd name="connsiteY2" fmla="*/ 2186317 h 2374449"/>
              <a:gd name="connsiteX3" fmla="*/ 11454889 w 11471705"/>
              <a:gd name="connsiteY3" fmla="*/ 2196439 h 2374449"/>
              <a:gd name="connsiteX4" fmla="*/ 11279054 w 11471705"/>
              <a:gd name="connsiteY4" fmla="*/ 2289616 h 2374449"/>
              <a:gd name="connsiteX5" fmla="*/ 11112023 w 11471705"/>
              <a:gd name="connsiteY5" fmla="*/ 2347662 h 2374449"/>
              <a:gd name="connsiteX6" fmla="*/ 10925823 w 11471705"/>
              <a:gd name="connsiteY6" fmla="*/ 2371924 h 2374449"/>
              <a:gd name="connsiteX7" fmla="*/ 10678049 w 11471705"/>
              <a:gd name="connsiteY7" fmla="*/ 2335490 h 2374449"/>
              <a:gd name="connsiteX8" fmla="*/ 10433736 w 11471705"/>
              <a:gd name="connsiteY8" fmla="*/ 2310309 h 2374449"/>
              <a:gd name="connsiteX9" fmla="*/ 9405036 w 11471705"/>
              <a:gd name="connsiteY9" fmla="*/ 2006600 h 2374449"/>
              <a:gd name="connsiteX10" fmla="*/ 7194176 w 11471705"/>
              <a:gd name="connsiteY10" fmla="*/ 2044700 h 2374449"/>
              <a:gd name="connsiteX11" fmla="*/ 6279776 w 11471705"/>
              <a:gd name="connsiteY11" fmla="*/ 2059692 h 2374449"/>
              <a:gd name="connsiteX12" fmla="*/ 6171060 w 11471705"/>
              <a:gd name="connsiteY12" fmla="*/ 2031958 h 2374449"/>
              <a:gd name="connsiteX13" fmla="*/ 6039476 w 11471705"/>
              <a:gd name="connsiteY13" fmla="*/ 2030519 h 2374449"/>
              <a:gd name="connsiteX14" fmla="*/ 5874292 w 11471705"/>
              <a:gd name="connsiteY14" fmla="*/ 1988948 h 2374449"/>
              <a:gd name="connsiteX15" fmla="*/ 5686124 w 11471705"/>
              <a:gd name="connsiteY15" fmla="*/ 1939707 h 2374449"/>
              <a:gd name="connsiteX16" fmla="*/ 5420857 w 11471705"/>
              <a:gd name="connsiteY16" fmla="*/ 1817214 h 2374449"/>
              <a:gd name="connsiteX17" fmla="*/ 5301659 w 11471705"/>
              <a:gd name="connsiteY17" fmla="*/ 1777224 h 2374449"/>
              <a:gd name="connsiteX18" fmla="*/ 5169529 w 11471705"/>
              <a:gd name="connsiteY18" fmla="*/ 1734743 h 2374449"/>
              <a:gd name="connsiteX19" fmla="*/ 5033897 w 11471705"/>
              <a:gd name="connsiteY19" fmla="*/ 1677070 h 2374449"/>
              <a:gd name="connsiteX20" fmla="*/ 4943298 w 11471705"/>
              <a:gd name="connsiteY20" fmla="*/ 1622280 h 2374449"/>
              <a:gd name="connsiteX21" fmla="*/ 4896411 w 11471705"/>
              <a:gd name="connsiteY21" fmla="*/ 1600880 h 2374449"/>
              <a:gd name="connsiteX22" fmla="*/ 4638922 w 11471705"/>
              <a:gd name="connsiteY22" fmla="*/ 1535471 h 2374449"/>
              <a:gd name="connsiteX23" fmla="*/ 4490595 w 11471705"/>
              <a:gd name="connsiteY23" fmla="*/ 1504377 h 2374449"/>
              <a:gd name="connsiteX24" fmla="*/ 4247323 w 11471705"/>
              <a:gd name="connsiteY24" fmla="*/ 1446199 h 2374449"/>
              <a:gd name="connsiteX25" fmla="*/ 4178857 w 11471705"/>
              <a:gd name="connsiteY25" fmla="*/ 1402491 h 2374449"/>
              <a:gd name="connsiteX26" fmla="*/ 4110931 w 11471705"/>
              <a:gd name="connsiteY26" fmla="*/ 1353991 h 2374449"/>
              <a:gd name="connsiteX27" fmla="*/ 4060903 w 11471705"/>
              <a:gd name="connsiteY27" fmla="*/ 1338480 h 2374449"/>
              <a:gd name="connsiteX28" fmla="*/ 3937897 w 11471705"/>
              <a:gd name="connsiteY28" fmla="*/ 1266442 h 2374449"/>
              <a:gd name="connsiteX29" fmla="*/ 3889758 w 11471705"/>
              <a:gd name="connsiteY29" fmla="*/ 1249146 h 2374449"/>
              <a:gd name="connsiteX30" fmla="*/ 3760217 w 11471705"/>
              <a:gd name="connsiteY30" fmla="*/ 1196084 h 2374449"/>
              <a:gd name="connsiteX31" fmla="*/ 3631963 w 11471705"/>
              <a:gd name="connsiteY31" fmla="*/ 1138503 h 2374449"/>
              <a:gd name="connsiteX32" fmla="*/ 3545160 w 11471705"/>
              <a:gd name="connsiteY32" fmla="*/ 1088081 h 2374449"/>
              <a:gd name="connsiteX33" fmla="*/ 3412554 w 11471705"/>
              <a:gd name="connsiteY33" fmla="*/ 1046254 h 2374449"/>
              <a:gd name="connsiteX34" fmla="*/ 3259700 w 11471705"/>
              <a:gd name="connsiteY34" fmla="*/ 990555 h 2374449"/>
              <a:gd name="connsiteX35" fmla="*/ 3113662 w 11471705"/>
              <a:gd name="connsiteY35" fmla="*/ 989540 h 2374449"/>
              <a:gd name="connsiteX36" fmla="*/ 2961512 w 11471705"/>
              <a:gd name="connsiteY36" fmla="*/ 968180 h 2374449"/>
              <a:gd name="connsiteX37" fmla="*/ 2820128 w 11471705"/>
              <a:gd name="connsiteY37" fmla="*/ 942383 h 2374449"/>
              <a:gd name="connsiteX38" fmla="*/ 2502783 w 11471705"/>
              <a:gd name="connsiteY38" fmla="*/ 905111 h 2374449"/>
              <a:gd name="connsiteX39" fmla="*/ 2239191 w 11471705"/>
              <a:gd name="connsiteY39" fmla="*/ 830221 h 2374449"/>
              <a:gd name="connsiteX40" fmla="*/ 1784274 w 11471705"/>
              <a:gd name="connsiteY40" fmla="*/ 758421 h 2374449"/>
              <a:gd name="connsiteX41" fmla="*/ 1645808 w 11471705"/>
              <a:gd name="connsiteY41" fmla="*/ 708095 h 2374449"/>
              <a:gd name="connsiteX42" fmla="*/ 1525914 w 11471705"/>
              <a:gd name="connsiteY42" fmla="*/ 672892 h 2374449"/>
              <a:gd name="connsiteX43" fmla="*/ 1420454 w 11471705"/>
              <a:gd name="connsiteY43" fmla="*/ 673027 h 2374449"/>
              <a:gd name="connsiteX44" fmla="*/ 1365340 w 11471705"/>
              <a:gd name="connsiteY44" fmla="*/ 663990 h 2374449"/>
              <a:gd name="connsiteX45" fmla="*/ 1190486 w 11471705"/>
              <a:gd name="connsiteY45" fmla="*/ 631512 h 2374449"/>
              <a:gd name="connsiteX46" fmla="*/ 1013958 w 11471705"/>
              <a:gd name="connsiteY46" fmla="*/ 582251 h 2374449"/>
              <a:gd name="connsiteX47" fmla="*/ 815632 w 11471705"/>
              <a:gd name="connsiteY47" fmla="*/ 507830 h 2374449"/>
              <a:gd name="connsiteX48" fmla="*/ 476052 w 11471705"/>
              <a:gd name="connsiteY48" fmla="*/ 398029 h 2374449"/>
              <a:gd name="connsiteX49" fmla="*/ 275185 w 11471705"/>
              <a:gd name="connsiteY49" fmla="*/ 276942 h 2374449"/>
              <a:gd name="connsiteX50" fmla="*/ 172943 w 11471705"/>
              <a:gd name="connsiteY50" fmla="*/ 151432 h 2374449"/>
              <a:gd name="connsiteX51" fmla="*/ 11558 w 11471705"/>
              <a:gd name="connsiteY51" fmla="*/ 11888 h 2374449"/>
              <a:gd name="connsiteX52" fmla="*/ 0 w 11471705"/>
              <a:gd name="connsiteY52" fmla="*/ 0 h 2374449"/>
              <a:gd name="connsiteX0" fmla="*/ 0 w 11471705"/>
              <a:gd name="connsiteY0" fmla="*/ 0 h 2374449"/>
              <a:gd name="connsiteX1" fmla="*/ 11471705 w 11471705"/>
              <a:gd name="connsiteY1" fmla="*/ 0 h 2374449"/>
              <a:gd name="connsiteX2" fmla="*/ 11471705 w 11471705"/>
              <a:gd name="connsiteY2" fmla="*/ 2186317 h 2374449"/>
              <a:gd name="connsiteX3" fmla="*/ 11454889 w 11471705"/>
              <a:gd name="connsiteY3" fmla="*/ 2196439 h 2374449"/>
              <a:gd name="connsiteX4" fmla="*/ 11279054 w 11471705"/>
              <a:gd name="connsiteY4" fmla="*/ 2289616 h 2374449"/>
              <a:gd name="connsiteX5" fmla="*/ 11112023 w 11471705"/>
              <a:gd name="connsiteY5" fmla="*/ 2347662 h 2374449"/>
              <a:gd name="connsiteX6" fmla="*/ 10925823 w 11471705"/>
              <a:gd name="connsiteY6" fmla="*/ 2371924 h 2374449"/>
              <a:gd name="connsiteX7" fmla="*/ 10678049 w 11471705"/>
              <a:gd name="connsiteY7" fmla="*/ 2335490 h 2374449"/>
              <a:gd name="connsiteX8" fmla="*/ 10433736 w 11471705"/>
              <a:gd name="connsiteY8" fmla="*/ 2310309 h 2374449"/>
              <a:gd name="connsiteX9" fmla="*/ 9405036 w 11471705"/>
              <a:gd name="connsiteY9" fmla="*/ 2006600 h 2374449"/>
              <a:gd name="connsiteX10" fmla="*/ 7194176 w 11471705"/>
              <a:gd name="connsiteY10" fmla="*/ 2044700 h 2374449"/>
              <a:gd name="connsiteX11" fmla="*/ 6279776 w 11471705"/>
              <a:gd name="connsiteY11" fmla="*/ 2059692 h 2374449"/>
              <a:gd name="connsiteX12" fmla="*/ 6171060 w 11471705"/>
              <a:gd name="connsiteY12" fmla="*/ 2031958 h 2374449"/>
              <a:gd name="connsiteX13" fmla="*/ 6039476 w 11471705"/>
              <a:gd name="connsiteY13" fmla="*/ 2030519 h 2374449"/>
              <a:gd name="connsiteX14" fmla="*/ 5874292 w 11471705"/>
              <a:gd name="connsiteY14" fmla="*/ 1988948 h 2374449"/>
              <a:gd name="connsiteX15" fmla="*/ 5686124 w 11471705"/>
              <a:gd name="connsiteY15" fmla="*/ 1939707 h 2374449"/>
              <a:gd name="connsiteX16" fmla="*/ 5420857 w 11471705"/>
              <a:gd name="connsiteY16" fmla="*/ 1817214 h 2374449"/>
              <a:gd name="connsiteX17" fmla="*/ 5301659 w 11471705"/>
              <a:gd name="connsiteY17" fmla="*/ 1777224 h 2374449"/>
              <a:gd name="connsiteX18" fmla="*/ 5169529 w 11471705"/>
              <a:gd name="connsiteY18" fmla="*/ 1734743 h 2374449"/>
              <a:gd name="connsiteX19" fmla="*/ 5033897 w 11471705"/>
              <a:gd name="connsiteY19" fmla="*/ 1677070 h 2374449"/>
              <a:gd name="connsiteX20" fmla="*/ 4943298 w 11471705"/>
              <a:gd name="connsiteY20" fmla="*/ 1622280 h 2374449"/>
              <a:gd name="connsiteX21" fmla="*/ 4896411 w 11471705"/>
              <a:gd name="connsiteY21" fmla="*/ 1600880 h 2374449"/>
              <a:gd name="connsiteX22" fmla="*/ 4638922 w 11471705"/>
              <a:gd name="connsiteY22" fmla="*/ 1535471 h 2374449"/>
              <a:gd name="connsiteX23" fmla="*/ 4490595 w 11471705"/>
              <a:gd name="connsiteY23" fmla="*/ 1504377 h 2374449"/>
              <a:gd name="connsiteX24" fmla="*/ 4247323 w 11471705"/>
              <a:gd name="connsiteY24" fmla="*/ 1446199 h 2374449"/>
              <a:gd name="connsiteX25" fmla="*/ 4178857 w 11471705"/>
              <a:gd name="connsiteY25" fmla="*/ 1402491 h 2374449"/>
              <a:gd name="connsiteX26" fmla="*/ 4110931 w 11471705"/>
              <a:gd name="connsiteY26" fmla="*/ 1353991 h 2374449"/>
              <a:gd name="connsiteX27" fmla="*/ 4060903 w 11471705"/>
              <a:gd name="connsiteY27" fmla="*/ 1338480 h 2374449"/>
              <a:gd name="connsiteX28" fmla="*/ 3937897 w 11471705"/>
              <a:gd name="connsiteY28" fmla="*/ 1266442 h 2374449"/>
              <a:gd name="connsiteX29" fmla="*/ 3889758 w 11471705"/>
              <a:gd name="connsiteY29" fmla="*/ 1249146 h 2374449"/>
              <a:gd name="connsiteX30" fmla="*/ 3760217 w 11471705"/>
              <a:gd name="connsiteY30" fmla="*/ 1196084 h 2374449"/>
              <a:gd name="connsiteX31" fmla="*/ 3631963 w 11471705"/>
              <a:gd name="connsiteY31" fmla="*/ 1138503 h 2374449"/>
              <a:gd name="connsiteX32" fmla="*/ 3545160 w 11471705"/>
              <a:gd name="connsiteY32" fmla="*/ 1088081 h 2374449"/>
              <a:gd name="connsiteX33" fmla="*/ 3412554 w 11471705"/>
              <a:gd name="connsiteY33" fmla="*/ 1046254 h 2374449"/>
              <a:gd name="connsiteX34" fmla="*/ 3259700 w 11471705"/>
              <a:gd name="connsiteY34" fmla="*/ 990555 h 2374449"/>
              <a:gd name="connsiteX35" fmla="*/ 3113662 w 11471705"/>
              <a:gd name="connsiteY35" fmla="*/ 989540 h 2374449"/>
              <a:gd name="connsiteX36" fmla="*/ 2961512 w 11471705"/>
              <a:gd name="connsiteY36" fmla="*/ 968180 h 2374449"/>
              <a:gd name="connsiteX37" fmla="*/ 2820128 w 11471705"/>
              <a:gd name="connsiteY37" fmla="*/ 942383 h 2374449"/>
              <a:gd name="connsiteX38" fmla="*/ 2502783 w 11471705"/>
              <a:gd name="connsiteY38" fmla="*/ 905111 h 2374449"/>
              <a:gd name="connsiteX39" fmla="*/ 2239191 w 11471705"/>
              <a:gd name="connsiteY39" fmla="*/ 830221 h 2374449"/>
              <a:gd name="connsiteX40" fmla="*/ 1784274 w 11471705"/>
              <a:gd name="connsiteY40" fmla="*/ 758421 h 2374449"/>
              <a:gd name="connsiteX41" fmla="*/ 1645808 w 11471705"/>
              <a:gd name="connsiteY41" fmla="*/ 708095 h 2374449"/>
              <a:gd name="connsiteX42" fmla="*/ 1525914 w 11471705"/>
              <a:gd name="connsiteY42" fmla="*/ 672892 h 2374449"/>
              <a:gd name="connsiteX43" fmla="*/ 1420454 w 11471705"/>
              <a:gd name="connsiteY43" fmla="*/ 673027 h 2374449"/>
              <a:gd name="connsiteX44" fmla="*/ 1365340 w 11471705"/>
              <a:gd name="connsiteY44" fmla="*/ 663990 h 2374449"/>
              <a:gd name="connsiteX45" fmla="*/ 1190486 w 11471705"/>
              <a:gd name="connsiteY45" fmla="*/ 631512 h 2374449"/>
              <a:gd name="connsiteX46" fmla="*/ 1013958 w 11471705"/>
              <a:gd name="connsiteY46" fmla="*/ 582251 h 2374449"/>
              <a:gd name="connsiteX47" fmla="*/ 815632 w 11471705"/>
              <a:gd name="connsiteY47" fmla="*/ 507830 h 2374449"/>
              <a:gd name="connsiteX48" fmla="*/ 476052 w 11471705"/>
              <a:gd name="connsiteY48" fmla="*/ 398029 h 2374449"/>
              <a:gd name="connsiteX49" fmla="*/ 275185 w 11471705"/>
              <a:gd name="connsiteY49" fmla="*/ 276942 h 2374449"/>
              <a:gd name="connsiteX50" fmla="*/ 172943 w 11471705"/>
              <a:gd name="connsiteY50" fmla="*/ 151432 h 2374449"/>
              <a:gd name="connsiteX51" fmla="*/ 11558 w 11471705"/>
              <a:gd name="connsiteY51" fmla="*/ 11888 h 2374449"/>
              <a:gd name="connsiteX52" fmla="*/ 0 w 11471705"/>
              <a:gd name="connsiteY52" fmla="*/ 0 h 2374449"/>
              <a:gd name="connsiteX0" fmla="*/ 0 w 11471705"/>
              <a:gd name="connsiteY0" fmla="*/ 0 h 2374449"/>
              <a:gd name="connsiteX1" fmla="*/ 11471705 w 11471705"/>
              <a:gd name="connsiteY1" fmla="*/ 0 h 2374449"/>
              <a:gd name="connsiteX2" fmla="*/ 11471705 w 11471705"/>
              <a:gd name="connsiteY2" fmla="*/ 2186317 h 2374449"/>
              <a:gd name="connsiteX3" fmla="*/ 11454889 w 11471705"/>
              <a:gd name="connsiteY3" fmla="*/ 2196439 h 2374449"/>
              <a:gd name="connsiteX4" fmla="*/ 11279054 w 11471705"/>
              <a:gd name="connsiteY4" fmla="*/ 2289616 h 2374449"/>
              <a:gd name="connsiteX5" fmla="*/ 11112023 w 11471705"/>
              <a:gd name="connsiteY5" fmla="*/ 2347662 h 2374449"/>
              <a:gd name="connsiteX6" fmla="*/ 10925823 w 11471705"/>
              <a:gd name="connsiteY6" fmla="*/ 2371924 h 2374449"/>
              <a:gd name="connsiteX7" fmla="*/ 10678049 w 11471705"/>
              <a:gd name="connsiteY7" fmla="*/ 2335490 h 2374449"/>
              <a:gd name="connsiteX8" fmla="*/ 10433736 w 11471705"/>
              <a:gd name="connsiteY8" fmla="*/ 2310309 h 2374449"/>
              <a:gd name="connsiteX9" fmla="*/ 9405036 w 11471705"/>
              <a:gd name="connsiteY9" fmla="*/ 2006600 h 2374449"/>
              <a:gd name="connsiteX10" fmla="*/ 7194176 w 11471705"/>
              <a:gd name="connsiteY10" fmla="*/ 2044700 h 2374449"/>
              <a:gd name="connsiteX11" fmla="*/ 6444876 w 11471705"/>
              <a:gd name="connsiteY11" fmla="*/ 1996192 h 2374449"/>
              <a:gd name="connsiteX12" fmla="*/ 6171060 w 11471705"/>
              <a:gd name="connsiteY12" fmla="*/ 2031958 h 2374449"/>
              <a:gd name="connsiteX13" fmla="*/ 6039476 w 11471705"/>
              <a:gd name="connsiteY13" fmla="*/ 2030519 h 2374449"/>
              <a:gd name="connsiteX14" fmla="*/ 5874292 w 11471705"/>
              <a:gd name="connsiteY14" fmla="*/ 1988948 h 2374449"/>
              <a:gd name="connsiteX15" fmla="*/ 5686124 w 11471705"/>
              <a:gd name="connsiteY15" fmla="*/ 1939707 h 2374449"/>
              <a:gd name="connsiteX16" fmla="*/ 5420857 w 11471705"/>
              <a:gd name="connsiteY16" fmla="*/ 1817214 h 2374449"/>
              <a:gd name="connsiteX17" fmla="*/ 5301659 w 11471705"/>
              <a:gd name="connsiteY17" fmla="*/ 1777224 h 2374449"/>
              <a:gd name="connsiteX18" fmla="*/ 5169529 w 11471705"/>
              <a:gd name="connsiteY18" fmla="*/ 1734743 h 2374449"/>
              <a:gd name="connsiteX19" fmla="*/ 5033897 w 11471705"/>
              <a:gd name="connsiteY19" fmla="*/ 1677070 h 2374449"/>
              <a:gd name="connsiteX20" fmla="*/ 4943298 w 11471705"/>
              <a:gd name="connsiteY20" fmla="*/ 1622280 h 2374449"/>
              <a:gd name="connsiteX21" fmla="*/ 4896411 w 11471705"/>
              <a:gd name="connsiteY21" fmla="*/ 1600880 h 2374449"/>
              <a:gd name="connsiteX22" fmla="*/ 4638922 w 11471705"/>
              <a:gd name="connsiteY22" fmla="*/ 1535471 h 2374449"/>
              <a:gd name="connsiteX23" fmla="*/ 4490595 w 11471705"/>
              <a:gd name="connsiteY23" fmla="*/ 1504377 h 2374449"/>
              <a:gd name="connsiteX24" fmla="*/ 4247323 w 11471705"/>
              <a:gd name="connsiteY24" fmla="*/ 1446199 h 2374449"/>
              <a:gd name="connsiteX25" fmla="*/ 4178857 w 11471705"/>
              <a:gd name="connsiteY25" fmla="*/ 1402491 h 2374449"/>
              <a:gd name="connsiteX26" fmla="*/ 4110931 w 11471705"/>
              <a:gd name="connsiteY26" fmla="*/ 1353991 h 2374449"/>
              <a:gd name="connsiteX27" fmla="*/ 4060903 w 11471705"/>
              <a:gd name="connsiteY27" fmla="*/ 1338480 h 2374449"/>
              <a:gd name="connsiteX28" fmla="*/ 3937897 w 11471705"/>
              <a:gd name="connsiteY28" fmla="*/ 1266442 h 2374449"/>
              <a:gd name="connsiteX29" fmla="*/ 3889758 w 11471705"/>
              <a:gd name="connsiteY29" fmla="*/ 1249146 h 2374449"/>
              <a:gd name="connsiteX30" fmla="*/ 3760217 w 11471705"/>
              <a:gd name="connsiteY30" fmla="*/ 1196084 h 2374449"/>
              <a:gd name="connsiteX31" fmla="*/ 3631963 w 11471705"/>
              <a:gd name="connsiteY31" fmla="*/ 1138503 h 2374449"/>
              <a:gd name="connsiteX32" fmla="*/ 3545160 w 11471705"/>
              <a:gd name="connsiteY32" fmla="*/ 1088081 h 2374449"/>
              <a:gd name="connsiteX33" fmla="*/ 3412554 w 11471705"/>
              <a:gd name="connsiteY33" fmla="*/ 1046254 h 2374449"/>
              <a:gd name="connsiteX34" fmla="*/ 3259700 w 11471705"/>
              <a:gd name="connsiteY34" fmla="*/ 990555 h 2374449"/>
              <a:gd name="connsiteX35" fmla="*/ 3113662 w 11471705"/>
              <a:gd name="connsiteY35" fmla="*/ 989540 h 2374449"/>
              <a:gd name="connsiteX36" fmla="*/ 2961512 w 11471705"/>
              <a:gd name="connsiteY36" fmla="*/ 968180 h 2374449"/>
              <a:gd name="connsiteX37" fmla="*/ 2820128 w 11471705"/>
              <a:gd name="connsiteY37" fmla="*/ 942383 h 2374449"/>
              <a:gd name="connsiteX38" fmla="*/ 2502783 w 11471705"/>
              <a:gd name="connsiteY38" fmla="*/ 905111 h 2374449"/>
              <a:gd name="connsiteX39" fmla="*/ 2239191 w 11471705"/>
              <a:gd name="connsiteY39" fmla="*/ 830221 h 2374449"/>
              <a:gd name="connsiteX40" fmla="*/ 1784274 w 11471705"/>
              <a:gd name="connsiteY40" fmla="*/ 758421 h 2374449"/>
              <a:gd name="connsiteX41" fmla="*/ 1645808 w 11471705"/>
              <a:gd name="connsiteY41" fmla="*/ 708095 h 2374449"/>
              <a:gd name="connsiteX42" fmla="*/ 1525914 w 11471705"/>
              <a:gd name="connsiteY42" fmla="*/ 672892 h 2374449"/>
              <a:gd name="connsiteX43" fmla="*/ 1420454 w 11471705"/>
              <a:gd name="connsiteY43" fmla="*/ 673027 h 2374449"/>
              <a:gd name="connsiteX44" fmla="*/ 1365340 w 11471705"/>
              <a:gd name="connsiteY44" fmla="*/ 663990 h 2374449"/>
              <a:gd name="connsiteX45" fmla="*/ 1190486 w 11471705"/>
              <a:gd name="connsiteY45" fmla="*/ 631512 h 2374449"/>
              <a:gd name="connsiteX46" fmla="*/ 1013958 w 11471705"/>
              <a:gd name="connsiteY46" fmla="*/ 582251 h 2374449"/>
              <a:gd name="connsiteX47" fmla="*/ 815632 w 11471705"/>
              <a:gd name="connsiteY47" fmla="*/ 507830 h 2374449"/>
              <a:gd name="connsiteX48" fmla="*/ 476052 w 11471705"/>
              <a:gd name="connsiteY48" fmla="*/ 398029 h 2374449"/>
              <a:gd name="connsiteX49" fmla="*/ 275185 w 11471705"/>
              <a:gd name="connsiteY49" fmla="*/ 276942 h 2374449"/>
              <a:gd name="connsiteX50" fmla="*/ 172943 w 11471705"/>
              <a:gd name="connsiteY50" fmla="*/ 151432 h 2374449"/>
              <a:gd name="connsiteX51" fmla="*/ 11558 w 11471705"/>
              <a:gd name="connsiteY51" fmla="*/ 11888 h 2374449"/>
              <a:gd name="connsiteX52" fmla="*/ 0 w 11471705"/>
              <a:gd name="connsiteY52" fmla="*/ 0 h 2374449"/>
              <a:gd name="connsiteX0" fmla="*/ 0 w 11471705"/>
              <a:gd name="connsiteY0" fmla="*/ 0 h 2374449"/>
              <a:gd name="connsiteX1" fmla="*/ 11471705 w 11471705"/>
              <a:gd name="connsiteY1" fmla="*/ 0 h 2374449"/>
              <a:gd name="connsiteX2" fmla="*/ 11471705 w 11471705"/>
              <a:gd name="connsiteY2" fmla="*/ 2186317 h 2374449"/>
              <a:gd name="connsiteX3" fmla="*/ 11454889 w 11471705"/>
              <a:gd name="connsiteY3" fmla="*/ 2196439 h 2374449"/>
              <a:gd name="connsiteX4" fmla="*/ 11279054 w 11471705"/>
              <a:gd name="connsiteY4" fmla="*/ 2289616 h 2374449"/>
              <a:gd name="connsiteX5" fmla="*/ 11112023 w 11471705"/>
              <a:gd name="connsiteY5" fmla="*/ 2347662 h 2374449"/>
              <a:gd name="connsiteX6" fmla="*/ 10925823 w 11471705"/>
              <a:gd name="connsiteY6" fmla="*/ 2371924 h 2374449"/>
              <a:gd name="connsiteX7" fmla="*/ 10678049 w 11471705"/>
              <a:gd name="connsiteY7" fmla="*/ 2335490 h 2374449"/>
              <a:gd name="connsiteX8" fmla="*/ 10281336 w 11471705"/>
              <a:gd name="connsiteY8" fmla="*/ 2234109 h 2374449"/>
              <a:gd name="connsiteX9" fmla="*/ 9405036 w 11471705"/>
              <a:gd name="connsiteY9" fmla="*/ 2006600 h 2374449"/>
              <a:gd name="connsiteX10" fmla="*/ 7194176 w 11471705"/>
              <a:gd name="connsiteY10" fmla="*/ 2044700 h 2374449"/>
              <a:gd name="connsiteX11" fmla="*/ 6444876 w 11471705"/>
              <a:gd name="connsiteY11" fmla="*/ 1996192 h 2374449"/>
              <a:gd name="connsiteX12" fmla="*/ 6171060 w 11471705"/>
              <a:gd name="connsiteY12" fmla="*/ 2031958 h 2374449"/>
              <a:gd name="connsiteX13" fmla="*/ 6039476 w 11471705"/>
              <a:gd name="connsiteY13" fmla="*/ 2030519 h 2374449"/>
              <a:gd name="connsiteX14" fmla="*/ 5874292 w 11471705"/>
              <a:gd name="connsiteY14" fmla="*/ 1988948 h 2374449"/>
              <a:gd name="connsiteX15" fmla="*/ 5686124 w 11471705"/>
              <a:gd name="connsiteY15" fmla="*/ 1939707 h 2374449"/>
              <a:gd name="connsiteX16" fmla="*/ 5420857 w 11471705"/>
              <a:gd name="connsiteY16" fmla="*/ 1817214 h 2374449"/>
              <a:gd name="connsiteX17" fmla="*/ 5301659 w 11471705"/>
              <a:gd name="connsiteY17" fmla="*/ 1777224 h 2374449"/>
              <a:gd name="connsiteX18" fmla="*/ 5169529 w 11471705"/>
              <a:gd name="connsiteY18" fmla="*/ 1734743 h 2374449"/>
              <a:gd name="connsiteX19" fmla="*/ 5033897 w 11471705"/>
              <a:gd name="connsiteY19" fmla="*/ 1677070 h 2374449"/>
              <a:gd name="connsiteX20" fmla="*/ 4943298 w 11471705"/>
              <a:gd name="connsiteY20" fmla="*/ 1622280 h 2374449"/>
              <a:gd name="connsiteX21" fmla="*/ 4896411 w 11471705"/>
              <a:gd name="connsiteY21" fmla="*/ 1600880 h 2374449"/>
              <a:gd name="connsiteX22" fmla="*/ 4638922 w 11471705"/>
              <a:gd name="connsiteY22" fmla="*/ 1535471 h 2374449"/>
              <a:gd name="connsiteX23" fmla="*/ 4490595 w 11471705"/>
              <a:gd name="connsiteY23" fmla="*/ 1504377 h 2374449"/>
              <a:gd name="connsiteX24" fmla="*/ 4247323 w 11471705"/>
              <a:gd name="connsiteY24" fmla="*/ 1446199 h 2374449"/>
              <a:gd name="connsiteX25" fmla="*/ 4178857 w 11471705"/>
              <a:gd name="connsiteY25" fmla="*/ 1402491 h 2374449"/>
              <a:gd name="connsiteX26" fmla="*/ 4110931 w 11471705"/>
              <a:gd name="connsiteY26" fmla="*/ 1353991 h 2374449"/>
              <a:gd name="connsiteX27" fmla="*/ 4060903 w 11471705"/>
              <a:gd name="connsiteY27" fmla="*/ 1338480 h 2374449"/>
              <a:gd name="connsiteX28" fmla="*/ 3937897 w 11471705"/>
              <a:gd name="connsiteY28" fmla="*/ 1266442 h 2374449"/>
              <a:gd name="connsiteX29" fmla="*/ 3889758 w 11471705"/>
              <a:gd name="connsiteY29" fmla="*/ 1249146 h 2374449"/>
              <a:gd name="connsiteX30" fmla="*/ 3760217 w 11471705"/>
              <a:gd name="connsiteY30" fmla="*/ 1196084 h 2374449"/>
              <a:gd name="connsiteX31" fmla="*/ 3631963 w 11471705"/>
              <a:gd name="connsiteY31" fmla="*/ 1138503 h 2374449"/>
              <a:gd name="connsiteX32" fmla="*/ 3545160 w 11471705"/>
              <a:gd name="connsiteY32" fmla="*/ 1088081 h 2374449"/>
              <a:gd name="connsiteX33" fmla="*/ 3412554 w 11471705"/>
              <a:gd name="connsiteY33" fmla="*/ 1046254 h 2374449"/>
              <a:gd name="connsiteX34" fmla="*/ 3259700 w 11471705"/>
              <a:gd name="connsiteY34" fmla="*/ 990555 h 2374449"/>
              <a:gd name="connsiteX35" fmla="*/ 3113662 w 11471705"/>
              <a:gd name="connsiteY35" fmla="*/ 989540 h 2374449"/>
              <a:gd name="connsiteX36" fmla="*/ 2961512 w 11471705"/>
              <a:gd name="connsiteY36" fmla="*/ 968180 h 2374449"/>
              <a:gd name="connsiteX37" fmla="*/ 2820128 w 11471705"/>
              <a:gd name="connsiteY37" fmla="*/ 942383 h 2374449"/>
              <a:gd name="connsiteX38" fmla="*/ 2502783 w 11471705"/>
              <a:gd name="connsiteY38" fmla="*/ 905111 h 2374449"/>
              <a:gd name="connsiteX39" fmla="*/ 2239191 w 11471705"/>
              <a:gd name="connsiteY39" fmla="*/ 830221 h 2374449"/>
              <a:gd name="connsiteX40" fmla="*/ 1784274 w 11471705"/>
              <a:gd name="connsiteY40" fmla="*/ 758421 h 2374449"/>
              <a:gd name="connsiteX41" fmla="*/ 1645808 w 11471705"/>
              <a:gd name="connsiteY41" fmla="*/ 708095 h 2374449"/>
              <a:gd name="connsiteX42" fmla="*/ 1525914 w 11471705"/>
              <a:gd name="connsiteY42" fmla="*/ 672892 h 2374449"/>
              <a:gd name="connsiteX43" fmla="*/ 1420454 w 11471705"/>
              <a:gd name="connsiteY43" fmla="*/ 673027 h 2374449"/>
              <a:gd name="connsiteX44" fmla="*/ 1365340 w 11471705"/>
              <a:gd name="connsiteY44" fmla="*/ 663990 h 2374449"/>
              <a:gd name="connsiteX45" fmla="*/ 1190486 w 11471705"/>
              <a:gd name="connsiteY45" fmla="*/ 631512 h 2374449"/>
              <a:gd name="connsiteX46" fmla="*/ 1013958 w 11471705"/>
              <a:gd name="connsiteY46" fmla="*/ 582251 h 2374449"/>
              <a:gd name="connsiteX47" fmla="*/ 815632 w 11471705"/>
              <a:gd name="connsiteY47" fmla="*/ 507830 h 2374449"/>
              <a:gd name="connsiteX48" fmla="*/ 476052 w 11471705"/>
              <a:gd name="connsiteY48" fmla="*/ 398029 h 2374449"/>
              <a:gd name="connsiteX49" fmla="*/ 275185 w 11471705"/>
              <a:gd name="connsiteY49" fmla="*/ 276942 h 2374449"/>
              <a:gd name="connsiteX50" fmla="*/ 172943 w 11471705"/>
              <a:gd name="connsiteY50" fmla="*/ 151432 h 2374449"/>
              <a:gd name="connsiteX51" fmla="*/ 11558 w 11471705"/>
              <a:gd name="connsiteY51" fmla="*/ 11888 h 2374449"/>
              <a:gd name="connsiteX52" fmla="*/ 0 w 11471705"/>
              <a:gd name="connsiteY52" fmla="*/ 0 h 2374449"/>
              <a:gd name="connsiteX0" fmla="*/ 0 w 11471705"/>
              <a:gd name="connsiteY0" fmla="*/ 0 h 2374449"/>
              <a:gd name="connsiteX1" fmla="*/ 11471705 w 11471705"/>
              <a:gd name="connsiteY1" fmla="*/ 0 h 2374449"/>
              <a:gd name="connsiteX2" fmla="*/ 11471705 w 11471705"/>
              <a:gd name="connsiteY2" fmla="*/ 2186317 h 2374449"/>
              <a:gd name="connsiteX3" fmla="*/ 11454889 w 11471705"/>
              <a:gd name="connsiteY3" fmla="*/ 2196439 h 2374449"/>
              <a:gd name="connsiteX4" fmla="*/ 11279054 w 11471705"/>
              <a:gd name="connsiteY4" fmla="*/ 2289616 h 2374449"/>
              <a:gd name="connsiteX5" fmla="*/ 11112023 w 11471705"/>
              <a:gd name="connsiteY5" fmla="*/ 2347662 h 2374449"/>
              <a:gd name="connsiteX6" fmla="*/ 10925823 w 11471705"/>
              <a:gd name="connsiteY6" fmla="*/ 2371924 h 2374449"/>
              <a:gd name="connsiteX7" fmla="*/ 10678049 w 11471705"/>
              <a:gd name="connsiteY7" fmla="*/ 2335490 h 2374449"/>
              <a:gd name="connsiteX8" fmla="*/ 10281336 w 11471705"/>
              <a:gd name="connsiteY8" fmla="*/ 2234109 h 2374449"/>
              <a:gd name="connsiteX9" fmla="*/ 9405036 w 11471705"/>
              <a:gd name="connsiteY9" fmla="*/ 2120900 h 2374449"/>
              <a:gd name="connsiteX10" fmla="*/ 7194176 w 11471705"/>
              <a:gd name="connsiteY10" fmla="*/ 2044700 h 2374449"/>
              <a:gd name="connsiteX11" fmla="*/ 6444876 w 11471705"/>
              <a:gd name="connsiteY11" fmla="*/ 1996192 h 2374449"/>
              <a:gd name="connsiteX12" fmla="*/ 6171060 w 11471705"/>
              <a:gd name="connsiteY12" fmla="*/ 2031958 h 2374449"/>
              <a:gd name="connsiteX13" fmla="*/ 6039476 w 11471705"/>
              <a:gd name="connsiteY13" fmla="*/ 2030519 h 2374449"/>
              <a:gd name="connsiteX14" fmla="*/ 5874292 w 11471705"/>
              <a:gd name="connsiteY14" fmla="*/ 1988948 h 2374449"/>
              <a:gd name="connsiteX15" fmla="*/ 5686124 w 11471705"/>
              <a:gd name="connsiteY15" fmla="*/ 1939707 h 2374449"/>
              <a:gd name="connsiteX16" fmla="*/ 5420857 w 11471705"/>
              <a:gd name="connsiteY16" fmla="*/ 1817214 h 2374449"/>
              <a:gd name="connsiteX17" fmla="*/ 5301659 w 11471705"/>
              <a:gd name="connsiteY17" fmla="*/ 1777224 h 2374449"/>
              <a:gd name="connsiteX18" fmla="*/ 5169529 w 11471705"/>
              <a:gd name="connsiteY18" fmla="*/ 1734743 h 2374449"/>
              <a:gd name="connsiteX19" fmla="*/ 5033897 w 11471705"/>
              <a:gd name="connsiteY19" fmla="*/ 1677070 h 2374449"/>
              <a:gd name="connsiteX20" fmla="*/ 4943298 w 11471705"/>
              <a:gd name="connsiteY20" fmla="*/ 1622280 h 2374449"/>
              <a:gd name="connsiteX21" fmla="*/ 4896411 w 11471705"/>
              <a:gd name="connsiteY21" fmla="*/ 1600880 h 2374449"/>
              <a:gd name="connsiteX22" fmla="*/ 4638922 w 11471705"/>
              <a:gd name="connsiteY22" fmla="*/ 1535471 h 2374449"/>
              <a:gd name="connsiteX23" fmla="*/ 4490595 w 11471705"/>
              <a:gd name="connsiteY23" fmla="*/ 1504377 h 2374449"/>
              <a:gd name="connsiteX24" fmla="*/ 4247323 w 11471705"/>
              <a:gd name="connsiteY24" fmla="*/ 1446199 h 2374449"/>
              <a:gd name="connsiteX25" fmla="*/ 4178857 w 11471705"/>
              <a:gd name="connsiteY25" fmla="*/ 1402491 h 2374449"/>
              <a:gd name="connsiteX26" fmla="*/ 4110931 w 11471705"/>
              <a:gd name="connsiteY26" fmla="*/ 1353991 h 2374449"/>
              <a:gd name="connsiteX27" fmla="*/ 4060903 w 11471705"/>
              <a:gd name="connsiteY27" fmla="*/ 1338480 h 2374449"/>
              <a:gd name="connsiteX28" fmla="*/ 3937897 w 11471705"/>
              <a:gd name="connsiteY28" fmla="*/ 1266442 h 2374449"/>
              <a:gd name="connsiteX29" fmla="*/ 3889758 w 11471705"/>
              <a:gd name="connsiteY29" fmla="*/ 1249146 h 2374449"/>
              <a:gd name="connsiteX30" fmla="*/ 3760217 w 11471705"/>
              <a:gd name="connsiteY30" fmla="*/ 1196084 h 2374449"/>
              <a:gd name="connsiteX31" fmla="*/ 3631963 w 11471705"/>
              <a:gd name="connsiteY31" fmla="*/ 1138503 h 2374449"/>
              <a:gd name="connsiteX32" fmla="*/ 3545160 w 11471705"/>
              <a:gd name="connsiteY32" fmla="*/ 1088081 h 2374449"/>
              <a:gd name="connsiteX33" fmla="*/ 3412554 w 11471705"/>
              <a:gd name="connsiteY33" fmla="*/ 1046254 h 2374449"/>
              <a:gd name="connsiteX34" fmla="*/ 3259700 w 11471705"/>
              <a:gd name="connsiteY34" fmla="*/ 990555 h 2374449"/>
              <a:gd name="connsiteX35" fmla="*/ 3113662 w 11471705"/>
              <a:gd name="connsiteY35" fmla="*/ 989540 h 2374449"/>
              <a:gd name="connsiteX36" fmla="*/ 2961512 w 11471705"/>
              <a:gd name="connsiteY36" fmla="*/ 968180 h 2374449"/>
              <a:gd name="connsiteX37" fmla="*/ 2820128 w 11471705"/>
              <a:gd name="connsiteY37" fmla="*/ 942383 h 2374449"/>
              <a:gd name="connsiteX38" fmla="*/ 2502783 w 11471705"/>
              <a:gd name="connsiteY38" fmla="*/ 905111 h 2374449"/>
              <a:gd name="connsiteX39" fmla="*/ 2239191 w 11471705"/>
              <a:gd name="connsiteY39" fmla="*/ 830221 h 2374449"/>
              <a:gd name="connsiteX40" fmla="*/ 1784274 w 11471705"/>
              <a:gd name="connsiteY40" fmla="*/ 758421 h 2374449"/>
              <a:gd name="connsiteX41" fmla="*/ 1645808 w 11471705"/>
              <a:gd name="connsiteY41" fmla="*/ 708095 h 2374449"/>
              <a:gd name="connsiteX42" fmla="*/ 1525914 w 11471705"/>
              <a:gd name="connsiteY42" fmla="*/ 672892 h 2374449"/>
              <a:gd name="connsiteX43" fmla="*/ 1420454 w 11471705"/>
              <a:gd name="connsiteY43" fmla="*/ 673027 h 2374449"/>
              <a:gd name="connsiteX44" fmla="*/ 1365340 w 11471705"/>
              <a:gd name="connsiteY44" fmla="*/ 663990 h 2374449"/>
              <a:gd name="connsiteX45" fmla="*/ 1190486 w 11471705"/>
              <a:gd name="connsiteY45" fmla="*/ 631512 h 2374449"/>
              <a:gd name="connsiteX46" fmla="*/ 1013958 w 11471705"/>
              <a:gd name="connsiteY46" fmla="*/ 582251 h 2374449"/>
              <a:gd name="connsiteX47" fmla="*/ 815632 w 11471705"/>
              <a:gd name="connsiteY47" fmla="*/ 507830 h 2374449"/>
              <a:gd name="connsiteX48" fmla="*/ 476052 w 11471705"/>
              <a:gd name="connsiteY48" fmla="*/ 398029 h 2374449"/>
              <a:gd name="connsiteX49" fmla="*/ 275185 w 11471705"/>
              <a:gd name="connsiteY49" fmla="*/ 276942 h 2374449"/>
              <a:gd name="connsiteX50" fmla="*/ 172943 w 11471705"/>
              <a:gd name="connsiteY50" fmla="*/ 151432 h 2374449"/>
              <a:gd name="connsiteX51" fmla="*/ 11558 w 11471705"/>
              <a:gd name="connsiteY51" fmla="*/ 11888 h 2374449"/>
              <a:gd name="connsiteX52" fmla="*/ 0 w 11471705"/>
              <a:gd name="connsiteY52" fmla="*/ 0 h 2374449"/>
              <a:gd name="connsiteX0" fmla="*/ 0 w 11471705"/>
              <a:gd name="connsiteY0" fmla="*/ 0 h 2374449"/>
              <a:gd name="connsiteX1" fmla="*/ 11471705 w 11471705"/>
              <a:gd name="connsiteY1" fmla="*/ 0 h 2374449"/>
              <a:gd name="connsiteX2" fmla="*/ 11471705 w 11471705"/>
              <a:gd name="connsiteY2" fmla="*/ 2186317 h 2374449"/>
              <a:gd name="connsiteX3" fmla="*/ 11454889 w 11471705"/>
              <a:gd name="connsiteY3" fmla="*/ 2196439 h 2374449"/>
              <a:gd name="connsiteX4" fmla="*/ 11279054 w 11471705"/>
              <a:gd name="connsiteY4" fmla="*/ 2289616 h 2374449"/>
              <a:gd name="connsiteX5" fmla="*/ 11112023 w 11471705"/>
              <a:gd name="connsiteY5" fmla="*/ 2347662 h 2374449"/>
              <a:gd name="connsiteX6" fmla="*/ 10925823 w 11471705"/>
              <a:gd name="connsiteY6" fmla="*/ 2371924 h 2374449"/>
              <a:gd name="connsiteX7" fmla="*/ 10678049 w 11471705"/>
              <a:gd name="connsiteY7" fmla="*/ 2335490 h 2374449"/>
              <a:gd name="connsiteX8" fmla="*/ 10281336 w 11471705"/>
              <a:gd name="connsiteY8" fmla="*/ 2234109 h 2374449"/>
              <a:gd name="connsiteX9" fmla="*/ 9405036 w 11471705"/>
              <a:gd name="connsiteY9" fmla="*/ 2120900 h 2374449"/>
              <a:gd name="connsiteX10" fmla="*/ 7194176 w 11471705"/>
              <a:gd name="connsiteY10" fmla="*/ 2044700 h 2374449"/>
              <a:gd name="connsiteX11" fmla="*/ 6444876 w 11471705"/>
              <a:gd name="connsiteY11" fmla="*/ 1996192 h 2374449"/>
              <a:gd name="connsiteX12" fmla="*/ 6171060 w 11471705"/>
              <a:gd name="connsiteY12" fmla="*/ 2031958 h 2374449"/>
              <a:gd name="connsiteX13" fmla="*/ 6039476 w 11471705"/>
              <a:gd name="connsiteY13" fmla="*/ 2030519 h 2374449"/>
              <a:gd name="connsiteX14" fmla="*/ 5874292 w 11471705"/>
              <a:gd name="connsiteY14" fmla="*/ 1988948 h 2374449"/>
              <a:gd name="connsiteX15" fmla="*/ 5686124 w 11471705"/>
              <a:gd name="connsiteY15" fmla="*/ 1939707 h 2374449"/>
              <a:gd name="connsiteX16" fmla="*/ 5420857 w 11471705"/>
              <a:gd name="connsiteY16" fmla="*/ 1817214 h 2374449"/>
              <a:gd name="connsiteX17" fmla="*/ 5301659 w 11471705"/>
              <a:gd name="connsiteY17" fmla="*/ 1777224 h 2374449"/>
              <a:gd name="connsiteX18" fmla="*/ 5169529 w 11471705"/>
              <a:gd name="connsiteY18" fmla="*/ 1734743 h 2374449"/>
              <a:gd name="connsiteX19" fmla="*/ 5033897 w 11471705"/>
              <a:gd name="connsiteY19" fmla="*/ 1677070 h 2374449"/>
              <a:gd name="connsiteX20" fmla="*/ 4943298 w 11471705"/>
              <a:gd name="connsiteY20" fmla="*/ 1622280 h 2374449"/>
              <a:gd name="connsiteX21" fmla="*/ 4896411 w 11471705"/>
              <a:gd name="connsiteY21" fmla="*/ 1600880 h 2374449"/>
              <a:gd name="connsiteX22" fmla="*/ 4638922 w 11471705"/>
              <a:gd name="connsiteY22" fmla="*/ 1535471 h 2374449"/>
              <a:gd name="connsiteX23" fmla="*/ 4490595 w 11471705"/>
              <a:gd name="connsiteY23" fmla="*/ 1504377 h 2374449"/>
              <a:gd name="connsiteX24" fmla="*/ 4247323 w 11471705"/>
              <a:gd name="connsiteY24" fmla="*/ 1446199 h 2374449"/>
              <a:gd name="connsiteX25" fmla="*/ 4178857 w 11471705"/>
              <a:gd name="connsiteY25" fmla="*/ 1402491 h 2374449"/>
              <a:gd name="connsiteX26" fmla="*/ 4110931 w 11471705"/>
              <a:gd name="connsiteY26" fmla="*/ 1353991 h 2374449"/>
              <a:gd name="connsiteX27" fmla="*/ 4060903 w 11471705"/>
              <a:gd name="connsiteY27" fmla="*/ 1338480 h 2374449"/>
              <a:gd name="connsiteX28" fmla="*/ 3937897 w 11471705"/>
              <a:gd name="connsiteY28" fmla="*/ 1266442 h 2374449"/>
              <a:gd name="connsiteX29" fmla="*/ 3889758 w 11471705"/>
              <a:gd name="connsiteY29" fmla="*/ 1249146 h 2374449"/>
              <a:gd name="connsiteX30" fmla="*/ 3760217 w 11471705"/>
              <a:gd name="connsiteY30" fmla="*/ 1196084 h 2374449"/>
              <a:gd name="connsiteX31" fmla="*/ 3631963 w 11471705"/>
              <a:gd name="connsiteY31" fmla="*/ 1138503 h 2374449"/>
              <a:gd name="connsiteX32" fmla="*/ 3545160 w 11471705"/>
              <a:gd name="connsiteY32" fmla="*/ 1088081 h 2374449"/>
              <a:gd name="connsiteX33" fmla="*/ 3412554 w 11471705"/>
              <a:gd name="connsiteY33" fmla="*/ 1046254 h 2374449"/>
              <a:gd name="connsiteX34" fmla="*/ 3259700 w 11471705"/>
              <a:gd name="connsiteY34" fmla="*/ 990555 h 2374449"/>
              <a:gd name="connsiteX35" fmla="*/ 3113662 w 11471705"/>
              <a:gd name="connsiteY35" fmla="*/ 989540 h 2374449"/>
              <a:gd name="connsiteX36" fmla="*/ 2961512 w 11471705"/>
              <a:gd name="connsiteY36" fmla="*/ 968180 h 2374449"/>
              <a:gd name="connsiteX37" fmla="*/ 2820128 w 11471705"/>
              <a:gd name="connsiteY37" fmla="*/ 942383 h 2374449"/>
              <a:gd name="connsiteX38" fmla="*/ 2502783 w 11471705"/>
              <a:gd name="connsiteY38" fmla="*/ 905111 h 2374449"/>
              <a:gd name="connsiteX39" fmla="*/ 2239191 w 11471705"/>
              <a:gd name="connsiteY39" fmla="*/ 830221 h 2374449"/>
              <a:gd name="connsiteX40" fmla="*/ 1784274 w 11471705"/>
              <a:gd name="connsiteY40" fmla="*/ 758421 h 2374449"/>
              <a:gd name="connsiteX41" fmla="*/ 1645808 w 11471705"/>
              <a:gd name="connsiteY41" fmla="*/ 708095 h 2374449"/>
              <a:gd name="connsiteX42" fmla="*/ 1525914 w 11471705"/>
              <a:gd name="connsiteY42" fmla="*/ 672892 h 2374449"/>
              <a:gd name="connsiteX43" fmla="*/ 1420454 w 11471705"/>
              <a:gd name="connsiteY43" fmla="*/ 673027 h 2374449"/>
              <a:gd name="connsiteX44" fmla="*/ 1365340 w 11471705"/>
              <a:gd name="connsiteY44" fmla="*/ 663990 h 2374449"/>
              <a:gd name="connsiteX45" fmla="*/ 1190486 w 11471705"/>
              <a:gd name="connsiteY45" fmla="*/ 631512 h 2374449"/>
              <a:gd name="connsiteX46" fmla="*/ 1013958 w 11471705"/>
              <a:gd name="connsiteY46" fmla="*/ 582251 h 2374449"/>
              <a:gd name="connsiteX47" fmla="*/ 815632 w 11471705"/>
              <a:gd name="connsiteY47" fmla="*/ 507830 h 2374449"/>
              <a:gd name="connsiteX48" fmla="*/ 476052 w 11471705"/>
              <a:gd name="connsiteY48" fmla="*/ 398029 h 2374449"/>
              <a:gd name="connsiteX49" fmla="*/ 275185 w 11471705"/>
              <a:gd name="connsiteY49" fmla="*/ 276942 h 2374449"/>
              <a:gd name="connsiteX50" fmla="*/ 172943 w 11471705"/>
              <a:gd name="connsiteY50" fmla="*/ 151432 h 2374449"/>
              <a:gd name="connsiteX51" fmla="*/ 11558 w 11471705"/>
              <a:gd name="connsiteY51" fmla="*/ 11888 h 2374449"/>
              <a:gd name="connsiteX52" fmla="*/ 0 w 11471705"/>
              <a:gd name="connsiteY52" fmla="*/ 0 h 237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471705" h="2374449">
                <a:moveTo>
                  <a:pt x="0" y="0"/>
                </a:moveTo>
                <a:lnTo>
                  <a:pt x="11471705" y="0"/>
                </a:lnTo>
                <a:lnTo>
                  <a:pt x="11471705" y="2186317"/>
                </a:lnTo>
                <a:lnTo>
                  <a:pt x="11454889" y="2196439"/>
                </a:lnTo>
                <a:cubicBezTo>
                  <a:pt x="11395075" y="2237113"/>
                  <a:pt x="11331056" y="2288602"/>
                  <a:pt x="11279054" y="2289616"/>
                </a:cubicBezTo>
                <a:cubicBezTo>
                  <a:pt x="11180351" y="2277133"/>
                  <a:pt x="11124632" y="2342080"/>
                  <a:pt x="11112023" y="2347662"/>
                </a:cubicBezTo>
                <a:cubicBezTo>
                  <a:pt x="11026189" y="2348454"/>
                  <a:pt x="11017901" y="2384079"/>
                  <a:pt x="10925823" y="2371924"/>
                </a:cubicBezTo>
                <a:cubicBezTo>
                  <a:pt x="10890575" y="2362624"/>
                  <a:pt x="10782425" y="2321630"/>
                  <a:pt x="10678049" y="2335490"/>
                </a:cubicBezTo>
                <a:lnTo>
                  <a:pt x="10281336" y="2234109"/>
                </a:lnTo>
                <a:lnTo>
                  <a:pt x="9405036" y="2120900"/>
                </a:lnTo>
                <a:cubicBezTo>
                  <a:pt x="8562249" y="2142067"/>
                  <a:pt x="8278263" y="1883833"/>
                  <a:pt x="7194176" y="2044700"/>
                </a:cubicBezTo>
                <a:lnTo>
                  <a:pt x="6444876" y="1996192"/>
                </a:lnTo>
                <a:lnTo>
                  <a:pt x="6171060" y="2031958"/>
                </a:lnTo>
                <a:cubicBezTo>
                  <a:pt x="6130404" y="2025870"/>
                  <a:pt x="6087076" y="2024456"/>
                  <a:pt x="6039476" y="2030519"/>
                </a:cubicBezTo>
                <a:cubicBezTo>
                  <a:pt x="5984415" y="2016662"/>
                  <a:pt x="5933163" y="2021855"/>
                  <a:pt x="5874292" y="1988948"/>
                </a:cubicBezTo>
                <a:lnTo>
                  <a:pt x="5686124" y="1939707"/>
                </a:lnTo>
                <a:cubicBezTo>
                  <a:pt x="5609917" y="1905370"/>
                  <a:pt x="5484934" y="1844294"/>
                  <a:pt x="5420857" y="1817214"/>
                </a:cubicBezTo>
                <a:cubicBezTo>
                  <a:pt x="5369730" y="1808157"/>
                  <a:pt x="5335694" y="1807647"/>
                  <a:pt x="5301659" y="1777224"/>
                </a:cubicBezTo>
                <a:cubicBezTo>
                  <a:pt x="5288710" y="1759593"/>
                  <a:pt x="5173321" y="1756662"/>
                  <a:pt x="5169529" y="1734743"/>
                </a:cubicBezTo>
                <a:cubicBezTo>
                  <a:pt x="5076075" y="1715918"/>
                  <a:pt x="5071601" y="1695814"/>
                  <a:pt x="5033897" y="1677070"/>
                </a:cubicBezTo>
                <a:cubicBezTo>
                  <a:pt x="4996191" y="1658326"/>
                  <a:pt x="4970452" y="1627868"/>
                  <a:pt x="4943298" y="1622280"/>
                </a:cubicBezTo>
                <a:cubicBezTo>
                  <a:pt x="4917986" y="1611203"/>
                  <a:pt x="4903868" y="1604619"/>
                  <a:pt x="4896411" y="1600880"/>
                </a:cubicBezTo>
                <a:cubicBezTo>
                  <a:pt x="4783979" y="1586695"/>
                  <a:pt x="4724752" y="1557273"/>
                  <a:pt x="4638922" y="1535471"/>
                </a:cubicBezTo>
                <a:cubicBezTo>
                  <a:pt x="4571286" y="1519387"/>
                  <a:pt x="4555862" y="1519256"/>
                  <a:pt x="4490595" y="1504377"/>
                </a:cubicBezTo>
                <a:cubicBezTo>
                  <a:pt x="4443974" y="1487738"/>
                  <a:pt x="4295244" y="1456548"/>
                  <a:pt x="4247323" y="1446199"/>
                </a:cubicBezTo>
                <a:cubicBezTo>
                  <a:pt x="4195367" y="1429218"/>
                  <a:pt x="4201589" y="1417859"/>
                  <a:pt x="4178857" y="1402491"/>
                </a:cubicBezTo>
                <a:cubicBezTo>
                  <a:pt x="4156125" y="1387123"/>
                  <a:pt x="4129474" y="1365472"/>
                  <a:pt x="4110931" y="1353991"/>
                </a:cubicBezTo>
                <a:lnTo>
                  <a:pt x="4060903" y="1338480"/>
                </a:lnTo>
                <a:lnTo>
                  <a:pt x="3937897" y="1266442"/>
                </a:lnTo>
                <a:cubicBezTo>
                  <a:pt x="3915432" y="1271828"/>
                  <a:pt x="3901636" y="1262887"/>
                  <a:pt x="3889758" y="1249146"/>
                </a:cubicBezTo>
                <a:cubicBezTo>
                  <a:pt x="3844285" y="1240390"/>
                  <a:pt x="3808422" y="1214964"/>
                  <a:pt x="3760217" y="1196084"/>
                </a:cubicBezTo>
                <a:cubicBezTo>
                  <a:pt x="3702904" y="1165140"/>
                  <a:pt x="3683514" y="1158564"/>
                  <a:pt x="3631963" y="1138503"/>
                </a:cubicBezTo>
                <a:lnTo>
                  <a:pt x="3545160" y="1088081"/>
                </a:lnTo>
                <a:lnTo>
                  <a:pt x="3412554" y="1046254"/>
                </a:lnTo>
                <a:lnTo>
                  <a:pt x="3259700" y="990555"/>
                </a:lnTo>
                <a:cubicBezTo>
                  <a:pt x="3209885" y="981103"/>
                  <a:pt x="3163360" y="993269"/>
                  <a:pt x="3113662" y="989540"/>
                </a:cubicBezTo>
                <a:cubicBezTo>
                  <a:pt x="3075039" y="988046"/>
                  <a:pt x="3037104" y="987105"/>
                  <a:pt x="2961512" y="968180"/>
                </a:cubicBezTo>
                <a:cubicBezTo>
                  <a:pt x="2886166" y="954199"/>
                  <a:pt x="2871583" y="958985"/>
                  <a:pt x="2820128" y="942383"/>
                </a:cubicBezTo>
                <a:lnTo>
                  <a:pt x="2502783" y="905111"/>
                </a:lnTo>
                <a:cubicBezTo>
                  <a:pt x="2318903" y="871697"/>
                  <a:pt x="2309782" y="845206"/>
                  <a:pt x="2239191" y="830221"/>
                </a:cubicBezTo>
                <a:cubicBezTo>
                  <a:pt x="2119439" y="805773"/>
                  <a:pt x="1883171" y="778775"/>
                  <a:pt x="1784274" y="758421"/>
                </a:cubicBezTo>
                <a:cubicBezTo>
                  <a:pt x="1739167" y="744348"/>
                  <a:pt x="1688867" y="722349"/>
                  <a:pt x="1645808" y="708095"/>
                </a:cubicBezTo>
                <a:cubicBezTo>
                  <a:pt x="1620840" y="720604"/>
                  <a:pt x="1586493" y="684540"/>
                  <a:pt x="1525914" y="672892"/>
                </a:cubicBezTo>
                <a:cubicBezTo>
                  <a:pt x="1498507" y="687545"/>
                  <a:pt x="1459153" y="669271"/>
                  <a:pt x="1420454" y="673027"/>
                </a:cubicBezTo>
                <a:cubicBezTo>
                  <a:pt x="1393692" y="671544"/>
                  <a:pt x="1405851" y="668180"/>
                  <a:pt x="1365340" y="663990"/>
                </a:cubicBezTo>
                <a:cubicBezTo>
                  <a:pt x="1325984" y="661083"/>
                  <a:pt x="1232114" y="638772"/>
                  <a:pt x="1190486" y="631512"/>
                </a:cubicBezTo>
                <a:cubicBezTo>
                  <a:pt x="1133347" y="624299"/>
                  <a:pt x="1082021" y="585751"/>
                  <a:pt x="1013958" y="582251"/>
                </a:cubicBezTo>
                <a:cubicBezTo>
                  <a:pt x="968106" y="557610"/>
                  <a:pt x="842282" y="557582"/>
                  <a:pt x="815632" y="507830"/>
                </a:cubicBezTo>
                <a:cubicBezTo>
                  <a:pt x="777729" y="477614"/>
                  <a:pt x="589628" y="475828"/>
                  <a:pt x="476052" y="398029"/>
                </a:cubicBezTo>
                <a:cubicBezTo>
                  <a:pt x="420375" y="338287"/>
                  <a:pt x="325703" y="318042"/>
                  <a:pt x="275185" y="276942"/>
                </a:cubicBezTo>
                <a:cubicBezTo>
                  <a:pt x="224667" y="235843"/>
                  <a:pt x="222118" y="175905"/>
                  <a:pt x="172943" y="151432"/>
                </a:cubicBezTo>
                <a:cubicBezTo>
                  <a:pt x="8736" y="60753"/>
                  <a:pt x="40817" y="48588"/>
                  <a:pt x="11558" y="11888"/>
                </a:cubicBezTo>
                <a:lnTo>
                  <a:pt x="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CF379549-A1F8-4A6A-9302-930A5B1B0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6746812" y="546919"/>
            <a:ext cx="4794375" cy="5625281"/>
          </a:xfrm>
          <a:prstGeom prst="rect">
            <a:avLst/>
          </a:prstGeom>
          <a:solidFill>
            <a:srgbClr val="EFEEE9"/>
          </a:solidFill>
          <a:ln>
            <a:no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D25A74C3-D596-41E0-B46A-2CC0A9687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6875338" y="664369"/>
            <a:ext cx="4547366" cy="5384717"/>
          </a:xfrm>
          <a:custGeom>
            <a:avLst/>
            <a:gdLst>
              <a:gd name="connsiteX0" fmla="*/ 778184 w 5242526"/>
              <a:gd name="connsiteY0" fmla="*/ 0 h 5723630"/>
              <a:gd name="connsiteX1" fmla="*/ 813567 w 5242526"/>
              <a:gd name="connsiteY1" fmla="*/ 7645 h 5723630"/>
              <a:gd name="connsiteX2" fmla="*/ 820389 w 5242526"/>
              <a:gd name="connsiteY2" fmla="*/ 19483 h 5723630"/>
              <a:gd name="connsiteX3" fmla="*/ 1253047 w 5242526"/>
              <a:gd name="connsiteY3" fmla="*/ 6959 h 5723630"/>
              <a:gd name="connsiteX4" fmla="*/ 1340238 w 5242526"/>
              <a:gd name="connsiteY4" fmla="*/ 6803 h 5723630"/>
              <a:gd name="connsiteX5" fmla="*/ 1349968 w 5242526"/>
              <a:gd name="connsiteY5" fmla="*/ 6792 h 5723630"/>
              <a:gd name="connsiteX6" fmla="*/ 1366335 w 5242526"/>
              <a:gd name="connsiteY6" fmla="*/ 0 h 5723630"/>
              <a:gd name="connsiteX7" fmla="*/ 5206893 w 5242526"/>
              <a:gd name="connsiteY7" fmla="*/ 0 h 5723630"/>
              <a:gd name="connsiteX8" fmla="*/ 5242526 w 5242526"/>
              <a:gd name="connsiteY8" fmla="*/ 35633 h 5723630"/>
              <a:gd name="connsiteX9" fmla="*/ 5242526 w 5242526"/>
              <a:gd name="connsiteY9" fmla="*/ 3025884 h 5723630"/>
              <a:gd name="connsiteX10" fmla="*/ 5242525 w 5242526"/>
              <a:gd name="connsiteY10" fmla="*/ 3025884 h 5723630"/>
              <a:gd name="connsiteX11" fmla="*/ 5242525 w 5242526"/>
              <a:gd name="connsiteY11" fmla="*/ 4482148 h 5723630"/>
              <a:gd name="connsiteX12" fmla="*/ 5242525 w 5242526"/>
              <a:gd name="connsiteY12" fmla="*/ 5510694 h 5723630"/>
              <a:gd name="connsiteX13" fmla="*/ 5240757 w 5242526"/>
              <a:gd name="connsiteY13" fmla="*/ 5514938 h 5723630"/>
              <a:gd name="connsiteX14" fmla="*/ 5240757 w 5242526"/>
              <a:gd name="connsiteY14" fmla="*/ 5654649 h 5723630"/>
              <a:gd name="connsiteX15" fmla="*/ 5197447 w 5242526"/>
              <a:gd name="connsiteY15" fmla="*/ 5696165 h 5723630"/>
              <a:gd name="connsiteX16" fmla="*/ 4919353 w 5242526"/>
              <a:gd name="connsiteY16" fmla="*/ 5701717 h 5723630"/>
              <a:gd name="connsiteX17" fmla="*/ 4791447 w 5242526"/>
              <a:gd name="connsiteY17" fmla="*/ 5706900 h 5723630"/>
              <a:gd name="connsiteX18" fmla="*/ 4699053 w 5242526"/>
              <a:gd name="connsiteY18" fmla="*/ 5712461 h 5723630"/>
              <a:gd name="connsiteX19" fmla="*/ 4604637 w 5242526"/>
              <a:gd name="connsiteY19" fmla="*/ 5720547 h 5723630"/>
              <a:gd name="connsiteX20" fmla="*/ 4514629 w 5242526"/>
              <a:gd name="connsiteY20" fmla="*/ 5723630 h 5723630"/>
              <a:gd name="connsiteX21" fmla="*/ 4478971 w 5242526"/>
              <a:gd name="connsiteY21" fmla="*/ 5715222 h 5723630"/>
              <a:gd name="connsiteX22" fmla="*/ 4400563 w 5242526"/>
              <a:gd name="connsiteY22" fmla="*/ 5711696 h 5723630"/>
              <a:gd name="connsiteX23" fmla="*/ 4362273 w 5242526"/>
              <a:gd name="connsiteY23" fmla="*/ 5704051 h 5723630"/>
              <a:gd name="connsiteX24" fmla="*/ 3792339 w 5242526"/>
              <a:gd name="connsiteY24" fmla="*/ 5704894 h 5723630"/>
              <a:gd name="connsiteX25" fmla="*/ 51089 w 5242526"/>
              <a:gd name="connsiteY25" fmla="*/ 5709535 h 5723630"/>
              <a:gd name="connsiteX26" fmla="*/ 5270 w 5242526"/>
              <a:gd name="connsiteY26" fmla="*/ 5664249 h 5723630"/>
              <a:gd name="connsiteX27" fmla="*/ 4789 w 5242526"/>
              <a:gd name="connsiteY27" fmla="*/ 5574111 h 5723630"/>
              <a:gd name="connsiteX28" fmla="*/ 4747 w 5242526"/>
              <a:gd name="connsiteY28" fmla="*/ 5565117 h 5723630"/>
              <a:gd name="connsiteX29" fmla="*/ 1769 w 5242526"/>
              <a:gd name="connsiteY29" fmla="*/ 5565121 h 5723630"/>
              <a:gd name="connsiteX30" fmla="*/ 1769 w 5242526"/>
              <a:gd name="connsiteY30" fmla="*/ 4936713 h 5723630"/>
              <a:gd name="connsiteX31" fmla="*/ 1769 w 5242526"/>
              <a:gd name="connsiteY31" fmla="*/ 4936713 h 5723630"/>
              <a:gd name="connsiteX32" fmla="*/ 1769 w 5242526"/>
              <a:gd name="connsiteY32" fmla="*/ 4549552 h 5723630"/>
              <a:gd name="connsiteX33" fmla="*/ 1405 w 5242526"/>
              <a:gd name="connsiteY33" fmla="*/ 4353163 h 5723630"/>
              <a:gd name="connsiteX34" fmla="*/ 102 w 5242526"/>
              <a:gd name="connsiteY34" fmla="*/ 3240940 h 5723630"/>
              <a:gd name="connsiteX35" fmla="*/ 0 w 5242526"/>
              <a:gd name="connsiteY35" fmla="*/ 3085255 h 5723630"/>
              <a:gd name="connsiteX36" fmla="*/ 1768 w 5242526"/>
              <a:gd name="connsiteY36" fmla="*/ 3085255 h 5723630"/>
              <a:gd name="connsiteX37" fmla="*/ 1768 w 5242526"/>
              <a:gd name="connsiteY37" fmla="*/ 57048 h 5723630"/>
              <a:gd name="connsiteX38" fmla="*/ 41790 w 5242526"/>
              <a:gd name="connsiteY38" fmla="*/ 15531 h 5723630"/>
              <a:gd name="connsiteX39" fmla="*/ 53457 w 5242526"/>
              <a:gd name="connsiteY39" fmla="*/ 15470 h 5723630"/>
              <a:gd name="connsiteX40" fmla="*/ 53472 w 5242526"/>
              <a:gd name="connsiteY40" fmla="*/ 9984 h 5723630"/>
              <a:gd name="connsiteX41" fmla="*/ 512365 w 5242526"/>
              <a:gd name="connsiteY41" fmla="*/ 9984 h 5723630"/>
              <a:gd name="connsiteX42" fmla="*/ 583498 w 5242526"/>
              <a:gd name="connsiteY42" fmla="*/ 15421 h 5723630"/>
              <a:gd name="connsiteX43" fmla="*/ 663623 w 5242526"/>
              <a:gd name="connsiteY43" fmla="*/ 11810 h 5723630"/>
              <a:gd name="connsiteX44" fmla="*/ 691645 w 5242526"/>
              <a:gd name="connsiteY44" fmla="*/ 23034 h 5723630"/>
              <a:gd name="connsiteX0" fmla="*/ 778186 w 5242528"/>
              <a:gd name="connsiteY0" fmla="*/ 0 h 5723630"/>
              <a:gd name="connsiteX1" fmla="*/ 813569 w 5242528"/>
              <a:gd name="connsiteY1" fmla="*/ 7645 h 5723630"/>
              <a:gd name="connsiteX2" fmla="*/ 820391 w 5242528"/>
              <a:gd name="connsiteY2" fmla="*/ 19483 h 5723630"/>
              <a:gd name="connsiteX3" fmla="*/ 1253049 w 5242528"/>
              <a:gd name="connsiteY3" fmla="*/ 6959 h 5723630"/>
              <a:gd name="connsiteX4" fmla="*/ 1340240 w 5242528"/>
              <a:gd name="connsiteY4" fmla="*/ 6803 h 5723630"/>
              <a:gd name="connsiteX5" fmla="*/ 1349970 w 5242528"/>
              <a:gd name="connsiteY5" fmla="*/ 6792 h 5723630"/>
              <a:gd name="connsiteX6" fmla="*/ 1366337 w 5242528"/>
              <a:gd name="connsiteY6" fmla="*/ 0 h 5723630"/>
              <a:gd name="connsiteX7" fmla="*/ 5206895 w 5242528"/>
              <a:gd name="connsiteY7" fmla="*/ 0 h 5723630"/>
              <a:gd name="connsiteX8" fmla="*/ 5242528 w 5242528"/>
              <a:gd name="connsiteY8" fmla="*/ 35633 h 5723630"/>
              <a:gd name="connsiteX9" fmla="*/ 5242528 w 5242528"/>
              <a:gd name="connsiteY9" fmla="*/ 3025884 h 5723630"/>
              <a:gd name="connsiteX10" fmla="*/ 5242527 w 5242528"/>
              <a:gd name="connsiteY10" fmla="*/ 3025884 h 5723630"/>
              <a:gd name="connsiteX11" fmla="*/ 5242527 w 5242528"/>
              <a:gd name="connsiteY11" fmla="*/ 4482148 h 5723630"/>
              <a:gd name="connsiteX12" fmla="*/ 5242527 w 5242528"/>
              <a:gd name="connsiteY12" fmla="*/ 5510694 h 5723630"/>
              <a:gd name="connsiteX13" fmla="*/ 5240759 w 5242528"/>
              <a:gd name="connsiteY13" fmla="*/ 5514938 h 5723630"/>
              <a:gd name="connsiteX14" fmla="*/ 5240759 w 5242528"/>
              <a:gd name="connsiteY14" fmla="*/ 5654649 h 5723630"/>
              <a:gd name="connsiteX15" fmla="*/ 5197449 w 5242528"/>
              <a:gd name="connsiteY15" fmla="*/ 5696165 h 5723630"/>
              <a:gd name="connsiteX16" fmla="*/ 4919355 w 5242528"/>
              <a:gd name="connsiteY16" fmla="*/ 5701717 h 5723630"/>
              <a:gd name="connsiteX17" fmla="*/ 4791449 w 5242528"/>
              <a:gd name="connsiteY17" fmla="*/ 5706900 h 5723630"/>
              <a:gd name="connsiteX18" fmla="*/ 4699055 w 5242528"/>
              <a:gd name="connsiteY18" fmla="*/ 5712461 h 5723630"/>
              <a:gd name="connsiteX19" fmla="*/ 4604639 w 5242528"/>
              <a:gd name="connsiteY19" fmla="*/ 5720547 h 5723630"/>
              <a:gd name="connsiteX20" fmla="*/ 4514631 w 5242528"/>
              <a:gd name="connsiteY20" fmla="*/ 5723630 h 5723630"/>
              <a:gd name="connsiteX21" fmla="*/ 4478973 w 5242528"/>
              <a:gd name="connsiteY21" fmla="*/ 5715222 h 5723630"/>
              <a:gd name="connsiteX22" fmla="*/ 4400565 w 5242528"/>
              <a:gd name="connsiteY22" fmla="*/ 5711696 h 5723630"/>
              <a:gd name="connsiteX23" fmla="*/ 4362275 w 5242528"/>
              <a:gd name="connsiteY23" fmla="*/ 5704051 h 5723630"/>
              <a:gd name="connsiteX24" fmla="*/ 3792341 w 5242528"/>
              <a:gd name="connsiteY24" fmla="*/ 5704894 h 5723630"/>
              <a:gd name="connsiteX25" fmla="*/ 51091 w 5242528"/>
              <a:gd name="connsiteY25" fmla="*/ 5709535 h 5723630"/>
              <a:gd name="connsiteX26" fmla="*/ 5272 w 5242528"/>
              <a:gd name="connsiteY26" fmla="*/ 5664249 h 5723630"/>
              <a:gd name="connsiteX27" fmla="*/ 4791 w 5242528"/>
              <a:gd name="connsiteY27" fmla="*/ 5574111 h 5723630"/>
              <a:gd name="connsiteX28" fmla="*/ 4749 w 5242528"/>
              <a:gd name="connsiteY28" fmla="*/ 5565117 h 5723630"/>
              <a:gd name="connsiteX29" fmla="*/ 1771 w 5242528"/>
              <a:gd name="connsiteY29" fmla="*/ 5565121 h 5723630"/>
              <a:gd name="connsiteX30" fmla="*/ 1771 w 5242528"/>
              <a:gd name="connsiteY30" fmla="*/ 4936713 h 5723630"/>
              <a:gd name="connsiteX31" fmla="*/ 1771 w 5242528"/>
              <a:gd name="connsiteY31" fmla="*/ 4936713 h 5723630"/>
              <a:gd name="connsiteX32" fmla="*/ 1771 w 5242528"/>
              <a:gd name="connsiteY32" fmla="*/ 4549552 h 5723630"/>
              <a:gd name="connsiteX33" fmla="*/ 1407 w 5242528"/>
              <a:gd name="connsiteY33" fmla="*/ 4353163 h 5723630"/>
              <a:gd name="connsiteX34" fmla="*/ 2 w 5242528"/>
              <a:gd name="connsiteY34" fmla="*/ 3085255 h 5723630"/>
              <a:gd name="connsiteX35" fmla="*/ 1770 w 5242528"/>
              <a:gd name="connsiteY35" fmla="*/ 3085255 h 5723630"/>
              <a:gd name="connsiteX36" fmla="*/ 1770 w 5242528"/>
              <a:gd name="connsiteY36" fmla="*/ 57048 h 5723630"/>
              <a:gd name="connsiteX37" fmla="*/ 41792 w 5242528"/>
              <a:gd name="connsiteY37" fmla="*/ 15531 h 5723630"/>
              <a:gd name="connsiteX38" fmla="*/ 53459 w 5242528"/>
              <a:gd name="connsiteY38" fmla="*/ 15470 h 5723630"/>
              <a:gd name="connsiteX39" fmla="*/ 53474 w 5242528"/>
              <a:gd name="connsiteY39" fmla="*/ 9984 h 5723630"/>
              <a:gd name="connsiteX40" fmla="*/ 512367 w 5242528"/>
              <a:gd name="connsiteY40" fmla="*/ 9984 h 5723630"/>
              <a:gd name="connsiteX41" fmla="*/ 583500 w 5242528"/>
              <a:gd name="connsiteY41" fmla="*/ 15421 h 5723630"/>
              <a:gd name="connsiteX42" fmla="*/ 663625 w 5242528"/>
              <a:gd name="connsiteY42" fmla="*/ 11810 h 5723630"/>
              <a:gd name="connsiteX43" fmla="*/ 691647 w 5242528"/>
              <a:gd name="connsiteY43" fmla="*/ 23034 h 5723630"/>
              <a:gd name="connsiteX44" fmla="*/ 778186 w 5242528"/>
              <a:gd name="connsiteY44" fmla="*/ 0 h 5723630"/>
              <a:gd name="connsiteX0" fmla="*/ 778186 w 5242528"/>
              <a:gd name="connsiteY0" fmla="*/ 0 h 5723630"/>
              <a:gd name="connsiteX1" fmla="*/ 813569 w 5242528"/>
              <a:gd name="connsiteY1" fmla="*/ 7645 h 5723630"/>
              <a:gd name="connsiteX2" fmla="*/ 820391 w 5242528"/>
              <a:gd name="connsiteY2" fmla="*/ 19483 h 5723630"/>
              <a:gd name="connsiteX3" fmla="*/ 1253049 w 5242528"/>
              <a:gd name="connsiteY3" fmla="*/ 6959 h 5723630"/>
              <a:gd name="connsiteX4" fmla="*/ 1340240 w 5242528"/>
              <a:gd name="connsiteY4" fmla="*/ 6803 h 5723630"/>
              <a:gd name="connsiteX5" fmla="*/ 1349970 w 5242528"/>
              <a:gd name="connsiteY5" fmla="*/ 6792 h 5723630"/>
              <a:gd name="connsiteX6" fmla="*/ 1366337 w 5242528"/>
              <a:gd name="connsiteY6" fmla="*/ 0 h 5723630"/>
              <a:gd name="connsiteX7" fmla="*/ 5206895 w 5242528"/>
              <a:gd name="connsiteY7" fmla="*/ 0 h 5723630"/>
              <a:gd name="connsiteX8" fmla="*/ 5242528 w 5242528"/>
              <a:gd name="connsiteY8" fmla="*/ 35633 h 5723630"/>
              <a:gd name="connsiteX9" fmla="*/ 5242528 w 5242528"/>
              <a:gd name="connsiteY9" fmla="*/ 3025884 h 5723630"/>
              <a:gd name="connsiteX10" fmla="*/ 5242527 w 5242528"/>
              <a:gd name="connsiteY10" fmla="*/ 3025884 h 5723630"/>
              <a:gd name="connsiteX11" fmla="*/ 5242527 w 5242528"/>
              <a:gd name="connsiteY11" fmla="*/ 4482148 h 5723630"/>
              <a:gd name="connsiteX12" fmla="*/ 5242527 w 5242528"/>
              <a:gd name="connsiteY12" fmla="*/ 5510694 h 5723630"/>
              <a:gd name="connsiteX13" fmla="*/ 5240759 w 5242528"/>
              <a:gd name="connsiteY13" fmla="*/ 5514938 h 5723630"/>
              <a:gd name="connsiteX14" fmla="*/ 5240759 w 5242528"/>
              <a:gd name="connsiteY14" fmla="*/ 5654649 h 5723630"/>
              <a:gd name="connsiteX15" fmla="*/ 5197449 w 5242528"/>
              <a:gd name="connsiteY15" fmla="*/ 5696165 h 5723630"/>
              <a:gd name="connsiteX16" fmla="*/ 4919355 w 5242528"/>
              <a:gd name="connsiteY16" fmla="*/ 5701717 h 5723630"/>
              <a:gd name="connsiteX17" fmla="*/ 4791449 w 5242528"/>
              <a:gd name="connsiteY17" fmla="*/ 5706900 h 5723630"/>
              <a:gd name="connsiteX18" fmla="*/ 4699055 w 5242528"/>
              <a:gd name="connsiteY18" fmla="*/ 5712461 h 5723630"/>
              <a:gd name="connsiteX19" fmla="*/ 4604639 w 5242528"/>
              <a:gd name="connsiteY19" fmla="*/ 5720547 h 5723630"/>
              <a:gd name="connsiteX20" fmla="*/ 4514631 w 5242528"/>
              <a:gd name="connsiteY20" fmla="*/ 5723630 h 5723630"/>
              <a:gd name="connsiteX21" fmla="*/ 4478973 w 5242528"/>
              <a:gd name="connsiteY21" fmla="*/ 5715222 h 5723630"/>
              <a:gd name="connsiteX22" fmla="*/ 4400565 w 5242528"/>
              <a:gd name="connsiteY22" fmla="*/ 5711696 h 5723630"/>
              <a:gd name="connsiteX23" fmla="*/ 4362275 w 5242528"/>
              <a:gd name="connsiteY23" fmla="*/ 5704051 h 5723630"/>
              <a:gd name="connsiteX24" fmla="*/ 3792341 w 5242528"/>
              <a:gd name="connsiteY24" fmla="*/ 5704894 h 5723630"/>
              <a:gd name="connsiteX25" fmla="*/ 51091 w 5242528"/>
              <a:gd name="connsiteY25" fmla="*/ 5709535 h 5723630"/>
              <a:gd name="connsiteX26" fmla="*/ 5272 w 5242528"/>
              <a:gd name="connsiteY26" fmla="*/ 5664249 h 5723630"/>
              <a:gd name="connsiteX27" fmla="*/ 4791 w 5242528"/>
              <a:gd name="connsiteY27" fmla="*/ 5574111 h 5723630"/>
              <a:gd name="connsiteX28" fmla="*/ 4749 w 5242528"/>
              <a:gd name="connsiteY28" fmla="*/ 5565117 h 5723630"/>
              <a:gd name="connsiteX29" fmla="*/ 1771 w 5242528"/>
              <a:gd name="connsiteY29" fmla="*/ 5565121 h 5723630"/>
              <a:gd name="connsiteX30" fmla="*/ 1771 w 5242528"/>
              <a:gd name="connsiteY30" fmla="*/ 4936713 h 5723630"/>
              <a:gd name="connsiteX31" fmla="*/ 1771 w 5242528"/>
              <a:gd name="connsiteY31" fmla="*/ 4936713 h 5723630"/>
              <a:gd name="connsiteX32" fmla="*/ 1771 w 5242528"/>
              <a:gd name="connsiteY32" fmla="*/ 4549552 h 5723630"/>
              <a:gd name="connsiteX33" fmla="*/ 1407 w 5242528"/>
              <a:gd name="connsiteY33" fmla="*/ 4353163 h 5723630"/>
              <a:gd name="connsiteX34" fmla="*/ 2 w 5242528"/>
              <a:gd name="connsiteY34" fmla="*/ 3085255 h 5723630"/>
              <a:gd name="connsiteX35" fmla="*/ 1770 w 5242528"/>
              <a:gd name="connsiteY35" fmla="*/ 57048 h 5723630"/>
              <a:gd name="connsiteX36" fmla="*/ 41792 w 5242528"/>
              <a:gd name="connsiteY36" fmla="*/ 15531 h 5723630"/>
              <a:gd name="connsiteX37" fmla="*/ 53459 w 5242528"/>
              <a:gd name="connsiteY37" fmla="*/ 15470 h 5723630"/>
              <a:gd name="connsiteX38" fmla="*/ 53474 w 5242528"/>
              <a:gd name="connsiteY38" fmla="*/ 9984 h 5723630"/>
              <a:gd name="connsiteX39" fmla="*/ 512367 w 5242528"/>
              <a:gd name="connsiteY39" fmla="*/ 9984 h 5723630"/>
              <a:gd name="connsiteX40" fmla="*/ 583500 w 5242528"/>
              <a:gd name="connsiteY40" fmla="*/ 15421 h 5723630"/>
              <a:gd name="connsiteX41" fmla="*/ 663625 w 5242528"/>
              <a:gd name="connsiteY41" fmla="*/ 11810 h 5723630"/>
              <a:gd name="connsiteX42" fmla="*/ 691647 w 5242528"/>
              <a:gd name="connsiteY42" fmla="*/ 23034 h 5723630"/>
              <a:gd name="connsiteX43" fmla="*/ 778186 w 5242528"/>
              <a:gd name="connsiteY43" fmla="*/ 0 h 5723630"/>
              <a:gd name="connsiteX0" fmla="*/ 778186 w 5242528"/>
              <a:gd name="connsiteY0" fmla="*/ 0 h 5723630"/>
              <a:gd name="connsiteX1" fmla="*/ 813569 w 5242528"/>
              <a:gd name="connsiteY1" fmla="*/ 7645 h 5723630"/>
              <a:gd name="connsiteX2" fmla="*/ 820391 w 5242528"/>
              <a:gd name="connsiteY2" fmla="*/ 19483 h 5723630"/>
              <a:gd name="connsiteX3" fmla="*/ 1253049 w 5242528"/>
              <a:gd name="connsiteY3" fmla="*/ 6959 h 5723630"/>
              <a:gd name="connsiteX4" fmla="*/ 1340240 w 5242528"/>
              <a:gd name="connsiteY4" fmla="*/ 6803 h 5723630"/>
              <a:gd name="connsiteX5" fmla="*/ 1349970 w 5242528"/>
              <a:gd name="connsiteY5" fmla="*/ 6792 h 5723630"/>
              <a:gd name="connsiteX6" fmla="*/ 1366337 w 5242528"/>
              <a:gd name="connsiteY6" fmla="*/ 0 h 5723630"/>
              <a:gd name="connsiteX7" fmla="*/ 5206895 w 5242528"/>
              <a:gd name="connsiteY7" fmla="*/ 0 h 5723630"/>
              <a:gd name="connsiteX8" fmla="*/ 5242528 w 5242528"/>
              <a:gd name="connsiteY8" fmla="*/ 35633 h 5723630"/>
              <a:gd name="connsiteX9" fmla="*/ 5242528 w 5242528"/>
              <a:gd name="connsiteY9" fmla="*/ 3025884 h 5723630"/>
              <a:gd name="connsiteX10" fmla="*/ 5242527 w 5242528"/>
              <a:gd name="connsiteY10" fmla="*/ 3025884 h 5723630"/>
              <a:gd name="connsiteX11" fmla="*/ 5242527 w 5242528"/>
              <a:gd name="connsiteY11" fmla="*/ 4482148 h 5723630"/>
              <a:gd name="connsiteX12" fmla="*/ 5242527 w 5242528"/>
              <a:gd name="connsiteY12" fmla="*/ 5510694 h 5723630"/>
              <a:gd name="connsiteX13" fmla="*/ 5240759 w 5242528"/>
              <a:gd name="connsiteY13" fmla="*/ 5514938 h 5723630"/>
              <a:gd name="connsiteX14" fmla="*/ 5240759 w 5242528"/>
              <a:gd name="connsiteY14" fmla="*/ 5654649 h 5723630"/>
              <a:gd name="connsiteX15" fmla="*/ 5197449 w 5242528"/>
              <a:gd name="connsiteY15" fmla="*/ 5696165 h 5723630"/>
              <a:gd name="connsiteX16" fmla="*/ 4919355 w 5242528"/>
              <a:gd name="connsiteY16" fmla="*/ 5701717 h 5723630"/>
              <a:gd name="connsiteX17" fmla="*/ 4791449 w 5242528"/>
              <a:gd name="connsiteY17" fmla="*/ 5706900 h 5723630"/>
              <a:gd name="connsiteX18" fmla="*/ 4604639 w 5242528"/>
              <a:gd name="connsiteY18" fmla="*/ 5720547 h 5723630"/>
              <a:gd name="connsiteX19" fmla="*/ 4514631 w 5242528"/>
              <a:gd name="connsiteY19" fmla="*/ 5723630 h 5723630"/>
              <a:gd name="connsiteX20" fmla="*/ 4478973 w 5242528"/>
              <a:gd name="connsiteY20" fmla="*/ 5715222 h 5723630"/>
              <a:gd name="connsiteX21" fmla="*/ 4400565 w 5242528"/>
              <a:gd name="connsiteY21" fmla="*/ 5711696 h 5723630"/>
              <a:gd name="connsiteX22" fmla="*/ 4362275 w 5242528"/>
              <a:gd name="connsiteY22" fmla="*/ 5704051 h 5723630"/>
              <a:gd name="connsiteX23" fmla="*/ 3792341 w 5242528"/>
              <a:gd name="connsiteY23" fmla="*/ 5704894 h 5723630"/>
              <a:gd name="connsiteX24" fmla="*/ 51091 w 5242528"/>
              <a:gd name="connsiteY24" fmla="*/ 5709535 h 5723630"/>
              <a:gd name="connsiteX25" fmla="*/ 5272 w 5242528"/>
              <a:gd name="connsiteY25" fmla="*/ 5664249 h 5723630"/>
              <a:gd name="connsiteX26" fmla="*/ 4791 w 5242528"/>
              <a:gd name="connsiteY26" fmla="*/ 5574111 h 5723630"/>
              <a:gd name="connsiteX27" fmla="*/ 4749 w 5242528"/>
              <a:gd name="connsiteY27" fmla="*/ 5565117 h 5723630"/>
              <a:gd name="connsiteX28" fmla="*/ 1771 w 5242528"/>
              <a:gd name="connsiteY28" fmla="*/ 5565121 h 5723630"/>
              <a:gd name="connsiteX29" fmla="*/ 1771 w 5242528"/>
              <a:gd name="connsiteY29" fmla="*/ 4936713 h 5723630"/>
              <a:gd name="connsiteX30" fmla="*/ 1771 w 5242528"/>
              <a:gd name="connsiteY30" fmla="*/ 4936713 h 5723630"/>
              <a:gd name="connsiteX31" fmla="*/ 1771 w 5242528"/>
              <a:gd name="connsiteY31" fmla="*/ 4549552 h 5723630"/>
              <a:gd name="connsiteX32" fmla="*/ 1407 w 5242528"/>
              <a:gd name="connsiteY32" fmla="*/ 4353163 h 5723630"/>
              <a:gd name="connsiteX33" fmla="*/ 2 w 5242528"/>
              <a:gd name="connsiteY33" fmla="*/ 3085255 h 5723630"/>
              <a:gd name="connsiteX34" fmla="*/ 1770 w 5242528"/>
              <a:gd name="connsiteY34" fmla="*/ 57048 h 5723630"/>
              <a:gd name="connsiteX35" fmla="*/ 41792 w 5242528"/>
              <a:gd name="connsiteY35" fmla="*/ 15531 h 5723630"/>
              <a:gd name="connsiteX36" fmla="*/ 53459 w 5242528"/>
              <a:gd name="connsiteY36" fmla="*/ 15470 h 5723630"/>
              <a:gd name="connsiteX37" fmla="*/ 53474 w 5242528"/>
              <a:gd name="connsiteY37" fmla="*/ 9984 h 5723630"/>
              <a:gd name="connsiteX38" fmla="*/ 512367 w 5242528"/>
              <a:gd name="connsiteY38" fmla="*/ 9984 h 5723630"/>
              <a:gd name="connsiteX39" fmla="*/ 583500 w 5242528"/>
              <a:gd name="connsiteY39" fmla="*/ 15421 h 5723630"/>
              <a:gd name="connsiteX40" fmla="*/ 663625 w 5242528"/>
              <a:gd name="connsiteY40" fmla="*/ 11810 h 5723630"/>
              <a:gd name="connsiteX41" fmla="*/ 691647 w 5242528"/>
              <a:gd name="connsiteY41" fmla="*/ 23034 h 5723630"/>
              <a:gd name="connsiteX42" fmla="*/ 778186 w 5242528"/>
              <a:gd name="connsiteY42" fmla="*/ 0 h 5723630"/>
              <a:gd name="connsiteX0" fmla="*/ 778186 w 5242528"/>
              <a:gd name="connsiteY0" fmla="*/ 0 h 5723630"/>
              <a:gd name="connsiteX1" fmla="*/ 813569 w 5242528"/>
              <a:gd name="connsiteY1" fmla="*/ 7645 h 5723630"/>
              <a:gd name="connsiteX2" fmla="*/ 820391 w 5242528"/>
              <a:gd name="connsiteY2" fmla="*/ 19483 h 5723630"/>
              <a:gd name="connsiteX3" fmla="*/ 1253049 w 5242528"/>
              <a:gd name="connsiteY3" fmla="*/ 6959 h 5723630"/>
              <a:gd name="connsiteX4" fmla="*/ 1340240 w 5242528"/>
              <a:gd name="connsiteY4" fmla="*/ 6803 h 5723630"/>
              <a:gd name="connsiteX5" fmla="*/ 1349970 w 5242528"/>
              <a:gd name="connsiteY5" fmla="*/ 6792 h 5723630"/>
              <a:gd name="connsiteX6" fmla="*/ 1366337 w 5242528"/>
              <a:gd name="connsiteY6" fmla="*/ 0 h 5723630"/>
              <a:gd name="connsiteX7" fmla="*/ 5206895 w 5242528"/>
              <a:gd name="connsiteY7" fmla="*/ 0 h 5723630"/>
              <a:gd name="connsiteX8" fmla="*/ 5242528 w 5242528"/>
              <a:gd name="connsiteY8" fmla="*/ 35633 h 5723630"/>
              <a:gd name="connsiteX9" fmla="*/ 5242528 w 5242528"/>
              <a:gd name="connsiteY9" fmla="*/ 3025884 h 5723630"/>
              <a:gd name="connsiteX10" fmla="*/ 5242527 w 5242528"/>
              <a:gd name="connsiteY10" fmla="*/ 3025884 h 5723630"/>
              <a:gd name="connsiteX11" fmla="*/ 5242527 w 5242528"/>
              <a:gd name="connsiteY11" fmla="*/ 4482148 h 5723630"/>
              <a:gd name="connsiteX12" fmla="*/ 5242527 w 5242528"/>
              <a:gd name="connsiteY12" fmla="*/ 5510694 h 5723630"/>
              <a:gd name="connsiteX13" fmla="*/ 5240759 w 5242528"/>
              <a:gd name="connsiteY13" fmla="*/ 5514938 h 5723630"/>
              <a:gd name="connsiteX14" fmla="*/ 5240759 w 5242528"/>
              <a:gd name="connsiteY14" fmla="*/ 5654649 h 5723630"/>
              <a:gd name="connsiteX15" fmla="*/ 5197449 w 5242528"/>
              <a:gd name="connsiteY15" fmla="*/ 5696165 h 5723630"/>
              <a:gd name="connsiteX16" fmla="*/ 4919355 w 5242528"/>
              <a:gd name="connsiteY16" fmla="*/ 5701717 h 5723630"/>
              <a:gd name="connsiteX17" fmla="*/ 4791449 w 5242528"/>
              <a:gd name="connsiteY17" fmla="*/ 5706900 h 5723630"/>
              <a:gd name="connsiteX18" fmla="*/ 4604639 w 5242528"/>
              <a:gd name="connsiteY18" fmla="*/ 5720547 h 5723630"/>
              <a:gd name="connsiteX19" fmla="*/ 4514631 w 5242528"/>
              <a:gd name="connsiteY19" fmla="*/ 5723630 h 5723630"/>
              <a:gd name="connsiteX20" fmla="*/ 4478973 w 5242528"/>
              <a:gd name="connsiteY20" fmla="*/ 5715222 h 5723630"/>
              <a:gd name="connsiteX21" fmla="*/ 4362275 w 5242528"/>
              <a:gd name="connsiteY21" fmla="*/ 5704051 h 5723630"/>
              <a:gd name="connsiteX22" fmla="*/ 3792341 w 5242528"/>
              <a:gd name="connsiteY22" fmla="*/ 5704894 h 5723630"/>
              <a:gd name="connsiteX23" fmla="*/ 51091 w 5242528"/>
              <a:gd name="connsiteY23" fmla="*/ 5709535 h 5723630"/>
              <a:gd name="connsiteX24" fmla="*/ 5272 w 5242528"/>
              <a:gd name="connsiteY24" fmla="*/ 5664249 h 5723630"/>
              <a:gd name="connsiteX25" fmla="*/ 4791 w 5242528"/>
              <a:gd name="connsiteY25" fmla="*/ 5574111 h 5723630"/>
              <a:gd name="connsiteX26" fmla="*/ 4749 w 5242528"/>
              <a:gd name="connsiteY26" fmla="*/ 5565117 h 5723630"/>
              <a:gd name="connsiteX27" fmla="*/ 1771 w 5242528"/>
              <a:gd name="connsiteY27" fmla="*/ 5565121 h 5723630"/>
              <a:gd name="connsiteX28" fmla="*/ 1771 w 5242528"/>
              <a:gd name="connsiteY28" fmla="*/ 4936713 h 5723630"/>
              <a:gd name="connsiteX29" fmla="*/ 1771 w 5242528"/>
              <a:gd name="connsiteY29" fmla="*/ 4936713 h 5723630"/>
              <a:gd name="connsiteX30" fmla="*/ 1771 w 5242528"/>
              <a:gd name="connsiteY30" fmla="*/ 4549552 h 5723630"/>
              <a:gd name="connsiteX31" fmla="*/ 1407 w 5242528"/>
              <a:gd name="connsiteY31" fmla="*/ 4353163 h 5723630"/>
              <a:gd name="connsiteX32" fmla="*/ 2 w 5242528"/>
              <a:gd name="connsiteY32" fmla="*/ 3085255 h 5723630"/>
              <a:gd name="connsiteX33" fmla="*/ 1770 w 5242528"/>
              <a:gd name="connsiteY33" fmla="*/ 57048 h 5723630"/>
              <a:gd name="connsiteX34" fmla="*/ 41792 w 5242528"/>
              <a:gd name="connsiteY34" fmla="*/ 15531 h 5723630"/>
              <a:gd name="connsiteX35" fmla="*/ 53459 w 5242528"/>
              <a:gd name="connsiteY35" fmla="*/ 15470 h 5723630"/>
              <a:gd name="connsiteX36" fmla="*/ 53474 w 5242528"/>
              <a:gd name="connsiteY36" fmla="*/ 9984 h 5723630"/>
              <a:gd name="connsiteX37" fmla="*/ 512367 w 5242528"/>
              <a:gd name="connsiteY37" fmla="*/ 9984 h 5723630"/>
              <a:gd name="connsiteX38" fmla="*/ 583500 w 5242528"/>
              <a:gd name="connsiteY38" fmla="*/ 15421 h 5723630"/>
              <a:gd name="connsiteX39" fmla="*/ 663625 w 5242528"/>
              <a:gd name="connsiteY39" fmla="*/ 11810 h 5723630"/>
              <a:gd name="connsiteX40" fmla="*/ 691647 w 5242528"/>
              <a:gd name="connsiteY40" fmla="*/ 23034 h 5723630"/>
              <a:gd name="connsiteX41" fmla="*/ 778186 w 5242528"/>
              <a:gd name="connsiteY41" fmla="*/ 0 h 5723630"/>
              <a:gd name="connsiteX0" fmla="*/ 778186 w 5242528"/>
              <a:gd name="connsiteY0" fmla="*/ 0 h 5723630"/>
              <a:gd name="connsiteX1" fmla="*/ 813569 w 5242528"/>
              <a:gd name="connsiteY1" fmla="*/ 7645 h 5723630"/>
              <a:gd name="connsiteX2" fmla="*/ 820391 w 5242528"/>
              <a:gd name="connsiteY2" fmla="*/ 19483 h 5723630"/>
              <a:gd name="connsiteX3" fmla="*/ 1253049 w 5242528"/>
              <a:gd name="connsiteY3" fmla="*/ 6959 h 5723630"/>
              <a:gd name="connsiteX4" fmla="*/ 1340240 w 5242528"/>
              <a:gd name="connsiteY4" fmla="*/ 6803 h 5723630"/>
              <a:gd name="connsiteX5" fmla="*/ 1349970 w 5242528"/>
              <a:gd name="connsiteY5" fmla="*/ 6792 h 5723630"/>
              <a:gd name="connsiteX6" fmla="*/ 1366337 w 5242528"/>
              <a:gd name="connsiteY6" fmla="*/ 0 h 5723630"/>
              <a:gd name="connsiteX7" fmla="*/ 5206895 w 5242528"/>
              <a:gd name="connsiteY7" fmla="*/ 0 h 5723630"/>
              <a:gd name="connsiteX8" fmla="*/ 5242528 w 5242528"/>
              <a:gd name="connsiteY8" fmla="*/ 35633 h 5723630"/>
              <a:gd name="connsiteX9" fmla="*/ 5242528 w 5242528"/>
              <a:gd name="connsiteY9" fmla="*/ 3025884 h 5723630"/>
              <a:gd name="connsiteX10" fmla="*/ 5242527 w 5242528"/>
              <a:gd name="connsiteY10" fmla="*/ 3025884 h 5723630"/>
              <a:gd name="connsiteX11" fmla="*/ 5242527 w 5242528"/>
              <a:gd name="connsiteY11" fmla="*/ 4482148 h 5723630"/>
              <a:gd name="connsiteX12" fmla="*/ 5242527 w 5242528"/>
              <a:gd name="connsiteY12" fmla="*/ 5510694 h 5723630"/>
              <a:gd name="connsiteX13" fmla="*/ 5240759 w 5242528"/>
              <a:gd name="connsiteY13" fmla="*/ 5654649 h 5723630"/>
              <a:gd name="connsiteX14" fmla="*/ 5197449 w 5242528"/>
              <a:gd name="connsiteY14" fmla="*/ 5696165 h 5723630"/>
              <a:gd name="connsiteX15" fmla="*/ 4919355 w 5242528"/>
              <a:gd name="connsiteY15" fmla="*/ 5701717 h 5723630"/>
              <a:gd name="connsiteX16" fmla="*/ 4791449 w 5242528"/>
              <a:gd name="connsiteY16" fmla="*/ 5706900 h 5723630"/>
              <a:gd name="connsiteX17" fmla="*/ 4604639 w 5242528"/>
              <a:gd name="connsiteY17" fmla="*/ 5720547 h 5723630"/>
              <a:gd name="connsiteX18" fmla="*/ 4514631 w 5242528"/>
              <a:gd name="connsiteY18" fmla="*/ 5723630 h 5723630"/>
              <a:gd name="connsiteX19" fmla="*/ 4478973 w 5242528"/>
              <a:gd name="connsiteY19" fmla="*/ 5715222 h 5723630"/>
              <a:gd name="connsiteX20" fmla="*/ 4362275 w 5242528"/>
              <a:gd name="connsiteY20" fmla="*/ 5704051 h 5723630"/>
              <a:gd name="connsiteX21" fmla="*/ 3792341 w 5242528"/>
              <a:gd name="connsiteY21" fmla="*/ 5704894 h 5723630"/>
              <a:gd name="connsiteX22" fmla="*/ 51091 w 5242528"/>
              <a:gd name="connsiteY22" fmla="*/ 5709535 h 5723630"/>
              <a:gd name="connsiteX23" fmla="*/ 5272 w 5242528"/>
              <a:gd name="connsiteY23" fmla="*/ 5664249 h 5723630"/>
              <a:gd name="connsiteX24" fmla="*/ 4791 w 5242528"/>
              <a:gd name="connsiteY24" fmla="*/ 5574111 h 5723630"/>
              <a:gd name="connsiteX25" fmla="*/ 4749 w 5242528"/>
              <a:gd name="connsiteY25" fmla="*/ 5565117 h 5723630"/>
              <a:gd name="connsiteX26" fmla="*/ 1771 w 5242528"/>
              <a:gd name="connsiteY26" fmla="*/ 5565121 h 5723630"/>
              <a:gd name="connsiteX27" fmla="*/ 1771 w 5242528"/>
              <a:gd name="connsiteY27" fmla="*/ 4936713 h 5723630"/>
              <a:gd name="connsiteX28" fmla="*/ 1771 w 5242528"/>
              <a:gd name="connsiteY28" fmla="*/ 4936713 h 5723630"/>
              <a:gd name="connsiteX29" fmla="*/ 1771 w 5242528"/>
              <a:gd name="connsiteY29" fmla="*/ 4549552 h 5723630"/>
              <a:gd name="connsiteX30" fmla="*/ 1407 w 5242528"/>
              <a:gd name="connsiteY30" fmla="*/ 4353163 h 5723630"/>
              <a:gd name="connsiteX31" fmla="*/ 2 w 5242528"/>
              <a:gd name="connsiteY31" fmla="*/ 3085255 h 5723630"/>
              <a:gd name="connsiteX32" fmla="*/ 1770 w 5242528"/>
              <a:gd name="connsiteY32" fmla="*/ 57048 h 5723630"/>
              <a:gd name="connsiteX33" fmla="*/ 41792 w 5242528"/>
              <a:gd name="connsiteY33" fmla="*/ 15531 h 5723630"/>
              <a:gd name="connsiteX34" fmla="*/ 53459 w 5242528"/>
              <a:gd name="connsiteY34" fmla="*/ 15470 h 5723630"/>
              <a:gd name="connsiteX35" fmla="*/ 53474 w 5242528"/>
              <a:gd name="connsiteY35" fmla="*/ 9984 h 5723630"/>
              <a:gd name="connsiteX36" fmla="*/ 512367 w 5242528"/>
              <a:gd name="connsiteY36" fmla="*/ 9984 h 5723630"/>
              <a:gd name="connsiteX37" fmla="*/ 583500 w 5242528"/>
              <a:gd name="connsiteY37" fmla="*/ 15421 h 5723630"/>
              <a:gd name="connsiteX38" fmla="*/ 663625 w 5242528"/>
              <a:gd name="connsiteY38" fmla="*/ 11810 h 5723630"/>
              <a:gd name="connsiteX39" fmla="*/ 691647 w 5242528"/>
              <a:gd name="connsiteY39" fmla="*/ 23034 h 5723630"/>
              <a:gd name="connsiteX40" fmla="*/ 778186 w 5242528"/>
              <a:gd name="connsiteY40" fmla="*/ 0 h 5723630"/>
              <a:gd name="connsiteX0" fmla="*/ 778186 w 5242528"/>
              <a:gd name="connsiteY0" fmla="*/ 0 h 5723630"/>
              <a:gd name="connsiteX1" fmla="*/ 813569 w 5242528"/>
              <a:gd name="connsiteY1" fmla="*/ 7645 h 5723630"/>
              <a:gd name="connsiteX2" fmla="*/ 820391 w 5242528"/>
              <a:gd name="connsiteY2" fmla="*/ 19483 h 5723630"/>
              <a:gd name="connsiteX3" fmla="*/ 1253049 w 5242528"/>
              <a:gd name="connsiteY3" fmla="*/ 6959 h 5723630"/>
              <a:gd name="connsiteX4" fmla="*/ 1340240 w 5242528"/>
              <a:gd name="connsiteY4" fmla="*/ 6803 h 5723630"/>
              <a:gd name="connsiteX5" fmla="*/ 1349970 w 5242528"/>
              <a:gd name="connsiteY5" fmla="*/ 6792 h 5723630"/>
              <a:gd name="connsiteX6" fmla="*/ 1366337 w 5242528"/>
              <a:gd name="connsiteY6" fmla="*/ 0 h 5723630"/>
              <a:gd name="connsiteX7" fmla="*/ 5206895 w 5242528"/>
              <a:gd name="connsiteY7" fmla="*/ 0 h 5723630"/>
              <a:gd name="connsiteX8" fmla="*/ 5242528 w 5242528"/>
              <a:gd name="connsiteY8" fmla="*/ 35633 h 5723630"/>
              <a:gd name="connsiteX9" fmla="*/ 5242528 w 5242528"/>
              <a:gd name="connsiteY9" fmla="*/ 3025884 h 5723630"/>
              <a:gd name="connsiteX10" fmla="*/ 5242527 w 5242528"/>
              <a:gd name="connsiteY10" fmla="*/ 3025884 h 5723630"/>
              <a:gd name="connsiteX11" fmla="*/ 5242527 w 5242528"/>
              <a:gd name="connsiteY11" fmla="*/ 4482148 h 5723630"/>
              <a:gd name="connsiteX12" fmla="*/ 5221684 w 5242528"/>
              <a:gd name="connsiteY12" fmla="*/ 5528199 h 5723630"/>
              <a:gd name="connsiteX13" fmla="*/ 5240759 w 5242528"/>
              <a:gd name="connsiteY13" fmla="*/ 5654649 h 5723630"/>
              <a:gd name="connsiteX14" fmla="*/ 5197449 w 5242528"/>
              <a:gd name="connsiteY14" fmla="*/ 5696165 h 5723630"/>
              <a:gd name="connsiteX15" fmla="*/ 4919355 w 5242528"/>
              <a:gd name="connsiteY15" fmla="*/ 5701717 h 5723630"/>
              <a:gd name="connsiteX16" fmla="*/ 4791449 w 5242528"/>
              <a:gd name="connsiteY16" fmla="*/ 5706900 h 5723630"/>
              <a:gd name="connsiteX17" fmla="*/ 4604639 w 5242528"/>
              <a:gd name="connsiteY17" fmla="*/ 5720547 h 5723630"/>
              <a:gd name="connsiteX18" fmla="*/ 4514631 w 5242528"/>
              <a:gd name="connsiteY18" fmla="*/ 5723630 h 5723630"/>
              <a:gd name="connsiteX19" fmla="*/ 4478973 w 5242528"/>
              <a:gd name="connsiteY19" fmla="*/ 5715222 h 5723630"/>
              <a:gd name="connsiteX20" fmla="*/ 4362275 w 5242528"/>
              <a:gd name="connsiteY20" fmla="*/ 5704051 h 5723630"/>
              <a:gd name="connsiteX21" fmla="*/ 3792341 w 5242528"/>
              <a:gd name="connsiteY21" fmla="*/ 5704894 h 5723630"/>
              <a:gd name="connsiteX22" fmla="*/ 51091 w 5242528"/>
              <a:gd name="connsiteY22" fmla="*/ 5709535 h 5723630"/>
              <a:gd name="connsiteX23" fmla="*/ 5272 w 5242528"/>
              <a:gd name="connsiteY23" fmla="*/ 5664249 h 5723630"/>
              <a:gd name="connsiteX24" fmla="*/ 4791 w 5242528"/>
              <a:gd name="connsiteY24" fmla="*/ 5574111 h 5723630"/>
              <a:gd name="connsiteX25" fmla="*/ 4749 w 5242528"/>
              <a:gd name="connsiteY25" fmla="*/ 5565117 h 5723630"/>
              <a:gd name="connsiteX26" fmla="*/ 1771 w 5242528"/>
              <a:gd name="connsiteY26" fmla="*/ 5565121 h 5723630"/>
              <a:gd name="connsiteX27" fmla="*/ 1771 w 5242528"/>
              <a:gd name="connsiteY27" fmla="*/ 4936713 h 5723630"/>
              <a:gd name="connsiteX28" fmla="*/ 1771 w 5242528"/>
              <a:gd name="connsiteY28" fmla="*/ 4936713 h 5723630"/>
              <a:gd name="connsiteX29" fmla="*/ 1771 w 5242528"/>
              <a:gd name="connsiteY29" fmla="*/ 4549552 h 5723630"/>
              <a:gd name="connsiteX30" fmla="*/ 1407 w 5242528"/>
              <a:gd name="connsiteY30" fmla="*/ 4353163 h 5723630"/>
              <a:gd name="connsiteX31" fmla="*/ 2 w 5242528"/>
              <a:gd name="connsiteY31" fmla="*/ 3085255 h 5723630"/>
              <a:gd name="connsiteX32" fmla="*/ 1770 w 5242528"/>
              <a:gd name="connsiteY32" fmla="*/ 57048 h 5723630"/>
              <a:gd name="connsiteX33" fmla="*/ 41792 w 5242528"/>
              <a:gd name="connsiteY33" fmla="*/ 15531 h 5723630"/>
              <a:gd name="connsiteX34" fmla="*/ 53459 w 5242528"/>
              <a:gd name="connsiteY34" fmla="*/ 15470 h 5723630"/>
              <a:gd name="connsiteX35" fmla="*/ 53474 w 5242528"/>
              <a:gd name="connsiteY35" fmla="*/ 9984 h 5723630"/>
              <a:gd name="connsiteX36" fmla="*/ 512367 w 5242528"/>
              <a:gd name="connsiteY36" fmla="*/ 9984 h 5723630"/>
              <a:gd name="connsiteX37" fmla="*/ 583500 w 5242528"/>
              <a:gd name="connsiteY37" fmla="*/ 15421 h 5723630"/>
              <a:gd name="connsiteX38" fmla="*/ 663625 w 5242528"/>
              <a:gd name="connsiteY38" fmla="*/ 11810 h 5723630"/>
              <a:gd name="connsiteX39" fmla="*/ 691647 w 5242528"/>
              <a:gd name="connsiteY39" fmla="*/ 23034 h 5723630"/>
              <a:gd name="connsiteX40" fmla="*/ 778186 w 5242528"/>
              <a:gd name="connsiteY40" fmla="*/ 0 h 5723630"/>
              <a:gd name="connsiteX0" fmla="*/ 778186 w 5242528"/>
              <a:gd name="connsiteY0" fmla="*/ 0 h 5723630"/>
              <a:gd name="connsiteX1" fmla="*/ 813569 w 5242528"/>
              <a:gd name="connsiteY1" fmla="*/ 7645 h 5723630"/>
              <a:gd name="connsiteX2" fmla="*/ 820391 w 5242528"/>
              <a:gd name="connsiteY2" fmla="*/ 19483 h 5723630"/>
              <a:gd name="connsiteX3" fmla="*/ 1253049 w 5242528"/>
              <a:gd name="connsiteY3" fmla="*/ 6959 h 5723630"/>
              <a:gd name="connsiteX4" fmla="*/ 1340240 w 5242528"/>
              <a:gd name="connsiteY4" fmla="*/ 6803 h 5723630"/>
              <a:gd name="connsiteX5" fmla="*/ 1349970 w 5242528"/>
              <a:gd name="connsiteY5" fmla="*/ 6792 h 5723630"/>
              <a:gd name="connsiteX6" fmla="*/ 1366337 w 5242528"/>
              <a:gd name="connsiteY6" fmla="*/ 0 h 5723630"/>
              <a:gd name="connsiteX7" fmla="*/ 5206895 w 5242528"/>
              <a:gd name="connsiteY7" fmla="*/ 0 h 5723630"/>
              <a:gd name="connsiteX8" fmla="*/ 5242528 w 5242528"/>
              <a:gd name="connsiteY8" fmla="*/ 35633 h 5723630"/>
              <a:gd name="connsiteX9" fmla="*/ 5242528 w 5242528"/>
              <a:gd name="connsiteY9" fmla="*/ 3025884 h 5723630"/>
              <a:gd name="connsiteX10" fmla="*/ 5242527 w 5242528"/>
              <a:gd name="connsiteY10" fmla="*/ 3025884 h 5723630"/>
              <a:gd name="connsiteX11" fmla="*/ 5242527 w 5242528"/>
              <a:gd name="connsiteY11" fmla="*/ 4482148 h 5723630"/>
              <a:gd name="connsiteX12" fmla="*/ 5221684 w 5242528"/>
              <a:gd name="connsiteY12" fmla="*/ 5528199 h 5723630"/>
              <a:gd name="connsiteX13" fmla="*/ 5240759 w 5242528"/>
              <a:gd name="connsiteY13" fmla="*/ 5654649 h 5723630"/>
              <a:gd name="connsiteX14" fmla="*/ 5197449 w 5242528"/>
              <a:gd name="connsiteY14" fmla="*/ 5696165 h 5723630"/>
              <a:gd name="connsiteX15" fmla="*/ 4919355 w 5242528"/>
              <a:gd name="connsiteY15" fmla="*/ 5701717 h 5723630"/>
              <a:gd name="connsiteX16" fmla="*/ 4791449 w 5242528"/>
              <a:gd name="connsiteY16" fmla="*/ 5706900 h 5723630"/>
              <a:gd name="connsiteX17" fmla="*/ 4604639 w 5242528"/>
              <a:gd name="connsiteY17" fmla="*/ 5720547 h 5723630"/>
              <a:gd name="connsiteX18" fmla="*/ 4514631 w 5242528"/>
              <a:gd name="connsiteY18" fmla="*/ 5723630 h 5723630"/>
              <a:gd name="connsiteX19" fmla="*/ 4478973 w 5242528"/>
              <a:gd name="connsiteY19" fmla="*/ 5715222 h 5723630"/>
              <a:gd name="connsiteX20" fmla="*/ 4362275 w 5242528"/>
              <a:gd name="connsiteY20" fmla="*/ 5704051 h 5723630"/>
              <a:gd name="connsiteX21" fmla="*/ 3792341 w 5242528"/>
              <a:gd name="connsiteY21" fmla="*/ 5704894 h 5723630"/>
              <a:gd name="connsiteX22" fmla="*/ 51091 w 5242528"/>
              <a:gd name="connsiteY22" fmla="*/ 5709535 h 5723630"/>
              <a:gd name="connsiteX23" fmla="*/ 5272 w 5242528"/>
              <a:gd name="connsiteY23" fmla="*/ 5664249 h 5723630"/>
              <a:gd name="connsiteX24" fmla="*/ 4791 w 5242528"/>
              <a:gd name="connsiteY24" fmla="*/ 5574111 h 5723630"/>
              <a:gd name="connsiteX25" fmla="*/ 4749 w 5242528"/>
              <a:gd name="connsiteY25" fmla="*/ 5565117 h 5723630"/>
              <a:gd name="connsiteX26" fmla="*/ 1771 w 5242528"/>
              <a:gd name="connsiteY26" fmla="*/ 4936713 h 5723630"/>
              <a:gd name="connsiteX27" fmla="*/ 1771 w 5242528"/>
              <a:gd name="connsiteY27" fmla="*/ 4936713 h 5723630"/>
              <a:gd name="connsiteX28" fmla="*/ 1771 w 5242528"/>
              <a:gd name="connsiteY28" fmla="*/ 4549552 h 5723630"/>
              <a:gd name="connsiteX29" fmla="*/ 1407 w 5242528"/>
              <a:gd name="connsiteY29" fmla="*/ 4353163 h 5723630"/>
              <a:gd name="connsiteX30" fmla="*/ 2 w 5242528"/>
              <a:gd name="connsiteY30" fmla="*/ 3085255 h 5723630"/>
              <a:gd name="connsiteX31" fmla="*/ 1770 w 5242528"/>
              <a:gd name="connsiteY31" fmla="*/ 57048 h 5723630"/>
              <a:gd name="connsiteX32" fmla="*/ 41792 w 5242528"/>
              <a:gd name="connsiteY32" fmla="*/ 15531 h 5723630"/>
              <a:gd name="connsiteX33" fmla="*/ 53459 w 5242528"/>
              <a:gd name="connsiteY33" fmla="*/ 15470 h 5723630"/>
              <a:gd name="connsiteX34" fmla="*/ 53474 w 5242528"/>
              <a:gd name="connsiteY34" fmla="*/ 9984 h 5723630"/>
              <a:gd name="connsiteX35" fmla="*/ 512367 w 5242528"/>
              <a:gd name="connsiteY35" fmla="*/ 9984 h 5723630"/>
              <a:gd name="connsiteX36" fmla="*/ 583500 w 5242528"/>
              <a:gd name="connsiteY36" fmla="*/ 15421 h 5723630"/>
              <a:gd name="connsiteX37" fmla="*/ 663625 w 5242528"/>
              <a:gd name="connsiteY37" fmla="*/ 11810 h 5723630"/>
              <a:gd name="connsiteX38" fmla="*/ 691647 w 5242528"/>
              <a:gd name="connsiteY38" fmla="*/ 23034 h 5723630"/>
              <a:gd name="connsiteX39" fmla="*/ 778186 w 5242528"/>
              <a:gd name="connsiteY39" fmla="*/ 0 h 5723630"/>
              <a:gd name="connsiteX0" fmla="*/ 778186 w 5242528"/>
              <a:gd name="connsiteY0" fmla="*/ 0 h 5723630"/>
              <a:gd name="connsiteX1" fmla="*/ 813569 w 5242528"/>
              <a:gd name="connsiteY1" fmla="*/ 7645 h 5723630"/>
              <a:gd name="connsiteX2" fmla="*/ 820391 w 5242528"/>
              <a:gd name="connsiteY2" fmla="*/ 19483 h 5723630"/>
              <a:gd name="connsiteX3" fmla="*/ 1253049 w 5242528"/>
              <a:gd name="connsiteY3" fmla="*/ 6959 h 5723630"/>
              <a:gd name="connsiteX4" fmla="*/ 1340240 w 5242528"/>
              <a:gd name="connsiteY4" fmla="*/ 6803 h 5723630"/>
              <a:gd name="connsiteX5" fmla="*/ 1349970 w 5242528"/>
              <a:gd name="connsiteY5" fmla="*/ 6792 h 5723630"/>
              <a:gd name="connsiteX6" fmla="*/ 1366337 w 5242528"/>
              <a:gd name="connsiteY6" fmla="*/ 0 h 5723630"/>
              <a:gd name="connsiteX7" fmla="*/ 5206895 w 5242528"/>
              <a:gd name="connsiteY7" fmla="*/ 0 h 5723630"/>
              <a:gd name="connsiteX8" fmla="*/ 5242528 w 5242528"/>
              <a:gd name="connsiteY8" fmla="*/ 35633 h 5723630"/>
              <a:gd name="connsiteX9" fmla="*/ 5242528 w 5242528"/>
              <a:gd name="connsiteY9" fmla="*/ 3025884 h 5723630"/>
              <a:gd name="connsiteX10" fmla="*/ 5242527 w 5242528"/>
              <a:gd name="connsiteY10" fmla="*/ 3025884 h 5723630"/>
              <a:gd name="connsiteX11" fmla="*/ 5242527 w 5242528"/>
              <a:gd name="connsiteY11" fmla="*/ 4482148 h 5723630"/>
              <a:gd name="connsiteX12" fmla="*/ 5221684 w 5242528"/>
              <a:gd name="connsiteY12" fmla="*/ 5528199 h 5723630"/>
              <a:gd name="connsiteX13" fmla="*/ 5240759 w 5242528"/>
              <a:gd name="connsiteY13" fmla="*/ 5654649 h 5723630"/>
              <a:gd name="connsiteX14" fmla="*/ 5197449 w 5242528"/>
              <a:gd name="connsiteY14" fmla="*/ 5696165 h 5723630"/>
              <a:gd name="connsiteX15" fmla="*/ 4919355 w 5242528"/>
              <a:gd name="connsiteY15" fmla="*/ 5701717 h 5723630"/>
              <a:gd name="connsiteX16" fmla="*/ 4791449 w 5242528"/>
              <a:gd name="connsiteY16" fmla="*/ 5706900 h 5723630"/>
              <a:gd name="connsiteX17" fmla="*/ 4604639 w 5242528"/>
              <a:gd name="connsiteY17" fmla="*/ 5720547 h 5723630"/>
              <a:gd name="connsiteX18" fmla="*/ 4514631 w 5242528"/>
              <a:gd name="connsiteY18" fmla="*/ 5723630 h 5723630"/>
              <a:gd name="connsiteX19" fmla="*/ 4478973 w 5242528"/>
              <a:gd name="connsiteY19" fmla="*/ 5715222 h 5723630"/>
              <a:gd name="connsiteX20" fmla="*/ 4362275 w 5242528"/>
              <a:gd name="connsiteY20" fmla="*/ 5704051 h 5723630"/>
              <a:gd name="connsiteX21" fmla="*/ 3792341 w 5242528"/>
              <a:gd name="connsiteY21" fmla="*/ 5704894 h 5723630"/>
              <a:gd name="connsiteX22" fmla="*/ 51091 w 5242528"/>
              <a:gd name="connsiteY22" fmla="*/ 5709535 h 5723630"/>
              <a:gd name="connsiteX23" fmla="*/ 5272 w 5242528"/>
              <a:gd name="connsiteY23" fmla="*/ 5664249 h 5723630"/>
              <a:gd name="connsiteX24" fmla="*/ 4791 w 5242528"/>
              <a:gd name="connsiteY24" fmla="*/ 5574111 h 5723630"/>
              <a:gd name="connsiteX25" fmla="*/ 1771 w 5242528"/>
              <a:gd name="connsiteY25" fmla="*/ 4936713 h 5723630"/>
              <a:gd name="connsiteX26" fmla="*/ 1771 w 5242528"/>
              <a:gd name="connsiteY26" fmla="*/ 4936713 h 5723630"/>
              <a:gd name="connsiteX27" fmla="*/ 1771 w 5242528"/>
              <a:gd name="connsiteY27" fmla="*/ 4549552 h 5723630"/>
              <a:gd name="connsiteX28" fmla="*/ 1407 w 5242528"/>
              <a:gd name="connsiteY28" fmla="*/ 4353163 h 5723630"/>
              <a:gd name="connsiteX29" fmla="*/ 2 w 5242528"/>
              <a:gd name="connsiteY29" fmla="*/ 3085255 h 5723630"/>
              <a:gd name="connsiteX30" fmla="*/ 1770 w 5242528"/>
              <a:gd name="connsiteY30" fmla="*/ 57048 h 5723630"/>
              <a:gd name="connsiteX31" fmla="*/ 41792 w 5242528"/>
              <a:gd name="connsiteY31" fmla="*/ 15531 h 5723630"/>
              <a:gd name="connsiteX32" fmla="*/ 53459 w 5242528"/>
              <a:gd name="connsiteY32" fmla="*/ 15470 h 5723630"/>
              <a:gd name="connsiteX33" fmla="*/ 53474 w 5242528"/>
              <a:gd name="connsiteY33" fmla="*/ 9984 h 5723630"/>
              <a:gd name="connsiteX34" fmla="*/ 512367 w 5242528"/>
              <a:gd name="connsiteY34" fmla="*/ 9984 h 5723630"/>
              <a:gd name="connsiteX35" fmla="*/ 583500 w 5242528"/>
              <a:gd name="connsiteY35" fmla="*/ 15421 h 5723630"/>
              <a:gd name="connsiteX36" fmla="*/ 663625 w 5242528"/>
              <a:gd name="connsiteY36" fmla="*/ 11810 h 5723630"/>
              <a:gd name="connsiteX37" fmla="*/ 691647 w 5242528"/>
              <a:gd name="connsiteY37" fmla="*/ 23034 h 5723630"/>
              <a:gd name="connsiteX38" fmla="*/ 778186 w 5242528"/>
              <a:gd name="connsiteY38" fmla="*/ 0 h 5723630"/>
              <a:gd name="connsiteX0" fmla="*/ 778186 w 5242528"/>
              <a:gd name="connsiteY0" fmla="*/ 0 h 5723630"/>
              <a:gd name="connsiteX1" fmla="*/ 813569 w 5242528"/>
              <a:gd name="connsiteY1" fmla="*/ 7645 h 5723630"/>
              <a:gd name="connsiteX2" fmla="*/ 820391 w 5242528"/>
              <a:gd name="connsiteY2" fmla="*/ 19483 h 5723630"/>
              <a:gd name="connsiteX3" fmla="*/ 1253049 w 5242528"/>
              <a:gd name="connsiteY3" fmla="*/ 6959 h 5723630"/>
              <a:gd name="connsiteX4" fmla="*/ 1340240 w 5242528"/>
              <a:gd name="connsiteY4" fmla="*/ 6803 h 5723630"/>
              <a:gd name="connsiteX5" fmla="*/ 1349970 w 5242528"/>
              <a:gd name="connsiteY5" fmla="*/ 6792 h 5723630"/>
              <a:gd name="connsiteX6" fmla="*/ 1366337 w 5242528"/>
              <a:gd name="connsiteY6" fmla="*/ 0 h 5723630"/>
              <a:gd name="connsiteX7" fmla="*/ 5206895 w 5242528"/>
              <a:gd name="connsiteY7" fmla="*/ 0 h 5723630"/>
              <a:gd name="connsiteX8" fmla="*/ 5242528 w 5242528"/>
              <a:gd name="connsiteY8" fmla="*/ 35633 h 5723630"/>
              <a:gd name="connsiteX9" fmla="*/ 5242528 w 5242528"/>
              <a:gd name="connsiteY9" fmla="*/ 3025884 h 5723630"/>
              <a:gd name="connsiteX10" fmla="*/ 5242527 w 5242528"/>
              <a:gd name="connsiteY10" fmla="*/ 3025884 h 5723630"/>
              <a:gd name="connsiteX11" fmla="*/ 5242527 w 5242528"/>
              <a:gd name="connsiteY11" fmla="*/ 4482148 h 5723630"/>
              <a:gd name="connsiteX12" fmla="*/ 5221684 w 5242528"/>
              <a:gd name="connsiteY12" fmla="*/ 5528199 h 5723630"/>
              <a:gd name="connsiteX13" fmla="*/ 5240759 w 5242528"/>
              <a:gd name="connsiteY13" fmla="*/ 5654649 h 5723630"/>
              <a:gd name="connsiteX14" fmla="*/ 5197449 w 5242528"/>
              <a:gd name="connsiteY14" fmla="*/ 5696165 h 5723630"/>
              <a:gd name="connsiteX15" fmla="*/ 4919355 w 5242528"/>
              <a:gd name="connsiteY15" fmla="*/ 5701717 h 5723630"/>
              <a:gd name="connsiteX16" fmla="*/ 4791449 w 5242528"/>
              <a:gd name="connsiteY16" fmla="*/ 5706900 h 5723630"/>
              <a:gd name="connsiteX17" fmla="*/ 4604639 w 5242528"/>
              <a:gd name="connsiteY17" fmla="*/ 5720547 h 5723630"/>
              <a:gd name="connsiteX18" fmla="*/ 4514631 w 5242528"/>
              <a:gd name="connsiteY18" fmla="*/ 5723630 h 5723630"/>
              <a:gd name="connsiteX19" fmla="*/ 4478973 w 5242528"/>
              <a:gd name="connsiteY19" fmla="*/ 5715222 h 5723630"/>
              <a:gd name="connsiteX20" fmla="*/ 4362275 w 5242528"/>
              <a:gd name="connsiteY20" fmla="*/ 5704051 h 5723630"/>
              <a:gd name="connsiteX21" fmla="*/ 3792341 w 5242528"/>
              <a:gd name="connsiteY21" fmla="*/ 5704894 h 5723630"/>
              <a:gd name="connsiteX22" fmla="*/ 51091 w 5242528"/>
              <a:gd name="connsiteY22" fmla="*/ 5709535 h 5723630"/>
              <a:gd name="connsiteX23" fmla="*/ 5272 w 5242528"/>
              <a:gd name="connsiteY23" fmla="*/ 5664249 h 5723630"/>
              <a:gd name="connsiteX24" fmla="*/ 1771 w 5242528"/>
              <a:gd name="connsiteY24" fmla="*/ 4936713 h 5723630"/>
              <a:gd name="connsiteX25" fmla="*/ 1771 w 5242528"/>
              <a:gd name="connsiteY25" fmla="*/ 4936713 h 5723630"/>
              <a:gd name="connsiteX26" fmla="*/ 1771 w 5242528"/>
              <a:gd name="connsiteY26" fmla="*/ 4549552 h 5723630"/>
              <a:gd name="connsiteX27" fmla="*/ 1407 w 5242528"/>
              <a:gd name="connsiteY27" fmla="*/ 4353163 h 5723630"/>
              <a:gd name="connsiteX28" fmla="*/ 2 w 5242528"/>
              <a:gd name="connsiteY28" fmla="*/ 3085255 h 5723630"/>
              <a:gd name="connsiteX29" fmla="*/ 1770 w 5242528"/>
              <a:gd name="connsiteY29" fmla="*/ 57048 h 5723630"/>
              <a:gd name="connsiteX30" fmla="*/ 41792 w 5242528"/>
              <a:gd name="connsiteY30" fmla="*/ 15531 h 5723630"/>
              <a:gd name="connsiteX31" fmla="*/ 53459 w 5242528"/>
              <a:gd name="connsiteY31" fmla="*/ 15470 h 5723630"/>
              <a:gd name="connsiteX32" fmla="*/ 53474 w 5242528"/>
              <a:gd name="connsiteY32" fmla="*/ 9984 h 5723630"/>
              <a:gd name="connsiteX33" fmla="*/ 512367 w 5242528"/>
              <a:gd name="connsiteY33" fmla="*/ 9984 h 5723630"/>
              <a:gd name="connsiteX34" fmla="*/ 583500 w 5242528"/>
              <a:gd name="connsiteY34" fmla="*/ 15421 h 5723630"/>
              <a:gd name="connsiteX35" fmla="*/ 663625 w 5242528"/>
              <a:gd name="connsiteY35" fmla="*/ 11810 h 5723630"/>
              <a:gd name="connsiteX36" fmla="*/ 691647 w 5242528"/>
              <a:gd name="connsiteY36" fmla="*/ 23034 h 5723630"/>
              <a:gd name="connsiteX37" fmla="*/ 778186 w 5242528"/>
              <a:gd name="connsiteY37" fmla="*/ 0 h 5723630"/>
              <a:gd name="connsiteX0" fmla="*/ 778186 w 5242528"/>
              <a:gd name="connsiteY0" fmla="*/ 0 h 5723630"/>
              <a:gd name="connsiteX1" fmla="*/ 813569 w 5242528"/>
              <a:gd name="connsiteY1" fmla="*/ 7645 h 5723630"/>
              <a:gd name="connsiteX2" fmla="*/ 820391 w 5242528"/>
              <a:gd name="connsiteY2" fmla="*/ 19483 h 5723630"/>
              <a:gd name="connsiteX3" fmla="*/ 1253049 w 5242528"/>
              <a:gd name="connsiteY3" fmla="*/ 6959 h 5723630"/>
              <a:gd name="connsiteX4" fmla="*/ 1340240 w 5242528"/>
              <a:gd name="connsiteY4" fmla="*/ 6803 h 5723630"/>
              <a:gd name="connsiteX5" fmla="*/ 1349970 w 5242528"/>
              <a:gd name="connsiteY5" fmla="*/ 6792 h 5723630"/>
              <a:gd name="connsiteX6" fmla="*/ 1366337 w 5242528"/>
              <a:gd name="connsiteY6" fmla="*/ 0 h 5723630"/>
              <a:gd name="connsiteX7" fmla="*/ 5206895 w 5242528"/>
              <a:gd name="connsiteY7" fmla="*/ 0 h 5723630"/>
              <a:gd name="connsiteX8" fmla="*/ 5242528 w 5242528"/>
              <a:gd name="connsiteY8" fmla="*/ 35633 h 5723630"/>
              <a:gd name="connsiteX9" fmla="*/ 5242528 w 5242528"/>
              <a:gd name="connsiteY9" fmla="*/ 3025884 h 5723630"/>
              <a:gd name="connsiteX10" fmla="*/ 5242527 w 5242528"/>
              <a:gd name="connsiteY10" fmla="*/ 3025884 h 5723630"/>
              <a:gd name="connsiteX11" fmla="*/ 5242527 w 5242528"/>
              <a:gd name="connsiteY11" fmla="*/ 4482148 h 5723630"/>
              <a:gd name="connsiteX12" fmla="*/ 5221684 w 5242528"/>
              <a:gd name="connsiteY12" fmla="*/ 5528199 h 5723630"/>
              <a:gd name="connsiteX13" fmla="*/ 5240759 w 5242528"/>
              <a:gd name="connsiteY13" fmla="*/ 5654649 h 5723630"/>
              <a:gd name="connsiteX14" fmla="*/ 5197449 w 5242528"/>
              <a:gd name="connsiteY14" fmla="*/ 5696165 h 5723630"/>
              <a:gd name="connsiteX15" fmla="*/ 4919355 w 5242528"/>
              <a:gd name="connsiteY15" fmla="*/ 5701717 h 5723630"/>
              <a:gd name="connsiteX16" fmla="*/ 4791449 w 5242528"/>
              <a:gd name="connsiteY16" fmla="*/ 5706900 h 5723630"/>
              <a:gd name="connsiteX17" fmla="*/ 4604639 w 5242528"/>
              <a:gd name="connsiteY17" fmla="*/ 5720547 h 5723630"/>
              <a:gd name="connsiteX18" fmla="*/ 4514631 w 5242528"/>
              <a:gd name="connsiteY18" fmla="*/ 5723630 h 5723630"/>
              <a:gd name="connsiteX19" fmla="*/ 4478973 w 5242528"/>
              <a:gd name="connsiteY19" fmla="*/ 5715222 h 5723630"/>
              <a:gd name="connsiteX20" fmla="*/ 4362275 w 5242528"/>
              <a:gd name="connsiteY20" fmla="*/ 5704051 h 5723630"/>
              <a:gd name="connsiteX21" fmla="*/ 3792341 w 5242528"/>
              <a:gd name="connsiteY21" fmla="*/ 5704894 h 5723630"/>
              <a:gd name="connsiteX22" fmla="*/ 51091 w 5242528"/>
              <a:gd name="connsiteY22" fmla="*/ 5709535 h 5723630"/>
              <a:gd name="connsiteX23" fmla="*/ 5272 w 5242528"/>
              <a:gd name="connsiteY23" fmla="*/ 5664249 h 5723630"/>
              <a:gd name="connsiteX24" fmla="*/ 1771 w 5242528"/>
              <a:gd name="connsiteY24" fmla="*/ 4936713 h 5723630"/>
              <a:gd name="connsiteX25" fmla="*/ 1771 w 5242528"/>
              <a:gd name="connsiteY25" fmla="*/ 4549552 h 5723630"/>
              <a:gd name="connsiteX26" fmla="*/ 1407 w 5242528"/>
              <a:gd name="connsiteY26" fmla="*/ 4353163 h 5723630"/>
              <a:gd name="connsiteX27" fmla="*/ 2 w 5242528"/>
              <a:gd name="connsiteY27" fmla="*/ 3085255 h 5723630"/>
              <a:gd name="connsiteX28" fmla="*/ 1770 w 5242528"/>
              <a:gd name="connsiteY28" fmla="*/ 57048 h 5723630"/>
              <a:gd name="connsiteX29" fmla="*/ 41792 w 5242528"/>
              <a:gd name="connsiteY29" fmla="*/ 15531 h 5723630"/>
              <a:gd name="connsiteX30" fmla="*/ 53459 w 5242528"/>
              <a:gd name="connsiteY30" fmla="*/ 15470 h 5723630"/>
              <a:gd name="connsiteX31" fmla="*/ 53474 w 5242528"/>
              <a:gd name="connsiteY31" fmla="*/ 9984 h 5723630"/>
              <a:gd name="connsiteX32" fmla="*/ 512367 w 5242528"/>
              <a:gd name="connsiteY32" fmla="*/ 9984 h 5723630"/>
              <a:gd name="connsiteX33" fmla="*/ 583500 w 5242528"/>
              <a:gd name="connsiteY33" fmla="*/ 15421 h 5723630"/>
              <a:gd name="connsiteX34" fmla="*/ 663625 w 5242528"/>
              <a:gd name="connsiteY34" fmla="*/ 11810 h 5723630"/>
              <a:gd name="connsiteX35" fmla="*/ 691647 w 5242528"/>
              <a:gd name="connsiteY35" fmla="*/ 23034 h 5723630"/>
              <a:gd name="connsiteX36" fmla="*/ 778186 w 5242528"/>
              <a:gd name="connsiteY36" fmla="*/ 0 h 5723630"/>
              <a:gd name="connsiteX0" fmla="*/ 778184 w 5242526"/>
              <a:gd name="connsiteY0" fmla="*/ 0 h 5723630"/>
              <a:gd name="connsiteX1" fmla="*/ 813567 w 5242526"/>
              <a:gd name="connsiteY1" fmla="*/ 7645 h 5723630"/>
              <a:gd name="connsiteX2" fmla="*/ 820389 w 5242526"/>
              <a:gd name="connsiteY2" fmla="*/ 19483 h 5723630"/>
              <a:gd name="connsiteX3" fmla="*/ 1253047 w 5242526"/>
              <a:gd name="connsiteY3" fmla="*/ 6959 h 5723630"/>
              <a:gd name="connsiteX4" fmla="*/ 1340238 w 5242526"/>
              <a:gd name="connsiteY4" fmla="*/ 6803 h 5723630"/>
              <a:gd name="connsiteX5" fmla="*/ 1349968 w 5242526"/>
              <a:gd name="connsiteY5" fmla="*/ 6792 h 5723630"/>
              <a:gd name="connsiteX6" fmla="*/ 1366335 w 5242526"/>
              <a:gd name="connsiteY6" fmla="*/ 0 h 5723630"/>
              <a:gd name="connsiteX7" fmla="*/ 5206893 w 5242526"/>
              <a:gd name="connsiteY7" fmla="*/ 0 h 5723630"/>
              <a:gd name="connsiteX8" fmla="*/ 5242526 w 5242526"/>
              <a:gd name="connsiteY8" fmla="*/ 35633 h 5723630"/>
              <a:gd name="connsiteX9" fmla="*/ 5242526 w 5242526"/>
              <a:gd name="connsiteY9" fmla="*/ 3025884 h 5723630"/>
              <a:gd name="connsiteX10" fmla="*/ 5242525 w 5242526"/>
              <a:gd name="connsiteY10" fmla="*/ 3025884 h 5723630"/>
              <a:gd name="connsiteX11" fmla="*/ 5242525 w 5242526"/>
              <a:gd name="connsiteY11" fmla="*/ 4482148 h 5723630"/>
              <a:gd name="connsiteX12" fmla="*/ 5221682 w 5242526"/>
              <a:gd name="connsiteY12" fmla="*/ 5528199 h 5723630"/>
              <a:gd name="connsiteX13" fmla="*/ 5240757 w 5242526"/>
              <a:gd name="connsiteY13" fmla="*/ 5654649 h 5723630"/>
              <a:gd name="connsiteX14" fmla="*/ 5197447 w 5242526"/>
              <a:gd name="connsiteY14" fmla="*/ 5696165 h 5723630"/>
              <a:gd name="connsiteX15" fmla="*/ 4919353 w 5242526"/>
              <a:gd name="connsiteY15" fmla="*/ 5701717 h 5723630"/>
              <a:gd name="connsiteX16" fmla="*/ 4791447 w 5242526"/>
              <a:gd name="connsiteY16" fmla="*/ 5706900 h 5723630"/>
              <a:gd name="connsiteX17" fmla="*/ 4604637 w 5242526"/>
              <a:gd name="connsiteY17" fmla="*/ 5720547 h 5723630"/>
              <a:gd name="connsiteX18" fmla="*/ 4514629 w 5242526"/>
              <a:gd name="connsiteY18" fmla="*/ 5723630 h 5723630"/>
              <a:gd name="connsiteX19" fmla="*/ 4478971 w 5242526"/>
              <a:gd name="connsiteY19" fmla="*/ 5715222 h 5723630"/>
              <a:gd name="connsiteX20" fmla="*/ 4362273 w 5242526"/>
              <a:gd name="connsiteY20" fmla="*/ 5704051 h 5723630"/>
              <a:gd name="connsiteX21" fmla="*/ 3792339 w 5242526"/>
              <a:gd name="connsiteY21" fmla="*/ 5704894 h 5723630"/>
              <a:gd name="connsiteX22" fmla="*/ 51089 w 5242526"/>
              <a:gd name="connsiteY22" fmla="*/ 5709535 h 5723630"/>
              <a:gd name="connsiteX23" fmla="*/ 5270 w 5242526"/>
              <a:gd name="connsiteY23" fmla="*/ 5664249 h 5723630"/>
              <a:gd name="connsiteX24" fmla="*/ 1769 w 5242526"/>
              <a:gd name="connsiteY24" fmla="*/ 4936713 h 5723630"/>
              <a:gd name="connsiteX25" fmla="*/ 1769 w 5242526"/>
              <a:gd name="connsiteY25" fmla="*/ 4549552 h 5723630"/>
              <a:gd name="connsiteX26" fmla="*/ 0 w 5242526"/>
              <a:gd name="connsiteY26" fmla="*/ 3085255 h 5723630"/>
              <a:gd name="connsiteX27" fmla="*/ 1768 w 5242526"/>
              <a:gd name="connsiteY27" fmla="*/ 57048 h 5723630"/>
              <a:gd name="connsiteX28" fmla="*/ 41790 w 5242526"/>
              <a:gd name="connsiteY28" fmla="*/ 15531 h 5723630"/>
              <a:gd name="connsiteX29" fmla="*/ 53457 w 5242526"/>
              <a:gd name="connsiteY29" fmla="*/ 15470 h 5723630"/>
              <a:gd name="connsiteX30" fmla="*/ 53472 w 5242526"/>
              <a:gd name="connsiteY30" fmla="*/ 9984 h 5723630"/>
              <a:gd name="connsiteX31" fmla="*/ 512365 w 5242526"/>
              <a:gd name="connsiteY31" fmla="*/ 9984 h 5723630"/>
              <a:gd name="connsiteX32" fmla="*/ 583498 w 5242526"/>
              <a:gd name="connsiteY32" fmla="*/ 15421 h 5723630"/>
              <a:gd name="connsiteX33" fmla="*/ 663623 w 5242526"/>
              <a:gd name="connsiteY33" fmla="*/ 11810 h 5723630"/>
              <a:gd name="connsiteX34" fmla="*/ 691645 w 5242526"/>
              <a:gd name="connsiteY34" fmla="*/ 23034 h 5723630"/>
              <a:gd name="connsiteX35" fmla="*/ 778184 w 5242526"/>
              <a:gd name="connsiteY35" fmla="*/ 0 h 5723630"/>
              <a:gd name="connsiteX0" fmla="*/ 778184 w 5242526"/>
              <a:gd name="connsiteY0" fmla="*/ 0 h 5723630"/>
              <a:gd name="connsiteX1" fmla="*/ 813567 w 5242526"/>
              <a:gd name="connsiteY1" fmla="*/ 7645 h 5723630"/>
              <a:gd name="connsiteX2" fmla="*/ 820389 w 5242526"/>
              <a:gd name="connsiteY2" fmla="*/ 19483 h 5723630"/>
              <a:gd name="connsiteX3" fmla="*/ 1253047 w 5242526"/>
              <a:gd name="connsiteY3" fmla="*/ 6959 h 5723630"/>
              <a:gd name="connsiteX4" fmla="*/ 1340238 w 5242526"/>
              <a:gd name="connsiteY4" fmla="*/ 6803 h 5723630"/>
              <a:gd name="connsiteX5" fmla="*/ 1349968 w 5242526"/>
              <a:gd name="connsiteY5" fmla="*/ 6792 h 5723630"/>
              <a:gd name="connsiteX6" fmla="*/ 1366335 w 5242526"/>
              <a:gd name="connsiteY6" fmla="*/ 0 h 5723630"/>
              <a:gd name="connsiteX7" fmla="*/ 5206893 w 5242526"/>
              <a:gd name="connsiteY7" fmla="*/ 0 h 5723630"/>
              <a:gd name="connsiteX8" fmla="*/ 5242526 w 5242526"/>
              <a:gd name="connsiteY8" fmla="*/ 35633 h 5723630"/>
              <a:gd name="connsiteX9" fmla="*/ 5242526 w 5242526"/>
              <a:gd name="connsiteY9" fmla="*/ 3025884 h 5723630"/>
              <a:gd name="connsiteX10" fmla="*/ 5242525 w 5242526"/>
              <a:gd name="connsiteY10" fmla="*/ 3025884 h 5723630"/>
              <a:gd name="connsiteX11" fmla="*/ 5242525 w 5242526"/>
              <a:gd name="connsiteY11" fmla="*/ 4482148 h 5723630"/>
              <a:gd name="connsiteX12" fmla="*/ 5221682 w 5242526"/>
              <a:gd name="connsiteY12" fmla="*/ 5528199 h 5723630"/>
              <a:gd name="connsiteX13" fmla="*/ 5240757 w 5242526"/>
              <a:gd name="connsiteY13" fmla="*/ 5654649 h 5723630"/>
              <a:gd name="connsiteX14" fmla="*/ 5197447 w 5242526"/>
              <a:gd name="connsiteY14" fmla="*/ 5696165 h 5723630"/>
              <a:gd name="connsiteX15" fmla="*/ 4919353 w 5242526"/>
              <a:gd name="connsiteY15" fmla="*/ 5701717 h 5723630"/>
              <a:gd name="connsiteX16" fmla="*/ 4791447 w 5242526"/>
              <a:gd name="connsiteY16" fmla="*/ 5706900 h 5723630"/>
              <a:gd name="connsiteX17" fmla="*/ 4604637 w 5242526"/>
              <a:gd name="connsiteY17" fmla="*/ 5720547 h 5723630"/>
              <a:gd name="connsiteX18" fmla="*/ 4514629 w 5242526"/>
              <a:gd name="connsiteY18" fmla="*/ 5723630 h 5723630"/>
              <a:gd name="connsiteX19" fmla="*/ 4478971 w 5242526"/>
              <a:gd name="connsiteY19" fmla="*/ 5715222 h 5723630"/>
              <a:gd name="connsiteX20" fmla="*/ 4362273 w 5242526"/>
              <a:gd name="connsiteY20" fmla="*/ 5704051 h 5723630"/>
              <a:gd name="connsiteX21" fmla="*/ 3792339 w 5242526"/>
              <a:gd name="connsiteY21" fmla="*/ 5704894 h 5723630"/>
              <a:gd name="connsiteX22" fmla="*/ 51089 w 5242526"/>
              <a:gd name="connsiteY22" fmla="*/ 5709535 h 5723630"/>
              <a:gd name="connsiteX23" fmla="*/ 5270 w 5242526"/>
              <a:gd name="connsiteY23" fmla="*/ 5664249 h 5723630"/>
              <a:gd name="connsiteX24" fmla="*/ 1769 w 5242526"/>
              <a:gd name="connsiteY24" fmla="*/ 4936713 h 5723630"/>
              <a:gd name="connsiteX25" fmla="*/ 0 w 5242526"/>
              <a:gd name="connsiteY25" fmla="*/ 3085255 h 5723630"/>
              <a:gd name="connsiteX26" fmla="*/ 1768 w 5242526"/>
              <a:gd name="connsiteY26" fmla="*/ 57048 h 5723630"/>
              <a:gd name="connsiteX27" fmla="*/ 41790 w 5242526"/>
              <a:gd name="connsiteY27" fmla="*/ 15531 h 5723630"/>
              <a:gd name="connsiteX28" fmla="*/ 53457 w 5242526"/>
              <a:gd name="connsiteY28" fmla="*/ 15470 h 5723630"/>
              <a:gd name="connsiteX29" fmla="*/ 53472 w 5242526"/>
              <a:gd name="connsiteY29" fmla="*/ 9984 h 5723630"/>
              <a:gd name="connsiteX30" fmla="*/ 512365 w 5242526"/>
              <a:gd name="connsiteY30" fmla="*/ 9984 h 5723630"/>
              <a:gd name="connsiteX31" fmla="*/ 583498 w 5242526"/>
              <a:gd name="connsiteY31" fmla="*/ 15421 h 5723630"/>
              <a:gd name="connsiteX32" fmla="*/ 663623 w 5242526"/>
              <a:gd name="connsiteY32" fmla="*/ 11810 h 5723630"/>
              <a:gd name="connsiteX33" fmla="*/ 691645 w 5242526"/>
              <a:gd name="connsiteY33" fmla="*/ 23034 h 5723630"/>
              <a:gd name="connsiteX34" fmla="*/ 778184 w 5242526"/>
              <a:gd name="connsiteY34" fmla="*/ 0 h 5723630"/>
              <a:gd name="connsiteX0" fmla="*/ 778549 w 5242891"/>
              <a:gd name="connsiteY0" fmla="*/ 0 h 5723630"/>
              <a:gd name="connsiteX1" fmla="*/ 813932 w 5242891"/>
              <a:gd name="connsiteY1" fmla="*/ 7645 h 5723630"/>
              <a:gd name="connsiteX2" fmla="*/ 820754 w 5242891"/>
              <a:gd name="connsiteY2" fmla="*/ 19483 h 5723630"/>
              <a:gd name="connsiteX3" fmla="*/ 1253412 w 5242891"/>
              <a:gd name="connsiteY3" fmla="*/ 6959 h 5723630"/>
              <a:gd name="connsiteX4" fmla="*/ 1340603 w 5242891"/>
              <a:gd name="connsiteY4" fmla="*/ 6803 h 5723630"/>
              <a:gd name="connsiteX5" fmla="*/ 1350333 w 5242891"/>
              <a:gd name="connsiteY5" fmla="*/ 6792 h 5723630"/>
              <a:gd name="connsiteX6" fmla="*/ 1366700 w 5242891"/>
              <a:gd name="connsiteY6" fmla="*/ 0 h 5723630"/>
              <a:gd name="connsiteX7" fmla="*/ 5207258 w 5242891"/>
              <a:gd name="connsiteY7" fmla="*/ 0 h 5723630"/>
              <a:gd name="connsiteX8" fmla="*/ 5242891 w 5242891"/>
              <a:gd name="connsiteY8" fmla="*/ 35633 h 5723630"/>
              <a:gd name="connsiteX9" fmla="*/ 5242891 w 5242891"/>
              <a:gd name="connsiteY9" fmla="*/ 3025884 h 5723630"/>
              <a:gd name="connsiteX10" fmla="*/ 5242890 w 5242891"/>
              <a:gd name="connsiteY10" fmla="*/ 3025884 h 5723630"/>
              <a:gd name="connsiteX11" fmla="*/ 5242890 w 5242891"/>
              <a:gd name="connsiteY11" fmla="*/ 4482148 h 5723630"/>
              <a:gd name="connsiteX12" fmla="*/ 5222047 w 5242891"/>
              <a:gd name="connsiteY12" fmla="*/ 5528199 h 5723630"/>
              <a:gd name="connsiteX13" fmla="*/ 5241122 w 5242891"/>
              <a:gd name="connsiteY13" fmla="*/ 5654649 h 5723630"/>
              <a:gd name="connsiteX14" fmla="*/ 5197812 w 5242891"/>
              <a:gd name="connsiteY14" fmla="*/ 5696165 h 5723630"/>
              <a:gd name="connsiteX15" fmla="*/ 4919718 w 5242891"/>
              <a:gd name="connsiteY15" fmla="*/ 5701717 h 5723630"/>
              <a:gd name="connsiteX16" fmla="*/ 4791812 w 5242891"/>
              <a:gd name="connsiteY16" fmla="*/ 5706900 h 5723630"/>
              <a:gd name="connsiteX17" fmla="*/ 4605002 w 5242891"/>
              <a:gd name="connsiteY17" fmla="*/ 5720547 h 5723630"/>
              <a:gd name="connsiteX18" fmla="*/ 4514994 w 5242891"/>
              <a:gd name="connsiteY18" fmla="*/ 5723630 h 5723630"/>
              <a:gd name="connsiteX19" fmla="*/ 4479336 w 5242891"/>
              <a:gd name="connsiteY19" fmla="*/ 5715222 h 5723630"/>
              <a:gd name="connsiteX20" fmla="*/ 4362638 w 5242891"/>
              <a:gd name="connsiteY20" fmla="*/ 5704051 h 5723630"/>
              <a:gd name="connsiteX21" fmla="*/ 3792704 w 5242891"/>
              <a:gd name="connsiteY21" fmla="*/ 5704894 h 5723630"/>
              <a:gd name="connsiteX22" fmla="*/ 51454 w 5242891"/>
              <a:gd name="connsiteY22" fmla="*/ 5709535 h 5723630"/>
              <a:gd name="connsiteX23" fmla="*/ 5635 w 5242891"/>
              <a:gd name="connsiteY23" fmla="*/ 5664249 h 5723630"/>
              <a:gd name="connsiteX24" fmla="*/ 365 w 5242891"/>
              <a:gd name="connsiteY24" fmla="*/ 3085255 h 5723630"/>
              <a:gd name="connsiteX25" fmla="*/ 2133 w 5242891"/>
              <a:gd name="connsiteY25" fmla="*/ 57048 h 5723630"/>
              <a:gd name="connsiteX26" fmla="*/ 42155 w 5242891"/>
              <a:gd name="connsiteY26" fmla="*/ 15531 h 5723630"/>
              <a:gd name="connsiteX27" fmla="*/ 53822 w 5242891"/>
              <a:gd name="connsiteY27" fmla="*/ 15470 h 5723630"/>
              <a:gd name="connsiteX28" fmla="*/ 53837 w 5242891"/>
              <a:gd name="connsiteY28" fmla="*/ 9984 h 5723630"/>
              <a:gd name="connsiteX29" fmla="*/ 512730 w 5242891"/>
              <a:gd name="connsiteY29" fmla="*/ 9984 h 5723630"/>
              <a:gd name="connsiteX30" fmla="*/ 583863 w 5242891"/>
              <a:gd name="connsiteY30" fmla="*/ 15421 h 5723630"/>
              <a:gd name="connsiteX31" fmla="*/ 663988 w 5242891"/>
              <a:gd name="connsiteY31" fmla="*/ 11810 h 5723630"/>
              <a:gd name="connsiteX32" fmla="*/ 692010 w 5242891"/>
              <a:gd name="connsiteY32" fmla="*/ 23034 h 5723630"/>
              <a:gd name="connsiteX33" fmla="*/ 778549 w 5242891"/>
              <a:gd name="connsiteY33" fmla="*/ 0 h 5723630"/>
              <a:gd name="connsiteX0" fmla="*/ 780185 w 5244527"/>
              <a:gd name="connsiteY0" fmla="*/ 0 h 5723630"/>
              <a:gd name="connsiteX1" fmla="*/ 815568 w 5244527"/>
              <a:gd name="connsiteY1" fmla="*/ 7645 h 5723630"/>
              <a:gd name="connsiteX2" fmla="*/ 822390 w 5244527"/>
              <a:gd name="connsiteY2" fmla="*/ 19483 h 5723630"/>
              <a:gd name="connsiteX3" fmla="*/ 1255048 w 5244527"/>
              <a:gd name="connsiteY3" fmla="*/ 6959 h 5723630"/>
              <a:gd name="connsiteX4" fmla="*/ 1342239 w 5244527"/>
              <a:gd name="connsiteY4" fmla="*/ 6803 h 5723630"/>
              <a:gd name="connsiteX5" fmla="*/ 1351969 w 5244527"/>
              <a:gd name="connsiteY5" fmla="*/ 6792 h 5723630"/>
              <a:gd name="connsiteX6" fmla="*/ 1368336 w 5244527"/>
              <a:gd name="connsiteY6" fmla="*/ 0 h 5723630"/>
              <a:gd name="connsiteX7" fmla="*/ 5208894 w 5244527"/>
              <a:gd name="connsiteY7" fmla="*/ 0 h 5723630"/>
              <a:gd name="connsiteX8" fmla="*/ 5244527 w 5244527"/>
              <a:gd name="connsiteY8" fmla="*/ 35633 h 5723630"/>
              <a:gd name="connsiteX9" fmla="*/ 5244527 w 5244527"/>
              <a:gd name="connsiteY9" fmla="*/ 3025884 h 5723630"/>
              <a:gd name="connsiteX10" fmla="*/ 5244526 w 5244527"/>
              <a:gd name="connsiteY10" fmla="*/ 3025884 h 5723630"/>
              <a:gd name="connsiteX11" fmla="*/ 5244526 w 5244527"/>
              <a:gd name="connsiteY11" fmla="*/ 4482148 h 5723630"/>
              <a:gd name="connsiteX12" fmla="*/ 5223683 w 5244527"/>
              <a:gd name="connsiteY12" fmla="*/ 5528199 h 5723630"/>
              <a:gd name="connsiteX13" fmla="*/ 5242758 w 5244527"/>
              <a:gd name="connsiteY13" fmla="*/ 5654649 h 5723630"/>
              <a:gd name="connsiteX14" fmla="*/ 5199448 w 5244527"/>
              <a:gd name="connsiteY14" fmla="*/ 5696165 h 5723630"/>
              <a:gd name="connsiteX15" fmla="*/ 4921354 w 5244527"/>
              <a:gd name="connsiteY15" fmla="*/ 5701717 h 5723630"/>
              <a:gd name="connsiteX16" fmla="*/ 4793448 w 5244527"/>
              <a:gd name="connsiteY16" fmla="*/ 5706900 h 5723630"/>
              <a:gd name="connsiteX17" fmla="*/ 4606638 w 5244527"/>
              <a:gd name="connsiteY17" fmla="*/ 5720547 h 5723630"/>
              <a:gd name="connsiteX18" fmla="*/ 4516630 w 5244527"/>
              <a:gd name="connsiteY18" fmla="*/ 5723630 h 5723630"/>
              <a:gd name="connsiteX19" fmla="*/ 4480972 w 5244527"/>
              <a:gd name="connsiteY19" fmla="*/ 5715222 h 5723630"/>
              <a:gd name="connsiteX20" fmla="*/ 4364274 w 5244527"/>
              <a:gd name="connsiteY20" fmla="*/ 5704051 h 5723630"/>
              <a:gd name="connsiteX21" fmla="*/ 3794340 w 5244527"/>
              <a:gd name="connsiteY21" fmla="*/ 5704894 h 5723630"/>
              <a:gd name="connsiteX22" fmla="*/ 53090 w 5244527"/>
              <a:gd name="connsiteY22" fmla="*/ 5709535 h 5723630"/>
              <a:gd name="connsiteX23" fmla="*/ 7271 w 5244527"/>
              <a:gd name="connsiteY23" fmla="*/ 5664249 h 5723630"/>
              <a:gd name="connsiteX24" fmla="*/ 3769 w 5244527"/>
              <a:gd name="connsiteY24" fmla="*/ 57048 h 5723630"/>
              <a:gd name="connsiteX25" fmla="*/ 43791 w 5244527"/>
              <a:gd name="connsiteY25" fmla="*/ 15531 h 5723630"/>
              <a:gd name="connsiteX26" fmla="*/ 55458 w 5244527"/>
              <a:gd name="connsiteY26" fmla="*/ 15470 h 5723630"/>
              <a:gd name="connsiteX27" fmla="*/ 55473 w 5244527"/>
              <a:gd name="connsiteY27" fmla="*/ 9984 h 5723630"/>
              <a:gd name="connsiteX28" fmla="*/ 514366 w 5244527"/>
              <a:gd name="connsiteY28" fmla="*/ 9984 h 5723630"/>
              <a:gd name="connsiteX29" fmla="*/ 585499 w 5244527"/>
              <a:gd name="connsiteY29" fmla="*/ 15421 h 5723630"/>
              <a:gd name="connsiteX30" fmla="*/ 665624 w 5244527"/>
              <a:gd name="connsiteY30" fmla="*/ 11810 h 5723630"/>
              <a:gd name="connsiteX31" fmla="*/ 693646 w 5244527"/>
              <a:gd name="connsiteY31" fmla="*/ 23034 h 5723630"/>
              <a:gd name="connsiteX32" fmla="*/ 780185 w 5244527"/>
              <a:gd name="connsiteY32" fmla="*/ 0 h 5723630"/>
              <a:gd name="connsiteX0" fmla="*/ 780185 w 5244527"/>
              <a:gd name="connsiteY0" fmla="*/ 0 h 5723630"/>
              <a:gd name="connsiteX1" fmla="*/ 815568 w 5244527"/>
              <a:gd name="connsiteY1" fmla="*/ 7645 h 5723630"/>
              <a:gd name="connsiteX2" fmla="*/ 822390 w 5244527"/>
              <a:gd name="connsiteY2" fmla="*/ 19483 h 5723630"/>
              <a:gd name="connsiteX3" fmla="*/ 1255048 w 5244527"/>
              <a:gd name="connsiteY3" fmla="*/ 6959 h 5723630"/>
              <a:gd name="connsiteX4" fmla="*/ 1342239 w 5244527"/>
              <a:gd name="connsiteY4" fmla="*/ 6803 h 5723630"/>
              <a:gd name="connsiteX5" fmla="*/ 1351969 w 5244527"/>
              <a:gd name="connsiteY5" fmla="*/ 6792 h 5723630"/>
              <a:gd name="connsiteX6" fmla="*/ 1368336 w 5244527"/>
              <a:gd name="connsiteY6" fmla="*/ 0 h 5723630"/>
              <a:gd name="connsiteX7" fmla="*/ 5208894 w 5244527"/>
              <a:gd name="connsiteY7" fmla="*/ 0 h 5723630"/>
              <a:gd name="connsiteX8" fmla="*/ 5244527 w 5244527"/>
              <a:gd name="connsiteY8" fmla="*/ 35633 h 5723630"/>
              <a:gd name="connsiteX9" fmla="*/ 5244527 w 5244527"/>
              <a:gd name="connsiteY9" fmla="*/ 3025884 h 5723630"/>
              <a:gd name="connsiteX10" fmla="*/ 5244526 w 5244527"/>
              <a:gd name="connsiteY10" fmla="*/ 3025884 h 5723630"/>
              <a:gd name="connsiteX11" fmla="*/ 5244526 w 5244527"/>
              <a:gd name="connsiteY11" fmla="*/ 4482148 h 5723630"/>
              <a:gd name="connsiteX12" fmla="*/ 5223683 w 5244527"/>
              <a:gd name="connsiteY12" fmla="*/ 5528199 h 5723630"/>
              <a:gd name="connsiteX13" fmla="*/ 5242758 w 5244527"/>
              <a:gd name="connsiteY13" fmla="*/ 5654649 h 5723630"/>
              <a:gd name="connsiteX14" fmla="*/ 5199448 w 5244527"/>
              <a:gd name="connsiteY14" fmla="*/ 5696165 h 5723630"/>
              <a:gd name="connsiteX15" fmla="*/ 4921354 w 5244527"/>
              <a:gd name="connsiteY15" fmla="*/ 5701717 h 5723630"/>
              <a:gd name="connsiteX16" fmla="*/ 4793448 w 5244527"/>
              <a:gd name="connsiteY16" fmla="*/ 5706900 h 5723630"/>
              <a:gd name="connsiteX17" fmla="*/ 4606638 w 5244527"/>
              <a:gd name="connsiteY17" fmla="*/ 5720547 h 5723630"/>
              <a:gd name="connsiteX18" fmla="*/ 4516630 w 5244527"/>
              <a:gd name="connsiteY18" fmla="*/ 5723630 h 5723630"/>
              <a:gd name="connsiteX19" fmla="*/ 4480972 w 5244527"/>
              <a:gd name="connsiteY19" fmla="*/ 5715222 h 5723630"/>
              <a:gd name="connsiteX20" fmla="*/ 4364274 w 5244527"/>
              <a:gd name="connsiteY20" fmla="*/ 5704051 h 5723630"/>
              <a:gd name="connsiteX21" fmla="*/ 3794340 w 5244527"/>
              <a:gd name="connsiteY21" fmla="*/ 5704894 h 5723630"/>
              <a:gd name="connsiteX22" fmla="*/ 53090 w 5244527"/>
              <a:gd name="connsiteY22" fmla="*/ 5709535 h 5723630"/>
              <a:gd name="connsiteX23" fmla="*/ 7271 w 5244527"/>
              <a:gd name="connsiteY23" fmla="*/ 5664249 h 5723630"/>
              <a:gd name="connsiteX24" fmla="*/ 3769 w 5244527"/>
              <a:gd name="connsiteY24" fmla="*/ 57048 h 5723630"/>
              <a:gd name="connsiteX25" fmla="*/ 43791 w 5244527"/>
              <a:gd name="connsiteY25" fmla="*/ 15531 h 5723630"/>
              <a:gd name="connsiteX26" fmla="*/ 55458 w 5244527"/>
              <a:gd name="connsiteY26" fmla="*/ 15470 h 5723630"/>
              <a:gd name="connsiteX27" fmla="*/ 55473 w 5244527"/>
              <a:gd name="connsiteY27" fmla="*/ 9984 h 5723630"/>
              <a:gd name="connsiteX28" fmla="*/ 514366 w 5244527"/>
              <a:gd name="connsiteY28" fmla="*/ 9984 h 5723630"/>
              <a:gd name="connsiteX29" fmla="*/ 665624 w 5244527"/>
              <a:gd name="connsiteY29" fmla="*/ 11810 h 5723630"/>
              <a:gd name="connsiteX30" fmla="*/ 693646 w 5244527"/>
              <a:gd name="connsiteY30" fmla="*/ 23034 h 5723630"/>
              <a:gd name="connsiteX31" fmla="*/ 780185 w 5244527"/>
              <a:gd name="connsiteY31" fmla="*/ 0 h 5723630"/>
              <a:gd name="connsiteX0" fmla="*/ 780185 w 5244527"/>
              <a:gd name="connsiteY0" fmla="*/ 0 h 5723630"/>
              <a:gd name="connsiteX1" fmla="*/ 815568 w 5244527"/>
              <a:gd name="connsiteY1" fmla="*/ 7645 h 5723630"/>
              <a:gd name="connsiteX2" fmla="*/ 822390 w 5244527"/>
              <a:gd name="connsiteY2" fmla="*/ 19483 h 5723630"/>
              <a:gd name="connsiteX3" fmla="*/ 1255048 w 5244527"/>
              <a:gd name="connsiteY3" fmla="*/ 6959 h 5723630"/>
              <a:gd name="connsiteX4" fmla="*/ 1342239 w 5244527"/>
              <a:gd name="connsiteY4" fmla="*/ 6803 h 5723630"/>
              <a:gd name="connsiteX5" fmla="*/ 1351969 w 5244527"/>
              <a:gd name="connsiteY5" fmla="*/ 6792 h 5723630"/>
              <a:gd name="connsiteX6" fmla="*/ 1368336 w 5244527"/>
              <a:gd name="connsiteY6" fmla="*/ 0 h 5723630"/>
              <a:gd name="connsiteX7" fmla="*/ 5208894 w 5244527"/>
              <a:gd name="connsiteY7" fmla="*/ 0 h 5723630"/>
              <a:gd name="connsiteX8" fmla="*/ 5244527 w 5244527"/>
              <a:gd name="connsiteY8" fmla="*/ 35633 h 5723630"/>
              <a:gd name="connsiteX9" fmla="*/ 5244527 w 5244527"/>
              <a:gd name="connsiteY9" fmla="*/ 3025884 h 5723630"/>
              <a:gd name="connsiteX10" fmla="*/ 5244526 w 5244527"/>
              <a:gd name="connsiteY10" fmla="*/ 3025884 h 5723630"/>
              <a:gd name="connsiteX11" fmla="*/ 5244526 w 5244527"/>
              <a:gd name="connsiteY11" fmla="*/ 4482148 h 5723630"/>
              <a:gd name="connsiteX12" fmla="*/ 5223683 w 5244527"/>
              <a:gd name="connsiteY12" fmla="*/ 5528199 h 5723630"/>
              <a:gd name="connsiteX13" fmla="*/ 5242758 w 5244527"/>
              <a:gd name="connsiteY13" fmla="*/ 5654649 h 5723630"/>
              <a:gd name="connsiteX14" fmla="*/ 5199448 w 5244527"/>
              <a:gd name="connsiteY14" fmla="*/ 5696165 h 5723630"/>
              <a:gd name="connsiteX15" fmla="*/ 4921354 w 5244527"/>
              <a:gd name="connsiteY15" fmla="*/ 5701717 h 5723630"/>
              <a:gd name="connsiteX16" fmla="*/ 4793448 w 5244527"/>
              <a:gd name="connsiteY16" fmla="*/ 5706900 h 5723630"/>
              <a:gd name="connsiteX17" fmla="*/ 4606638 w 5244527"/>
              <a:gd name="connsiteY17" fmla="*/ 5720547 h 5723630"/>
              <a:gd name="connsiteX18" fmla="*/ 4516630 w 5244527"/>
              <a:gd name="connsiteY18" fmla="*/ 5723630 h 5723630"/>
              <a:gd name="connsiteX19" fmla="*/ 4480972 w 5244527"/>
              <a:gd name="connsiteY19" fmla="*/ 5715222 h 5723630"/>
              <a:gd name="connsiteX20" fmla="*/ 4364274 w 5244527"/>
              <a:gd name="connsiteY20" fmla="*/ 5704051 h 5723630"/>
              <a:gd name="connsiteX21" fmla="*/ 3794340 w 5244527"/>
              <a:gd name="connsiteY21" fmla="*/ 5704894 h 5723630"/>
              <a:gd name="connsiteX22" fmla="*/ 53090 w 5244527"/>
              <a:gd name="connsiteY22" fmla="*/ 5709535 h 5723630"/>
              <a:gd name="connsiteX23" fmla="*/ 7271 w 5244527"/>
              <a:gd name="connsiteY23" fmla="*/ 5664249 h 5723630"/>
              <a:gd name="connsiteX24" fmla="*/ 3769 w 5244527"/>
              <a:gd name="connsiteY24" fmla="*/ 57048 h 5723630"/>
              <a:gd name="connsiteX25" fmla="*/ 43791 w 5244527"/>
              <a:gd name="connsiteY25" fmla="*/ 15531 h 5723630"/>
              <a:gd name="connsiteX26" fmla="*/ 55458 w 5244527"/>
              <a:gd name="connsiteY26" fmla="*/ 15470 h 5723630"/>
              <a:gd name="connsiteX27" fmla="*/ 514366 w 5244527"/>
              <a:gd name="connsiteY27" fmla="*/ 9984 h 5723630"/>
              <a:gd name="connsiteX28" fmla="*/ 665624 w 5244527"/>
              <a:gd name="connsiteY28" fmla="*/ 11810 h 5723630"/>
              <a:gd name="connsiteX29" fmla="*/ 693646 w 5244527"/>
              <a:gd name="connsiteY29" fmla="*/ 23034 h 5723630"/>
              <a:gd name="connsiteX30" fmla="*/ 780185 w 5244527"/>
              <a:gd name="connsiteY30" fmla="*/ 0 h 5723630"/>
              <a:gd name="connsiteX0" fmla="*/ 780185 w 5244527"/>
              <a:gd name="connsiteY0" fmla="*/ 0 h 5723630"/>
              <a:gd name="connsiteX1" fmla="*/ 815568 w 5244527"/>
              <a:gd name="connsiteY1" fmla="*/ 7645 h 5723630"/>
              <a:gd name="connsiteX2" fmla="*/ 822390 w 5244527"/>
              <a:gd name="connsiteY2" fmla="*/ 19483 h 5723630"/>
              <a:gd name="connsiteX3" fmla="*/ 1255048 w 5244527"/>
              <a:gd name="connsiteY3" fmla="*/ 6959 h 5723630"/>
              <a:gd name="connsiteX4" fmla="*/ 1342239 w 5244527"/>
              <a:gd name="connsiteY4" fmla="*/ 6803 h 5723630"/>
              <a:gd name="connsiteX5" fmla="*/ 1351969 w 5244527"/>
              <a:gd name="connsiteY5" fmla="*/ 6792 h 5723630"/>
              <a:gd name="connsiteX6" fmla="*/ 1368336 w 5244527"/>
              <a:gd name="connsiteY6" fmla="*/ 0 h 5723630"/>
              <a:gd name="connsiteX7" fmla="*/ 5208894 w 5244527"/>
              <a:gd name="connsiteY7" fmla="*/ 0 h 5723630"/>
              <a:gd name="connsiteX8" fmla="*/ 5244527 w 5244527"/>
              <a:gd name="connsiteY8" fmla="*/ 35633 h 5723630"/>
              <a:gd name="connsiteX9" fmla="*/ 5244527 w 5244527"/>
              <a:gd name="connsiteY9" fmla="*/ 3025884 h 5723630"/>
              <a:gd name="connsiteX10" fmla="*/ 5244526 w 5244527"/>
              <a:gd name="connsiteY10" fmla="*/ 3025884 h 5723630"/>
              <a:gd name="connsiteX11" fmla="*/ 5244526 w 5244527"/>
              <a:gd name="connsiteY11" fmla="*/ 4482148 h 5723630"/>
              <a:gd name="connsiteX12" fmla="*/ 5223683 w 5244527"/>
              <a:gd name="connsiteY12" fmla="*/ 5528199 h 5723630"/>
              <a:gd name="connsiteX13" fmla="*/ 5242758 w 5244527"/>
              <a:gd name="connsiteY13" fmla="*/ 5654649 h 5723630"/>
              <a:gd name="connsiteX14" fmla="*/ 5199448 w 5244527"/>
              <a:gd name="connsiteY14" fmla="*/ 5696165 h 5723630"/>
              <a:gd name="connsiteX15" fmla="*/ 4921354 w 5244527"/>
              <a:gd name="connsiteY15" fmla="*/ 5701717 h 5723630"/>
              <a:gd name="connsiteX16" fmla="*/ 4793448 w 5244527"/>
              <a:gd name="connsiteY16" fmla="*/ 5706900 h 5723630"/>
              <a:gd name="connsiteX17" fmla="*/ 4606638 w 5244527"/>
              <a:gd name="connsiteY17" fmla="*/ 5720547 h 5723630"/>
              <a:gd name="connsiteX18" fmla="*/ 4516630 w 5244527"/>
              <a:gd name="connsiteY18" fmla="*/ 5723630 h 5723630"/>
              <a:gd name="connsiteX19" fmla="*/ 4480972 w 5244527"/>
              <a:gd name="connsiteY19" fmla="*/ 5715222 h 5723630"/>
              <a:gd name="connsiteX20" fmla="*/ 4364274 w 5244527"/>
              <a:gd name="connsiteY20" fmla="*/ 5704051 h 5723630"/>
              <a:gd name="connsiteX21" fmla="*/ 3794340 w 5244527"/>
              <a:gd name="connsiteY21" fmla="*/ 5704894 h 5723630"/>
              <a:gd name="connsiteX22" fmla="*/ 53090 w 5244527"/>
              <a:gd name="connsiteY22" fmla="*/ 5709535 h 5723630"/>
              <a:gd name="connsiteX23" fmla="*/ 7271 w 5244527"/>
              <a:gd name="connsiteY23" fmla="*/ 5664249 h 5723630"/>
              <a:gd name="connsiteX24" fmla="*/ 3769 w 5244527"/>
              <a:gd name="connsiteY24" fmla="*/ 57048 h 5723630"/>
              <a:gd name="connsiteX25" fmla="*/ 43791 w 5244527"/>
              <a:gd name="connsiteY25" fmla="*/ 15531 h 5723630"/>
              <a:gd name="connsiteX26" fmla="*/ 514366 w 5244527"/>
              <a:gd name="connsiteY26" fmla="*/ 9984 h 5723630"/>
              <a:gd name="connsiteX27" fmla="*/ 665624 w 5244527"/>
              <a:gd name="connsiteY27" fmla="*/ 11810 h 5723630"/>
              <a:gd name="connsiteX28" fmla="*/ 693646 w 5244527"/>
              <a:gd name="connsiteY28" fmla="*/ 23034 h 5723630"/>
              <a:gd name="connsiteX29" fmla="*/ 780185 w 5244527"/>
              <a:gd name="connsiteY29" fmla="*/ 0 h 5723630"/>
              <a:gd name="connsiteX0" fmla="*/ 780185 w 5244527"/>
              <a:gd name="connsiteY0" fmla="*/ 0 h 5723630"/>
              <a:gd name="connsiteX1" fmla="*/ 815568 w 5244527"/>
              <a:gd name="connsiteY1" fmla="*/ 7645 h 5723630"/>
              <a:gd name="connsiteX2" fmla="*/ 822390 w 5244527"/>
              <a:gd name="connsiteY2" fmla="*/ 19483 h 5723630"/>
              <a:gd name="connsiteX3" fmla="*/ 1255048 w 5244527"/>
              <a:gd name="connsiteY3" fmla="*/ 6959 h 5723630"/>
              <a:gd name="connsiteX4" fmla="*/ 1342239 w 5244527"/>
              <a:gd name="connsiteY4" fmla="*/ 6803 h 5723630"/>
              <a:gd name="connsiteX5" fmla="*/ 1351969 w 5244527"/>
              <a:gd name="connsiteY5" fmla="*/ 6792 h 5723630"/>
              <a:gd name="connsiteX6" fmla="*/ 5208894 w 5244527"/>
              <a:gd name="connsiteY6" fmla="*/ 0 h 5723630"/>
              <a:gd name="connsiteX7" fmla="*/ 5244527 w 5244527"/>
              <a:gd name="connsiteY7" fmla="*/ 35633 h 5723630"/>
              <a:gd name="connsiteX8" fmla="*/ 5244527 w 5244527"/>
              <a:gd name="connsiteY8" fmla="*/ 3025884 h 5723630"/>
              <a:gd name="connsiteX9" fmla="*/ 5244526 w 5244527"/>
              <a:gd name="connsiteY9" fmla="*/ 3025884 h 5723630"/>
              <a:gd name="connsiteX10" fmla="*/ 5244526 w 5244527"/>
              <a:gd name="connsiteY10" fmla="*/ 4482148 h 5723630"/>
              <a:gd name="connsiteX11" fmla="*/ 5223683 w 5244527"/>
              <a:gd name="connsiteY11" fmla="*/ 5528199 h 5723630"/>
              <a:gd name="connsiteX12" fmla="*/ 5242758 w 5244527"/>
              <a:gd name="connsiteY12" fmla="*/ 5654649 h 5723630"/>
              <a:gd name="connsiteX13" fmla="*/ 5199448 w 5244527"/>
              <a:gd name="connsiteY13" fmla="*/ 5696165 h 5723630"/>
              <a:gd name="connsiteX14" fmla="*/ 4921354 w 5244527"/>
              <a:gd name="connsiteY14" fmla="*/ 5701717 h 5723630"/>
              <a:gd name="connsiteX15" fmla="*/ 4793448 w 5244527"/>
              <a:gd name="connsiteY15" fmla="*/ 5706900 h 5723630"/>
              <a:gd name="connsiteX16" fmla="*/ 4606638 w 5244527"/>
              <a:gd name="connsiteY16" fmla="*/ 5720547 h 5723630"/>
              <a:gd name="connsiteX17" fmla="*/ 4516630 w 5244527"/>
              <a:gd name="connsiteY17" fmla="*/ 5723630 h 5723630"/>
              <a:gd name="connsiteX18" fmla="*/ 4480972 w 5244527"/>
              <a:gd name="connsiteY18" fmla="*/ 5715222 h 5723630"/>
              <a:gd name="connsiteX19" fmla="*/ 4364274 w 5244527"/>
              <a:gd name="connsiteY19" fmla="*/ 5704051 h 5723630"/>
              <a:gd name="connsiteX20" fmla="*/ 3794340 w 5244527"/>
              <a:gd name="connsiteY20" fmla="*/ 5704894 h 5723630"/>
              <a:gd name="connsiteX21" fmla="*/ 53090 w 5244527"/>
              <a:gd name="connsiteY21" fmla="*/ 5709535 h 5723630"/>
              <a:gd name="connsiteX22" fmla="*/ 7271 w 5244527"/>
              <a:gd name="connsiteY22" fmla="*/ 5664249 h 5723630"/>
              <a:gd name="connsiteX23" fmla="*/ 3769 w 5244527"/>
              <a:gd name="connsiteY23" fmla="*/ 57048 h 5723630"/>
              <a:gd name="connsiteX24" fmla="*/ 43791 w 5244527"/>
              <a:gd name="connsiteY24" fmla="*/ 15531 h 5723630"/>
              <a:gd name="connsiteX25" fmla="*/ 514366 w 5244527"/>
              <a:gd name="connsiteY25" fmla="*/ 9984 h 5723630"/>
              <a:gd name="connsiteX26" fmla="*/ 665624 w 5244527"/>
              <a:gd name="connsiteY26" fmla="*/ 11810 h 5723630"/>
              <a:gd name="connsiteX27" fmla="*/ 693646 w 5244527"/>
              <a:gd name="connsiteY27" fmla="*/ 23034 h 5723630"/>
              <a:gd name="connsiteX28" fmla="*/ 780185 w 5244527"/>
              <a:gd name="connsiteY28" fmla="*/ 0 h 5723630"/>
              <a:gd name="connsiteX0" fmla="*/ 780185 w 5244527"/>
              <a:gd name="connsiteY0" fmla="*/ 0 h 5723630"/>
              <a:gd name="connsiteX1" fmla="*/ 815568 w 5244527"/>
              <a:gd name="connsiteY1" fmla="*/ 7645 h 5723630"/>
              <a:gd name="connsiteX2" fmla="*/ 822390 w 5244527"/>
              <a:gd name="connsiteY2" fmla="*/ 19483 h 5723630"/>
              <a:gd name="connsiteX3" fmla="*/ 1255048 w 5244527"/>
              <a:gd name="connsiteY3" fmla="*/ 6959 h 5723630"/>
              <a:gd name="connsiteX4" fmla="*/ 1342239 w 5244527"/>
              <a:gd name="connsiteY4" fmla="*/ 6803 h 5723630"/>
              <a:gd name="connsiteX5" fmla="*/ 5208894 w 5244527"/>
              <a:gd name="connsiteY5" fmla="*/ 0 h 5723630"/>
              <a:gd name="connsiteX6" fmla="*/ 5244527 w 5244527"/>
              <a:gd name="connsiteY6" fmla="*/ 35633 h 5723630"/>
              <a:gd name="connsiteX7" fmla="*/ 5244527 w 5244527"/>
              <a:gd name="connsiteY7" fmla="*/ 3025884 h 5723630"/>
              <a:gd name="connsiteX8" fmla="*/ 5244526 w 5244527"/>
              <a:gd name="connsiteY8" fmla="*/ 3025884 h 5723630"/>
              <a:gd name="connsiteX9" fmla="*/ 5244526 w 5244527"/>
              <a:gd name="connsiteY9" fmla="*/ 4482148 h 5723630"/>
              <a:gd name="connsiteX10" fmla="*/ 5223683 w 5244527"/>
              <a:gd name="connsiteY10" fmla="*/ 5528199 h 5723630"/>
              <a:gd name="connsiteX11" fmla="*/ 5242758 w 5244527"/>
              <a:gd name="connsiteY11" fmla="*/ 5654649 h 5723630"/>
              <a:gd name="connsiteX12" fmla="*/ 5199448 w 5244527"/>
              <a:gd name="connsiteY12" fmla="*/ 5696165 h 5723630"/>
              <a:gd name="connsiteX13" fmla="*/ 4921354 w 5244527"/>
              <a:gd name="connsiteY13" fmla="*/ 5701717 h 5723630"/>
              <a:gd name="connsiteX14" fmla="*/ 4793448 w 5244527"/>
              <a:gd name="connsiteY14" fmla="*/ 5706900 h 5723630"/>
              <a:gd name="connsiteX15" fmla="*/ 4606638 w 5244527"/>
              <a:gd name="connsiteY15" fmla="*/ 5720547 h 5723630"/>
              <a:gd name="connsiteX16" fmla="*/ 4516630 w 5244527"/>
              <a:gd name="connsiteY16" fmla="*/ 5723630 h 5723630"/>
              <a:gd name="connsiteX17" fmla="*/ 4480972 w 5244527"/>
              <a:gd name="connsiteY17" fmla="*/ 5715222 h 5723630"/>
              <a:gd name="connsiteX18" fmla="*/ 4364274 w 5244527"/>
              <a:gd name="connsiteY18" fmla="*/ 5704051 h 5723630"/>
              <a:gd name="connsiteX19" fmla="*/ 3794340 w 5244527"/>
              <a:gd name="connsiteY19" fmla="*/ 5704894 h 5723630"/>
              <a:gd name="connsiteX20" fmla="*/ 53090 w 5244527"/>
              <a:gd name="connsiteY20" fmla="*/ 5709535 h 5723630"/>
              <a:gd name="connsiteX21" fmla="*/ 7271 w 5244527"/>
              <a:gd name="connsiteY21" fmla="*/ 5664249 h 5723630"/>
              <a:gd name="connsiteX22" fmla="*/ 3769 w 5244527"/>
              <a:gd name="connsiteY22" fmla="*/ 57048 h 5723630"/>
              <a:gd name="connsiteX23" fmla="*/ 43791 w 5244527"/>
              <a:gd name="connsiteY23" fmla="*/ 15531 h 5723630"/>
              <a:gd name="connsiteX24" fmla="*/ 514366 w 5244527"/>
              <a:gd name="connsiteY24" fmla="*/ 9984 h 5723630"/>
              <a:gd name="connsiteX25" fmla="*/ 665624 w 5244527"/>
              <a:gd name="connsiteY25" fmla="*/ 11810 h 5723630"/>
              <a:gd name="connsiteX26" fmla="*/ 693646 w 5244527"/>
              <a:gd name="connsiteY26" fmla="*/ 23034 h 5723630"/>
              <a:gd name="connsiteX27" fmla="*/ 780185 w 5244527"/>
              <a:gd name="connsiteY27" fmla="*/ 0 h 5723630"/>
              <a:gd name="connsiteX0" fmla="*/ 780185 w 5244527"/>
              <a:gd name="connsiteY0" fmla="*/ 0 h 5723630"/>
              <a:gd name="connsiteX1" fmla="*/ 815568 w 5244527"/>
              <a:gd name="connsiteY1" fmla="*/ 7645 h 5723630"/>
              <a:gd name="connsiteX2" fmla="*/ 822390 w 5244527"/>
              <a:gd name="connsiteY2" fmla="*/ 19483 h 5723630"/>
              <a:gd name="connsiteX3" fmla="*/ 1255048 w 5244527"/>
              <a:gd name="connsiteY3" fmla="*/ 6959 h 5723630"/>
              <a:gd name="connsiteX4" fmla="*/ 5208894 w 5244527"/>
              <a:gd name="connsiteY4" fmla="*/ 0 h 5723630"/>
              <a:gd name="connsiteX5" fmla="*/ 5244527 w 5244527"/>
              <a:gd name="connsiteY5" fmla="*/ 35633 h 5723630"/>
              <a:gd name="connsiteX6" fmla="*/ 5244527 w 5244527"/>
              <a:gd name="connsiteY6" fmla="*/ 3025884 h 5723630"/>
              <a:gd name="connsiteX7" fmla="*/ 5244526 w 5244527"/>
              <a:gd name="connsiteY7" fmla="*/ 3025884 h 5723630"/>
              <a:gd name="connsiteX8" fmla="*/ 5244526 w 5244527"/>
              <a:gd name="connsiteY8" fmla="*/ 4482148 h 5723630"/>
              <a:gd name="connsiteX9" fmla="*/ 5223683 w 5244527"/>
              <a:gd name="connsiteY9" fmla="*/ 5528199 h 5723630"/>
              <a:gd name="connsiteX10" fmla="*/ 5242758 w 5244527"/>
              <a:gd name="connsiteY10" fmla="*/ 5654649 h 5723630"/>
              <a:gd name="connsiteX11" fmla="*/ 5199448 w 5244527"/>
              <a:gd name="connsiteY11" fmla="*/ 5696165 h 5723630"/>
              <a:gd name="connsiteX12" fmla="*/ 4921354 w 5244527"/>
              <a:gd name="connsiteY12" fmla="*/ 5701717 h 5723630"/>
              <a:gd name="connsiteX13" fmla="*/ 4793448 w 5244527"/>
              <a:gd name="connsiteY13" fmla="*/ 5706900 h 5723630"/>
              <a:gd name="connsiteX14" fmla="*/ 4606638 w 5244527"/>
              <a:gd name="connsiteY14" fmla="*/ 5720547 h 5723630"/>
              <a:gd name="connsiteX15" fmla="*/ 4516630 w 5244527"/>
              <a:gd name="connsiteY15" fmla="*/ 5723630 h 5723630"/>
              <a:gd name="connsiteX16" fmla="*/ 4480972 w 5244527"/>
              <a:gd name="connsiteY16" fmla="*/ 5715222 h 5723630"/>
              <a:gd name="connsiteX17" fmla="*/ 4364274 w 5244527"/>
              <a:gd name="connsiteY17" fmla="*/ 5704051 h 5723630"/>
              <a:gd name="connsiteX18" fmla="*/ 3794340 w 5244527"/>
              <a:gd name="connsiteY18" fmla="*/ 5704894 h 5723630"/>
              <a:gd name="connsiteX19" fmla="*/ 53090 w 5244527"/>
              <a:gd name="connsiteY19" fmla="*/ 5709535 h 5723630"/>
              <a:gd name="connsiteX20" fmla="*/ 7271 w 5244527"/>
              <a:gd name="connsiteY20" fmla="*/ 5664249 h 5723630"/>
              <a:gd name="connsiteX21" fmla="*/ 3769 w 5244527"/>
              <a:gd name="connsiteY21" fmla="*/ 57048 h 5723630"/>
              <a:gd name="connsiteX22" fmla="*/ 43791 w 5244527"/>
              <a:gd name="connsiteY22" fmla="*/ 15531 h 5723630"/>
              <a:gd name="connsiteX23" fmla="*/ 514366 w 5244527"/>
              <a:gd name="connsiteY23" fmla="*/ 9984 h 5723630"/>
              <a:gd name="connsiteX24" fmla="*/ 665624 w 5244527"/>
              <a:gd name="connsiteY24" fmla="*/ 11810 h 5723630"/>
              <a:gd name="connsiteX25" fmla="*/ 693646 w 5244527"/>
              <a:gd name="connsiteY25" fmla="*/ 23034 h 5723630"/>
              <a:gd name="connsiteX26" fmla="*/ 780185 w 5244527"/>
              <a:gd name="connsiteY26" fmla="*/ 0 h 5723630"/>
              <a:gd name="connsiteX0" fmla="*/ 780185 w 5244527"/>
              <a:gd name="connsiteY0" fmla="*/ 0 h 5723630"/>
              <a:gd name="connsiteX1" fmla="*/ 815568 w 5244527"/>
              <a:gd name="connsiteY1" fmla="*/ 7645 h 5723630"/>
              <a:gd name="connsiteX2" fmla="*/ 822390 w 5244527"/>
              <a:gd name="connsiteY2" fmla="*/ 19483 h 5723630"/>
              <a:gd name="connsiteX3" fmla="*/ 5208894 w 5244527"/>
              <a:gd name="connsiteY3" fmla="*/ 0 h 5723630"/>
              <a:gd name="connsiteX4" fmla="*/ 5244527 w 5244527"/>
              <a:gd name="connsiteY4" fmla="*/ 35633 h 5723630"/>
              <a:gd name="connsiteX5" fmla="*/ 5244527 w 5244527"/>
              <a:gd name="connsiteY5" fmla="*/ 3025884 h 5723630"/>
              <a:gd name="connsiteX6" fmla="*/ 5244526 w 5244527"/>
              <a:gd name="connsiteY6" fmla="*/ 3025884 h 5723630"/>
              <a:gd name="connsiteX7" fmla="*/ 5244526 w 5244527"/>
              <a:gd name="connsiteY7" fmla="*/ 4482148 h 5723630"/>
              <a:gd name="connsiteX8" fmla="*/ 5223683 w 5244527"/>
              <a:gd name="connsiteY8" fmla="*/ 5528199 h 5723630"/>
              <a:gd name="connsiteX9" fmla="*/ 5242758 w 5244527"/>
              <a:gd name="connsiteY9" fmla="*/ 5654649 h 5723630"/>
              <a:gd name="connsiteX10" fmla="*/ 5199448 w 5244527"/>
              <a:gd name="connsiteY10" fmla="*/ 5696165 h 5723630"/>
              <a:gd name="connsiteX11" fmla="*/ 4921354 w 5244527"/>
              <a:gd name="connsiteY11" fmla="*/ 5701717 h 5723630"/>
              <a:gd name="connsiteX12" fmla="*/ 4793448 w 5244527"/>
              <a:gd name="connsiteY12" fmla="*/ 5706900 h 5723630"/>
              <a:gd name="connsiteX13" fmla="*/ 4606638 w 5244527"/>
              <a:gd name="connsiteY13" fmla="*/ 5720547 h 5723630"/>
              <a:gd name="connsiteX14" fmla="*/ 4516630 w 5244527"/>
              <a:gd name="connsiteY14" fmla="*/ 5723630 h 5723630"/>
              <a:gd name="connsiteX15" fmla="*/ 4480972 w 5244527"/>
              <a:gd name="connsiteY15" fmla="*/ 5715222 h 5723630"/>
              <a:gd name="connsiteX16" fmla="*/ 4364274 w 5244527"/>
              <a:gd name="connsiteY16" fmla="*/ 5704051 h 5723630"/>
              <a:gd name="connsiteX17" fmla="*/ 3794340 w 5244527"/>
              <a:gd name="connsiteY17" fmla="*/ 5704894 h 5723630"/>
              <a:gd name="connsiteX18" fmla="*/ 53090 w 5244527"/>
              <a:gd name="connsiteY18" fmla="*/ 5709535 h 5723630"/>
              <a:gd name="connsiteX19" fmla="*/ 7271 w 5244527"/>
              <a:gd name="connsiteY19" fmla="*/ 5664249 h 5723630"/>
              <a:gd name="connsiteX20" fmla="*/ 3769 w 5244527"/>
              <a:gd name="connsiteY20" fmla="*/ 57048 h 5723630"/>
              <a:gd name="connsiteX21" fmla="*/ 43791 w 5244527"/>
              <a:gd name="connsiteY21" fmla="*/ 15531 h 5723630"/>
              <a:gd name="connsiteX22" fmla="*/ 514366 w 5244527"/>
              <a:gd name="connsiteY22" fmla="*/ 9984 h 5723630"/>
              <a:gd name="connsiteX23" fmla="*/ 665624 w 5244527"/>
              <a:gd name="connsiteY23" fmla="*/ 11810 h 5723630"/>
              <a:gd name="connsiteX24" fmla="*/ 693646 w 5244527"/>
              <a:gd name="connsiteY24" fmla="*/ 23034 h 5723630"/>
              <a:gd name="connsiteX25" fmla="*/ 780185 w 5244527"/>
              <a:gd name="connsiteY25" fmla="*/ 0 h 5723630"/>
              <a:gd name="connsiteX0" fmla="*/ 780185 w 5244527"/>
              <a:gd name="connsiteY0" fmla="*/ 0 h 5723630"/>
              <a:gd name="connsiteX1" fmla="*/ 815568 w 5244527"/>
              <a:gd name="connsiteY1" fmla="*/ 7645 h 5723630"/>
              <a:gd name="connsiteX2" fmla="*/ 892884 w 5244527"/>
              <a:gd name="connsiteY2" fmla="*/ 14429 h 5723630"/>
              <a:gd name="connsiteX3" fmla="*/ 5208894 w 5244527"/>
              <a:gd name="connsiteY3" fmla="*/ 0 h 5723630"/>
              <a:gd name="connsiteX4" fmla="*/ 5244527 w 5244527"/>
              <a:gd name="connsiteY4" fmla="*/ 35633 h 5723630"/>
              <a:gd name="connsiteX5" fmla="*/ 5244527 w 5244527"/>
              <a:gd name="connsiteY5" fmla="*/ 3025884 h 5723630"/>
              <a:gd name="connsiteX6" fmla="*/ 5244526 w 5244527"/>
              <a:gd name="connsiteY6" fmla="*/ 3025884 h 5723630"/>
              <a:gd name="connsiteX7" fmla="*/ 5244526 w 5244527"/>
              <a:gd name="connsiteY7" fmla="*/ 4482148 h 5723630"/>
              <a:gd name="connsiteX8" fmla="*/ 5223683 w 5244527"/>
              <a:gd name="connsiteY8" fmla="*/ 5528199 h 5723630"/>
              <a:gd name="connsiteX9" fmla="*/ 5242758 w 5244527"/>
              <a:gd name="connsiteY9" fmla="*/ 5654649 h 5723630"/>
              <a:gd name="connsiteX10" fmla="*/ 5199448 w 5244527"/>
              <a:gd name="connsiteY10" fmla="*/ 5696165 h 5723630"/>
              <a:gd name="connsiteX11" fmla="*/ 4921354 w 5244527"/>
              <a:gd name="connsiteY11" fmla="*/ 5701717 h 5723630"/>
              <a:gd name="connsiteX12" fmla="*/ 4793448 w 5244527"/>
              <a:gd name="connsiteY12" fmla="*/ 5706900 h 5723630"/>
              <a:gd name="connsiteX13" fmla="*/ 4606638 w 5244527"/>
              <a:gd name="connsiteY13" fmla="*/ 5720547 h 5723630"/>
              <a:gd name="connsiteX14" fmla="*/ 4516630 w 5244527"/>
              <a:gd name="connsiteY14" fmla="*/ 5723630 h 5723630"/>
              <a:gd name="connsiteX15" fmla="*/ 4480972 w 5244527"/>
              <a:gd name="connsiteY15" fmla="*/ 5715222 h 5723630"/>
              <a:gd name="connsiteX16" fmla="*/ 4364274 w 5244527"/>
              <a:gd name="connsiteY16" fmla="*/ 5704051 h 5723630"/>
              <a:gd name="connsiteX17" fmla="*/ 3794340 w 5244527"/>
              <a:gd name="connsiteY17" fmla="*/ 5704894 h 5723630"/>
              <a:gd name="connsiteX18" fmla="*/ 53090 w 5244527"/>
              <a:gd name="connsiteY18" fmla="*/ 5709535 h 5723630"/>
              <a:gd name="connsiteX19" fmla="*/ 7271 w 5244527"/>
              <a:gd name="connsiteY19" fmla="*/ 5664249 h 5723630"/>
              <a:gd name="connsiteX20" fmla="*/ 3769 w 5244527"/>
              <a:gd name="connsiteY20" fmla="*/ 57048 h 5723630"/>
              <a:gd name="connsiteX21" fmla="*/ 43791 w 5244527"/>
              <a:gd name="connsiteY21" fmla="*/ 15531 h 5723630"/>
              <a:gd name="connsiteX22" fmla="*/ 514366 w 5244527"/>
              <a:gd name="connsiteY22" fmla="*/ 9984 h 5723630"/>
              <a:gd name="connsiteX23" fmla="*/ 665624 w 5244527"/>
              <a:gd name="connsiteY23" fmla="*/ 11810 h 5723630"/>
              <a:gd name="connsiteX24" fmla="*/ 693646 w 5244527"/>
              <a:gd name="connsiteY24" fmla="*/ 23034 h 5723630"/>
              <a:gd name="connsiteX25" fmla="*/ 780185 w 5244527"/>
              <a:gd name="connsiteY25" fmla="*/ 0 h 5723630"/>
              <a:gd name="connsiteX0" fmla="*/ 780185 w 5244527"/>
              <a:gd name="connsiteY0" fmla="*/ 0 h 5723630"/>
              <a:gd name="connsiteX1" fmla="*/ 815568 w 5244527"/>
              <a:gd name="connsiteY1" fmla="*/ 7645 h 5723630"/>
              <a:gd name="connsiteX2" fmla="*/ 892884 w 5244527"/>
              <a:gd name="connsiteY2" fmla="*/ 14429 h 5723630"/>
              <a:gd name="connsiteX3" fmla="*/ 5215571 w 5244527"/>
              <a:gd name="connsiteY3" fmla="*/ 13820 h 5723630"/>
              <a:gd name="connsiteX4" fmla="*/ 5244527 w 5244527"/>
              <a:gd name="connsiteY4" fmla="*/ 35633 h 5723630"/>
              <a:gd name="connsiteX5" fmla="*/ 5244527 w 5244527"/>
              <a:gd name="connsiteY5" fmla="*/ 3025884 h 5723630"/>
              <a:gd name="connsiteX6" fmla="*/ 5244526 w 5244527"/>
              <a:gd name="connsiteY6" fmla="*/ 3025884 h 5723630"/>
              <a:gd name="connsiteX7" fmla="*/ 5244526 w 5244527"/>
              <a:gd name="connsiteY7" fmla="*/ 4482148 h 5723630"/>
              <a:gd name="connsiteX8" fmla="*/ 5223683 w 5244527"/>
              <a:gd name="connsiteY8" fmla="*/ 5528199 h 5723630"/>
              <a:gd name="connsiteX9" fmla="*/ 5242758 w 5244527"/>
              <a:gd name="connsiteY9" fmla="*/ 5654649 h 5723630"/>
              <a:gd name="connsiteX10" fmla="*/ 5199448 w 5244527"/>
              <a:gd name="connsiteY10" fmla="*/ 5696165 h 5723630"/>
              <a:gd name="connsiteX11" fmla="*/ 4921354 w 5244527"/>
              <a:gd name="connsiteY11" fmla="*/ 5701717 h 5723630"/>
              <a:gd name="connsiteX12" fmla="*/ 4793448 w 5244527"/>
              <a:gd name="connsiteY12" fmla="*/ 5706900 h 5723630"/>
              <a:gd name="connsiteX13" fmla="*/ 4606638 w 5244527"/>
              <a:gd name="connsiteY13" fmla="*/ 5720547 h 5723630"/>
              <a:gd name="connsiteX14" fmla="*/ 4516630 w 5244527"/>
              <a:gd name="connsiteY14" fmla="*/ 5723630 h 5723630"/>
              <a:gd name="connsiteX15" fmla="*/ 4480972 w 5244527"/>
              <a:gd name="connsiteY15" fmla="*/ 5715222 h 5723630"/>
              <a:gd name="connsiteX16" fmla="*/ 4364274 w 5244527"/>
              <a:gd name="connsiteY16" fmla="*/ 5704051 h 5723630"/>
              <a:gd name="connsiteX17" fmla="*/ 3794340 w 5244527"/>
              <a:gd name="connsiteY17" fmla="*/ 5704894 h 5723630"/>
              <a:gd name="connsiteX18" fmla="*/ 53090 w 5244527"/>
              <a:gd name="connsiteY18" fmla="*/ 5709535 h 5723630"/>
              <a:gd name="connsiteX19" fmla="*/ 7271 w 5244527"/>
              <a:gd name="connsiteY19" fmla="*/ 5664249 h 5723630"/>
              <a:gd name="connsiteX20" fmla="*/ 3769 w 5244527"/>
              <a:gd name="connsiteY20" fmla="*/ 57048 h 5723630"/>
              <a:gd name="connsiteX21" fmla="*/ 43791 w 5244527"/>
              <a:gd name="connsiteY21" fmla="*/ 15531 h 5723630"/>
              <a:gd name="connsiteX22" fmla="*/ 514366 w 5244527"/>
              <a:gd name="connsiteY22" fmla="*/ 9984 h 5723630"/>
              <a:gd name="connsiteX23" fmla="*/ 665624 w 5244527"/>
              <a:gd name="connsiteY23" fmla="*/ 11810 h 5723630"/>
              <a:gd name="connsiteX24" fmla="*/ 693646 w 5244527"/>
              <a:gd name="connsiteY24" fmla="*/ 23034 h 5723630"/>
              <a:gd name="connsiteX25" fmla="*/ 780185 w 5244527"/>
              <a:gd name="connsiteY25" fmla="*/ 0 h 5723630"/>
              <a:gd name="connsiteX0" fmla="*/ 780185 w 5244527"/>
              <a:gd name="connsiteY0" fmla="*/ 0 h 5723630"/>
              <a:gd name="connsiteX1" fmla="*/ 815568 w 5244527"/>
              <a:gd name="connsiteY1" fmla="*/ 7645 h 5723630"/>
              <a:gd name="connsiteX2" fmla="*/ 892884 w 5244527"/>
              <a:gd name="connsiteY2" fmla="*/ 14429 h 5723630"/>
              <a:gd name="connsiteX3" fmla="*/ 5215571 w 5244527"/>
              <a:gd name="connsiteY3" fmla="*/ 13820 h 5723630"/>
              <a:gd name="connsiteX4" fmla="*/ 5244527 w 5244527"/>
              <a:gd name="connsiteY4" fmla="*/ 35633 h 5723630"/>
              <a:gd name="connsiteX5" fmla="*/ 5244527 w 5244527"/>
              <a:gd name="connsiteY5" fmla="*/ 3025884 h 5723630"/>
              <a:gd name="connsiteX6" fmla="*/ 5244526 w 5244527"/>
              <a:gd name="connsiteY6" fmla="*/ 3025884 h 5723630"/>
              <a:gd name="connsiteX7" fmla="*/ 5244526 w 5244527"/>
              <a:gd name="connsiteY7" fmla="*/ 4482148 h 5723630"/>
              <a:gd name="connsiteX8" fmla="*/ 5223683 w 5244527"/>
              <a:gd name="connsiteY8" fmla="*/ 5528199 h 5723630"/>
              <a:gd name="connsiteX9" fmla="*/ 5242758 w 5244527"/>
              <a:gd name="connsiteY9" fmla="*/ 5654649 h 5723630"/>
              <a:gd name="connsiteX10" fmla="*/ 5199448 w 5244527"/>
              <a:gd name="connsiteY10" fmla="*/ 5696165 h 5723630"/>
              <a:gd name="connsiteX11" fmla="*/ 4921354 w 5244527"/>
              <a:gd name="connsiteY11" fmla="*/ 5701717 h 5723630"/>
              <a:gd name="connsiteX12" fmla="*/ 4793448 w 5244527"/>
              <a:gd name="connsiteY12" fmla="*/ 5706900 h 5723630"/>
              <a:gd name="connsiteX13" fmla="*/ 4606638 w 5244527"/>
              <a:gd name="connsiteY13" fmla="*/ 5720547 h 5723630"/>
              <a:gd name="connsiteX14" fmla="*/ 4516630 w 5244527"/>
              <a:gd name="connsiteY14" fmla="*/ 5723630 h 5723630"/>
              <a:gd name="connsiteX15" fmla="*/ 4480972 w 5244527"/>
              <a:gd name="connsiteY15" fmla="*/ 5715222 h 5723630"/>
              <a:gd name="connsiteX16" fmla="*/ 4364274 w 5244527"/>
              <a:gd name="connsiteY16" fmla="*/ 5704051 h 5723630"/>
              <a:gd name="connsiteX17" fmla="*/ 3794340 w 5244527"/>
              <a:gd name="connsiteY17" fmla="*/ 5704894 h 5723630"/>
              <a:gd name="connsiteX18" fmla="*/ 53090 w 5244527"/>
              <a:gd name="connsiteY18" fmla="*/ 5709535 h 5723630"/>
              <a:gd name="connsiteX19" fmla="*/ 7271 w 5244527"/>
              <a:gd name="connsiteY19" fmla="*/ 5664249 h 5723630"/>
              <a:gd name="connsiteX20" fmla="*/ 3769 w 5244527"/>
              <a:gd name="connsiteY20" fmla="*/ 57048 h 5723630"/>
              <a:gd name="connsiteX21" fmla="*/ 43791 w 5244527"/>
              <a:gd name="connsiteY21" fmla="*/ 15531 h 5723630"/>
              <a:gd name="connsiteX22" fmla="*/ 514366 w 5244527"/>
              <a:gd name="connsiteY22" fmla="*/ 9984 h 5723630"/>
              <a:gd name="connsiteX23" fmla="*/ 665624 w 5244527"/>
              <a:gd name="connsiteY23" fmla="*/ 11810 h 5723630"/>
              <a:gd name="connsiteX24" fmla="*/ 780185 w 5244527"/>
              <a:gd name="connsiteY24" fmla="*/ 0 h 5723630"/>
              <a:gd name="connsiteX0" fmla="*/ 780185 w 5244527"/>
              <a:gd name="connsiteY0" fmla="*/ 0 h 5723630"/>
              <a:gd name="connsiteX1" fmla="*/ 892884 w 5244527"/>
              <a:gd name="connsiteY1" fmla="*/ 14429 h 5723630"/>
              <a:gd name="connsiteX2" fmla="*/ 5215571 w 5244527"/>
              <a:gd name="connsiteY2" fmla="*/ 13820 h 5723630"/>
              <a:gd name="connsiteX3" fmla="*/ 5244527 w 5244527"/>
              <a:gd name="connsiteY3" fmla="*/ 35633 h 5723630"/>
              <a:gd name="connsiteX4" fmla="*/ 5244527 w 5244527"/>
              <a:gd name="connsiteY4" fmla="*/ 3025884 h 5723630"/>
              <a:gd name="connsiteX5" fmla="*/ 5244526 w 5244527"/>
              <a:gd name="connsiteY5" fmla="*/ 3025884 h 5723630"/>
              <a:gd name="connsiteX6" fmla="*/ 5244526 w 5244527"/>
              <a:gd name="connsiteY6" fmla="*/ 4482148 h 5723630"/>
              <a:gd name="connsiteX7" fmla="*/ 5223683 w 5244527"/>
              <a:gd name="connsiteY7" fmla="*/ 5528199 h 5723630"/>
              <a:gd name="connsiteX8" fmla="*/ 5242758 w 5244527"/>
              <a:gd name="connsiteY8" fmla="*/ 5654649 h 5723630"/>
              <a:gd name="connsiteX9" fmla="*/ 5199448 w 5244527"/>
              <a:gd name="connsiteY9" fmla="*/ 5696165 h 5723630"/>
              <a:gd name="connsiteX10" fmla="*/ 4921354 w 5244527"/>
              <a:gd name="connsiteY10" fmla="*/ 5701717 h 5723630"/>
              <a:gd name="connsiteX11" fmla="*/ 4793448 w 5244527"/>
              <a:gd name="connsiteY11" fmla="*/ 5706900 h 5723630"/>
              <a:gd name="connsiteX12" fmla="*/ 4606638 w 5244527"/>
              <a:gd name="connsiteY12" fmla="*/ 5720547 h 5723630"/>
              <a:gd name="connsiteX13" fmla="*/ 4516630 w 5244527"/>
              <a:gd name="connsiteY13" fmla="*/ 5723630 h 5723630"/>
              <a:gd name="connsiteX14" fmla="*/ 4480972 w 5244527"/>
              <a:gd name="connsiteY14" fmla="*/ 5715222 h 5723630"/>
              <a:gd name="connsiteX15" fmla="*/ 4364274 w 5244527"/>
              <a:gd name="connsiteY15" fmla="*/ 5704051 h 5723630"/>
              <a:gd name="connsiteX16" fmla="*/ 3794340 w 5244527"/>
              <a:gd name="connsiteY16" fmla="*/ 5704894 h 5723630"/>
              <a:gd name="connsiteX17" fmla="*/ 53090 w 5244527"/>
              <a:gd name="connsiteY17" fmla="*/ 5709535 h 5723630"/>
              <a:gd name="connsiteX18" fmla="*/ 7271 w 5244527"/>
              <a:gd name="connsiteY18" fmla="*/ 5664249 h 5723630"/>
              <a:gd name="connsiteX19" fmla="*/ 3769 w 5244527"/>
              <a:gd name="connsiteY19" fmla="*/ 57048 h 5723630"/>
              <a:gd name="connsiteX20" fmla="*/ 43791 w 5244527"/>
              <a:gd name="connsiteY20" fmla="*/ 15531 h 5723630"/>
              <a:gd name="connsiteX21" fmla="*/ 514366 w 5244527"/>
              <a:gd name="connsiteY21" fmla="*/ 9984 h 5723630"/>
              <a:gd name="connsiteX22" fmla="*/ 665624 w 5244527"/>
              <a:gd name="connsiteY22" fmla="*/ 11810 h 5723630"/>
              <a:gd name="connsiteX23" fmla="*/ 780185 w 5244527"/>
              <a:gd name="connsiteY23" fmla="*/ 0 h 572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44527" h="5723630">
                <a:moveTo>
                  <a:pt x="780185" y="0"/>
                </a:moveTo>
                <a:lnTo>
                  <a:pt x="892884" y="14429"/>
                </a:lnTo>
                <a:lnTo>
                  <a:pt x="5215571" y="13820"/>
                </a:lnTo>
                <a:cubicBezTo>
                  <a:pt x="5235227" y="13872"/>
                  <a:pt x="5244471" y="15974"/>
                  <a:pt x="5244527" y="35633"/>
                </a:cubicBezTo>
                <a:lnTo>
                  <a:pt x="5244527" y="3025884"/>
                </a:lnTo>
                <a:lnTo>
                  <a:pt x="5244526" y="3025884"/>
                </a:lnTo>
                <a:lnTo>
                  <a:pt x="5244526" y="4482148"/>
                </a:lnTo>
                <a:lnTo>
                  <a:pt x="5223683" y="5528199"/>
                </a:lnTo>
                <a:cubicBezTo>
                  <a:pt x="5223094" y="5576184"/>
                  <a:pt x="5243347" y="5606664"/>
                  <a:pt x="5242758" y="5654649"/>
                </a:cubicBezTo>
                <a:cubicBezTo>
                  <a:pt x="5242690" y="5677553"/>
                  <a:pt x="5223342" y="5696107"/>
                  <a:pt x="5199448" y="5696165"/>
                </a:cubicBezTo>
                <a:cubicBezTo>
                  <a:pt x="5118718" y="5704010"/>
                  <a:pt x="5006226" y="5700793"/>
                  <a:pt x="4921354" y="5701717"/>
                </a:cubicBezTo>
                <a:cubicBezTo>
                  <a:pt x="4844310" y="5701715"/>
                  <a:pt x="4870492" y="5706902"/>
                  <a:pt x="4793448" y="5706900"/>
                </a:cubicBezTo>
                <a:lnTo>
                  <a:pt x="4606638" y="5720547"/>
                </a:lnTo>
                <a:lnTo>
                  <a:pt x="4516630" y="5723630"/>
                </a:lnTo>
                <a:cubicBezTo>
                  <a:pt x="4508184" y="5722925"/>
                  <a:pt x="4490712" y="5716017"/>
                  <a:pt x="4480972" y="5715222"/>
                </a:cubicBezTo>
                <a:lnTo>
                  <a:pt x="4364274" y="5704051"/>
                </a:lnTo>
                <a:lnTo>
                  <a:pt x="3794340" y="5704894"/>
                </a:lnTo>
                <a:lnTo>
                  <a:pt x="53090" y="5709535"/>
                </a:lnTo>
                <a:cubicBezTo>
                  <a:pt x="27810" y="5709463"/>
                  <a:pt x="7335" y="5689231"/>
                  <a:pt x="7271" y="5664249"/>
                </a:cubicBezTo>
                <a:cubicBezTo>
                  <a:pt x="-949" y="4722168"/>
                  <a:pt x="-2318" y="998501"/>
                  <a:pt x="3769" y="57048"/>
                </a:cubicBezTo>
                <a:cubicBezTo>
                  <a:pt x="3832" y="34144"/>
                  <a:pt x="21713" y="15589"/>
                  <a:pt x="43791" y="15531"/>
                </a:cubicBezTo>
                <a:lnTo>
                  <a:pt x="514366" y="9984"/>
                </a:lnTo>
                <a:lnTo>
                  <a:pt x="665624" y="11810"/>
                </a:lnTo>
                <a:cubicBezTo>
                  <a:pt x="709927" y="10146"/>
                  <a:pt x="755194" y="694"/>
                  <a:pt x="78018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descr="A red car next to a phone&#10;&#10;Description automatically generated">
            <a:extLst>
              <a:ext uri="{FF2B5EF4-FFF2-40B4-BE49-F238E27FC236}">
                <a16:creationId xmlns:a16="http://schemas.microsoft.com/office/drawing/2014/main" id="{1EA609C7-76D3-489E-81AA-B6ADC875F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0000">
            <a:off x="7817279" y="878964"/>
            <a:ext cx="2381341" cy="2381341"/>
          </a:xfrm>
          <a:prstGeom prst="rect">
            <a:avLst/>
          </a:prstGeom>
        </p:spPr>
      </p:pic>
      <p:pic>
        <p:nvPicPr>
          <p:cNvPr id="7" name="Picture 6" descr="A cartoon of a car&#10;&#10;Description automatically generated">
            <a:extLst>
              <a:ext uri="{FF2B5EF4-FFF2-40B4-BE49-F238E27FC236}">
                <a16:creationId xmlns:a16="http://schemas.microsoft.com/office/drawing/2014/main" id="{BE3CEF5D-EED4-4B22-A9FC-BE5733C975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0000">
            <a:off x="7040375" y="3627913"/>
            <a:ext cx="4107299" cy="2053649"/>
          </a:xfrm>
          <a:prstGeom prst="rect">
            <a:avLst/>
          </a:prstGeom>
        </p:spPr>
      </p:pic>
      <p:sp>
        <p:nvSpPr>
          <p:cNvPr id="10" name="TextBox 9">
            <a:extLst>
              <a:ext uri="{FF2B5EF4-FFF2-40B4-BE49-F238E27FC236}">
                <a16:creationId xmlns:a16="http://schemas.microsoft.com/office/drawing/2014/main" id="{AD243FA2-4009-45F2-BEF2-4B4182032093}"/>
              </a:ext>
            </a:extLst>
          </p:cNvPr>
          <p:cNvSpPr txBox="1"/>
          <p:nvPr/>
        </p:nvSpPr>
        <p:spPr>
          <a:xfrm>
            <a:off x="1219199" y="586658"/>
            <a:ext cx="6058349" cy="2004140"/>
          </a:xfrm>
          <a:prstGeom prst="rect">
            <a:avLst/>
          </a:prstGeom>
        </p:spPr>
        <p:txBody>
          <a:bodyPr vert="horz" lIns="91440" tIns="45720" rIns="91440" bIns="45720" rtlCol="0" anchor="ctr">
            <a:normAutofit/>
          </a:bodyPr>
          <a:lstStyle/>
          <a:p>
            <a:pPr>
              <a:lnSpc>
                <a:spcPct val="120000"/>
              </a:lnSpc>
              <a:spcBef>
                <a:spcPct val="0"/>
              </a:spcBef>
              <a:spcAft>
                <a:spcPts val="600"/>
              </a:spcAft>
            </a:pPr>
            <a:r>
              <a:rPr lang="en-US" sz="4000" i="1">
                <a:solidFill>
                  <a:srgbClr val="000000"/>
                </a:solidFill>
                <a:highlight>
                  <a:srgbClr val="FFFF00"/>
                </a:highlight>
                <a:latin typeface="+mj-lt"/>
                <a:ea typeface="+mj-ea"/>
                <a:cs typeface="+mj-cs"/>
              </a:rPr>
              <a:t>Introduction</a:t>
            </a:r>
          </a:p>
        </p:txBody>
      </p:sp>
      <p:sp>
        <p:nvSpPr>
          <p:cNvPr id="8" name="TextBox 7">
            <a:extLst>
              <a:ext uri="{FF2B5EF4-FFF2-40B4-BE49-F238E27FC236}">
                <a16:creationId xmlns:a16="http://schemas.microsoft.com/office/drawing/2014/main" id="{D251641B-5441-4DA6-ADF0-D7B50D538B33}"/>
              </a:ext>
            </a:extLst>
          </p:cNvPr>
          <p:cNvSpPr txBox="1"/>
          <p:nvPr/>
        </p:nvSpPr>
        <p:spPr>
          <a:xfrm>
            <a:off x="768196" y="2242587"/>
            <a:ext cx="4876800" cy="3423680"/>
          </a:xfrm>
          <a:prstGeom prst="rect">
            <a:avLst/>
          </a:prstGeom>
        </p:spPr>
        <p:txBody>
          <a:bodyPr vert="horz" lIns="91440" tIns="45720" rIns="91440" bIns="45720" rtlCol="0">
            <a:normAutofit/>
          </a:bodyPr>
          <a:lstStyle/>
          <a:p>
            <a:pPr indent="-228600">
              <a:lnSpc>
                <a:spcPct val="110000"/>
              </a:lnSpc>
              <a:spcAft>
                <a:spcPts val="600"/>
              </a:spcAft>
            </a:pPr>
            <a:br>
              <a:rPr lang="en-US" dirty="0"/>
            </a:br>
            <a:r>
              <a:rPr lang="en-US" b="0" i="0" dirty="0">
                <a:effectLst/>
              </a:rPr>
              <a:t>Monitoring and analyzing vehicle data, including GPS information, engine parameters, and driving behavior, can help optimize fuel consumption. </a:t>
            </a:r>
            <a:r>
              <a:rPr lang="en-US" dirty="0"/>
              <a:t>Our</a:t>
            </a:r>
            <a:r>
              <a:rPr lang="en-US" b="0" i="0" dirty="0">
                <a:effectLst/>
              </a:rPr>
              <a:t> data aids in identifying inefficiencies, adjusting driving habits, and maintaining the vehicle within its optimal range, leading to improved fuel efficiency and cost savings.</a:t>
            </a:r>
            <a:endParaRPr lang="en-US" dirty="0"/>
          </a:p>
        </p:txBody>
      </p:sp>
      <p:pic>
        <p:nvPicPr>
          <p:cNvPr id="16" name="Graphic 15" descr="Repeat with solid fill">
            <a:extLst>
              <a:ext uri="{FF2B5EF4-FFF2-40B4-BE49-F238E27FC236}">
                <a16:creationId xmlns:a16="http://schemas.microsoft.com/office/drawing/2014/main" id="{B151DD12-7C30-448C-B844-B62A35BEBF4A}"/>
              </a:ext>
            </a:extLst>
          </p:cNvPr>
          <p:cNvPicPr>
            <a:picLocks noChangeAspect="1"/>
          </p:cNvPicPr>
          <p:nvPr/>
        </p:nvPicPr>
        <p:blipFill>
          <a:blip r:embed="rId5">
            <a:alphaModFix amt="31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1703">
            <a:off x="7224864" y="1532188"/>
            <a:ext cx="3747936" cy="3838575"/>
          </a:xfrm>
          <a:prstGeom prst="rect">
            <a:avLst/>
          </a:prstGeom>
          <a:effectLst>
            <a:reflection endPos="0" dist="50800" dir="5400000" sy="-100000" algn="bl" rotWithShape="0"/>
          </a:effectLst>
        </p:spPr>
      </p:pic>
    </p:spTree>
    <p:extLst>
      <p:ext uri="{BB962C8B-B14F-4D97-AF65-F5344CB8AC3E}">
        <p14:creationId xmlns:p14="http://schemas.microsoft.com/office/powerpoint/2010/main" val="321396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56">
            <a:extLst>
              <a:ext uri="{FF2B5EF4-FFF2-40B4-BE49-F238E27FC236}">
                <a16:creationId xmlns:a16="http://schemas.microsoft.com/office/drawing/2014/main" id="{58AB3599-B0E3-4E63-988D-82B4B5A61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58">
            <a:extLst>
              <a:ext uri="{FF2B5EF4-FFF2-40B4-BE49-F238E27FC236}">
                <a16:creationId xmlns:a16="http://schemas.microsoft.com/office/drawing/2014/main" id="{DF381328-175B-4B26-9482-894E64422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58059"/>
            <a:ext cx="8518036" cy="99994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366876 w 9517857"/>
              <a:gd name="connsiteY86" fmla="*/ 248468 h 918356"/>
              <a:gd name="connsiteX87" fmla="*/ 7565449 w 9517857"/>
              <a:gd name="connsiteY87" fmla="*/ 258950 h 918356"/>
              <a:gd name="connsiteX88" fmla="*/ 7599285 w 9517857"/>
              <a:gd name="connsiteY88" fmla="*/ 266021 h 918356"/>
              <a:gd name="connsiteX89" fmla="*/ 7644411 w 9517857"/>
              <a:gd name="connsiteY89" fmla="*/ 258986 h 918356"/>
              <a:gd name="connsiteX90" fmla="*/ 7825110 w 9517857"/>
              <a:gd name="connsiteY90" fmla="*/ 229109 h 918356"/>
              <a:gd name="connsiteX91" fmla="*/ 7965804 w 9517857"/>
              <a:gd name="connsiteY91" fmla="*/ 190545 h 918356"/>
              <a:gd name="connsiteX92" fmla="*/ 8147401 w 9517857"/>
              <a:gd name="connsiteY92" fmla="*/ 205617 h 918356"/>
              <a:gd name="connsiteX93" fmla="*/ 8256033 w 9517857"/>
              <a:gd name="connsiteY93" fmla="*/ 193713 h 918356"/>
              <a:gd name="connsiteX94" fmla="*/ 8410677 w 9517857"/>
              <a:gd name="connsiteY94" fmla="*/ 172167 h 918356"/>
              <a:gd name="connsiteX95" fmla="*/ 8617841 w 9517857"/>
              <a:gd name="connsiteY95" fmla="*/ 155167 h 918356"/>
              <a:gd name="connsiteX96" fmla="*/ 8715976 w 9517857"/>
              <a:gd name="connsiteY96" fmla="*/ 178374 h 918356"/>
              <a:gd name="connsiteX97" fmla="*/ 8778827 w 9517857"/>
              <a:gd name="connsiteY97" fmla="*/ 172936 h 918356"/>
              <a:gd name="connsiteX98" fmla="*/ 8840778 w 9517857"/>
              <a:gd name="connsiteY98" fmla="*/ 143149 h 918356"/>
              <a:gd name="connsiteX99" fmla="*/ 9010380 w 9517857"/>
              <a:gd name="connsiteY99" fmla="*/ 91891 h 918356"/>
              <a:gd name="connsiteX100" fmla="*/ 9110856 w 9517857"/>
              <a:gd name="connsiteY100" fmla="*/ 70997 h 918356"/>
              <a:gd name="connsiteX101" fmla="*/ 9268817 w 9517857"/>
              <a:gd name="connsiteY101" fmla="*/ 53082 h 918356"/>
              <a:gd name="connsiteX102" fmla="*/ 9316667 w 9517857"/>
              <a:gd name="connsiteY102" fmla="*/ 45047 h 918356"/>
              <a:gd name="connsiteX103" fmla="*/ 9428209 w 9517857"/>
              <a:gd name="connsiteY103" fmla="*/ 29923 h 918356"/>
              <a:gd name="connsiteX104" fmla="*/ 9517856 w 9517857"/>
              <a:gd name="connsiteY104"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01402 w 9517857"/>
              <a:gd name="connsiteY21" fmla="*/ 72904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366876 w 9517857"/>
              <a:gd name="connsiteY86" fmla="*/ 248468 h 918356"/>
              <a:gd name="connsiteX87" fmla="*/ 7565449 w 9517857"/>
              <a:gd name="connsiteY87" fmla="*/ 258950 h 918356"/>
              <a:gd name="connsiteX88" fmla="*/ 7599285 w 9517857"/>
              <a:gd name="connsiteY88" fmla="*/ 266021 h 918356"/>
              <a:gd name="connsiteX89" fmla="*/ 7644411 w 9517857"/>
              <a:gd name="connsiteY89" fmla="*/ 258986 h 918356"/>
              <a:gd name="connsiteX90" fmla="*/ 7825110 w 9517857"/>
              <a:gd name="connsiteY90" fmla="*/ 229109 h 918356"/>
              <a:gd name="connsiteX91" fmla="*/ 7965804 w 9517857"/>
              <a:gd name="connsiteY91" fmla="*/ 190545 h 918356"/>
              <a:gd name="connsiteX92" fmla="*/ 8147401 w 9517857"/>
              <a:gd name="connsiteY92" fmla="*/ 205617 h 918356"/>
              <a:gd name="connsiteX93" fmla="*/ 8256033 w 9517857"/>
              <a:gd name="connsiteY93" fmla="*/ 193713 h 918356"/>
              <a:gd name="connsiteX94" fmla="*/ 8410677 w 9517857"/>
              <a:gd name="connsiteY94" fmla="*/ 172167 h 918356"/>
              <a:gd name="connsiteX95" fmla="*/ 8617841 w 9517857"/>
              <a:gd name="connsiteY95" fmla="*/ 155167 h 918356"/>
              <a:gd name="connsiteX96" fmla="*/ 8715976 w 9517857"/>
              <a:gd name="connsiteY96" fmla="*/ 178374 h 918356"/>
              <a:gd name="connsiteX97" fmla="*/ 8778827 w 9517857"/>
              <a:gd name="connsiteY97" fmla="*/ 172936 h 918356"/>
              <a:gd name="connsiteX98" fmla="*/ 8840778 w 9517857"/>
              <a:gd name="connsiteY98" fmla="*/ 143149 h 918356"/>
              <a:gd name="connsiteX99" fmla="*/ 9010380 w 9517857"/>
              <a:gd name="connsiteY99" fmla="*/ 91891 h 918356"/>
              <a:gd name="connsiteX100" fmla="*/ 9110856 w 9517857"/>
              <a:gd name="connsiteY100" fmla="*/ 70997 h 918356"/>
              <a:gd name="connsiteX101" fmla="*/ 9268817 w 9517857"/>
              <a:gd name="connsiteY101" fmla="*/ 53082 h 918356"/>
              <a:gd name="connsiteX102" fmla="*/ 9316667 w 9517857"/>
              <a:gd name="connsiteY102" fmla="*/ 45047 h 918356"/>
              <a:gd name="connsiteX103" fmla="*/ 9428209 w 9517857"/>
              <a:gd name="connsiteY103" fmla="*/ 29923 h 918356"/>
              <a:gd name="connsiteX104" fmla="*/ 9517856 w 9517857"/>
              <a:gd name="connsiteY104"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326401 h 996838"/>
              <a:gd name="connsiteX1" fmla="*/ 4689051 w 9517857"/>
              <a:gd name="connsiteY1" fmla="*/ 329450 h 996838"/>
              <a:gd name="connsiteX2" fmla="*/ 4687244 w 9517857"/>
              <a:gd name="connsiteY2" fmla="*/ 329780 h 996838"/>
              <a:gd name="connsiteX3" fmla="*/ 4686423 w 9517857"/>
              <a:gd name="connsiteY3" fmla="*/ 326401 h 996838"/>
              <a:gd name="connsiteX4" fmla="*/ 4685225 w 9517857"/>
              <a:gd name="connsiteY4" fmla="*/ 325012 h 996838"/>
              <a:gd name="connsiteX5" fmla="*/ 4686133 w 9517857"/>
              <a:gd name="connsiteY5" fmla="*/ 325209 h 996838"/>
              <a:gd name="connsiteX6" fmla="*/ 4686423 w 9517857"/>
              <a:gd name="connsiteY6" fmla="*/ 326401 h 996838"/>
              <a:gd name="connsiteX7" fmla="*/ 4685225 w 9517857"/>
              <a:gd name="connsiteY7" fmla="*/ 325012 h 996838"/>
              <a:gd name="connsiteX8" fmla="*/ 9517856 w 9517857"/>
              <a:gd name="connsiteY8" fmla="*/ 0 h 996838"/>
              <a:gd name="connsiteX9" fmla="*/ 9517857 w 9517857"/>
              <a:gd name="connsiteY9" fmla="*/ 78494 h 996838"/>
              <a:gd name="connsiteX10" fmla="*/ 9517857 w 9517857"/>
              <a:gd name="connsiteY10" fmla="*/ 996838 h 996838"/>
              <a:gd name="connsiteX11" fmla="*/ 14604 w 9517857"/>
              <a:gd name="connsiteY11" fmla="*/ 996838 h 996838"/>
              <a:gd name="connsiteX12" fmla="*/ 12841 w 9517857"/>
              <a:gd name="connsiteY12" fmla="*/ 996245 h 996838"/>
              <a:gd name="connsiteX13" fmla="*/ 93 w 9517857"/>
              <a:gd name="connsiteY13" fmla="*/ 990953 h 996838"/>
              <a:gd name="connsiteX14" fmla="*/ 58674 w 9517857"/>
              <a:gd name="connsiteY14" fmla="*/ 968804 h 996838"/>
              <a:gd name="connsiteX15" fmla="*/ 275005 w 9517857"/>
              <a:gd name="connsiteY15" fmla="*/ 885711 h 996838"/>
              <a:gd name="connsiteX16" fmla="*/ 587824 w 9517857"/>
              <a:gd name="connsiteY16" fmla="*/ 876677 h 996838"/>
              <a:gd name="connsiteX17" fmla="*/ 727985 w 9517857"/>
              <a:gd name="connsiteY17" fmla="*/ 798308 h 996838"/>
              <a:gd name="connsiteX18" fmla="*/ 778982 w 9517857"/>
              <a:gd name="connsiteY18" fmla="*/ 788624 h 996838"/>
              <a:gd name="connsiteX19" fmla="*/ 849944 w 9517857"/>
              <a:gd name="connsiteY19" fmla="*/ 796469 h 996838"/>
              <a:gd name="connsiteX20" fmla="*/ 901402 w 9517857"/>
              <a:gd name="connsiteY20" fmla="*/ 807527 h 996838"/>
              <a:gd name="connsiteX21" fmla="*/ 930946 w 9517857"/>
              <a:gd name="connsiteY21" fmla="*/ 812528 h 996838"/>
              <a:gd name="connsiteX22" fmla="*/ 986250 w 9517857"/>
              <a:gd name="connsiteY22" fmla="*/ 792012 h 996838"/>
              <a:gd name="connsiteX23" fmla="*/ 1013752 w 9517857"/>
              <a:gd name="connsiteY23" fmla="*/ 791843 h 996838"/>
              <a:gd name="connsiteX24" fmla="*/ 1023734 w 9517857"/>
              <a:gd name="connsiteY24" fmla="*/ 797053 h 996838"/>
              <a:gd name="connsiteX25" fmla="*/ 1063207 w 9517857"/>
              <a:gd name="connsiteY25" fmla="*/ 794133 h 996838"/>
              <a:gd name="connsiteX26" fmla="*/ 1081980 w 9517857"/>
              <a:gd name="connsiteY26" fmla="*/ 816937 h 996838"/>
              <a:gd name="connsiteX27" fmla="*/ 1218120 w 9517857"/>
              <a:gd name="connsiteY27" fmla="*/ 791762 h 996838"/>
              <a:gd name="connsiteX28" fmla="*/ 1397459 w 9517857"/>
              <a:gd name="connsiteY28" fmla="*/ 769672 h 996838"/>
              <a:gd name="connsiteX29" fmla="*/ 1580688 w 9517857"/>
              <a:gd name="connsiteY29" fmla="*/ 772179 h 996838"/>
              <a:gd name="connsiteX30" fmla="*/ 1772334 w 9517857"/>
              <a:gd name="connsiteY30" fmla="*/ 789122 h 996838"/>
              <a:gd name="connsiteX31" fmla="*/ 2002561 w 9517857"/>
              <a:gd name="connsiteY31" fmla="*/ 738399 h 996838"/>
              <a:gd name="connsiteX32" fmla="*/ 2135144 w 9517857"/>
              <a:gd name="connsiteY32" fmla="*/ 714983 h 996838"/>
              <a:gd name="connsiteX33" fmla="*/ 2440292 w 9517857"/>
              <a:gd name="connsiteY33" fmla="*/ 672344 h 996838"/>
              <a:gd name="connsiteX34" fmla="*/ 2547829 w 9517857"/>
              <a:gd name="connsiteY34" fmla="*/ 644632 h 996838"/>
              <a:gd name="connsiteX35" fmla="*/ 2658055 w 9517857"/>
              <a:gd name="connsiteY35" fmla="*/ 657209 h 996838"/>
              <a:gd name="connsiteX36" fmla="*/ 2693698 w 9517857"/>
              <a:gd name="connsiteY36" fmla="*/ 638511 h 996838"/>
              <a:gd name="connsiteX37" fmla="*/ 2699673 w 9517857"/>
              <a:gd name="connsiteY37" fmla="*/ 634882 h 996838"/>
              <a:gd name="connsiteX38" fmla="*/ 2727306 w 9517857"/>
              <a:gd name="connsiteY38" fmla="*/ 629180 h 996838"/>
              <a:gd name="connsiteX39" fmla="*/ 2730451 w 9517857"/>
              <a:gd name="connsiteY39" fmla="*/ 616540 h 996838"/>
              <a:gd name="connsiteX40" fmla="*/ 2768713 w 9517857"/>
              <a:gd name="connsiteY40" fmla="*/ 600057 h 996838"/>
              <a:gd name="connsiteX41" fmla="*/ 2820868 w 9517857"/>
              <a:gd name="connsiteY41" fmla="*/ 592642 h 996838"/>
              <a:gd name="connsiteX42" fmla="*/ 3073635 w 9517857"/>
              <a:gd name="connsiteY42" fmla="*/ 569776 h 996838"/>
              <a:gd name="connsiteX43" fmla="*/ 3222071 w 9517857"/>
              <a:gd name="connsiteY43" fmla="*/ 549041 h 996838"/>
              <a:gd name="connsiteX44" fmla="*/ 3274069 w 9517857"/>
              <a:gd name="connsiteY44" fmla="*/ 530087 h 996838"/>
              <a:gd name="connsiteX45" fmla="*/ 3349632 w 9517857"/>
              <a:gd name="connsiteY45" fmla="*/ 511065 h 996838"/>
              <a:gd name="connsiteX46" fmla="*/ 3479593 w 9517857"/>
              <a:gd name="connsiteY46" fmla="*/ 468919 h 996838"/>
              <a:gd name="connsiteX47" fmla="*/ 3651428 w 9517857"/>
              <a:gd name="connsiteY47" fmla="*/ 440289 h 996838"/>
              <a:gd name="connsiteX48" fmla="*/ 3750023 w 9517857"/>
              <a:gd name="connsiteY48" fmla="*/ 449160 h 996838"/>
              <a:gd name="connsiteX49" fmla="*/ 3844133 w 9517857"/>
              <a:gd name="connsiteY49" fmla="*/ 439130 h 996838"/>
              <a:gd name="connsiteX50" fmla="*/ 3933803 w 9517857"/>
              <a:gd name="connsiteY50" fmla="*/ 435797 h 996838"/>
              <a:gd name="connsiteX51" fmla="*/ 4266740 w 9517857"/>
              <a:gd name="connsiteY51" fmla="*/ 439936 h 996838"/>
              <a:gd name="connsiteX52" fmla="*/ 4430770 w 9517857"/>
              <a:gd name="connsiteY52" fmla="*/ 421125 h 996838"/>
              <a:gd name="connsiteX53" fmla="*/ 4512664 w 9517857"/>
              <a:gd name="connsiteY53" fmla="*/ 398430 h 996838"/>
              <a:gd name="connsiteX54" fmla="*/ 4616423 w 9517857"/>
              <a:gd name="connsiteY54" fmla="*/ 369396 h 996838"/>
              <a:gd name="connsiteX55" fmla="*/ 4691675 w 9517857"/>
              <a:gd name="connsiteY55" fmla="*/ 332493 h 996838"/>
              <a:gd name="connsiteX56" fmla="*/ 4689051 w 9517857"/>
              <a:gd name="connsiteY56" fmla="*/ 329450 h 996838"/>
              <a:gd name="connsiteX57" fmla="*/ 4719994 w 9517857"/>
              <a:gd name="connsiteY57" fmla="*/ 323789 h 996838"/>
              <a:gd name="connsiteX58" fmla="*/ 4752894 w 9517857"/>
              <a:gd name="connsiteY58" fmla="*/ 318357 h 996838"/>
              <a:gd name="connsiteX59" fmla="*/ 4769329 w 9517857"/>
              <a:gd name="connsiteY59" fmla="*/ 312067 h 996838"/>
              <a:gd name="connsiteX60" fmla="*/ 4775634 w 9517857"/>
              <a:gd name="connsiteY60" fmla="*/ 312545 h 996838"/>
              <a:gd name="connsiteX61" fmla="*/ 4790452 w 9517857"/>
              <a:gd name="connsiteY61" fmla="*/ 312054 h 996838"/>
              <a:gd name="connsiteX62" fmla="*/ 4789062 w 9517857"/>
              <a:gd name="connsiteY62" fmla="*/ 320406 h 996838"/>
              <a:gd name="connsiteX63" fmla="*/ 4827826 w 9517857"/>
              <a:gd name="connsiteY63" fmla="*/ 325459 h 996838"/>
              <a:gd name="connsiteX64" fmla="*/ 4892569 w 9517857"/>
              <a:gd name="connsiteY64" fmla="*/ 328415 h 996838"/>
              <a:gd name="connsiteX65" fmla="*/ 4896611 w 9517857"/>
              <a:gd name="connsiteY65" fmla="*/ 318930 h 996838"/>
              <a:gd name="connsiteX66" fmla="*/ 4917286 w 9517857"/>
              <a:gd name="connsiteY66" fmla="*/ 322141 h 996838"/>
              <a:gd name="connsiteX67" fmla="*/ 4981173 w 9517857"/>
              <a:gd name="connsiteY67" fmla="*/ 325585 h 996838"/>
              <a:gd name="connsiteX68" fmla="*/ 5060397 w 9517857"/>
              <a:gd name="connsiteY68" fmla="*/ 342170 h 996838"/>
              <a:gd name="connsiteX69" fmla="*/ 5252996 w 9517857"/>
              <a:gd name="connsiteY69" fmla="*/ 349137 h 996838"/>
              <a:gd name="connsiteX70" fmla="*/ 5358056 w 9517857"/>
              <a:gd name="connsiteY70" fmla="*/ 325730 h 996838"/>
              <a:gd name="connsiteX71" fmla="*/ 5426496 w 9517857"/>
              <a:gd name="connsiteY71" fmla="*/ 313624 h 996838"/>
              <a:gd name="connsiteX72" fmla="*/ 5497161 w 9517857"/>
              <a:gd name="connsiteY72" fmla="*/ 307290 h 996838"/>
              <a:gd name="connsiteX73" fmla="*/ 5826043 w 9517857"/>
              <a:gd name="connsiteY73" fmla="*/ 226555 h 996838"/>
              <a:gd name="connsiteX74" fmla="*/ 6013415 w 9517857"/>
              <a:gd name="connsiteY74" fmla="*/ 215798 h 996838"/>
              <a:gd name="connsiteX75" fmla="*/ 6080994 w 9517857"/>
              <a:gd name="connsiteY75" fmla="*/ 221420 h 996838"/>
              <a:gd name="connsiteX76" fmla="*/ 6194152 w 9517857"/>
              <a:gd name="connsiteY76" fmla="*/ 230254 h 996838"/>
              <a:gd name="connsiteX77" fmla="*/ 6281379 w 9517857"/>
              <a:gd name="connsiteY77" fmla="*/ 260108 h 996838"/>
              <a:gd name="connsiteX78" fmla="*/ 6374947 w 9517857"/>
              <a:gd name="connsiteY78" fmla="*/ 258281 h 996838"/>
              <a:gd name="connsiteX79" fmla="*/ 6448518 w 9517857"/>
              <a:gd name="connsiteY79" fmla="*/ 242860 h 996838"/>
              <a:gd name="connsiteX80" fmla="*/ 6544700 w 9517857"/>
              <a:gd name="connsiteY80" fmla="*/ 245643 h 996838"/>
              <a:gd name="connsiteX81" fmla="*/ 6648353 w 9517857"/>
              <a:gd name="connsiteY81" fmla="*/ 250732 h 996838"/>
              <a:gd name="connsiteX82" fmla="*/ 6736227 w 9517857"/>
              <a:gd name="connsiteY82" fmla="*/ 251698 h 996838"/>
              <a:gd name="connsiteX83" fmla="*/ 6977218 w 9517857"/>
              <a:gd name="connsiteY83" fmla="*/ 262771 h 996838"/>
              <a:gd name="connsiteX84" fmla="*/ 7065221 w 9517857"/>
              <a:gd name="connsiteY84" fmla="*/ 306013 h 996838"/>
              <a:gd name="connsiteX85" fmla="*/ 7358195 w 9517857"/>
              <a:gd name="connsiteY85" fmla="*/ 330222 h 996838"/>
              <a:gd name="connsiteX86" fmla="*/ 7565449 w 9517857"/>
              <a:gd name="connsiteY86" fmla="*/ 337432 h 996838"/>
              <a:gd name="connsiteX87" fmla="*/ 7599285 w 9517857"/>
              <a:gd name="connsiteY87" fmla="*/ 344503 h 996838"/>
              <a:gd name="connsiteX88" fmla="*/ 7644411 w 9517857"/>
              <a:gd name="connsiteY88" fmla="*/ 337468 h 996838"/>
              <a:gd name="connsiteX89" fmla="*/ 7825110 w 9517857"/>
              <a:gd name="connsiteY89" fmla="*/ 307591 h 996838"/>
              <a:gd name="connsiteX90" fmla="*/ 7965805 w 9517857"/>
              <a:gd name="connsiteY90" fmla="*/ 278837 h 996838"/>
              <a:gd name="connsiteX91" fmla="*/ 8147401 w 9517857"/>
              <a:gd name="connsiteY91" fmla="*/ 284099 h 996838"/>
              <a:gd name="connsiteX92" fmla="*/ 8256033 w 9517857"/>
              <a:gd name="connsiteY92" fmla="*/ 272195 h 996838"/>
              <a:gd name="connsiteX93" fmla="*/ 8410677 w 9517857"/>
              <a:gd name="connsiteY93" fmla="*/ 250649 h 996838"/>
              <a:gd name="connsiteX94" fmla="*/ 8617841 w 9517857"/>
              <a:gd name="connsiteY94" fmla="*/ 233649 h 996838"/>
              <a:gd name="connsiteX95" fmla="*/ 8715976 w 9517857"/>
              <a:gd name="connsiteY95" fmla="*/ 256856 h 996838"/>
              <a:gd name="connsiteX96" fmla="*/ 8778827 w 9517857"/>
              <a:gd name="connsiteY96" fmla="*/ 251418 h 996838"/>
              <a:gd name="connsiteX97" fmla="*/ 8840778 w 9517857"/>
              <a:gd name="connsiteY97" fmla="*/ 221631 h 996838"/>
              <a:gd name="connsiteX98" fmla="*/ 9010380 w 9517857"/>
              <a:gd name="connsiteY98" fmla="*/ 170373 h 996838"/>
              <a:gd name="connsiteX99" fmla="*/ 9110856 w 9517857"/>
              <a:gd name="connsiteY99" fmla="*/ 149479 h 996838"/>
              <a:gd name="connsiteX100" fmla="*/ 9268817 w 9517857"/>
              <a:gd name="connsiteY100" fmla="*/ 131564 h 996838"/>
              <a:gd name="connsiteX101" fmla="*/ 9316667 w 9517857"/>
              <a:gd name="connsiteY101" fmla="*/ 123529 h 996838"/>
              <a:gd name="connsiteX102" fmla="*/ 9428209 w 9517857"/>
              <a:gd name="connsiteY102" fmla="*/ 108405 h 996838"/>
              <a:gd name="connsiteX103" fmla="*/ 9517856 w 9517857"/>
              <a:gd name="connsiteY103" fmla="*/ 0 h 996838"/>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48891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48891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48891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826683 w 9517857"/>
              <a:gd name="connsiteY62" fmla="*/ 163442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488916 w 9517857"/>
              <a:gd name="connsiteY103" fmla="*/ 0 h 918356"/>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769329 w 9517857"/>
              <a:gd name="connsiteY59" fmla="*/ 235460 h 920231"/>
              <a:gd name="connsiteX60" fmla="*/ 4775634 w 9517857"/>
              <a:gd name="connsiteY60" fmla="*/ 235938 h 920231"/>
              <a:gd name="connsiteX61" fmla="*/ 4807816 w 9517857"/>
              <a:gd name="connsiteY61" fmla="*/ 0 h 920231"/>
              <a:gd name="connsiteX62" fmla="*/ 4826683 w 9517857"/>
              <a:gd name="connsiteY62" fmla="*/ 165317 h 920231"/>
              <a:gd name="connsiteX63" fmla="*/ 4827826 w 9517857"/>
              <a:gd name="connsiteY63" fmla="*/ 248852 h 920231"/>
              <a:gd name="connsiteX64" fmla="*/ 4892569 w 9517857"/>
              <a:gd name="connsiteY64" fmla="*/ 251808 h 920231"/>
              <a:gd name="connsiteX65" fmla="*/ 4896611 w 9517857"/>
              <a:gd name="connsiteY65" fmla="*/ 242323 h 920231"/>
              <a:gd name="connsiteX66" fmla="*/ 4917286 w 9517857"/>
              <a:gd name="connsiteY66" fmla="*/ 245534 h 920231"/>
              <a:gd name="connsiteX67" fmla="*/ 4981173 w 9517857"/>
              <a:gd name="connsiteY67" fmla="*/ 248978 h 920231"/>
              <a:gd name="connsiteX68" fmla="*/ 5060397 w 9517857"/>
              <a:gd name="connsiteY68" fmla="*/ 265563 h 920231"/>
              <a:gd name="connsiteX69" fmla="*/ 5252996 w 9517857"/>
              <a:gd name="connsiteY69" fmla="*/ 272530 h 920231"/>
              <a:gd name="connsiteX70" fmla="*/ 5358056 w 9517857"/>
              <a:gd name="connsiteY70" fmla="*/ 249123 h 920231"/>
              <a:gd name="connsiteX71" fmla="*/ 5426496 w 9517857"/>
              <a:gd name="connsiteY71" fmla="*/ 237017 h 920231"/>
              <a:gd name="connsiteX72" fmla="*/ 5497161 w 9517857"/>
              <a:gd name="connsiteY72" fmla="*/ 230683 h 920231"/>
              <a:gd name="connsiteX73" fmla="*/ 5826043 w 9517857"/>
              <a:gd name="connsiteY73" fmla="*/ 149948 h 920231"/>
              <a:gd name="connsiteX74" fmla="*/ 6013415 w 9517857"/>
              <a:gd name="connsiteY74" fmla="*/ 139191 h 920231"/>
              <a:gd name="connsiteX75" fmla="*/ 6080994 w 9517857"/>
              <a:gd name="connsiteY75" fmla="*/ 144813 h 920231"/>
              <a:gd name="connsiteX76" fmla="*/ 6194152 w 9517857"/>
              <a:gd name="connsiteY76" fmla="*/ 153647 h 920231"/>
              <a:gd name="connsiteX77" fmla="*/ 6281379 w 9517857"/>
              <a:gd name="connsiteY77" fmla="*/ 183501 h 920231"/>
              <a:gd name="connsiteX78" fmla="*/ 6374947 w 9517857"/>
              <a:gd name="connsiteY78" fmla="*/ 181674 h 920231"/>
              <a:gd name="connsiteX79" fmla="*/ 6448518 w 9517857"/>
              <a:gd name="connsiteY79" fmla="*/ 166253 h 920231"/>
              <a:gd name="connsiteX80" fmla="*/ 6544700 w 9517857"/>
              <a:gd name="connsiteY80" fmla="*/ 169036 h 920231"/>
              <a:gd name="connsiteX81" fmla="*/ 6648353 w 9517857"/>
              <a:gd name="connsiteY81" fmla="*/ 174125 h 920231"/>
              <a:gd name="connsiteX82" fmla="*/ 6736227 w 9517857"/>
              <a:gd name="connsiteY82" fmla="*/ 175091 h 920231"/>
              <a:gd name="connsiteX83" fmla="*/ 6977218 w 9517857"/>
              <a:gd name="connsiteY83" fmla="*/ 186164 h 920231"/>
              <a:gd name="connsiteX84" fmla="*/ 7065221 w 9517857"/>
              <a:gd name="connsiteY84" fmla="*/ 229406 h 920231"/>
              <a:gd name="connsiteX85" fmla="*/ 7358195 w 9517857"/>
              <a:gd name="connsiteY85" fmla="*/ 253615 h 920231"/>
              <a:gd name="connsiteX86" fmla="*/ 7565449 w 9517857"/>
              <a:gd name="connsiteY86" fmla="*/ 260825 h 920231"/>
              <a:gd name="connsiteX87" fmla="*/ 7599285 w 9517857"/>
              <a:gd name="connsiteY87" fmla="*/ 267896 h 920231"/>
              <a:gd name="connsiteX88" fmla="*/ 7644411 w 9517857"/>
              <a:gd name="connsiteY88" fmla="*/ 260861 h 920231"/>
              <a:gd name="connsiteX89" fmla="*/ 7825110 w 9517857"/>
              <a:gd name="connsiteY89" fmla="*/ 230984 h 920231"/>
              <a:gd name="connsiteX90" fmla="*/ 7965805 w 9517857"/>
              <a:gd name="connsiteY90" fmla="*/ 202230 h 920231"/>
              <a:gd name="connsiteX91" fmla="*/ 8147401 w 9517857"/>
              <a:gd name="connsiteY91" fmla="*/ 207492 h 920231"/>
              <a:gd name="connsiteX92" fmla="*/ 8256033 w 9517857"/>
              <a:gd name="connsiteY92" fmla="*/ 195588 h 920231"/>
              <a:gd name="connsiteX93" fmla="*/ 8410677 w 9517857"/>
              <a:gd name="connsiteY93" fmla="*/ 174042 h 920231"/>
              <a:gd name="connsiteX94" fmla="*/ 8617841 w 9517857"/>
              <a:gd name="connsiteY94" fmla="*/ 157042 h 920231"/>
              <a:gd name="connsiteX95" fmla="*/ 8715976 w 9517857"/>
              <a:gd name="connsiteY95" fmla="*/ 180249 h 920231"/>
              <a:gd name="connsiteX96" fmla="*/ 8778827 w 9517857"/>
              <a:gd name="connsiteY96" fmla="*/ 174811 h 920231"/>
              <a:gd name="connsiteX97" fmla="*/ 8840778 w 9517857"/>
              <a:gd name="connsiteY97" fmla="*/ 145024 h 920231"/>
              <a:gd name="connsiteX98" fmla="*/ 9010380 w 9517857"/>
              <a:gd name="connsiteY98" fmla="*/ 93766 h 920231"/>
              <a:gd name="connsiteX99" fmla="*/ 9110856 w 9517857"/>
              <a:gd name="connsiteY99" fmla="*/ 72872 h 920231"/>
              <a:gd name="connsiteX100" fmla="*/ 9268817 w 9517857"/>
              <a:gd name="connsiteY100" fmla="*/ 54957 h 920231"/>
              <a:gd name="connsiteX101" fmla="*/ 9316667 w 9517857"/>
              <a:gd name="connsiteY101" fmla="*/ 46922 h 920231"/>
              <a:gd name="connsiteX102" fmla="*/ 9428209 w 9517857"/>
              <a:gd name="connsiteY102" fmla="*/ 31798 h 920231"/>
              <a:gd name="connsiteX103" fmla="*/ 9488916 w 9517857"/>
              <a:gd name="connsiteY103"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769329 w 9517857"/>
              <a:gd name="connsiteY59" fmla="*/ 235460 h 920231"/>
              <a:gd name="connsiteX60" fmla="*/ 4807816 w 9517857"/>
              <a:gd name="connsiteY60" fmla="*/ 0 h 920231"/>
              <a:gd name="connsiteX61" fmla="*/ 4826683 w 9517857"/>
              <a:gd name="connsiteY61" fmla="*/ 165317 h 920231"/>
              <a:gd name="connsiteX62" fmla="*/ 4827826 w 9517857"/>
              <a:gd name="connsiteY62" fmla="*/ 248852 h 920231"/>
              <a:gd name="connsiteX63" fmla="*/ 4892569 w 9517857"/>
              <a:gd name="connsiteY63" fmla="*/ 251808 h 920231"/>
              <a:gd name="connsiteX64" fmla="*/ 4896611 w 9517857"/>
              <a:gd name="connsiteY64" fmla="*/ 242323 h 920231"/>
              <a:gd name="connsiteX65" fmla="*/ 4917286 w 9517857"/>
              <a:gd name="connsiteY65" fmla="*/ 245534 h 920231"/>
              <a:gd name="connsiteX66" fmla="*/ 4981173 w 9517857"/>
              <a:gd name="connsiteY66" fmla="*/ 248978 h 920231"/>
              <a:gd name="connsiteX67" fmla="*/ 5060397 w 9517857"/>
              <a:gd name="connsiteY67" fmla="*/ 265563 h 920231"/>
              <a:gd name="connsiteX68" fmla="*/ 5252996 w 9517857"/>
              <a:gd name="connsiteY68" fmla="*/ 272530 h 920231"/>
              <a:gd name="connsiteX69" fmla="*/ 5358056 w 9517857"/>
              <a:gd name="connsiteY69" fmla="*/ 249123 h 920231"/>
              <a:gd name="connsiteX70" fmla="*/ 5426496 w 9517857"/>
              <a:gd name="connsiteY70" fmla="*/ 237017 h 920231"/>
              <a:gd name="connsiteX71" fmla="*/ 5497161 w 9517857"/>
              <a:gd name="connsiteY71" fmla="*/ 230683 h 920231"/>
              <a:gd name="connsiteX72" fmla="*/ 5826043 w 9517857"/>
              <a:gd name="connsiteY72" fmla="*/ 149948 h 920231"/>
              <a:gd name="connsiteX73" fmla="*/ 6013415 w 9517857"/>
              <a:gd name="connsiteY73" fmla="*/ 139191 h 920231"/>
              <a:gd name="connsiteX74" fmla="*/ 6080994 w 9517857"/>
              <a:gd name="connsiteY74" fmla="*/ 144813 h 920231"/>
              <a:gd name="connsiteX75" fmla="*/ 6194152 w 9517857"/>
              <a:gd name="connsiteY75" fmla="*/ 153647 h 920231"/>
              <a:gd name="connsiteX76" fmla="*/ 6281379 w 9517857"/>
              <a:gd name="connsiteY76" fmla="*/ 183501 h 920231"/>
              <a:gd name="connsiteX77" fmla="*/ 6374947 w 9517857"/>
              <a:gd name="connsiteY77" fmla="*/ 181674 h 920231"/>
              <a:gd name="connsiteX78" fmla="*/ 6448518 w 9517857"/>
              <a:gd name="connsiteY78" fmla="*/ 166253 h 920231"/>
              <a:gd name="connsiteX79" fmla="*/ 6544700 w 9517857"/>
              <a:gd name="connsiteY79" fmla="*/ 169036 h 920231"/>
              <a:gd name="connsiteX80" fmla="*/ 6648353 w 9517857"/>
              <a:gd name="connsiteY80" fmla="*/ 174125 h 920231"/>
              <a:gd name="connsiteX81" fmla="*/ 6736227 w 9517857"/>
              <a:gd name="connsiteY81" fmla="*/ 175091 h 920231"/>
              <a:gd name="connsiteX82" fmla="*/ 6977218 w 9517857"/>
              <a:gd name="connsiteY82" fmla="*/ 186164 h 920231"/>
              <a:gd name="connsiteX83" fmla="*/ 7065221 w 9517857"/>
              <a:gd name="connsiteY83" fmla="*/ 229406 h 920231"/>
              <a:gd name="connsiteX84" fmla="*/ 7358195 w 9517857"/>
              <a:gd name="connsiteY84" fmla="*/ 253615 h 920231"/>
              <a:gd name="connsiteX85" fmla="*/ 7565449 w 9517857"/>
              <a:gd name="connsiteY85" fmla="*/ 260825 h 920231"/>
              <a:gd name="connsiteX86" fmla="*/ 7599285 w 9517857"/>
              <a:gd name="connsiteY86" fmla="*/ 267896 h 920231"/>
              <a:gd name="connsiteX87" fmla="*/ 7644411 w 9517857"/>
              <a:gd name="connsiteY87" fmla="*/ 260861 h 920231"/>
              <a:gd name="connsiteX88" fmla="*/ 7825110 w 9517857"/>
              <a:gd name="connsiteY88" fmla="*/ 230984 h 920231"/>
              <a:gd name="connsiteX89" fmla="*/ 7965805 w 9517857"/>
              <a:gd name="connsiteY89" fmla="*/ 202230 h 920231"/>
              <a:gd name="connsiteX90" fmla="*/ 8147401 w 9517857"/>
              <a:gd name="connsiteY90" fmla="*/ 207492 h 920231"/>
              <a:gd name="connsiteX91" fmla="*/ 8256033 w 9517857"/>
              <a:gd name="connsiteY91" fmla="*/ 195588 h 920231"/>
              <a:gd name="connsiteX92" fmla="*/ 8410677 w 9517857"/>
              <a:gd name="connsiteY92" fmla="*/ 174042 h 920231"/>
              <a:gd name="connsiteX93" fmla="*/ 8617841 w 9517857"/>
              <a:gd name="connsiteY93" fmla="*/ 157042 h 920231"/>
              <a:gd name="connsiteX94" fmla="*/ 8715976 w 9517857"/>
              <a:gd name="connsiteY94" fmla="*/ 180249 h 920231"/>
              <a:gd name="connsiteX95" fmla="*/ 8778827 w 9517857"/>
              <a:gd name="connsiteY95" fmla="*/ 174811 h 920231"/>
              <a:gd name="connsiteX96" fmla="*/ 8840778 w 9517857"/>
              <a:gd name="connsiteY96" fmla="*/ 145024 h 920231"/>
              <a:gd name="connsiteX97" fmla="*/ 9010380 w 9517857"/>
              <a:gd name="connsiteY97" fmla="*/ 93766 h 920231"/>
              <a:gd name="connsiteX98" fmla="*/ 9110856 w 9517857"/>
              <a:gd name="connsiteY98" fmla="*/ 72872 h 920231"/>
              <a:gd name="connsiteX99" fmla="*/ 9268817 w 9517857"/>
              <a:gd name="connsiteY99" fmla="*/ 54957 h 920231"/>
              <a:gd name="connsiteX100" fmla="*/ 9316667 w 9517857"/>
              <a:gd name="connsiteY100" fmla="*/ 46922 h 920231"/>
              <a:gd name="connsiteX101" fmla="*/ 9428209 w 9517857"/>
              <a:gd name="connsiteY101" fmla="*/ 31798 h 920231"/>
              <a:gd name="connsiteX102" fmla="*/ 9488916 w 9517857"/>
              <a:gd name="connsiteY102"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807816 w 9517857"/>
              <a:gd name="connsiteY59" fmla="*/ 0 h 920231"/>
              <a:gd name="connsiteX60" fmla="*/ 4826683 w 9517857"/>
              <a:gd name="connsiteY60" fmla="*/ 165317 h 920231"/>
              <a:gd name="connsiteX61" fmla="*/ 4827826 w 9517857"/>
              <a:gd name="connsiteY61" fmla="*/ 248852 h 920231"/>
              <a:gd name="connsiteX62" fmla="*/ 4892569 w 9517857"/>
              <a:gd name="connsiteY62" fmla="*/ 251808 h 920231"/>
              <a:gd name="connsiteX63" fmla="*/ 4896611 w 9517857"/>
              <a:gd name="connsiteY63" fmla="*/ 242323 h 920231"/>
              <a:gd name="connsiteX64" fmla="*/ 4917286 w 9517857"/>
              <a:gd name="connsiteY64" fmla="*/ 245534 h 920231"/>
              <a:gd name="connsiteX65" fmla="*/ 4981173 w 9517857"/>
              <a:gd name="connsiteY65" fmla="*/ 248978 h 920231"/>
              <a:gd name="connsiteX66" fmla="*/ 5060397 w 9517857"/>
              <a:gd name="connsiteY66" fmla="*/ 265563 h 920231"/>
              <a:gd name="connsiteX67" fmla="*/ 5252996 w 9517857"/>
              <a:gd name="connsiteY67" fmla="*/ 272530 h 920231"/>
              <a:gd name="connsiteX68" fmla="*/ 5358056 w 9517857"/>
              <a:gd name="connsiteY68" fmla="*/ 249123 h 920231"/>
              <a:gd name="connsiteX69" fmla="*/ 5426496 w 9517857"/>
              <a:gd name="connsiteY69" fmla="*/ 237017 h 920231"/>
              <a:gd name="connsiteX70" fmla="*/ 5497161 w 9517857"/>
              <a:gd name="connsiteY70" fmla="*/ 230683 h 920231"/>
              <a:gd name="connsiteX71" fmla="*/ 5826043 w 9517857"/>
              <a:gd name="connsiteY71" fmla="*/ 149948 h 920231"/>
              <a:gd name="connsiteX72" fmla="*/ 6013415 w 9517857"/>
              <a:gd name="connsiteY72" fmla="*/ 139191 h 920231"/>
              <a:gd name="connsiteX73" fmla="*/ 6080994 w 9517857"/>
              <a:gd name="connsiteY73" fmla="*/ 144813 h 920231"/>
              <a:gd name="connsiteX74" fmla="*/ 6194152 w 9517857"/>
              <a:gd name="connsiteY74" fmla="*/ 153647 h 920231"/>
              <a:gd name="connsiteX75" fmla="*/ 6281379 w 9517857"/>
              <a:gd name="connsiteY75" fmla="*/ 183501 h 920231"/>
              <a:gd name="connsiteX76" fmla="*/ 6374947 w 9517857"/>
              <a:gd name="connsiteY76" fmla="*/ 181674 h 920231"/>
              <a:gd name="connsiteX77" fmla="*/ 6448518 w 9517857"/>
              <a:gd name="connsiteY77" fmla="*/ 166253 h 920231"/>
              <a:gd name="connsiteX78" fmla="*/ 6544700 w 9517857"/>
              <a:gd name="connsiteY78" fmla="*/ 169036 h 920231"/>
              <a:gd name="connsiteX79" fmla="*/ 6648353 w 9517857"/>
              <a:gd name="connsiteY79" fmla="*/ 174125 h 920231"/>
              <a:gd name="connsiteX80" fmla="*/ 6736227 w 9517857"/>
              <a:gd name="connsiteY80" fmla="*/ 175091 h 920231"/>
              <a:gd name="connsiteX81" fmla="*/ 6977218 w 9517857"/>
              <a:gd name="connsiteY81" fmla="*/ 186164 h 920231"/>
              <a:gd name="connsiteX82" fmla="*/ 7065221 w 9517857"/>
              <a:gd name="connsiteY82" fmla="*/ 229406 h 920231"/>
              <a:gd name="connsiteX83" fmla="*/ 7358195 w 9517857"/>
              <a:gd name="connsiteY83" fmla="*/ 253615 h 920231"/>
              <a:gd name="connsiteX84" fmla="*/ 7565449 w 9517857"/>
              <a:gd name="connsiteY84" fmla="*/ 260825 h 920231"/>
              <a:gd name="connsiteX85" fmla="*/ 7599285 w 9517857"/>
              <a:gd name="connsiteY85" fmla="*/ 267896 h 920231"/>
              <a:gd name="connsiteX86" fmla="*/ 7644411 w 9517857"/>
              <a:gd name="connsiteY86" fmla="*/ 260861 h 920231"/>
              <a:gd name="connsiteX87" fmla="*/ 7825110 w 9517857"/>
              <a:gd name="connsiteY87" fmla="*/ 230984 h 920231"/>
              <a:gd name="connsiteX88" fmla="*/ 7965805 w 9517857"/>
              <a:gd name="connsiteY88" fmla="*/ 202230 h 920231"/>
              <a:gd name="connsiteX89" fmla="*/ 8147401 w 9517857"/>
              <a:gd name="connsiteY89" fmla="*/ 207492 h 920231"/>
              <a:gd name="connsiteX90" fmla="*/ 8256033 w 9517857"/>
              <a:gd name="connsiteY90" fmla="*/ 195588 h 920231"/>
              <a:gd name="connsiteX91" fmla="*/ 8410677 w 9517857"/>
              <a:gd name="connsiteY91" fmla="*/ 174042 h 920231"/>
              <a:gd name="connsiteX92" fmla="*/ 8617841 w 9517857"/>
              <a:gd name="connsiteY92" fmla="*/ 157042 h 920231"/>
              <a:gd name="connsiteX93" fmla="*/ 8715976 w 9517857"/>
              <a:gd name="connsiteY93" fmla="*/ 180249 h 920231"/>
              <a:gd name="connsiteX94" fmla="*/ 8778827 w 9517857"/>
              <a:gd name="connsiteY94" fmla="*/ 174811 h 920231"/>
              <a:gd name="connsiteX95" fmla="*/ 8840778 w 9517857"/>
              <a:gd name="connsiteY95" fmla="*/ 145024 h 920231"/>
              <a:gd name="connsiteX96" fmla="*/ 9010380 w 9517857"/>
              <a:gd name="connsiteY96" fmla="*/ 93766 h 920231"/>
              <a:gd name="connsiteX97" fmla="*/ 9110856 w 9517857"/>
              <a:gd name="connsiteY97" fmla="*/ 72872 h 920231"/>
              <a:gd name="connsiteX98" fmla="*/ 9268817 w 9517857"/>
              <a:gd name="connsiteY98" fmla="*/ 54957 h 920231"/>
              <a:gd name="connsiteX99" fmla="*/ 9316667 w 9517857"/>
              <a:gd name="connsiteY99" fmla="*/ 46922 h 920231"/>
              <a:gd name="connsiteX100" fmla="*/ 9428209 w 9517857"/>
              <a:gd name="connsiteY100" fmla="*/ 31798 h 920231"/>
              <a:gd name="connsiteX101" fmla="*/ 9488916 w 9517857"/>
              <a:gd name="connsiteY101"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807816 w 9517857"/>
              <a:gd name="connsiteY58" fmla="*/ 0 h 920231"/>
              <a:gd name="connsiteX59" fmla="*/ 4826683 w 9517857"/>
              <a:gd name="connsiteY59" fmla="*/ 165317 h 920231"/>
              <a:gd name="connsiteX60" fmla="*/ 4827826 w 9517857"/>
              <a:gd name="connsiteY60" fmla="*/ 248852 h 920231"/>
              <a:gd name="connsiteX61" fmla="*/ 4892569 w 9517857"/>
              <a:gd name="connsiteY61" fmla="*/ 251808 h 920231"/>
              <a:gd name="connsiteX62" fmla="*/ 4896611 w 9517857"/>
              <a:gd name="connsiteY62" fmla="*/ 242323 h 920231"/>
              <a:gd name="connsiteX63" fmla="*/ 4917286 w 9517857"/>
              <a:gd name="connsiteY63" fmla="*/ 245534 h 920231"/>
              <a:gd name="connsiteX64" fmla="*/ 4981173 w 9517857"/>
              <a:gd name="connsiteY64" fmla="*/ 248978 h 920231"/>
              <a:gd name="connsiteX65" fmla="*/ 5060397 w 9517857"/>
              <a:gd name="connsiteY65" fmla="*/ 265563 h 920231"/>
              <a:gd name="connsiteX66" fmla="*/ 5252996 w 9517857"/>
              <a:gd name="connsiteY66" fmla="*/ 272530 h 920231"/>
              <a:gd name="connsiteX67" fmla="*/ 5358056 w 9517857"/>
              <a:gd name="connsiteY67" fmla="*/ 249123 h 920231"/>
              <a:gd name="connsiteX68" fmla="*/ 5426496 w 9517857"/>
              <a:gd name="connsiteY68" fmla="*/ 237017 h 920231"/>
              <a:gd name="connsiteX69" fmla="*/ 5497161 w 9517857"/>
              <a:gd name="connsiteY69" fmla="*/ 230683 h 920231"/>
              <a:gd name="connsiteX70" fmla="*/ 5826043 w 9517857"/>
              <a:gd name="connsiteY70" fmla="*/ 149948 h 920231"/>
              <a:gd name="connsiteX71" fmla="*/ 6013415 w 9517857"/>
              <a:gd name="connsiteY71" fmla="*/ 139191 h 920231"/>
              <a:gd name="connsiteX72" fmla="*/ 6080994 w 9517857"/>
              <a:gd name="connsiteY72" fmla="*/ 144813 h 920231"/>
              <a:gd name="connsiteX73" fmla="*/ 6194152 w 9517857"/>
              <a:gd name="connsiteY73" fmla="*/ 153647 h 920231"/>
              <a:gd name="connsiteX74" fmla="*/ 6281379 w 9517857"/>
              <a:gd name="connsiteY74" fmla="*/ 183501 h 920231"/>
              <a:gd name="connsiteX75" fmla="*/ 6374947 w 9517857"/>
              <a:gd name="connsiteY75" fmla="*/ 181674 h 920231"/>
              <a:gd name="connsiteX76" fmla="*/ 6448518 w 9517857"/>
              <a:gd name="connsiteY76" fmla="*/ 166253 h 920231"/>
              <a:gd name="connsiteX77" fmla="*/ 6544700 w 9517857"/>
              <a:gd name="connsiteY77" fmla="*/ 169036 h 920231"/>
              <a:gd name="connsiteX78" fmla="*/ 6648353 w 9517857"/>
              <a:gd name="connsiteY78" fmla="*/ 174125 h 920231"/>
              <a:gd name="connsiteX79" fmla="*/ 6736227 w 9517857"/>
              <a:gd name="connsiteY79" fmla="*/ 175091 h 920231"/>
              <a:gd name="connsiteX80" fmla="*/ 6977218 w 9517857"/>
              <a:gd name="connsiteY80" fmla="*/ 186164 h 920231"/>
              <a:gd name="connsiteX81" fmla="*/ 7065221 w 9517857"/>
              <a:gd name="connsiteY81" fmla="*/ 229406 h 920231"/>
              <a:gd name="connsiteX82" fmla="*/ 7358195 w 9517857"/>
              <a:gd name="connsiteY82" fmla="*/ 253615 h 920231"/>
              <a:gd name="connsiteX83" fmla="*/ 7565449 w 9517857"/>
              <a:gd name="connsiteY83" fmla="*/ 260825 h 920231"/>
              <a:gd name="connsiteX84" fmla="*/ 7599285 w 9517857"/>
              <a:gd name="connsiteY84" fmla="*/ 267896 h 920231"/>
              <a:gd name="connsiteX85" fmla="*/ 7644411 w 9517857"/>
              <a:gd name="connsiteY85" fmla="*/ 260861 h 920231"/>
              <a:gd name="connsiteX86" fmla="*/ 7825110 w 9517857"/>
              <a:gd name="connsiteY86" fmla="*/ 230984 h 920231"/>
              <a:gd name="connsiteX87" fmla="*/ 7965805 w 9517857"/>
              <a:gd name="connsiteY87" fmla="*/ 202230 h 920231"/>
              <a:gd name="connsiteX88" fmla="*/ 8147401 w 9517857"/>
              <a:gd name="connsiteY88" fmla="*/ 207492 h 920231"/>
              <a:gd name="connsiteX89" fmla="*/ 8256033 w 9517857"/>
              <a:gd name="connsiteY89" fmla="*/ 195588 h 920231"/>
              <a:gd name="connsiteX90" fmla="*/ 8410677 w 9517857"/>
              <a:gd name="connsiteY90" fmla="*/ 174042 h 920231"/>
              <a:gd name="connsiteX91" fmla="*/ 8617841 w 9517857"/>
              <a:gd name="connsiteY91" fmla="*/ 157042 h 920231"/>
              <a:gd name="connsiteX92" fmla="*/ 8715976 w 9517857"/>
              <a:gd name="connsiteY92" fmla="*/ 180249 h 920231"/>
              <a:gd name="connsiteX93" fmla="*/ 8778827 w 9517857"/>
              <a:gd name="connsiteY93" fmla="*/ 174811 h 920231"/>
              <a:gd name="connsiteX94" fmla="*/ 8840778 w 9517857"/>
              <a:gd name="connsiteY94" fmla="*/ 145024 h 920231"/>
              <a:gd name="connsiteX95" fmla="*/ 9010380 w 9517857"/>
              <a:gd name="connsiteY95" fmla="*/ 93766 h 920231"/>
              <a:gd name="connsiteX96" fmla="*/ 9110856 w 9517857"/>
              <a:gd name="connsiteY96" fmla="*/ 72872 h 920231"/>
              <a:gd name="connsiteX97" fmla="*/ 9268817 w 9517857"/>
              <a:gd name="connsiteY97" fmla="*/ 54957 h 920231"/>
              <a:gd name="connsiteX98" fmla="*/ 9316667 w 9517857"/>
              <a:gd name="connsiteY98" fmla="*/ 46922 h 920231"/>
              <a:gd name="connsiteX99" fmla="*/ 9428209 w 9517857"/>
              <a:gd name="connsiteY99" fmla="*/ 31798 h 920231"/>
              <a:gd name="connsiteX100" fmla="*/ 9488916 w 9517857"/>
              <a:gd name="connsiteY100"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807816 w 9517857"/>
              <a:gd name="connsiteY57" fmla="*/ 0 h 920231"/>
              <a:gd name="connsiteX58" fmla="*/ 4826683 w 9517857"/>
              <a:gd name="connsiteY58" fmla="*/ 165317 h 920231"/>
              <a:gd name="connsiteX59" fmla="*/ 4827826 w 9517857"/>
              <a:gd name="connsiteY59" fmla="*/ 248852 h 920231"/>
              <a:gd name="connsiteX60" fmla="*/ 4892569 w 9517857"/>
              <a:gd name="connsiteY60" fmla="*/ 251808 h 920231"/>
              <a:gd name="connsiteX61" fmla="*/ 4896611 w 9517857"/>
              <a:gd name="connsiteY61" fmla="*/ 242323 h 920231"/>
              <a:gd name="connsiteX62" fmla="*/ 4917286 w 9517857"/>
              <a:gd name="connsiteY62" fmla="*/ 245534 h 920231"/>
              <a:gd name="connsiteX63" fmla="*/ 4981173 w 9517857"/>
              <a:gd name="connsiteY63" fmla="*/ 248978 h 920231"/>
              <a:gd name="connsiteX64" fmla="*/ 5060397 w 9517857"/>
              <a:gd name="connsiteY64" fmla="*/ 265563 h 920231"/>
              <a:gd name="connsiteX65" fmla="*/ 5252996 w 9517857"/>
              <a:gd name="connsiteY65" fmla="*/ 272530 h 920231"/>
              <a:gd name="connsiteX66" fmla="*/ 5358056 w 9517857"/>
              <a:gd name="connsiteY66" fmla="*/ 249123 h 920231"/>
              <a:gd name="connsiteX67" fmla="*/ 5426496 w 9517857"/>
              <a:gd name="connsiteY67" fmla="*/ 237017 h 920231"/>
              <a:gd name="connsiteX68" fmla="*/ 5497161 w 9517857"/>
              <a:gd name="connsiteY68" fmla="*/ 230683 h 920231"/>
              <a:gd name="connsiteX69" fmla="*/ 5826043 w 9517857"/>
              <a:gd name="connsiteY69" fmla="*/ 149948 h 920231"/>
              <a:gd name="connsiteX70" fmla="*/ 6013415 w 9517857"/>
              <a:gd name="connsiteY70" fmla="*/ 139191 h 920231"/>
              <a:gd name="connsiteX71" fmla="*/ 6080994 w 9517857"/>
              <a:gd name="connsiteY71" fmla="*/ 144813 h 920231"/>
              <a:gd name="connsiteX72" fmla="*/ 6194152 w 9517857"/>
              <a:gd name="connsiteY72" fmla="*/ 153647 h 920231"/>
              <a:gd name="connsiteX73" fmla="*/ 6281379 w 9517857"/>
              <a:gd name="connsiteY73" fmla="*/ 183501 h 920231"/>
              <a:gd name="connsiteX74" fmla="*/ 6374947 w 9517857"/>
              <a:gd name="connsiteY74" fmla="*/ 181674 h 920231"/>
              <a:gd name="connsiteX75" fmla="*/ 6448518 w 9517857"/>
              <a:gd name="connsiteY75" fmla="*/ 166253 h 920231"/>
              <a:gd name="connsiteX76" fmla="*/ 6544700 w 9517857"/>
              <a:gd name="connsiteY76" fmla="*/ 169036 h 920231"/>
              <a:gd name="connsiteX77" fmla="*/ 6648353 w 9517857"/>
              <a:gd name="connsiteY77" fmla="*/ 174125 h 920231"/>
              <a:gd name="connsiteX78" fmla="*/ 6736227 w 9517857"/>
              <a:gd name="connsiteY78" fmla="*/ 175091 h 920231"/>
              <a:gd name="connsiteX79" fmla="*/ 6977218 w 9517857"/>
              <a:gd name="connsiteY79" fmla="*/ 186164 h 920231"/>
              <a:gd name="connsiteX80" fmla="*/ 7065221 w 9517857"/>
              <a:gd name="connsiteY80" fmla="*/ 229406 h 920231"/>
              <a:gd name="connsiteX81" fmla="*/ 7358195 w 9517857"/>
              <a:gd name="connsiteY81" fmla="*/ 253615 h 920231"/>
              <a:gd name="connsiteX82" fmla="*/ 7565449 w 9517857"/>
              <a:gd name="connsiteY82" fmla="*/ 260825 h 920231"/>
              <a:gd name="connsiteX83" fmla="*/ 7599285 w 9517857"/>
              <a:gd name="connsiteY83" fmla="*/ 267896 h 920231"/>
              <a:gd name="connsiteX84" fmla="*/ 7644411 w 9517857"/>
              <a:gd name="connsiteY84" fmla="*/ 260861 h 920231"/>
              <a:gd name="connsiteX85" fmla="*/ 7825110 w 9517857"/>
              <a:gd name="connsiteY85" fmla="*/ 230984 h 920231"/>
              <a:gd name="connsiteX86" fmla="*/ 7965805 w 9517857"/>
              <a:gd name="connsiteY86" fmla="*/ 202230 h 920231"/>
              <a:gd name="connsiteX87" fmla="*/ 8147401 w 9517857"/>
              <a:gd name="connsiteY87" fmla="*/ 207492 h 920231"/>
              <a:gd name="connsiteX88" fmla="*/ 8256033 w 9517857"/>
              <a:gd name="connsiteY88" fmla="*/ 195588 h 920231"/>
              <a:gd name="connsiteX89" fmla="*/ 8410677 w 9517857"/>
              <a:gd name="connsiteY89" fmla="*/ 174042 h 920231"/>
              <a:gd name="connsiteX90" fmla="*/ 8617841 w 9517857"/>
              <a:gd name="connsiteY90" fmla="*/ 157042 h 920231"/>
              <a:gd name="connsiteX91" fmla="*/ 8715976 w 9517857"/>
              <a:gd name="connsiteY91" fmla="*/ 180249 h 920231"/>
              <a:gd name="connsiteX92" fmla="*/ 8778827 w 9517857"/>
              <a:gd name="connsiteY92" fmla="*/ 174811 h 920231"/>
              <a:gd name="connsiteX93" fmla="*/ 8840778 w 9517857"/>
              <a:gd name="connsiteY93" fmla="*/ 145024 h 920231"/>
              <a:gd name="connsiteX94" fmla="*/ 9010380 w 9517857"/>
              <a:gd name="connsiteY94" fmla="*/ 93766 h 920231"/>
              <a:gd name="connsiteX95" fmla="*/ 9110856 w 9517857"/>
              <a:gd name="connsiteY95" fmla="*/ 72872 h 920231"/>
              <a:gd name="connsiteX96" fmla="*/ 9268817 w 9517857"/>
              <a:gd name="connsiteY96" fmla="*/ 54957 h 920231"/>
              <a:gd name="connsiteX97" fmla="*/ 9316667 w 9517857"/>
              <a:gd name="connsiteY97" fmla="*/ 46922 h 920231"/>
              <a:gd name="connsiteX98" fmla="*/ 9428209 w 9517857"/>
              <a:gd name="connsiteY98" fmla="*/ 31798 h 920231"/>
              <a:gd name="connsiteX99" fmla="*/ 9488916 w 9517857"/>
              <a:gd name="connsiteY99"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807816 w 9517857"/>
              <a:gd name="connsiteY56" fmla="*/ 0 h 920231"/>
              <a:gd name="connsiteX57" fmla="*/ 4826683 w 9517857"/>
              <a:gd name="connsiteY57" fmla="*/ 165317 h 920231"/>
              <a:gd name="connsiteX58" fmla="*/ 4827826 w 9517857"/>
              <a:gd name="connsiteY58" fmla="*/ 248852 h 920231"/>
              <a:gd name="connsiteX59" fmla="*/ 4892569 w 9517857"/>
              <a:gd name="connsiteY59" fmla="*/ 251808 h 920231"/>
              <a:gd name="connsiteX60" fmla="*/ 4896611 w 9517857"/>
              <a:gd name="connsiteY60" fmla="*/ 242323 h 920231"/>
              <a:gd name="connsiteX61" fmla="*/ 4917286 w 9517857"/>
              <a:gd name="connsiteY61" fmla="*/ 245534 h 920231"/>
              <a:gd name="connsiteX62" fmla="*/ 4981173 w 9517857"/>
              <a:gd name="connsiteY62" fmla="*/ 248978 h 920231"/>
              <a:gd name="connsiteX63" fmla="*/ 5060397 w 9517857"/>
              <a:gd name="connsiteY63" fmla="*/ 265563 h 920231"/>
              <a:gd name="connsiteX64" fmla="*/ 5252996 w 9517857"/>
              <a:gd name="connsiteY64" fmla="*/ 272530 h 920231"/>
              <a:gd name="connsiteX65" fmla="*/ 5358056 w 9517857"/>
              <a:gd name="connsiteY65" fmla="*/ 249123 h 920231"/>
              <a:gd name="connsiteX66" fmla="*/ 5426496 w 9517857"/>
              <a:gd name="connsiteY66" fmla="*/ 237017 h 920231"/>
              <a:gd name="connsiteX67" fmla="*/ 5497161 w 9517857"/>
              <a:gd name="connsiteY67" fmla="*/ 230683 h 920231"/>
              <a:gd name="connsiteX68" fmla="*/ 5826043 w 9517857"/>
              <a:gd name="connsiteY68" fmla="*/ 149948 h 920231"/>
              <a:gd name="connsiteX69" fmla="*/ 6013415 w 9517857"/>
              <a:gd name="connsiteY69" fmla="*/ 139191 h 920231"/>
              <a:gd name="connsiteX70" fmla="*/ 6080994 w 9517857"/>
              <a:gd name="connsiteY70" fmla="*/ 144813 h 920231"/>
              <a:gd name="connsiteX71" fmla="*/ 6194152 w 9517857"/>
              <a:gd name="connsiteY71" fmla="*/ 153647 h 920231"/>
              <a:gd name="connsiteX72" fmla="*/ 6281379 w 9517857"/>
              <a:gd name="connsiteY72" fmla="*/ 183501 h 920231"/>
              <a:gd name="connsiteX73" fmla="*/ 6374947 w 9517857"/>
              <a:gd name="connsiteY73" fmla="*/ 181674 h 920231"/>
              <a:gd name="connsiteX74" fmla="*/ 6448518 w 9517857"/>
              <a:gd name="connsiteY74" fmla="*/ 166253 h 920231"/>
              <a:gd name="connsiteX75" fmla="*/ 6544700 w 9517857"/>
              <a:gd name="connsiteY75" fmla="*/ 169036 h 920231"/>
              <a:gd name="connsiteX76" fmla="*/ 6648353 w 9517857"/>
              <a:gd name="connsiteY76" fmla="*/ 174125 h 920231"/>
              <a:gd name="connsiteX77" fmla="*/ 6736227 w 9517857"/>
              <a:gd name="connsiteY77" fmla="*/ 175091 h 920231"/>
              <a:gd name="connsiteX78" fmla="*/ 6977218 w 9517857"/>
              <a:gd name="connsiteY78" fmla="*/ 186164 h 920231"/>
              <a:gd name="connsiteX79" fmla="*/ 7065221 w 9517857"/>
              <a:gd name="connsiteY79" fmla="*/ 229406 h 920231"/>
              <a:gd name="connsiteX80" fmla="*/ 7358195 w 9517857"/>
              <a:gd name="connsiteY80" fmla="*/ 253615 h 920231"/>
              <a:gd name="connsiteX81" fmla="*/ 7565449 w 9517857"/>
              <a:gd name="connsiteY81" fmla="*/ 260825 h 920231"/>
              <a:gd name="connsiteX82" fmla="*/ 7599285 w 9517857"/>
              <a:gd name="connsiteY82" fmla="*/ 267896 h 920231"/>
              <a:gd name="connsiteX83" fmla="*/ 7644411 w 9517857"/>
              <a:gd name="connsiteY83" fmla="*/ 260861 h 920231"/>
              <a:gd name="connsiteX84" fmla="*/ 7825110 w 9517857"/>
              <a:gd name="connsiteY84" fmla="*/ 230984 h 920231"/>
              <a:gd name="connsiteX85" fmla="*/ 7965805 w 9517857"/>
              <a:gd name="connsiteY85" fmla="*/ 202230 h 920231"/>
              <a:gd name="connsiteX86" fmla="*/ 8147401 w 9517857"/>
              <a:gd name="connsiteY86" fmla="*/ 207492 h 920231"/>
              <a:gd name="connsiteX87" fmla="*/ 8256033 w 9517857"/>
              <a:gd name="connsiteY87" fmla="*/ 195588 h 920231"/>
              <a:gd name="connsiteX88" fmla="*/ 8410677 w 9517857"/>
              <a:gd name="connsiteY88" fmla="*/ 174042 h 920231"/>
              <a:gd name="connsiteX89" fmla="*/ 8617841 w 9517857"/>
              <a:gd name="connsiteY89" fmla="*/ 157042 h 920231"/>
              <a:gd name="connsiteX90" fmla="*/ 8715976 w 9517857"/>
              <a:gd name="connsiteY90" fmla="*/ 180249 h 920231"/>
              <a:gd name="connsiteX91" fmla="*/ 8778827 w 9517857"/>
              <a:gd name="connsiteY91" fmla="*/ 174811 h 920231"/>
              <a:gd name="connsiteX92" fmla="*/ 8840778 w 9517857"/>
              <a:gd name="connsiteY92" fmla="*/ 145024 h 920231"/>
              <a:gd name="connsiteX93" fmla="*/ 9010380 w 9517857"/>
              <a:gd name="connsiteY93" fmla="*/ 93766 h 920231"/>
              <a:gd name="connsiteX94" fmla="*/ 9110856 w 9517857"/>
              <a:gd name="connsiteY94" fmla="*/ 72872 h 920231"/>
              <a:gd name="connsiteX95" fmla="*/ 9268817 w 9517857"/>
              <a:gd name="connsiteY95" fmla="*/ 54957 h 920231"/>
              <a:gd name="connsiteX96" fmla="*/ 9316667 w 9517857"/>
              <a:gd name="connsiteY96" fmla="*/ 46922 h 920231"/>
              <a:gd name="connsiteX97" fmla="*/ 9428209 w 9517857"/>
              <a:gd name="connsiteY97" fmla="*/ 31798 h 920231"/>
              <a:gd name="connsiteX98" fmla="*/ 9488916 w 9517857"/>
              <a:gd name="connsiteY98"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807816 w 9517857"/>
              <a:gd name="connsiteY55" fmla="*/ 0 h 920231"/>
              <a:gd name="connsiteX56" fmla="*/ 4826683 w 9517857"/>
              <a:gd name="connsiteY56" fmla="*/ 165317 h 920231"/>
              <a:gd name="connsiteX57" fmla="*/ 4827826 w 9517857"/>
              <a:gd name="connsiteY57" fmla="*/ 248852 h 920231"/>
              <a:gd name="connsiteX58" fmla="*/ 4892569 w 9517857"/>
              <a:gd name="connsiteY58" fmla="*/ 251808 h 920231"/>
              <a:gd name="connsiteX59" fmla="*/ 4896611 w 9517857"/>
              <a:gd name="connsiteY59" fmla="*/ 242323 h 920231"/>
              <a:gd name="connsiteX60" fmla="*/ 4917286 w 9517857"/>
              <a:gd name="connsiteY60" fmla="*/ 245534 h 920231"/>
              <a:gd name="connsiteX61" fmla="*/ 4981173 w 9517857"/>
              <a:gd name="connsiteY61" fmla="*/ 248978 h 920231"/>
              <a:gd name="connsiteX62" fmla="*/ 5060397 w 9517857"/>
              <a:gd name="connsiteY62" fmla="*/ 265563 h 920231"/>
              <a:gd name="connsiteX63" fmla="*/ 5252996 w 9517857"/>
              <a:gd name="connsiteY63" fmla="*/ 272530 h 920231"/>
              <a:gd name="connsiteX64" fmla="*/ 5358056 w 9517857"/>
              <a:gd name="connsiteY64" fmla="*/ 249123 h 920231"/>
              <a:gd name="connsiteX65" fmla="*/ 5426496 w 9517857"/>
              <a:gd name="connsiteY65" fmla="*/ 237017 h 920231"/>
              <a:gd name="connsiteX66" fmla="*/ 5497161 w 9517857"/>
              <a:gd name="connsiteY66" fmla="*/ 230683 h 920231"/>
              <a:gd name="connsiteX67" fmla="*/ 5826043 w 9517857"/>
              <a:gd name="connsiteY67" fmla="*/ 149948 h 920231"/>
              <a:gd name="connsiteX68" fmla="*/ 6013415 w 9517857"/>
              <a:gd name="connsiteY68" fmla="*/ 139191 h 920231"/>
              <a:gd name="connsiteX69" fmla="*/ 6080994 w 9517857"/>
              <a:gd name="connsiteY69" fmla="*/ 144813 h 920231"/>
              <a:gd name="connsiteX70" fmla="*/ 6194152 w 9517857"/>
              <a:gd name="connsiteY70" fmla="*/ 153647 h 920231"/>
              <a:gd name="connsiteX71" fmla="*/ 6281379 w 9517857"/>
              <a:gd name="connsiteY71" fmla="*/ 183501 h 920231"/>
              <a:gd name="connsiteX72" fmla="*/ 6374947 w 9517857"/>
              <a:gd name="connsiteY72" fmla="*/ 181674 h 920231"/>
              <a:gd name="connsiteX73" fmla="*/ 6448518 w 9517857"/>
              <a:gd name="connsiteY73" fmla="*/ 166253 h 920231"/>
              <a:gd name="connsiteX74" fmla="*/ 6544700 w 9517857"/>
              <a:gd name="connsiteY74" fmla="*/ 169036 h 920231"/>
              <a:gd name="connsiteX75" fmla="*/ 6648353 w 9517857"/>
              <a:gd name="connsiteY75" fmla="*/ 174125 h 920231"/>
              <a:gd name="connsiteX76" fmla="*/ 6736227 w 9517857"/>
              <a:gd name="connsiteY76" fmla="*/ 175091 h 920231"/>
              <a:gd name="connsiteX77" fmla="*/ 6977218 w 9517857"/>
              <a:gd name="connsiteY77" fmla="*/ 186164 h 920231"/>
              <a:gd name="connsiteX78" fmla="*/ 7065221 w 9517857"/>
              <a:gd name="connsiteY78" fmla="*/ 229406 h 920231"/>
              <a:gd name="connsiteX79" fmla="*/ 7358195 w 9517857"/>
              <a:gd name="connsiteY79" fmla="*/ 253615 h 920231"/>
              <a:gd name="connsiteX80" fmla="*/ 7565449 w 9517857"/>
              <a:gd name="connsiteY80" fmla="*/ 260825 h 920231"/>
              <a:gd name="connsiteX81" fmla="*/ 7599285 w 9517857"/>
              <a:gd name="connsiteY81" fmla="*/ 267896 h 920231"/>
              <a:gd name="connsiteX82" fmla="*/ 7644411 w 9517857"/>
              <a:gd name="connsiteY82" fmla="*/ 260861 h 920231"/>
              <a:gd name="connsiteX83" fmla="*/ 7825110 w 9517857"/>
              <a:gd name="connsiteY83" fmla="*/ 230984 h 920231"/>
              <a:gd name="connsiteX84" fmla="*/ 7965805 w 9517857"/>
              <a:gd name="connsiteY84" fmla="*/ 202230 h 920231"/>
              <a:gd name="connsiteX85" fmla="*/ 8147401 w 9517857"/>
              <a:gd name="connsiteY85" fmla="*/ 207492 h 920231"/>
              <a:gd name="connsiteX86" fmla="*/ 8256033 w 9517857"/>
              <a:gd name="connsiteY86" fmla="*/ 195588 h 920231"/>
              <a:gd name="connsiteX87" fmla="*/ 8410677 w 9517857"/>
              <a:gd name="connsiteY87" fmla="*/ 174042 h 920231"/>
              <a:gd name="connsiteX88" fmla="*/ 8617841 w 9517857"/>
              <a:gd name="connsiteY88" fmla="*/ 157042 h 920231"/>
              <a:gd name="connsiteX89" fmla="*/ 8715976 w 9517857"/>
              <a:gd name="connsiteY89" fmla="*/ 180249 h 920231"/>
              <a:gd name="connsiteX90" fmla="*/ 8778827 w 9517857"/>
              <a:gd name="connsiteY90" fmla="*/ 174811 h 920231"/>
              <a:gd name="connsiteX91" fmla="*/ 8840778 w 9517857"/>
              <a:gd name="connsiteY91" fmla="*/ 145024 h 920231"/>
              <a:gd name="connsiteX92" fmla="*/ 9010380 w 9517857"/>
              <a:gd name="connsiteY92" fmla="*/ 93766 h 920231"/>
              <a:gd name="connsiteX93" fmla="*/ 9110856 w 9517857"/>
              <a:gd name="connsiteY93" fmla="*/ 72872 h 920231"/>
              <a:gd name="connsiteX94" fmla="*/ 9268817 w 9517857"/>
              <a:gd name="connsiteY94" fmla="*/ 54957 h 920231"/>
              <a:gd name="connsiteX95" fmla="*/ 9316667 w 9517857"/>
              <a:gd name="connsiteY95" fmla="*/ 46922 h 920231"/>
              <a:gd name="connsiteX96" fmla="*/ 9428209 w 9517857"/>
              <a:gd name="connsiteY96" fmla="*/ 31798 h 920231"/>
              <a:gd name="connsiteX97" fmla="*/ 9488916 w 9517857"/>
              <a:gd name="connsiteY97"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6423 w 9517857"/>
              <a:gd name="connsiteY4" fmla="*/ 249794 h 920231"/>
              <a:gd name="connsiteX5" fmla="*/ 4686133 w 9517857"/>
              <a:gd name="connsiteY5" fmla="*/ 248602 h 920231"/>
              <a:gd name="connsiteX6" fmla="*/ 4686423 w 9517857"/>
              <a:gd name="connsiteY6" fmla="*/ 249794 h 920231"/>
              <a:gd name="connsiteX7" fmla="*/ 9488916 w 9517857"/>
              <a:gd name="connsiteY7" fmla="*/ 1875 h 920231"/>
              <a:gd name="connsiteX8" fmla="*/ 9517857 w 9517857"/>
              <a:gd name="connsiteY8" fmla="*/ 1887 h 920231"/>
              <a:gd name="connsiteX9" fmla="*/ 9517857 w 9517857"/>
              <a:gd name="connsiteY9" fmla="*/ 920231 h 920231"/>
              <a:gd name="connsiteX10" fmla="*/ 14604 w 9517857"/>
              <a:gd name="connsiteY10" fmla="*/ 920231 h 920231"/>
              <a:gd name="connsiteX11" fmla="*/ 12841 w 9517857"/>
              <a:gd name="connsiteY11" fmla="*/ 919638 h 920231"/>
              <a:gd name="connsiteX12" fmla="*/ 93 w 9517857"/>
              <a:gd name="connsiteY12" fmla="*/ 914346 h 920231"/>
              <a:gd name="connsiteX13" fmla="*/ 58674 w 9517857"/>
              <a:gd name="connsiteY13" fmla="*/ 892197 h 920231"/>
              <a:gd name="connsiteX14" fmla="*/ 275005 w 9517857"/>
              <a:gd name="connsiteY14" fmla="*/ 809104 h 920231"/>
              <a:gd name="connsiteX15" fmla="*/ 587824 w 9517857"/>
              <a:gd name="connsiteY15" fmla="*/ 800070 h 920231"/>
              <a:gd name="connsiteX16" fmla="*/ 727985 w 9517857"/>
              <a:gd name="connsiteY16" fmla="*/ 721701 h 920231"/>
              <a:gd name="connsiteX17" fmla="*/ 778982 w 9517857"/>
              <a:gd name="connsiteY17" fmla="*/ 712017 h 920231"/>
              <a:gd name="connsiteX18" fmla="*/ 849944 w 9517857"/>
              <a:gd name="connsiteY18" fmla="*/ 719862 h 920231"/>
              <a:gd name="connsiteX19" fmla="*/ 901402 w 9517857"/>
              <a:gd name="connsiteY19" fmla="*/ 730920 h 920231"/>
              <a:gd name="connsiteX20" fmla="*/ 930946 w 9517857"/>
              <a:gd name="connsiteY20" fmla="*/ 735921 h 920231"/>
              <a:gd name="connsiteX21" fmla="*/ 986250 w 9517857"/>
              <a:gd name="connsiteY21" fmla="*/ 715405 h 920231"/>
              <a:gd name="connsiteX22" fmla="*/ 1013752 w 9517857"/>
              <a:gd name="connsiteY22" fmla="*/ 715236 h 920231"/>
              <a:gd name="connsiteX23" fmla="*/ 1023734 w 9517857"/>
              <a:gd name="connsiteY23" fmla="*/ 720446 h 920231"/>
              <a:gd name="connsiteX24" fmla="*/ 1063207 w 9517857"/>
              <a:gd name="connsiteY24" fmla="*/ 717526 h 920231"/>
              <a:gd name="connsiteX25" fmla="*/ 1081980 w 9517857"/>
              <a:gd name="connsiteY25" fmla="*/ 740330 h 920231"/>
              <a:gd name="connsiteX26" fmla="*/ 1218120 w 9517857"/>
              <a:gd name="connsiteY26" fmla="*/ 715155 h 920231"/>
              <a:gd name="connsiteX27" fmla="*/ 1397459 w 9517857"/>
              <a:gd name="connsiteY27" fmla="*/ 693065 h 920231"/>
              <a:gd name="connsiteX28" fmla="*/ 1580688 w 9517857"/>
              <a:gd name="connsiteY28" fmla="*/ 695572 h 920231"/>
              <a:gd name="connsiteX29" fmla="*/ 1772334 w 9517857"/>
              <a:gd name="connsiteY29" fmla="*/ 712515 h 920231"/>
              <a:gd name="connsiteX30" fmla="*/ 2002561 w 9517857"/>
              <a:gd name="connsiteY30" fmla="*/ 661792 h 920231"/>
              <a:gd name="connsiteX31" fmla="*/ 2135144 w 9517857"/>
              <a:gd name="connsiteY31" fmla="*/ 638376 h 920231"/>
              <a:gd name="connsiteX32" fmla="*/ 2440292 w 9517857"/>
              <a:gd name="connsiteY32" fmla="*/ 595737 h 920231"/>
              <a:gd name="connsiteX33" fmla="*/ 2547829 w 9517857"/>
              <a:gd name="connsiteY33" fmla="*/ 568025 h 920231"/>
              <a:gd name="connsiteX34" fmla="*/ 2658055 w 9517857"/>
              <a:gd name="connsiteY34" fmla="*/ 580602 h 920231"/>
              <a:gd name="connsiteX35" fmla="*/ 2693698 w 9517857"/>
              <a:gd name="connsiteY35" fmla="*/ 561904 h 920231"/>
              <a:gd name="connsiteX36" fmla="*/ 2699673 w 9517857"/>
              <a:gd name="connsiteY36" fmla="*/ 558275 h 920231"/>
              <a:gd name="connsiteX37" fmla="*/ 2727306 w 9517857"/>
              <a:gd name="connsiteY37" fmla="*/ 552573 h 920231"/>
              <a:gd name="connsiteX38" fmla="*/ 2730451 w 9517857"/>
              <a:gd name="connsiteY38" fmla="*/ 539933 h 920231"/>
              <a:gd name="connsiteX39" fmla="*/ 2768713 w 9517857"/>
              <a:gd name="connsiteY39" fmla="*/ 523450 h 920231"/>
              <a:gd name="connsiteX40" fmla="*/ 2820868 w 9517857"/>
              <a:gd name="connsiteY40" fmla="*/ 516035 h 920231"/>
              <a:gd name="connsiteX41" fmla="*/ 3073635 w 9517857"/>
              <a:gd name="connsiteY41" fmla="*/ 493169 h 920231"/>
              <a:gd name="connsiteX42" fmla="*/ 3222071 w 9517857"/>
              <a:gd name="connsiteY42" fmla="*/ 472434 h 920231"/>
              <a:gd name="connsiteX43" fmla="*/ 3274069 w 9517857"/>
              <a:gd name="connsiteY43" fmla="*/ 453480 h 920231"/>
              <a:gd name="connsiteX44" fmla="*/ 3349632 w 9517857"/>
              <a:gd name="connsiteY44" fmla="*/ 434458 h 920231"/>
              <a:gd name="connsiteX45" fmla="*/ 3479593 w 9517857"/>
              <a:gd name="connsiteY45" fmla="*/ 392312 h 920231"/>
              <a:gd name="connsiteX46" fmla="*/ 3651428 w 9517857"/>
              <a:gd name="connsiteY46" fmla="*/ 363682 h 920231"/>
              <a:gd name="connsiteX47" fmla="*/ 3750023 w 9517857"/>
              <a:gd name="connsiteY47" fmla="*/ 372553 h 920231"/>
              <a:gd name="connsiteX48" fmla="*/ 3844133 w 9517857"/>
              <a:gd name="connsiteY48" fmla="*/ 362523 h 920231"/>
              <a:gd name="connsiteX49" fmla="*/ 3933803 w 9517857"/>
              <a:gd name="connsiteY49" fmla="*/ 359190 h 920231"/>
              <a:gd name="connsiteX50" fmla="*/ 4266740 w 9517857"/>
              <a:gd name="connsiteY50" fmla="*/ 363329 h 920231"/>
              <a:gd name="connsiteX51" fmla="*/ 4430770 w 9517857"/>
              <a:gd name="connsiteY51" fmla="*/ 344518 h 920231"/>
              <a:gd name="connsiteX52" fmla="*/ 4512664 w 9517857"/>
              <a:gd name="connsiteY52" fmla="*/ 321823 h 920231"/>
              <a:gd name="connsiteX53" fmla="*/ 4616423 w 9517857"/>
              <a:gd name="connsiteY53" fmla="*/ 292789 h 920231"/>
              <a:gd name="connsiteX54" fmla="*/ 4807816 w 9517857"/>
              <a:gd name="connsiteY54" fmla="*/ 0 h 920231"/>
              <a:gd name="connsiteX55" fmla="*/ 4826683 w 9517857"/>
              <a:gd name="connsiteY55" fmla="*/ 165317 h 920231"/>
              <a:gd name="connsiteX56" fmla="*/ 4827826 w 9517857"/>
              <a:gd name="connsiteY56" fmla="*/ 248852 h 920231"/>
              <a:gd name="connsiteX57" fmla="*/ 4892569 w 9517857"/>
              <a:gd name="connsiteY57" fmla="*/ 251808 h 920231"/>
              <a:gd name="connsiteX58" fmla="*/ 4896611 w 9517857"/>
              <a:gd name="connsiteY58" fmla="*/ 242323 h 920231"/>
              <a:gd name="connsiteX59" fmla="*/ 4917286 w 9517857"/>
              <a:gd name="connsiteY59" fmla="*/ 245534 h 920231"/>
              <a:gd name="connsiteX60" fmla="*/ 4981173 w 9517857"/>
              <a:gd name="connsiteY60" fmla="*/ 248978 h 920231"/>
              <a:gd name="connsiteX61" fmla="*/ 5060397 w 9517857"/>
              <a:gd name="connsiteY61" fmla="*/ 265563 h 920231"/>
              <a:gd name="connsiteX62" fmla="*/ 5252996 w 9517857"/>
              <a:gd name="connsiteY62" fmla="*/ 272530 h 920231"/>
              <a:gd name="connsiteX63" fmla="*/ 5358056 w 9517857"/>
              <a:gd name="connsiteY63" fmla="*/ 249123 h 920231"/>
              <a:gd name="connsiteX64" fmla="*/ 5426496 w 9517857"/>
              <a:gd name="connsiteY64" fmla="*/ 237017 h 920231"/>
              <a:gd name="connsiteX65" fmla="*/ 5497161 w 9517857"/>
              <a:gd name="connsiteY65" fmla="*/ 230683 h 920231"/>
              <a:gd name="connsiteX66" fmla="*/ 5826043 w 9517857"/>
              <a:gd name="connsiteY66" fmla="*/ 149948 h 920231"/>
              <a:gd name="connsiteX67" fmla="*/ 6013415 w 9517857"/>
              <a:gd name="connsiteY67" fmla="*/ 139191 h 920231"/>
              <a:gd name="connsiteX68" fmla="*/ 6080994 w 9517857"/>
              <a:gd name="connsiteY68" fmla="*/ 144813 h 920231"/>
              <a:gd name="connsiteX69" fmla="*/ 6194152 w 9517857"/>
              <a:gd name="connsiteY69" fmla="*/ 153647 h 920231"/>
              <a:gd name="connsiteX70" fmla="*/ 6281379 w 9517857"/>
              <a:gd name="connsiteY70" fmla="*/ 183501 h 920231"/>
              <a:gd name="connsiteX71" fmla="*/ 6374947 w 9517857"/>
              <a:gd name="connsiteY71" fmla="*/ 181674 h 920231"/>
              <a:gd name="connsiteX72" fmla="*/ 6448518 w 9517857"/>
              <a:gd name="connsiteY72" fmla="*/ 166253 h 920231"/>
              <a:gd name="connsiteX73" fmla="*/ 6544700 w 9517857"/>
              <a:gd name="connsiteY73" fmla="*/ 169036 h 920231"/>
              <a:gd name="connsiteX74" fmla="*/ 6648353 w 9517857"/>
              <a:gd name="connsiteY74" fmla="*/ 174125 h 920231"/>
              <a:gd name="connsiteX75" fmla="*/ 6736227 w 9517857"/>
              <a:gd name="connsiteY75" fmla="*/ 175091 h 920231"/>
              <a:gd name="connsiteX76" fmla="*/ 6977218 w 9517857"/>
              <a:gd name="connsiteY76" fmla="*/ 186164 h 920231"/>
              <a:gd name="connsiteX77" fmla="*/ 7065221 w 9517857"/>
              <a:gd name="connsiteY77" fmla="*/ 229406 h 920231"/>
              <a:gd name="connsiteX78" fmla="*/ 7358195 w 9517857"/>
              <a:gd name="connsiteY78" fmla="*/ 253615 h 920231"/>
              <a:gd name="connsiteX79" fmla="*/ 7565449 w 9517857"/>
              <a:gd name="connsiteY79" fmla="*/ 260825 h 920231"/>
              <a:gd name="connsiteX80" fmla="*/ 7599285 w 9517857"/>
              <a:gd name="connsiteY80" fmla="*/ 267896 h 920231"/>
              <a:gd name="connsiteX81" fmla="*/ 7644411 w 9517857"/>
              <a:gd name="connsiteY81" fmla="*/ 260861 h 920231"/>
              <a:gd name="connsiteX82" fmla="*/ 7825110 w 9517857"/>
              <a:gd name="connsiteY82" fmla="*/ 230984 h 920231"/>
              <a:gd name="connsiteX83" fmla="*/ 7965805 w 9517857"/>
              <a:gd name="connsiteY83" fmla="*/ 202230 h 920231"/>
              <a:gd name="connsiteX84" fmla="*/ 8147401 w 9517857"/>
              <a:gd name="connsiteY84" fmla="*/ 207492 h 920231"/>
              <a:gd name="connsiteX85" fmla="*/ 8256033 w 9517857"/>
              <a:gd name="connsiteY85" fmla="*/ 195588 h 920231"/>
              <a:gd name="connsiteX86" fmla="*/ 8410677 w 9517857"/>
              <a:gd name="connsiteY86" fmla="*/ 174042 h 920231"/>
              <a:gd name="connsiteX87" fmla="*/ 8617841 w 9517857"/>
              <a:gd name="connsiteY87" fmla="*/ 157042 h 920231"/>
              <a:gd name="connsiteX88" fmla="*/ 8715976 w 9517857"/>
              <a:gd name="connsiteY88" fmla="*/ 180249 h 920231"/>
              <a:gd name="connsiteX89" fmla="*/ 8778827 w 9517857"/>
              <a:gd name="connsiteY89" fmla="*/ 174811 h 920231"/>
              <a:gd name="connsiteX90" fmla="*/ 8840778 w 9517857"/>
              <a:gd name="connsiteY90" fmla="*/ 145024 h 920231"/>
              <a:gd name="connsiteX91" fmla="*/ 9010380 w 9517857"/>
              <a:gd name="connsiteY91" fmla="*/ 93766 h 920231"/>
              <a:gd name="connsiteX92" fmla="*/ 9110856 w 9517857"/>
              <a:gd name="connsiteY92" fmla="*/ 72872 h 920231"/>
              <a:gd name="connsiteX93" fmla="*/ 9268817 w 9517857"/>
              <a:gd name="connsiteY93" fmla="*/ 54957 h 920231"/>
              <a:gd name="connsiteX94" fmla="*/ 9316667 w 9517857"/>
              <a:gd name="connsiteY94" fmla="*/ 46922 h 920231"/>
              <a:gd name="connsiteX95" fmla="*/ 9428209 w 9517857"/>
              <a:gd name="connsiteY95" fmla="*/ 31798 h 920231"/>
              <a:gd name="connsiteX96" fmla="*/ 9488916 w 9517857"/>
              <a:gd name="connsiteY96"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9488916 w 9517857"/>
              <a:gd name="connsiteY4" fmla="*/ 1875 h 920231"/>
              <a:gd name="connsiteX5" fmla="*/ 9517857 w 9517857"/>
              <a:gd name="connsiteY5" fmla="*/ 1887 h 920231"/>
              <a:gd name="connsiteX6" fmla="*/ 9517857 w 9517857"/>
              <a:gd name="connsiteY6" fmla="*/ 920231 h 920231"/>
              <a:gd name="connsiteX7" fmla="*/ 14604 w 9517857"/>
              <a:gd name="connsiteY7" fmla="*/ 920231 h 920231"/>
              <a:gd name="connsiteX8" fmla="*/ 12841 w 9517857"/>
              <a:gd name="connsiteY8" fmla="*/ 919638 h 920231"/>
              <a:gd name="connsiteX9" fmla="*/ 93 w 9517857"/>
              <a:gd name="connsiteY9" fmla="*/ 914346 h 920231"/>
              <a:gd name="connsiteX10" fmla="*/ 58674 w 9517857"/>
              <a:gd name="connsiteY10" fmla="*/ 892197 h 920231"/>
              <a:gd name="connsiteX11" fmla="*/ 275005 w 9517857"/>
              <a:gd name="connsiteY11" fmla="*/ 809104 h 920231"/>
              <a:gd name="connsiteX12" fmla="*/ 587824 w 9517857"/>
              <a:gd name="connsiteY12" fmla="*/ 800070 h 920231"/>
              <a:gd name="connsiteX13" fmla="*/ 727985 w 9517857"/>
              <a:gd name="connsiteY13" fmla="*/ 721701 h 920231"/>
              <a:gd name="connsiteX14" fmla="*/ 778982 w 9517857"/>
              <a:gd name="connsiteY14" fmla="*/ 712017 h 920231"/>
              <a:gd name="connsiteX15" fmla="*/ 849944 w 9517857"/>
              <a:gd name="connsiteY15" fmla="*/ 719862 h 920231"/>
              <a:gd name="connsiteX16" fmla="*/ 901402 w 9517857"/>
              <a:gd name="connsiteY16" fmla="*/ 730920 h 920231"/>
              <a:gd name="connsiteX17" fmla="*/ 930946 w 9517857"/>
              <a:gd name="connsiteY17" fmla="*/ 735921 h 920231"/>
              <a:gd name="connsiteX18" fmla="*/ 986250 w 9517857"/>
              <a:gd name="connsiteY18" fmla="*/ 715405 h 920231"/>
              <a:gd name="connsiteX19" fmla="*/ 1013752 w 9517857"/>
              <a:gd name="connsiteY19" fmla="*/ 715236 h 920231"/>
              <a:gd name="connsiteX20" fmla="*/ 1023734 w 9517857"/>
              <a:gd name="connsiteY20" fmla="*/ 720446 h 920231"/>
              <a:gd name="connsiteX21" fmla="*/ 1063207 w 9517857"/>
              <a:gd name="connsiteY21" fmla="*/ 717526 h 920231"/>
              <a:gd name="connsiteX22" fmla="*/ 1081980 w 9517857"/>
              <a:gd name="connsiteY22" fmla="*/ 740330 h 920231"/>
              <a:gd name="connsiteX23" fmla="*/ 1218120 w 9517857"/>
              <a:gd name="connsiteY23" fmla="*/ 715155 h 920231"/>
              <a:gd name="connsiteX24" fmla="*/ 1397459 w 9517857"/>
              <a:gd name="connsiteY24" fmla="*/ 693065 h 920231"/>
              <a:gd name="connsiteX25" fmla="*/ 1580688 w 9517857"/>
              <a:gd name="connsiteY25" fmla="*/ 695572 h 920231"/>
              <a:gd name="connsiteX26" fmla="*/ 1772334 w 9517857"/>
              <a:gd name="connsiteY26" fmla="*/ 712515 h 920231"/>
              <a:gd name="connsiteX27" fmla="*/ 2002561 w 9517857"/>
              <a:gd name="connsiteY27" fmla="*/ 661792 h 920231"/>
              <a:gd name="connsiteX28" fmla="*/ 2135144 w 9517857"/>
              <a:gd name="connsiteY28" fmla="*/ 638376 h 920231"/>
              <a:gd name="connsiteX29" fmla="*/ 2440292 w 9517857"/>
              <a:gd name="connsiteY29" fmla="*/ 595737 h 920231"/>
              <a:gd name="connsiteX30" fmla="*/ 2547829 w 9517857"/>
              <a:gd name="connsiteY30" fmla="*/ 568025 h 920231"/>
              <a:gd name="connsiteX31" fmla="*/ 2658055 w 9517857"/>
              <a:gd name="connsiteY31" fmla="*/ 580602 h 920231"/>
              <a:gd name="connsiteX32" fmla="*/ 2693698 w 9517857"/>
              <a:gd name="connsiteY32" fmla="*/ 561904 h 920231"/>
              <a:gd name="connsiteX33" fmla="*/ 2699673 w 9517857"/>
              <a:gd name="connsiteY33" fmla="*/ 558275 h 920231"/>
              <a:gd name="connsiteX34" fmla="*/ 2727306 w 9517857"/>
              <a:gd name="connsiteY34" fmla="*/ 552573 h 920231"/>
              <a:gd name="connsiteX35" fmla="*/ 2730451 w 9517857"/>
              <a:gd name="connsiteY35" fmla="*/ 539933 h 920231"/>
              <a:gd name="connsiteX36" fmla="*/ 2768713 w 9517857"/>
              <a:gd name="connsiteY36" fmla="*/ 523450 h 920231"/>
              <a:gd name="connsiteX37" fmla="*/ 2820868 w 9517857"/>
              <a:gd name="connsiteY37" fmla="*/ 516035 h 920231"/>
              <a:gd name="connsiteX38" fmla="*/ 3073635 w 9517857"/>
              <a:gd name="connsiteY38" fmla="*/ 493169 h 920231"/>
              <a:gd name="connsiteX39" fmla="*/ 3222071 w 9517857"/>
              <a:gd name="connsiteY39" fmla="*/ 472434 h 920231"/>
              <a:gd name="connsiteX40" fmla="*/ 3274069 w 9517857"/>
              <a:gd name="connsiteY40" fmla="*/ 453480 h 920231"/>
              <a:gd name="connsiteX41" fmla="*/ 3349632 w 9517857"/>
              <a:gd name="connsiteY41" fmla="*/ 434458 h 920231"/>
              <a:gd name="connsiteX42" fmla="*/ 3479593 w 9517857"/>
              <a:gd name="connsiteY42" fmla="*/ 392312 h 920231"/>
              <a:gd name="connsiteX43" fmla="*/ 3651428 w 9517857"/>
              <a:gd name="connsiteY43" fmla="*/ 363682 h 920231"/>
              <a:gd name="connsiteX44" fmla="*/ 3750023 w 9517857"/>
              <a:gd name="connsiteY44" fmla="*/ 372553 h 920231"/>
              <a:gd name="connsiteX45" fmla="*/ 3844133 w 9517857"/>
              <a:gd name="connsiteY45" fmla="*/ 362523 h 920231"/>
              <a:gd name="connsiteX46" fmla="*/ 3933803 w 9517857"/>
              <a:gd name="connsiteY46" fmla="*/ 359190 h 920231"/>
              <a:gd name="connsiteX47" fmla="*/ 4266740 w 9517857"/>
              <a:gd name="connsiteY47" fmla="*/ 363329 h 920231"/>
              <a:gd name="connsiteX48" fmla="*/ 4430770 w 9517857"/>
              <a:gd name="connsiteY48" fmla="*/ 344518 h 920231"/>
              <a:gd name="connsiteX49" fmla="*/ 4512664 w 9517857"/>
              <a:gd name="connsiteY49" fmla="*/ 321823 h 920231"/>
              <a:gd name="connsiteX50" fmla="*/ 4616423 w 9517857"/>
              <a:gd name="connsiteY50" fmla="*/ 292789 h 920231"/>
              <a:gd name="connsiteX51" fmla="*/ 4807816 w 9517857"/>
              <a:gd name="connsiteY51" fmla="*/ 0 h 920231"/>
              <a:gd name="connsiteX52" fmla="*/ 4826683 w 9517857"/>
              <a:gd name="connsiteY52" fmla="*/ 165317 h 920231"/>
              <a:gd name="connsiteX53" fmla="*/ 4827826 w 9517857"/>
              <a:gd name="connsiteY53" fmla="*/ 248852 h 920231"/>
              <a:gd name="connsiteX54" fmla="*/ 4892569 w 9517857"/>
              <a:gd name="connsiteY54" fmla="*/ 251808 h 920231"/>
              <a:gd name="connsiteX55" fmla="*/ 4896611 w 9517857"/>
              <a:gd name="connsiteY55" fmla="*/ 242323 h 920231"/>
              <a:gd name="connsiteX56" fmla="*/ 4917286 w 9517857"/>
              <a:gd name="connsiteY56" fmla="*/ 245534 h 920231"/>
              <a:gd name="connsiteX57" fmla="*/ 4981173 w 9517857"/>
              <a:gd name="connsiteY57" fmla="*/ 248978 h 920231"/>
              <a:gd name="connsiteX58" fmla="*/ 5060397 w 9517857"/>
              <a:gd name="connsiteY58" fmla="*/ 265563 h 920231"/>
              <a:gd name="connsiteX59" fmla="*/ 5252996 w 9517857"/>
              <a:gd name="connsiteY59" fmla="*/ 272530 h 920231"/>
              <a:gd name="connsiteX60" fmla="*/ 5358056 w 9517857"/>
              <a:gd name="connsiteY60" fmla="*/ 249123 h 920231"/>
              <a:gd name="connsiteX61" fmla="*/ 5426496 w 9517857"/>
              <a:gd name="connsiteY61" fmla="*/ 237017 h 920231"/>
              <a:gd name="connsiteX62" fmla="*/ 5497161 w 9517857"/>
              <a:gd name="connsiteY62" fmla="*/ 230683 h 920231"/>
              <a:gd name="connsiteX63" fmla="*/ 5826043 w 9517857"/>
              <a:gd name="connsiteY63" fmla="*/ 149948 h 920231"/>
              <a:gd name="connsiteX64" fmla="*/ 6013415 w 9517857"/>
              <a:gd name="connsiteY64" fmla="*/ 139191 h 920231"/>
              <a:gd name="connsiteX65" fmla="*/ 6080994 w 9517857"/>
              <a:gd name="connsiteY65" fmla="*/ 144813 h 920231"/>
              <a:gd name="connsiteX66" fmla="*/ 6194152 w 9517857"/>
              <a:gd name="connsiteY66" fmla="*/ 153647 h 920231"/>
              <a:gd name="connsiteX67" fmla="*/ 6281379 w 9517857"/>
              <a:gd name="connsiteY67" fmla="*/ 183501 h 920231"/>
              <a:gd name="connsiteX68" fmla="*/ 6374947 w 9517857"/>
              <a:gd name="connsiteY68" fmla="*/ 181674 h 920231"/>
              <a:gd name="connsiteX69" fmla="*/ 6448518 w 9517857"/>
              <a:gd name="connsiteY69" fmla="*/ 166253 h 920231"/>
              <a:gd name="connsiteX70" fmla="*/ 6544700 w 9517857"/>
              <a:gd name="connsiteY70" fmla="*/ 169036 h 920231"/>
              <a:gd name="connsiteX71" fmla="*/ 6648353 w 9517857"/>
              <a:gd name="connsiteY71" fmla="*/ 174125 h 920231"/>
              <a:gd name="connsiteX72" fmla="*/ 6736227 w 9517857"/>
              <a:gd name="connsiteY72" fmla="*/ 175091 h 920231"/>
              <a:gd name="connsiteX73" fmla="*/ 6977218 w 9517857"/>
              <a:gd name="connsiteY73" fmla="*/ 186164 h 920231"/>
              <a:gd name="connsiteX74" fmla="*/ 7065221 w 9517857"/>
              <a:gd name="connsiteY74" fmla="*/ 229406 h 920231"/>
              <a:gd name="connsiteX75" fmla="*/ 7358195 w 9517857"/>
              <a:gd name="connsiteY75" fmla="*/ 253615 h 920231"/>
              <a:gd name="connsiteX76" fmla="*/ 7565449 w 9517857"/>
              <a:gd name="connsiteY76" fmla="*/ 260825 h 920231"/>
              <a:gd name="connsiteX77" fmla="*/ 7599285 w 9517857"/>
              <a:gd name="connsiteY77" fmla="*/ 267896 h 920231"/>
              <a:gd name="connsiteX78" fmla="*/ 7644411 w 9517857"/>
              <a:gd name="connsiteY78" fmla="*/ 260861 h 920231"/>
              <a:gd name="connsiteX79" fmla="*/ 7825110 w 9517857"/>
              <a:gd name="connsiteY79" fmla="*/ 230984 h 920231"/>
              <a:gd name="connsiteX80" fmla="*/ 7965805 w 9517857"/>
              <a:gd name="connsiteY80" fmla="*/ 202230 h 920231"/>
              <a:gd name="connsiteX81" fmla="*/ 8147401 w 9517857"/>
              <a:gd name="connsiteY81" fmla="*/ 207492 h 920231"/>
              <a:gd name="connsiteX82" fmla="*/ 8256033 w 9517857"/>
              <a:gd name="connsiteY82" fmla="*/ 195588 h 920231"/>
              <a:gd name="connsiteX83" fmla="*/ 8410677 w 9517857"/>
              <a:gd name="connsiteY83" fmla="*/ 174042 h 920231"/>
              <a:gd name="connsiteX84" fmla="*/ 8617841 w 9517857"/>
              <a:gd name="connsiteY84" fmla="*/ 157042 h 920231"/>
              <a:gd name="connsiteX85" fmla="*/ 8715976 w 9517857"/>
              <a:gd name="connsiteY85" fmla="*/ 180249 h 920231"/>
              <a:gd name="connsiteX86" fmla="*/ 8778827 w 9517857"/>
              <a:gd name="connsiteY86" fmla="*/ 174811 h 920231"/>
              <a:gd name="connsiteX87" fmla="*/ 8840778 w 9517857"/>
              <a:gd name="connsiteY87" fmla="*/ 145024 h 920231"/>
              <a:gd name="connsiteX88" fmla="*/ 9010380 w 9517857"/>
              <a:gd name="connsiteY88" fmla="*/ 93766 h 920231"/>
              <a:gd name="connsiteX89" fmla="*/ 9110856 w 9517857"/>
              <a:gd name="connsiteY89" fmla="*/ 72872 h 920231"/>
              <a:gd name="connsiteX90" fmla="*/ 9268817 w 9517857"/>
              <a:gd name="connsiteY90" fmla="*/ 54957 h 920231"/>
              <a:gd name="connsiteX91" fmla="*/ 9316667 w 9517857"/>
              <a:gd name="connsiteY91" fmla="*/ 46922 h 920231"/>
              <a:gd name="connsiteX92" fmla="*/ 9428209 w 9517857"/>
              <a:gd name="connsiteY92" fmla="*/ 31798 h 920231"/>
              <a:gd name="connsiteX93" fmla="*/ 9488916 w 9517857"/>
              <a:gd name="connsiteY93" fmla="*/ 1875 h 920231"/>
              <a:gd name="connsiteX0" fmla="*/ 4687244 w 9517857"/>
              <a:gd name="connsiteY0" fmla="*/ 253173 h 920231"/>
              <a:gd name="connsiteX1" fmla="*/ 4689051 w 9517857"/>
              <a:gd name="connsiteY1" fmla="*/ 252843 h 920231"/>
              <a:gd name="connsiteX2" fmla="*/ 4687244 w 9517857"/>
              <a:gd name="connsiteY2" fmla="*/ 253173 h 920231"/>
              <a:gd name="connsiteX3" fmla="*/ 9488916 w 9517857"/>
              <a:gd name="connsiteY3" fmla="*/ 1875 h 920231"/>
              <a:gd name="connsiteX4" fmla="*/ 9517857 w 9517857"/>
              <a:gd name="connsiteY4" fmla="*/ 1887 h 920231"/>
              <a:gd name="connsiteX5" fmla="*/ 9517857 w 9517857"/>
              <a:gd name="connsiteY5" fmla="*/ 920231 h 920231"/>
              <a:gd name="connsiteX6" fmla="*/ 14604 w 9517857"/>
              <a:gd name="connsiteY6" fmla="*/ 920231 h 920231"/>
              <a:gd name="connsiteX7" fmla="*/ 12841 w 9517857"/>
              <a:gd name="connsiteY7" fmla="*/ 919638 h 920231"/>
              <a:gd name="connsiteX8" fmla="*/ 93 w 9517857"/>
              <a:gd name="connsiteY8" fmla="*/ 914346 h 920231"/>
              <a:gd name="connsiteX9" fmla="*/ 58674 w 9517857"/>
              <a:gd name="connsiteY9" fmla="*/ 892197 h 920231"/>
              <a:gd name="connsiteX10" fmla="*/ 275005 w 9517857"/>
              <a:gd name="connsiteY10" fmla="*/ 809104 h 920231"/>
              <a:gd name="connsiteX11" fmla="*/ 587824 w 9517857"/>
              <a:gd name="connsiteY11" fmla="*/ 800070 h 920231"/>
              <a:gd name="connsiteX12" fmla="*/ 727985 w 9517857"/>
              <a:gd name="connsiteY12" fmla="*/ 721701 h 920231"/>
              <a:gd name="connsiteX13" fmla="*/ 778982 w 9517857"/>
              <a:gd name="connsiteY13" fmla="*/ 712017 h 920231"/>
              <a:gd name="connsiteX14" fmla="*/ 849944 w 9517857"/>
              <a:gd name="connsiteY14" fmla="*/ 719862 h 920231"/>
              <a:gd name="connsiteX15" fmla="*/ 901402 w 9517857"/>
              <a:gd name="connsiteY15" fmla="*/ 730920 h 920231"/>
              <a:gd name="connsiteX16" fmla="*/ 930946 w 9517857"/>
              <a:gd name="connsiteY16" fmla="*/ 735921 h 920231"/>
              <a:gd name="connsiteX17" fmla="*/ 986250 w 9517857"/>
              <a:gd name="connsiteY17" fmla="*/ 715405 h 920231"/>
              <a:gd name="connsiteX18" fmla="*/ 1013752 w 9517857"/>
              <a:gd name="connsiteY18" fmla="*/ 715236 h 920231"/>
              <a:gd name="connsiteX19" fmla="*/ 1023734 w 9517857"/>
              <a:gd name="connsiteY19" fmla="*/ 720446 h 920231"/>
              <a:gd name="connsiteX20" fmla="*/ 1063207 w 9517857"/>
              <a:gd name="connsiteY20" fmla="*/ 717526 h 920231"/>
              <a:gd name="connsiteX21" fmla="*/ 1081980 w 9517857"/>
              <a:gd name="connsiteY21" fmla="*/ 740330 h 920231"/>
              <a:gd name="connsiteX22" fmla="*/ 1218120 w 9517857"/>
              <a:gd name="connsiteY22" fmla="*/ 715155 h 920231"/>
              <a:gd name="connsiteX23" fmla="*/ 1397459 w 9517857"/>
              <a:gd name="connsiteY23" fmla="*/ 693065 h 920231"/>
              <a:gd name="connsiteX24" fmla="*/ 1580688 w 9517857"/>
              <a:gd name="connsiteY24" fmla="*/ 695572 h 920231"/>
              <a:gd name="connsiteX25" fmla="*/ 1772334 w 9517857"/>
              <a:gd name="connsiteY25" fmla="*/ 712515 h 920231"/>
              <a:gd name="connsiteX26" fmla="*/ 2002561 w 9517857"/>
              <a:gd name="connsiteY26" fmla="*/ 661792 h 920231"/>
              <a:gd name="connsiteX27" fmla="*/ 2135144 w 9517857"/>
              <a:gd name="connsiteY27" fmla="*/ 638376 h 920231"/>
              <a:gd name="connsiteX28" fmla="*/ 2440292 w 9517857"/>
              <a:gd name="connsiteY28" fmla="*/ 595737 h 920231"/>
              <a:gd name="connsiteX29" fmla="*/ 2547829 w 9517857"/>
              <a:gd name="connsiteY29" fmla="*/ 568025 h 920231"/>
              <a:gd name="connsiteX30" fmla="*/ 2658055 w 9517857"/>
              <a:gd name="connsiteY30" fmla="*/ 580602 h 920231"/>
              <a:gd name="connsiteX31" fmla="*/ 2693698 w 9517857"/>
              <a:gd name="connsiteY31" fmla="*/ 561904 h 920231"/>
              <a:gd name="connsiteX32" fmla="*/ 2699673 w 9517857"/>
              <a:gd name="connsiteY32" fmla="*/ 558275 h 920231"/>
              <a:gd name="connsiteX33" fmla="*/ 2727306 w 9517857"/>
              <a:gd name="connsiteY33" fmla="*/ 552573 h 920231"/>
              <a:gd name="connsiteX34" fmla="*/ 2730451 w 9517857"/>
              <a:gd name="connsiteY34" fmla="*/ 539933 h 920231"/>
              <a:gd name="connsiteX35" fmla="*/ 2768713 w 9517857"/>
              <a:gd name="connsiteY35" fmla="*/ 523450 h 920231"/>
              <a:gd name="connsiteX36" fmla="*/ 2820868 w 9517857"/>
              <a:gd name="connsiteY36" fmla="*/ 516035 h 920231"/>
              <a:gd name="connsiteX37" fmla="*/ 3073635 w 9517857"/>
              <a:gd name="connsiteY37" fmla="*/ 493169 h 920231"/>
              <a:gd name="connsiteX38" fmla="*/ 3222071 w 9517857"/>
              <a:gd name="connsiteY38" fmla="*/ 472434 h 920231"/>
              <a:gd name="connsiteX39" fmla="*/ 3274069 w 9517857"/>
              <a:gd name="connsiteY39" fmla="*/ 453480 h 920231"/>
              <a:gd name="connsiteX40" fmla="*/ 3349632 w 9517857"/>
              <a:gd name="connsiteY40" fmla="*/ 434458 h 920231"/>
              <a:gd name="connsiteX41" fmla="*/ 3479593 w 9517857"/>
              <a:gd name="connsiteY41" fmla="*/ 392312 h 920231"/>
              <a:gd name="connsiteX42" fmla="*/ 3651428 w 9517857"/>
              <a:gd name="connsiteY42" fmla="*/ 363682 h 920231"/>
              <a:gd name="connsiteX43" fmla="*/ 3750023 w 9517857"/>
              <a:gd name="connsiteY43" fmla="*/ 372553 h 920231"/>
              <a:gd name="connsiteX44" fmla="*/ 3844133 w 9517857"/>
              <a:gd name="connsiteY44" fmla="*/ 362523 h 920231"/>
              <a:gd name="connsiteX45" fmla="*/ 3933803 w 9517857"/>
              <a:gd name="connsiteY45" fmla="*/ 359190 h 920231"/>
              <a:gd name="connsiteX46" fmla="*/ 4266740 w 9517857"/>
              <a:gd name="connsiteY46" fmla="*/ 363329 h 920231"/>
              <a:gd name="connsiteX47" fmla="*/ 4430770 w 9517857"/>
              <a:gd name="connsiteY47" fmla="*/ 344518 h 920231"/>
              <a:gd name="connsiteX48" fmla="*/ 4512664 w 9517857"/>
              <a:gd name="connsiteY48" fmla="*/ 321823 h 920231"/>
              <a:gd name="connsiteX49" fmla="*/ 4616423 w 9517857"/>
              <a:gd name="connsiteY49" fmla="*/ 292789 h 920231"/>
              <a:gd name="connsiteX50" fmla="*/ 4807816 w 9517857"/>
              <a:gd name="connsiteY50" fmla="*/ 0 h 920231"/>
              <a:gd name="connsiteX51" fmla="*/ 4826683 w 9517857"/>
              <a:gd name="connsiteY51" fmla="*/ 165317 h 920231"/>
              <a:gd name="connsiteX52" fmla="*/ 4827826 w 9517857"/>
              <a:gd name="connsiteY52" fmla="*/ 248852 h 920231"/>
              <a:gd name="connsiteX53" fmla="*/ 4892569 w 9517857"/>
              <a:gd name="connsiteY53" fmla="*/ 251808 h 920231"/>
              <a:gd name="connsiteX54" fmla="*/ 4896611 w 9517857"/>
              <a:gd name="connsiteY54" fmla="*/ 242323 h 920231"/>
              <a:gd name="connsiteX55" fmla="*/ 4917286 w 9517857"/>
              <a:gd name="connsiteY55" fmla="*/ 245534 h 920231"/>
              <a:gd name="connsiteX56" fmla="*/ 4981173 w 9517857"/>
              <a:gd name="connsiteY56" fmla="*/ 248978 h 920231"/>
              <a:gd name="connsiteX57" fmla="*/ 5060397 w 9517857"/>
              <a:gd name="connsiteY57" fmla="*/ 265563 h 920231"/>
              <a:gd name="connsiteX58" fmla="*/ 5252996 w 9517857"/>
              <a:gd name="connsiteY58" fmla="*/ 272530 h 920231"/>
              <a:gd name="connsiteX59" fmla="*/ 5358056 w 9517857"/>
              <a:gd name="connsiteY59" fmla="*/ 249123 h 920231"/>
              <a:gd name="connsiteX60" fmla="*/ 5426496 w 9517857"/>
              <a:gd name="connsiteY60" fmla="*/ 237017 h 920231"/>
              <a:gd name="connsiteX61" fmla="*/ 5497161 w 9517857"/>
              <a:gd name="connsiteY61" fmla="*/ 230683 h 920231"/>
              <a:gd name="connsiteX62" fmla="*/ 5826043 w 9517857"/>
              <a:gd name="connsiteY62" fmla="*/ 149948 h 920231"/>
              <a:gd name="connsiteX63" fmla="*/ 6013415 w 9517857"/>
              <a:gd name="connsiteY63" fmla="*/ 139191 h 920231"/>
              <a:gd name="connsiteX64" fmla="*/ 6080994 w 9517857"/>
              <a:gd name="connsiteY64" fmla="*/ 144813 h 920231"/>
              <a:gd name="connsiteX65" fmla="*/ 6194152 w 9517857"/>
              <a:gd name="connsiteY65" fmla="*/ 153647 h 920231"/>
              <a:gd name="connsiteX66" fmla="*/ 6281379 w 9517857"/>
              <a:gd name="connsiteY66" fmla="*/ 183501 h 920231"/>
              <a:gd name="connsiteX67" fmla="*/ 6374947 w 9517857"/>
              <a:gd name="connsiteY67" fmla="*/ 181674 h 920231"/>
              <a:gd name="connsiteX68" fmla="*/ 6448518 w 9517857"/>
              <a:gd name="connsiteY68" fmla="*/ 166253 h 920231"/>
              <a:gd name="connsiteX69" fmla="*/ 6544700 w 9517857"/>
              <a:gd name="connsiteY69" fmla="*/ 169036 h 920231"/>
              <a:gd name="connsiteX70" fmla="*/ 6648353 w 9517857"/>
              <a:gd name="connsiteY70" fmla="*/ 174125 h 920231"/>
              <a:gd name="connsiteX71" fmla="*/ 6736227 w 9517857"/>
              <a:gd name="connsiteY71" fmla="*/ 175091 h 920231"/>
              <a:gd name="connsiteX72" fmla="*/ 6977218 w 9517857"/>
              <a:gd name="connsiteY72" fmla="*/ 186164 h 920231"/>
              <a:gd name="connsiteX73" fmla="*/ 7065221 w 9517857"/>
              <a:gd name="connsiteY73" fmla="*/ 229406 h 920231"/>
              <a:gd name="connsiteX74" fmla="*/ 7358195 w 9517857"/>
              <a:gd name="connsiteY74" fmla="*/ 253615 h 920231"/>
              <a:gd name="connsiteX75" fmla="*/ 7565449 w 9517857"/>
              <a:gd name="connsiteY75" fmla="*/ 260825 h 920231"/>
              <a:gd name="connsiteX76" fmla="*/ 7599285 w 9517857"/>
              <a:gd name="connsiteY76" fmla="*/ 267896 h 920231"/>
              <a:gd name="connsiteX77" fmla="*/ 7644411 w 9517857"/>
              <a:gd name="connsiteY77" fmla="*/ 260861 h 920231"/>
              <a:gd name="connsiteX78" fmla="*/ 7825110 w 9517857"/>
              <a:gd name="connsiteY78" fmla="*/ 230984 h 920231"/>
              <a:gd name="connsiteX79" fmla="*/ 7965805 w 9517857"/>
              <a:gd name="connsiteY79" fmla="*/ 202230 h 920231"/>
              <a:gd name="connsiteX80" fmla="*/ 8147401 w 9517857"/>
              <a:gd name="connsiteY80" fmla="*/ 207492 h 920231"/>
              <a:gd name="connsiteX81" fmla="*/ 8256033 w 9517857"/>
              <a:gd name="connsiteY81" fmla="*/ 195588 h 920231"/>
              <a:gd name="connsiteX82" fmla="*/ 8410677 w 9517857"/>
              <a:gd name="connsiteY82" fmla="*/ 174042 h 920231"/>
              <a:gd name="connsiteX83" fmla="*/ 8617841 w 9517857"/>
              <a:gd name="connsiteY83" fmla="*/ 157042 h 920231"/>
              <a:gd name="connsiteX84" fmla="*/ 8715976 w 9517857"/>
              <a:gd name="connsiteY84" fmla="*/ 180249 h 920231"/>
              <a:gd name="connsiteX85" fmla="*/ 8778827 w 9517857"/>
              <a:gd name="connsiteY85" fmla="*/ 174811 h 920231"/>
              <a:gd name="connsiteX86" fmla="*/ 8840778 w 9517857"/>
              <a:gd name="connsiteY86" fmla="*/ 145024 h 920231"/>
              <a:gd name="connsiteX87" fmla="*/ 9010380 w 9517857"/>
              <a:gd name="connsiteY87" fmla="*/ 93766 h 920231"/>
              <a:gd name="connsiteX88" fmla="*/ 9110856 w 9517857"/>
              <a:gd name="connsiteY88" fmla="*/ 72872 h 920231"/>
              <a:gd name="connsiteX89" fmla="*/ 9268817 w 9517857"/>
              <a:gd name="connsiteY89" fmla="*/ 54957 h 920231"/>
              <a:gd name="connsiteX90" fmla="*/ 9316667 w 9517857"/>
              <a:gd name="connsiteY90" fmla="*/ 46922 h 920231"/>
              <a:gd name="connsiteX91" fmla="*/ 9428209 w 9517857"/>
              <a:gd name="connsiteY91" fmla="*/ 31798 h 920231"/>
              <a:gd name="connsiteX92" fmla="*/ 9488916 w 9517857"/>
              <a:gd name="connsiteY92" fmla="*/ 1875 h 920231"/>
              <a:gd name="connsiteX0" fmla="*/ 9488916 w 9517857"/>
              <a:gd name="connsiteY0" fmla="*/ 1875 h 920231"/>
              <a:gd name="connsiteX1" fmla="*/ 9517857 w 9517857"/>
              <a:gd name="connsiteY1" fmla="*/ 1887 h 920231"/>
              <a:gd name="connsiteX2" fmla="*/ 9517857 w 9517857"/>
              <a:gd name="connsiteY2" fmla="*/ 920231 h 920231"/>
              <a:gd name="connsiteX3" fmla="*/ 14604 w 9517857"/>
              <a:gd name="connsiteY3" fmla="*/ 920231 h 920231"/>
              <a:gd name="connsiteX4" fmla="*/ 12841 w 9517857"/>
              <a:gd name="connsiteY4" fmla="*/ 919638 h 920231"/>
              <a:gd name="connsiteX5" fmla="*/ 93 w 9517857"/>
              <a:gd name="connsiteY5" fmla="*/ 914346 h 920231"/>
              <a:gd name="connsiteX6" fmla="*/ 58674 w 9517857"/>
              <a:gd name="connsiteY6" fmla="*/ 892197 h 920231"/>
              <a:gd name="connsiteX7" fmla="*/ 275005 w 9517857"/>
              <a:gd name="connsiteY7" fmla="*/ 809104 h 920231"/>
              <a:gd name="connsiteX8" fmla="*/ 587824 w 9517857"/>
              <a:gd name="connsiteY8" fmla="*/ 800070 h 920231"/>
              <a:gd name="connsiteX9" fmla="*/ 727985 w 9517857"/>
              <a:gd name="connsiteY9" fmla="*/ 721701 h 920231"/>
              <a:gd name="connsiteX10" fmla="*/ 778982 w 9517857"/>
              <a:gd name="connsiteY10" fmla="*/ 712017 h 920231"/>
              <a:gd name="connsiteX11" fmla="*/ 849944 w 9517857"/>
              <a:gd name="connsiteY11" fmla="*/ 719862 h 920231"/>
              <a:gd name="connsiteX12" fmla="*/ 901402 w 9517857"/>
              <a:gd name="connsiteY12" fmla="*/ 730920 h 920231"/>
              <a:gd name="connsiteX13" fmla="*/ 930946 w 9517857"/>
              <a:gd name="connsiteY13" fmla="*/ 735921 h 920231"/>
              <a:gd name="connsiteX14" fmla="*/ 986250 w 9517857"/>
              <a:gd name="connsiteY14" fmla="*/ 715405 h 920231"/>
              <a:gd name="connsiteX15" fmla="*/ 1013752 w 9517857"/>
              <a:gd name="connsiteY15" fmla="*/ 715236 h 920231"/>
              <a:gd name="connsiteX16" fmla="*/ 1023734 w 9517857"/>
              <a:gd name="connsiteY16" fmla="*/ 720446 h 920231"/>
              <a:gd name="connsiteX17" fmla="*/ 1063207 w 9517857"/>
              <a:gd name="connsiteY17" fmla="*/ 717526 h 920231"/>
              <a:gd name="connsiteX18" fmla="*/ 1081980 w 9517857"/>
              <a:gd name="connsiteY18" fmla="*/ 740330 h 920231"/>
              <a:gd name="connsiteX19" fmla="*/ 1218120 w 9517857"/>
              <a:gd name="connsiteY19" fmla="*/ 715155 h 920231"/>
              <a:gd name="connsiteX20" fmla="*/ 1397459 w 9517857"/>
              <a:gd name="connsiteY20" fmla="*/ 693065 h 920231"/>
              <a:gd name="connsiteX21" fmla="*/ 1580688 w 9517857"/>
              <a:gd name="connsiteY21" fmla="*/ 695572 h 920231"/>
              <a:gd name="connsiteX22" fmla="*/ 1772334 w 9517857"/>
              <a:gd name="connsiteY22" fmla="*/ 712515 h 920231"/>
              <a:gd name="connsiteX23" fmla="*/ 2002561 w 9517857"/>
              <a:gd name="connsiteY23" fmla="*/ 661792 h 920231"/>
              <a:gd name="connsiteX24" fmla="*/ 2135144 w 9517857"/>
              <a:gd name="connsiteY24" fmla="*/ 638376 h 920231"/>
              <a:gd name="connsiteX25" fmla="*/ 2440292 w 9517857"/>
              <a:gd name="connsiteY25" fmla="*/ 595737 h 920231"/>
              <a:gd name="connsiteX26" fmla="*/ 2547829 w 9517857"/>
              <a:gd name="connsiteY26" fmla="*/ 568025 h 920231"/>
              <a:gd name="connsiteX27" fmla="*/ 2658055 w 9517857"/>
              <a:gd name="connsiteY27" fmla="*/ 580602 h 920231"/>
              <a:gd name="connsiteX28" fmla="*/ 2693698 w 9517857"/>
              <a:gd name="connsiteY28" fmla="*/ 561904 h 920231"/>
              <a:gd name="connsiteX29" fmla="*/ 2699673 w 9517857"/>
              <a:gd name="connsiteY29" fmla="*/ 558275 h 920231"/>
              <a:gd name="connsiteX30" fmla="*/ 2727306 w 9517857"/>
              <a:gd name="connsiteY30" fmla="*/ 552573 h 920231"/>
              <a:gd name="connsiteX31" fmla="*/ 2730451 w 9517857"/>
              <a:gd name="connsiteY31" fmla="*/ 539933 h 920231"/>
              <a:gd name="connsiteX32" fmla="*/ 2768713 w 9517857"/>
              <a:gd name="connsiteY32" fmla="*/ 523450 h 920231"/>
              <a:gd name="connsiteX33" fmla="*/ 2820868 w 9517857"/>
              <a:gd name="connsiteY33" fmla="*/ 516035 h 920231"/>
              <a:gd name="connsiteX34" fmla="*/ 3073635 w 9517857"/>
              <a:gd name="connsiteY34" fmla="*/ 493169 h 920231"/>
              <a:gd name="connsiteX35" fmla="*/ 3222071 w 9517857"/>
              <a:gd name="connsiteY35" fmla="*/ 472434 h 920231"/>
              <a:gd name="connsiteX36" fmla="*/ 3274069 w 9517857"/>
              <a:gd name="connsiteY36" fmla="*/ 453480 h 920231"/>
              <a:gd name="connsiteX37" fmla="*/ 3349632 w 9517857"/>
              <a:gd name="connsiteY37" fmla="*/ 434458 h 920231"/>
              <a:gd name="connsiteX38" fmla="*/ 3479593 w 9517857"/>
              <a:gd name="connsiteY38" fmla="*/ 392312 h 920231"/>
              <a:gd name="connsiteX39" fmla="*/ 3651428 w 9517857"/>
              <a:gd name="connsiteY39" fmla="*/ 363682 h 920231"/>
              <a:gd name="connsiteX40" fmla="*/ 3750023 w 9517857"/>
              <a:gd name="connsiteY40" fmla="*/ 372553 h 920231"/>
              <a:gd name="connsiteX41" fmla="*/ 3844133 w 9517857"/>
              <a:gd name="connsiteY41" fmla="*/ 362523 h 920231"/>
              <a:gd name="connsiteX42" fmla="*/ 3933803 w 9517857"/>
              <a:gd name="connsiteY42" fmla="*/ 359190 h 920231"/>
              <a:gd name="connsiteX43" fmla="*/ 4266740 w 9517857"/>
              <a:gd name="connsiteY43" fmla="*/ 363329 h 920231"/>
              <a:gd name="connsiteX44" fmla="*/ 4430770 w 9517857"/>
              <a:gd name="connsiteY44" fmla="*/ 344518 h 920231"/>
              <a:gd name="connsiteX45" fmla="*/ 4512664 w 9517857"/>
              <a:gd name="connsiteY45" fmla="*/ 321823 h 920231"/>
              <a:gd name="connsiteX46" fmla="*/ 4616423 w 9517857"/>
              <a:gd name="connsiteY46" fmla="*/ 292789 h 920231"/>
              <a:gd name="connsiteX47" fmla="*/ 4807816 w 9517857"/>
              <a:gd name="connsiteY47" fmla="*/ 0 h 920231"/>
              <a:gd name="connsiteX48" fmla="*/ 4826683 w 9517857"/>
              <a:gd name="connsiteY48" fmla="*/ 165317 h 920231"/>
              <a:gd name="connsiteX49" fmla="*/ 4827826 w 9517857"/>
              <a:gd name="connsiteY49" fmla="*/ 248852 h 920231"/>
              <a:gd name="connsiteX50" fmla="*/ 4892569 w 9517857"/>
              <a:gd name="connsiteY50" fmla="*/ 251808 h 920231"/>
              <a:gd name="connsiteX51" fmla="*/ 4896611 w 9517857"/>
              <a:gd name="connsiteY51" fmla="*/ 242323 h 920231"/>
              <a:gd name="connsiteX52" fmla="*/ 4917286 w 9517857"/>
              <a:gd name="connsiteY52" fmla="*/ 245534 h 920231"/>
              <a:gd name="connsiteX53" fmla="*/ 4981173 w 9517857"/>
              <a:gd name="connsiteY53" fmla="*/ 248978 h 920231"/>
              <a:gd name="connsiteX54" fmla="*/ 5060397 w 9517857"/>
              <a:gd name="connsiteY54" fmla="*/ 265563 h 920231"/>
              <a:gd name="connsiteX55" fmla="*/ 5252996 w 9517857"/>
              <a:gd name="connsiteY55" fmla="*/ 272530 h 920231"/>
              <a:gd name="connsiteX56" fmla="*/ 5358056 w 9517857"/>
              <a:gd name="connsiteY56" fmla="*/ 249123 h 920231"/>
              <a:gd name="connsiteX57" fmla="*/ 5426496 w 9517857"/>
              <a:gd name="connsiteY57" fmla="*/ 237017 h 920231"/>
              <a:gd name="connsiteX58" fmla="*/ 5497161 w 9517857"/>
              <a:gd name="connsiteY58" fmla="*/ 230683 h 920231"/>
              <a:gd name="connsiteX59" fmla="*/ 5826043 w 9517857"/>
              <a:gd name="connsiteY59" fmla="*/ 149948 h 920231"/>
              <a:gd name="connsiteX60" fmla="*/ 6013415 w 9517857"/>
              <a:gd name="connsiteY60" fmla="*/ 139191 h 920231"/>
              <a:gd name="connsiteX61" fmla="*/ 6080994 w 9517857"/>
              <a:gd name="connsiteY61" fmla="*/ 144813 h 920231"/>
              <a:gd name="connsiteX62" fmla="*/ 6194152 w 9517857"/>
              <a:gd name="connsiteY62" fmla="*/ 153647 h 920231"/>
              <a:gd name="connsiteX63" fmla="*/ 6281379 w 9517857"/>
              <a:gd name="connsiteY63" fmla="*/ 183501 h 920231"/>
              <a:gd name="connsiteX64" fmla="*/ 6374947 w 9517857"/>
              <a:gd name="connsiteY64" fmla="*/ 181674 h 920231"/>
              <a:gd name="connsiteX65" fmla="*/ 6448518 w 9517857"/>
              <a:gd name="connsiteY65" fmla="*/ 166253 h 920231"/>
              <a:gd name="connsiteX66" fmla="*/ 6544700 w 9517857"/>
              <a:gd name="connsiteY66" fmla="*/ 169036 h 920231"/>
              <a:gd name="connsiteX67" fmla="*/ 6648353 w 9517857"/>
              <a:gd name="connsiteY67" fmla="*/ 174125 h 920231"/>
              <a:gd name="connsiteX68" fmla="*/ 6736227 w 9517857"/>
              <a:gd name="connsiteY68" fmla="*/ 175091 h 920231"/>
              <a:gd name="connsiteX69" fmla="*/ 6977218 w 9517857"/>
              <a:gd name="connsiteY69" fmla="*/ 186164 h 920231"/>
              <a:gd name="connsiteX70" fmla="*/ 7065221 w 9517857"/>
              <a:gd name="connsiteY70" fmla="*/ 229406 h 920231"/>
              <a:gd name="connsiteX71" fmla="*/ 7358195 w 9517857"/>
              <a:gd name="connsiteY71" fmla="*/ 253615 h 920231"/>
              <a:gd name="connsiteX72" fmla="*/ 7565449 w 9517857"/>
              <a:gd name="connsiteY72" fmla="*/ 260825 h 920231"/>
              <a:gd name="connsiteX73" fmla="*/ 7599285 w 9517857"/>
              <a:gd name="connsiteY73" fmla="*/ 267896 h 920231"/>
              <a:gd name="connsiteX74" fmla="*/ 7644411 w 9517857"/>
              <a:gd name="connsiteY74" fmla="*/ 260861 h 920231"/>
              <a:gd name="connsiteX75" fmla="*/ 7825110 w 9517857"/>
              <a:gd name="connsiteY75" fmla="*/ 230984 h 920231"/>
              <a:gd name="connsiteX76" fmla="*/ 7965805 w 9517857"/>
              <a:gd name="connsiteY76" fmla="*/ 202230 h 920231"/>
              <a:gd name="connsiteX77" fmla="*/ 8147401 w 9517857"/>
              <a:gd name="connsiteY77" fmla="*/ 207492 h 920231"/>
              <a:gd name="connsiteX78" fmla="*/ 8256033 w 9517857"/>
              <a:gd name="connsiteY78" fmla="*/ 195588 h 920231"/>
              <a:gd name="connsiteX79" fmla="*/ 8410677 w 9517857"/>
              <a:gd name="connsiteY79" fmla="*/ 174042 h 920231"/>
              <a:gd name="connsiteX80" fmla="*/ 8617841 w 9517857"/>
              <a:gd name="connsiteY80" fmla="*/ 157042 h 920231"/>
              <a:gd name="connsiteX81" fmla="*/ 8715976 w 9517857"/>
              <a:gd name="connsiteY81" fmla="*/ 180249 h 920231"/>
              <a:gd name="connsiteX82" fmla="*/ 8778827 w 9517857"/>
              <a:gd name="connsiteY82" fmla="*/ 174811 h 920231"/>
              <a:gd name="connsiteX83" fmla="*/ 8840778 w 9517857"/>
              <a:gd name="connsiteY83" fmla="*/ 145024 h 920231"/>
              <a:gd name="connsiteX84" fmla="*/ 9010380 w 9517857"/>
              <a:gd name="connsiteY84" fmla="*/ 93766 h 920231"/>
              <a:gd name="connsiteX85" fmla="*/ 9110856 w 9517857"/>
              <a:gd name="connsiteY85" fmla="*/ 72872 h 920231"/>
              <a:gd name="connsiteX86" fmla="*/ 9268817 w 9517857"/>
              <a:gd name="connsiteY86" fmla="*/ 54957 h 920231"/>
              <a:gd name="connsiteX87" fmla="*/ 9316667 w 9517857"/>
              <a:gd name="connsiteY87" fmla="*/ 46922 h 920231"/>
              <a:gd name="connsiteX88" fmla="*/ 9428209 w 9517857"/>
              <a:gd name="connsiteY88" fmla="*/ 31798 h 920231"/>
              <a:gd name="connsiteX89" fmla="*/ 9488916 w 9517857"/>
              <a:gd name="connsiteY89" fmla="*/ 1875 h 920231"/>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826683 w 9517857"/>
              <a:gd name="connsiteY48" fmla="*/ 163442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48518 w 9517857"/>
              <a:gd name="connsiteY64" fmla="*/ 16437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48518 w 9517857"/>
              <a:gd name="connsiteY64" fmla="*/ 16437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820868 w 9517857"/>
              <a:gd name="connsiteY32" fmla="*/ 514160 h 918356"/>
              <a:gd name="connsiteX33" fmla="*/ 3073635 w 9517857"/>
              <a:gd name="connsiteY33" fmla="*/ 491294 h 918356"/>
              <a:gd name="connsiteX34" fmla="*/ 3222071 w 9517857"/>
              <a:gd name="connsiteY34" fmla="*/ 470559 h 918356"/>
              <a:gd name="connsiteX35" fmla="*/ 3274069 w 9517857"/>
              <a:gd name="connsiteY35" fmla="*/ 451605 h 918356"/>
              <a:gd name="connsiteX36" fmla="*/ 3349632 w 9517857"/>
              <a:gd name="connsiteY36" fmla="*/ 432583 h 918356"/>
              <a:gd name="connsiteX37" fmla="*/ 3479593 w 9517857"/>
              <a:gd name="connsiteY37" fmla="*/ 390437 h 918356"/>
              <a:gd name="connsiteX38" fmla="*/ 3651428 w 9517857"/>
              <a:gd name="connsiteY38" fmla="*/ 361807 h 918356"/>
              <a:gd name="connsiteX39" fmla="*/ 3750023 w 9517857"/>
              <a:gd name="connsiteY39" fmla="*/ 370678 h 918356"/>
              <a:gd name="connsiteX40" fmla="*/ 3844133 w 9517857"/>
              <a:gd name="connsiteY40" fmla="*/ 360648 h 918356"/>
              <a:gd name="connsiteX41" fmla="*/ 3933803 w 9517857"/>
              <a:gd name="connsiteY41" fmla="*/ 357315 h 918356"/>
              <a:gd name="connsiteX42" fmla="*/ 4266740 w 9517857"/>
              <a:gd name="connsiteY42" fmla="*/ 361454 h 918356"/>
              <a:gd name="connsiteX43" fmla="*/ 4430770 w 9517857"/>
              <a:gd name="connsiteY43" fmla="*/ 342643 h 918356"/>
              <a:gd name="connsiteX44" fmla="*/ 4512664 w 9517857"/>
              <a:gd name="connsiteY44" fmla="*/ 319948 h 918356"/>
              <a:gd name="connsiteX45" fmla="*/ 4616423 w 9517857"/>
              <a:gd name="connsiteY45" fmla="*/ 290914 h 918356"/>
              <a:gd name="connsiteX46" fmla="*/ 4689163 w 9517857"/>
              <a:gd name="connsiteY46" fmla="*/ 272812 h 918356"/>
              <a:gd name="connsiteX47" fmla="*/ 4783273 w 9517857"/>
              <a:gd name="connsiteY47" fmla="*/ 248463 h 918356"/>
              <a:gd name="connsiteX48" fmla="*/ 4836507 w 9517857"/>
              <a:gd name="connsiteY48" fmla="*/ 256788 h 918356"/>
              <a:gd name="connsiteX49" fmla="*/ 4892569 w 9517857"/>
              <a:gd name="connsiteY49" fmla="*/ 249933 h 918356"/>
              <a:gd name="connsiteX50" fmla="*/ 4896611 w 9517857"/>
              <a:gd name="connsiteY50" fmla="*/ 240448 h 918356"/>
              <a:gd name="connsiteX51" fmla="*/ 4917286 w 9517857"/>
              <a:gd name="connsiteY51" fmla="*/ 243659 h 918356"/>
              <a:gd name="connsiteX52" fmla="*/ 4981173 w 9517857"/>
              <a:gd name="connsiteY52" fmla="*/ 247103 h 918356"/>
              <a:gd name="connsiteX53" fmla="*/ 5060397 w 9517857"/>
              <a:gd name="connsiteY53" fmla="*/ 263688 h 918356"/>
              <a:gd name="connsiteX54" fmla="*/ 5252996 w 9517857"/>
              <a:gd name="connsiteY54" fmla="*/ 270655 h 918356"/>
              <a:gd name="connsiteX55" fmla="*/ 5358056 w 9517857"/>
              <a:gd name="connsiteY55" fmla="*/ 247248 h 918356"/>
              <a:gd name="connsiteX56" fmla="*/ 5426496 w 9517857"/>
              <a:gd name="connsiteY56" fmla="*/ 235142 h 918356"/>
              <a:gd name="connsiteX57" fmla="*/ 5497161 w 9517857"/>
              <a:gd name="connsiteY57" fmla="*/ 228808 h 918356"/>
              <a:gd name="connsiteX58" fmla="*/ 5826043 w 9517857"/>
              <a:gd name="connsiteY58" fmla="*/ 148073 h 918356"/>
              <a:gd name="connsiteX59" fmla="*/ 6007627 w 9517857"/>
              <a:gd name="connsiteY59" fmla="*/ 147126 h 918356"/>
              <a:gd name="connsiteX60" fmla="*/ 6080994 w 9517857"/>
              <a:gd name="connsiteY60" fmla="*/ 142938 h 918356"/>
              <a:gd name="connsiteX61" fmla="*/ 6194152 w 9517857"/>
              <a:gd name="connsiteY61" fmla="*/ 151772 h 918356"/>
              <a:gd name="connsiteX62" fmla="*/ 6281379 w 9517857"/>
              <a:gd name="connsiteY62" fmla="*/ 181626 h 918356"/>
              <a:gd name="connsiteX63" fmla="*/ 6489033 w 9517857"/>
              <a:gd name="connsiteY63" fmla="*/ 167648 h 918356"/>
              <a:gd name="connsiteX64" fmla="*/ 6544700 w 9517857"/>
              <a:gd name="connsiteY64" fmla="*/ 167161 h 918356"/>
              <a:gd name="connsiteX65" fmla="*/ 6648353 w 9517857"/>
              <a:gd name="connsiteY65" fmla="*/ 172250 h 918356"/>
              <a:gd name="connsiteX66" fmla="*/ 6736227 w 9517857"/>
              <a:gd name="connsiteY66" fmla="*/ 173216 h 918356"/>
              <a:gd name="connsiteX67" fmla="*/ 6977218 w 9517857"/>
              <a:gd name="connsiteY67" fmla="*/ 184289 h 918356"/>
              <a:gd name="connsiteX68" fmla="*/ 7065221 w 9517857"/>
              <a:gd name="connsiteY68" fmla="*/ 227531 h 918356"/>
              <a:gd name="connsiteX69" fmla="*/ 7358195 w 9517857"/>
              <a:gd name="connsiteY69" fmla="*/ 251740 h 918356"/>
              <a:gd name="connsiteX70" fmla="*/ 7565449 w 9517857"/>
              <a:gd name="connsiteY70" fmla="*/ 258950 h 918356"/>
              <a:gd name="connsiteX71" fmla="*/ 7599285 w 9517857"/>
              <a:gd name="connsiteY71" fmla="*/ 266021 h 918356"/>
              <a:gd name="connsiteX72" fmla="*/ 7644411 w 9517857"/>
              <a:gd name="connsiteY72" fmla="*/ 258986 h 918356"/>
              <a:gd name="connsiteX73" fmla="*/ 7825110 w 9517857"/>
              <a:gd name="connsiteY73" fmla="*/ 229109 h 918356"/>
              <a:gd name="connsiteX74" fmla="*/ 7965805 w 9517857"/>
              <a:gd name="connsiteY74" fmla="*/ 200355 h 918356"/>
              <a:gd name="connsiteX75" fmla="*/ 8147401 w 9517857"/>
              <a:gd name="connsiteY75" fmla="*/ 205617 h 918356"/>
              <a:gd name="connsiteX76" fmla="*/ 8256033 w 9517857"/>
              <a:gd name="connsiteY76" fmla="*/ 193713 h 918356"/>
              <a:gd name="connsiteX77" fmla="*/ 8410677 w 9517857"/>
              <a:gd name="connsiteY77" fmla="*/ 172167 h 918356"/>
              <a:gd name="connsiteX78" fmla="*/ 8617841 w 9517857"/>
              <a:gd name="connsiteY78" fmla="*/ 155167 h 918356"/>
              <a:gd name="connsiteX79" fmla="*/ 8715976 w 9517857"/>
              <a:gd name="connsiteY79" fmla="*/ 178374 h 918356"/>
              <a:gd name="connsiteX80" fmla="*/ 8778827 w 9517857"/>
              <a:gd name="connsiteY80" fmla="*/ 172936 h 918356"/>
              <a:gd name="connsiteX81" fmla="*/ 8855248 w 9517857"/>
              <a:gd name="connsiteY81" fmla="*/ 143149 h 918356"/>
              <a:gd name="connsiteX82" fmla="*/ 9010380 w 9517857"/>
              <a:gd name="connsiteY82" fmla="*/ 91891 h 918356"/>
              <a:gd name="connsiteX83" fmla="*/ 9110856 w 9517857"/>
              <a:gd name="connsiteY83" fmla="*/ 70997 h 918356"/>
              <a:gd name="connsiteX84" fmla="*/ 9268817 w 9517857"/>
              <a:gd name="connsiteY84" fmla="*/ 53082 h 918356"/>
              <a:gd name="connsiteX85" fmla="*/ 9316667 w 9517857"/>
              <a:gd name="connsiteY85" fmla="*/ 45047 h 918356"/>
              <a:gd name="connsiteX86" fmla="*/ 9428209 w 9517857"/>
              <a:gd name="connsiteY86" fmla="*/ 29923 h 918356"/>
              <a:gd name="connsiteX87" fmla="*/ 9488916 w 9517857"/>
              <a:gd name="connsiteY8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820868 w 9517857"/>
              <a:gd name="connsiteY32" fmla="*/ 514160 h 918356"/>
              <a:gd name="connsiteX33" fmla="*/ 3073635 w 9517857"/>
              <a:gd name="connsiteY33" fmla="*/ 491294 h 918356"/>
              <a:gd name="connsiteX34" fmla="*/ 3222071 w 9517857"/>
              <a:gd name="connsiteY34" fmla="*/ 470559 h 918356"/>
              <a:gd name="connsiteX35" fmla="*/ 3274069 w 9517857"/>
              <a:gd name="connsiteY35" fmla="*/ 451605 h 918356"/>
              <a:gd name="connsiteX36" fmla="*/ 3349632 w 9517857"/>
              <a:gd name="connsiteY36" fmla="*/ 432583 h 918356"/>
              <a:gd name="connsiteX37" fmla="*/ 3479593 w 9517857"/>
              <a:gd name="connsiteY37" fmla="*/ 390437 h 918356"/>
              <a:gd name="connsiteX38" fmla="*/ 3651428 w 9517857"/>
              <a:gd name="connsiteY38" fmla="*/ 361807 h 918356"/>
              <a:gd name="connsiteX39" fmla="*/ 3844133 w 9517857"/>
              <a:gd name="connsiteY39" fmla="*/ 360648 h 918356"/>
              <a:gd name="connsiteX40" fmla="*/ 3933803 w 9517857"/>
              <a:gd name="connsiteY40" fmla="*/ 357315 h 918356"/>
              <a:gd name="connsiteX41" fmla="*/ 4266740 w 9517857"/>
              <a:gd name="connsiteY41" fmla="*/ 361454 h 918356"/>
              <a:gd name="connsiteX42" fmla="*/ 4430770 w 9517857"/>
              <a:gd name="connsiteY42" fmla="*/ 342643 h 918356"/>
              <a:gd name="connsiteX43" fmla="*/ 4512664 w 9517857"/>
              <a:gd name="connsiteY43" fmla="*/ 319948 h 918356"/>
              <a:gd name="connsiteX44" fmla="*/ 4616423 w 9517857"/>
              <a:gd name="connsiteY44" fmla="*/ 290914 h 918356"/>
              <a:gd name="connsiteX45" fmla="*/ 4689163 w 9517857"/>
              <a:gd name="connsiteY45" fmla="*/ 272812 h 918356"/>
              <a:gd name="connsiteX46" fmla="*/ 4783273 w 9517857"/>
              <a:gd name="connsiteY46" fmla="*/ 248463 h 918356"/>
              <a:gd name="connsiteX47" fmla="*/ 4836507 w 9517857"/>
              <a:gd name="connsiteY47" fmla="*/ 256788 h 918356"/>
              <a:gd name="connsiteX48" fmla="*/ 4892569 w 9517857"/>
              <a:gd name="connsiteY48" fmla="*/ 249933 h 918356"/>
              <a:gd name="connsiteX49" fmla="*/ 4896611 w 9517857"/>
              <a:gd name="connsiteY49" fmla="*/ 240448 h 918356"/>
              <a:gd name="connsiteX50" fmla="*/ 4917286 w 9517857"/>
              <a:gd name="connsiteY50" fmla="*/ 243659 h 918356"/>
              <a:gd name="connsiteX51" fmla="*/ 4981173 w 9517857"/>
              <a:gd name="connsiteY51" fmla="*/ 247103 h 918356"/>
              <a:gd name="connsiteX52" fmla="*/ 5060397 w 9517857"/>
              <a:gd name="connsiteY52" fmla="*/ 263688 h 918356"/>
              <a:gd name="connsiteX53" fmla="*/ 5252996 w 9517857"/>
              <a:gd name="connsiteY53" fmla="*/ 270655 h 918356"/>
              <a:gd name="connsiteX54" fmla="*/ 5358056 w 9517857"/>
              <a:gd name="connsiteY54" fmla="*/ 247248 h 918356"/>
              <a:gd name="connsiteX55" fmla="*/ 5426496 w 9517857"/>
              <a:gd name="connsiteY55" fmla="*/ 235142 h 918356"/>
              <a:gd name="connsiteX56" fmla="*/ 5497161 w 9517857"/>
              <a:gd name="connsiteY56" fmla="*/ 228808 h 918356"/>
              <a:gd name="connsiteX57" fmla="*/ 5826043 w 9517857"/>
              <a:gd name="connsiteY57" fmla="*/ 148073 h 918356"/>
              <a:gd name="connsiteX58" fmla="*/ 6007627 w 9517857"/>
              <a:gd name="connsiteY58" fmla="*/ 147126 h 918356"/>
              <a:gd name="connsiteX59" fmla="*/ 6080994 w 9517857"/>
              <a:gd name="connsiteY59" fmla="*/ 142938 h 918356"/>
              <a:gd name="connsiteX60" fmla="*/ 6194152 w 9517857"/>
              <a:gd name="connsiteY60" fmla="*/ 151772 h 918356"/>
              <a:gd name="connsiteX61" fmla="*/ 6281379 w 9517857"/>
              <a:gd name="connsiteY61" fmla="*/ 181626 h 918356"/>
              <a:gd name="connsiteX62" fmla="*/ 6489033 w 9517857"/>
              <a:gd name="connsiteY62" fmla="*/ 167648 h 918356"/>
              <a:gd name="connsiteX63" fmla="*/ 6544700 w 9517857"/>
              <a:gd name="connsiteY63" fmla="*/ 167161 h 918356"/>
              <a:gd name="connsiteX64" fmla="*/ 6648353 w 9517857"/>
              <a:gd name="connsiteY64" fmla="*/ 172250 h 918356"/>
              <a:gd name="connsiteX65" fmla="*/ 6736227 w 9517857"/>
              <a:gd name="connsiteY65" fmla="*/ 173216 h 918356"/>
              <a:gd name="connsiteX66" fmla="*/ 6977218 w 9517857"/>
              <a:gd name="connsiteY66" fmla="*/ 184289 h 918356"/>
              <a:gd name="connsiteX67" fmla="*/ 7065221 w 9517857"/>
              <a:gd name="connsiteY67" fmla="*/ 227531 h 918356"/>
              <a:gd name="connsiteX68" fmla="*/ 7358195 w 9517857"/>
              <a:gd name="connsiteY68" fmla="*/ 251740 h 918356"/>
              <a:gd name="connsiteX69" fmla="*/ 7565449 w 9517857"/>
              <a:gd name="connsiteY69" fmla="*/ 258950 h 918356"/>
              <a:gd name="connsiteX70" fmla="*/ 7599285 w 9517857"/>
              <a:gd name="connsiteY70" fmla="*/ 266021 h 918356"/>
              <a:gd name="connsiteX71" fmla="*/ 7644411 w 9517857"/>
              <a:gd name="connsiteY71" fmla="*/ 258986 h 918356"/>
              <a:gd name="connsiteX72" fmla="*/ 7825110 w 9517857"/>
              <a:gd name="connsiteY72" fmla="*/ 229109 h 918356"/>
              <a:gd name="connsiteX73" fmla="*/ 7965805 w 9517857"/>
              <a:gd name="connsiteY73" fmla="*/ 200355 h 918356"/>
              <a:gd name="connsiteX74" fmla="*/ 8147401 w 9517857"/>
              <a:gd name="connsiteY74" fmla="*/ 205617 h 918356"/>
              <a:gd name="connsiteX75" fmla="*/ 8256033 w 9517857"/>
              <a:gd name="connsiteY75" fmla="*/ 193713 h 918356"/>
              <a:gd name="connsiteX76" fmla="*/ 8410677 w 9517857"/>
              <a:gd name="connsiteY76" fmla="*/ 172167 h 918356"/>
              <a:gd name="connsiteX77" fmla="*/ 8617841 w 9517857"/>
              <a:gd name="connsiteY77" fmla="*/ 155167 h 918356"/>
              <a:gd name="connsiteX78" fmla="*/ 8715976 w 9517857"/>
              <a:gd name="connsiteY78" fmla="*/ 178374 h 918356"/>
              <a:gd name="connsiteX79" fmla="*/ 8778827 w 9517857"/>
              <a:gd name="connsiteY79" fmla="*/ 172936 h 918356"/>
              <a:gd name="connsiteX80" fmla="*/ 8855248 w 9517857"/>
              <a:gd name="connsiteY80" fmla="*/ 143149 h 918356"/>
              <a:gd name="connsiteX81" fmla="*/ 9010380 w 9517857"/>
              <a:gd name="connsiteY81" fmla="*/ 91891 h 918356"/>
              <a:gd name="connsiteX82" fmla="*/ 9110856 w 9517857"/>
              <a:gd name="connsiteY82" fmla="*/ 70997 h 918356"/>
              <a:gd name="connsiteX83" fmla="*/ 9268817 w 9517857"/>
              <a:gd name="connsiteY83" fmla="*/ 53082 h 918356"/>
              <a:gd name="connsiteX84" fmla="*/ 9316667 w 9517857"/>
              <a:gd name="connsiteY84" fmla="*/ 45047 h 918356"/>
              <a:gd name="connsiteX85" fmla="*/ 9428209 w 9517857"/>
              <a:gd name="connsiteY85" fmla="*/ 29923 h 918356"/>
              <a:gd name="connsiteX86" fmla="*/ 9488916 w 9517857"/>
              <a:gd name="connsiteY8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78982 w 9517857"/>
              <a:gd name="connsiteY9" fmla="*/ 710142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081980 w 9517857"/>
              <a:gd name="connsiteY17" fmla="*/ 738455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081980 w 9517857"/>
              <a:gd name="connsiteY17" fmla="*/ 738455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142754 w 9517857"/>
              <a:gd name="connsiteY17" fmla="*/ 725374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02561 w 9517857"/>
              <a:gd name="connsiteY21" fmla="*/ 659917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4948 w 9517857"/>
              <a:gd name="connsiteY74" fmla="*/ 16824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4948 w 9517857"/>
              <a:gd name="connsiteY74" fmla="*/ 16824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2820868 w 9517857"/>
              <a:gd name="connsiteY28" fmla="*/ 514160 h 918356"/>
              <a:gd name="connsiteX29" fmla="*/ 3073635 w 9517857"/>
              <a:gd name="connsiteY29" fmla="*/ 491294 h 918356"/>
              <a:gd name="connsiteX30" fmla="*/ 3222071 w 9517857"/>
              <a:gd name="connsiteY30" fmla="*/ 470559 h 918356"/>
              <a:gd name="connsiteX31" fmla="*/ 3274069 w 9517857"/>
              <a:gd name="connsiteY31" fmla="*/ 451605 h 918356"/>
              <a:gd name="connsiteX32" fmla="*/ 3349632 w 9517857"/>
              <a:gd name="connsiteY32" fmla="*/ 432583 h 918356"/>
              <a:gd name="connsiteX33" fmla="*/ 3479593 w 9517857"/>
              <a:gd name="connsiteY33" fmla="*/ 390437 h 918356"/>
              <a:gd name="connsiteX34" fmla="*/ 3651428 w 9517857"/>
              <a:gd name="connsiteY34" fmla="*/ 361807 h 918356"/>
              <a:gd name="connsiteX35" fmla="*/ 3844133 w 9517857"/>
              <a:gd name="connsiteY35" fmla="*/ 360648 h 918356"/>
              <a:gd name="connsiteX36" fmla="*/ 3933803 w 9517857"/>
              <a:gd name="connsiteY36" fmla="*/ 357315 h 918356"/>
              <a:gd name="connsiteX37" fmla="*/ 4266740 w 9517857"/>
              <a:gd name="connsiteY37" fmla="*/ 361454 h 918356"/>
              <a:gd name="connsiteX38" fmla="*/ 4430770 w 9517857"/>
              <a:gd name="connsiteY38" fmla="*/ 342643 h 918356"/>
              <a:gd name="connsiteX39" fmla="*/ 4512664 w 9517857"/>
              <a:gd name="connsiteY39" fmla="*/ 319948 h 918356"/>
              <a:gd name="connsiteX40" fmla="*/ 4616423 w 9517857"/>
              <a:gd name="connsiteY40" fmla="*/ 290914 h 918356"/>
              <a:gd name="connsiteX41" fmla="*/ 4689163 w 9517857"/>
              <a:gd name="connsiteY41" fmla="*/ 272812 h 918356"/>
              <a:gd name="connsiteX42" fmla="*/ 4783273 w 9517857"/>
              <a:gd name="connsiteY42" fmla="*/ 248463 h 918356"/>
              <a:gd name="connsiteX43" fmla="*/ 4836507 w 9517857"/>
              <a:gd name="connsiteY43" fmla="*/ 256788 h 918356"/>
              <a:gd name="connsiteX44" fmla="*/ 4892569 w 9517857"/>
              <a:gd name="connsiteY44" fmla="*/ 249933 h 918356"/>
              <a:gd name="connsiteX45" fmla="*/ 4896611 w 9517857"/>
              <a:gd name="connsiteY45" fmla="*/ 240448 h 918356"/>
              <a:gd name="connsiteX46" fmla="*/ 4917286 w 9517857"/>
              <a:gd name="connsiteY46" fmla="*/ 243659 h 918356"/>
              <a:gd name="connsiteX47" fmla="*/ 4981173 w 9517857"/>
              <a:gd name="connsiteY47" fmla="*/ 247103 h 918356"/>
              <a:gd name="connsiteX48" fmla="*/ 5060397 w 9517857"/>
              <a:gd name="connsiteY48" fmla="*/ 263688 h 918356"/>
              <a:gd name="connsiteX49" fmla="*/ 5252996 w 9517857"/>
              <a:gd name="connsiteY49" fmla="*/ 270655 h 918356"/>
              <a:gd name="connsiteX50" fmla="*/ 5358056 w 9517857"/>
              <a:gd name="connsiteY50" fmla="*/ 247248 h 918356"/>
              <a:gd name="connsiteX51" fmla="*/ 5426496 w 9517857"/>
              <a:gd name="connsiteY51" fmla="*/ 235142 h 918356"/>
              <a:gd name="connsiteX52" fmla="*/ 5497161 w 9517857"/>
              <a:gd name="connsiteY52" fmla="*/ 228808 h 918356"/>
              <a:gd name="connsiteX53" fmla="*/ 5826043 w 9517857"/>
              <a:gd name="connsiteY53" fmla="*/ 148073 h 918356"/>
              <a:gd name="connsiteX54" fmla="*/ 6007627 w 9517857"/>
              <a:gd name="connsiteY54" fmla="*/ 147126 h 918356"/>
              <a:gd name="connsiteX55" fmla="*/ 6080994 w 9517857"/>
              <a:gd name="connsiteY55" fmla="*/ 142938 h 918356"/>
              <a:gd name="connsiteX56" fmla="*/ 6194152 w 9517857"/>
              <a:gd name="connsiteY56" fmla="*/ 151772 h 918356"/>
              <a:gd name="connsiteX57" fmla="*/ 6281379 w 9517857"/>
              <a:gd name="connsiteY57" fmla="*/ 181626 h 918356"/>
              <a:gd name="connsiteX58" fmla="*/ 6489033 w 9517857"/>
              <a:gd name="connsiteY58" fmla="*/ 167648 h 918356"/>
              <a:gd name="connsiteX59" fmla="*/ 6544700 w 9517857"/>
              <a:gd name="connsiteY59" fmla="*/ 167161 h 918356"/>
              <a:gd name="connsiteX60" fmla="*/ 6648353 w 9517857"/>
              <a:gd name="connsiteY60" fmla="*/ 172250 h 918356"/>
              <a:gd name="connsiteX61" fmla="*/ 6736227 w 9517857"/>
              <a:gd name="connsiteY61" fmla="*/ 173216 h 918356"/>
              <a:gd name="connsiteX62" fmla="*/ 6977218 w 9517857"/>
              <a:gd name="connsiteY62" fmla="*/ 184289 h 918356"/>
              <a:gd name="connsiteX63" fmla="*/ 7065221 w 9517857"/>
              <a:gd name="connsiteY63" fmla="*/ 227531 h 918356"/>
              <a:gd name="connsiteX64" fmla="*/ 7358195 w 9517857"/>
              <a:gd name="connsiteY64" fmla="*/ 251740 h 918356"/>
              <a:gd name="connsiteX65" fmla="*/ 7565449 w 9517857"/>
              <a:gd name="connsiteY65" fmla="*/ 258950 h 918356"/>
              <a:gd name="connsiteX66" fmla="*/ 7599285 w 9517857"/>
              <a:gd name="connsiteY66" fmla="*/ 266021 h 918356"/>
              <a:gd name="connsiteX67" fmla="*/ 7644411 w 9517857"/>
              <a:gd name="connsiteY67" fmla="*/ 258986 h 918356"/>
              <a:gd name="connsiteX68" fmla="*/ 7825110 w 9517857"/>
              <a:gd name="connsiteY68" fmla="*/ 229109 h 918356"/>
              <a:gd name="connsiteX69" fmla="*/ 7965805 w 9517857"/>
              <a:gd name="connsiteY69" fmla="*/ 200355 h 918356"/>
              <a:gd name="connsiteX70" fmla="*/ 8147401 w 9517857"/>
              <a:gd name="connsiteY70" fmla="*/ 205617 h 918356"/>
              <a:gd name="connsiteX71" fmla="*/ 8256033 w 9517857"/>
              <a:gd name="connsiteY71" fmla="*/ 193713 h 918356"/>
              <a:gd name="connsiteX72" fmla="*/ 8410677 w 9517857"/>
              <a:gd name="connsiteY72" fmla="*/ 172167 h 918356"/>
              <a:gd name="connsiteX73" fmla="*/ 8614948 w 9517857"/>
              <a:gd name="connsiteY73" fmla="*/ 168247 h 918356"/>
              <a:gd name="connsiteX74" fmla="*/ 8715976 w 9517857"/>
              <a:gd name="connsiteY74" fmla="*/ 178374 h 918356"/>
              <a:gd name="connsiteX75" fmla="*/ 8778827 w 9517857"/>
              <a:gd name="connsiteY75" fmla="*/ 172936 h 918356"/>
              <a:gd name="connsiteX76" fmla="*/ 8855248 w 9517857"/>
              <a:gd name="connsiteY76" fmla="*/ 143149 h 918356"/>
              <a:gd name="connsiteX77" fmla="*/ 9010380 w 9517857"/>
              <a:gd name="connsiteY77" fmla="*/ 91891 h 918356"/>
              <a:gd name="connsiteX78" fmla="*/ 9110856 w 9517857"/>
              <a:gd name="connsiteY78" fmla="*/ 70997 h 918356"/>
              <a:gd name="connsiteX79" fmla="*/ 9268817 w 9517857"/>
              <a:gd name="connsiteY79" fmla="*/ 53082 h 918356"/>
              <a:gd name="connsiteX80" fmla="*/ 9316667 w 9517857"/>
              <a:gd name="connsiteY80" fmla="*/ 45047 h 918356"/>
              <a:gd name="connsiteX81" fmla="*/ 9428209 w 9517857"/>
              <a:gd name="connsiteY81" fmla="*/ 29923 h 918356"/>
              <a:gd name="connsiteX82" fmla="*/ 9488916 w 9517857"/>
              <a:gd name="connsiteY8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3073635 w 9517857"/>
              <a:gd name="connsiteY28" fmla="*/ 491294 h 918356"/>
              <a:gd name="connsiteX29" fmla="*/ 3222071 w 9517857"/>
              <a:gd name="connsiteY29" fmla="*/ 470559 h 918356"/>
              <a:gd name="connsiteX30" fmla="*/ 3274069 w 9517857"/>
              <a:gd name="connsiteY30" fmla="*/ 451605 h 918356"/>
              <a:gd name="connsiteX31" fmla="*/ 3349632 w 9517857"/>
              <a:gd name="connsiteY31" fmla="*/ 432583 h 918356"/>
              <a:gd name="connsiteX32" fmla="*/ 3479593 w 9517857"/>
              <a:gd name="connsiteY32" fmla="*/ 390437 h 918356"/>
              <a:gd name="connsiteX33" fmla="*/ 3651428 w 9517857"/>
              <a:gd name="connsiteY33" fmla="*/ 361807 h 918356"/>
              <a:gd name="connsiteX34" fmla="*/ 3844133 w 9517857"/>
              <a:gd name="connsiteY34" fmla="*/ 360648 h 918356"/>
              <a:gd name="connsiteX35" fmla="*/ 3933803 w 9517857"/>
              <a:gd name="connsiteY35" fmla="*/ 357315 h 918356"/>
              <a:gd name="connsiteX36" fmla="*/ 4266740 w 9517857"/>
              <a:gd name="connsiteY36" fmla="*/ 361454 h 918356"/>
              <a:gd name="connsiteX37" fmla="*/ 4430770 w 9517857"/>
              <a:gd name="connsiteY37" fmla="*/ 342643 h 918356"/>
              <a:gd name="connsiteX38" fmla="*/ 4512664 w 9517857"/>
              <a:gd name="connsiteY38" fmla="*/ 319948 h 918356"/>
              <a:gd name="connsiteX39" fmla="*/ 4616423 w 9517857"/>
              <a:gd name="connsiteY39" fmla="*/ 290914 h 918356"/>
              <a:gd name="connsiteX40" fmla="*/ 4689163 w 9517857"/>
              <a:gd name="connsiteY40" fmla="*/ 272812 h 918356"/>
              <a:gd name="connsiteX41" fmla="*/ 4783273 w 9517857"/>
              <a:gd name="connsiteY41" fmla="*/ 248463 h 918356"/>
              <a:gd name="connsiteX42" fmla="*/ 4836507 w 9517857"/>
              <a:gd name="connsiteY42" fmla="*/ 256788 h 918356"/>
              <a:gd name="connsiteX43" fmla="*/ 4892569 w 9517857"/>
              <a:gd name="connsiteY43" fmla="*/ 249933 h 918356"/>
              <a:gd name="connsiteX44" fmla="*/ 4896611 w 9517857"/>
              <a:gd name="connsiteY44" fmla="*/ 240448 h 918356"/>
              <a:gd name="connsiteX45" fmla="*/ 4917286 w 9517857"/>
              <a:gd name="connsiteY45" fmla="*/ 243659 h 918356"/>
              <a:gd name="connsiteX46" fmla="*/ 4981173 w 9517857"/>
              <a:gd name="connsiteY46" fmla="*/ 247103 h 918356"/>
              <a:gd name="connsiteX47" fmla="*/ 5060397 w 9517857"/>
              <a:gd name="connsiteY47" fmla="*/ 263688 h 918356"/>
              <a:gd name="connsiteX48" fmla="*/ 5252996 w 9517857"/>
              <a:gd name="connsiteY48" fmla="*/ 270655 h 918356"/>
              <a:gd name="connsiteX49" fmla="*/ 5358056 w 9517857"/>
              <a:gd name="connsiteY49" fmla="*/ 247248 h 918356"/>
              <a:gd name="connsiteX50" fmla="*/ 5426496 w 9517857"/>
              <a:gd name="connsiteY50" fmla="*/ 235142 h 918356"/>
              <a:gd name="connsiteX51" fmla="*/ 5497161 w 9517857"/>
              <a:gd name="connsiteY51" fmla="*/ 228808 h 918356"/>
              <a:gd name="connsiteX52" fmla="*/ 5826043 w 9517857"/>
              <a:gd name="connsiteY52" fmla="*/ 148073 h 918356"/>
              <a:gd name="connsiteX53" fmla="*/ 6007627 w 9517857"/>
              <a:gd name="connsiteY53" fmla="*/ 147126 h 918356"/>
              <a:gd name="connsiteX54" fmla="*/ 6080994 w 9517857"/>
              <a:gd name="connsiteY54" fmla="*/ 142938 h 918356"/>
              <a:gd name="connsiteX55" fmla="*/ 6194152 w 9517857"/>
              <a:gd name="connsiteY55" fmla="*/ 151772 h 918356"/>
              <a:gd name="connsiteX56" fmla="*/ 6281379 w 9517857"/>
              <a:gd name="connsiteY56" fmla="*/ 181626 h 918356"/>
              <a:gd name="connsiteX57" fmla="*/ 6489033 w 9517857"/>
              <a:gd name="connsiteY57" fmla="*/ 167648 h 918356"/>
              <a:gd name="connsiteX58" fmla="*/ 6544700 w 9517857"/>
              <a:gd name="connsiteY58" fmla="*/ 167161 h 918356"/>
              <a:gd name="connsiteX59" fmla="*/ 6648353 w 9517857"/>
              <a:gd name="connsiteY59" fmla="*/ 172250 h 918356"/>
              <a:gd name="connsiteX60" fmla="*/ 6736227 w 9517857"/>
              <a:gd name="connsiteY60" fmla="*/ 173216 h 918356"/>
              <a:gd name="connsiteX61" fmla="*/ 6977218 w 9517857"/>
              <a:gd name="connsiteY61" fmla="*/ 184289 h 918356"/>
              <a:gd name="connsiteX62" fmla="*/ 7065221 w 9517857"/>
              <a:gd name="connsiteY62" fmla="*/ 227531 h 918356"/>
              <a:gd name="connsiteX63" fmla="*/ 7358195 w 9517857"/>
              <a:gd name="connsiteY63" fmla="*/ 251740 h 918356"/>
              <a:gd name="connsiteX64" fmla="*/ 7565449 w 9517857"/>
              <a:gd name="connsiteY64" fmla="*/ 258950 h 918356"/>
              <a:gd name="connsiteX65" fmla="*/ 7599285 w 9517857"/>
              <a:gd name="connsiteY65" fmla="*/ 266021 h 918356"/>
              <a:gd name="connsiteX66" fmla="*/ 7644411 w 9517857"/>
              <a:gd name="connsiteY66" fmla="*/ 258986 h 918356"/>
              <a:gd name="connsiteX67" fmla="*/ 7825110 w 9517857"/>
              <a:gd name="connsiteY67" fmla="*/ 229109 h 918356"/>
              <a:gd name="connsiteX68" fmla="*/ 7965805 w 9517857"/>
              <a:gd name="connsiteY68" fmla="*/ 200355 h 918356"/>
              <a:gd name="connsiteX69" fmla="*/ 8147401 w 9517857"/>
              <a:gd name="connsiteY69" fmla="*/ 205617 h 918356"/>
              <a:gd name="connsiteX70" fmla="*/ 8256033 w 9517857"/>
              <a:gd name="connsiteY70" fmla="*/ 193713 h 918356"/>
              <a:gd name="connsiteX71" fmla="*/ 8410677 w 9517857"/>
              <a:gd name="connsiteY71" fmla="*/ 172167 h 918356"/>
              <a:gd name="connsiteX72" fmla="*/ 8614948 w 9517857"/>
              <a:gd name="connsiteY72" fmla="*/ 168247 h 918356"/>
              <a:gd name="connsiteX73" fmla="*/ 8715976 w 9517857"/>
              <a:gd name="connsiteY73" fmla="*/ 178374 h 918356"/>
              <a:gd name="connsiteX74" fmla="*/ 8778827 w 9517857"/>
              <a:gd name="connsiteY74" fmla="*/ 172936 h 918356"/>
              <a:gd name="connsiteX75" fmla="*/ 8855248 w 9517857"/>
              <a:gd name="connsiteY75" fmla="*/ 143149 h 918356"/>
              <a:gd name="connsiteX76" fmla="*/ 9010380 w 9517857"/>
              <a:gd name="connsiteY76" fmla="*/ 91891 h 918356"/>
              <a:gd name="connsiteX77" fmla="*/ 9110856 w 9517857"/>
              <a:gd name="connsiteY77" fmla="*/ 70997 h 918356"/>
              <a:gd name="connsiteX78" fmla="*/ 9268817 w 9517857"/>
              <a:gd name="connsiteY78" fmla="*/ 53082 h 918356"/>
              <a:gd name="connsiteX79" fmla="*/ 9316667 w 9517857"/>
              <a:gd name="connsiteY79" fmla="*/ 45047 h 918356"/>
              <a:gd name="connsiteX80" fmla="*/ 9428209 w 9517857"/>
              <a:gd name="connsiteY80" fmla="*/ 29923 h 918356"/>
              <a:gd name="connsiteX81" fmla="*/ 9488916 w 9517857"/>
              <a:gd name="connsiteY8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3073635 w 9517857"/>
              <a:gd name="connsiteY28" fmla="*/ 491294 h 918356"/>
              <a:gd name="connsiteX29" fmla="*/ 3222071 w 9517857"/>
              <a:gd name="connsiteY29" fmla="*/ 470559 h 918356"/>
              <a:gd name="connsiteX30" fmla="*/ 3274069 w 9517857"/>
              <a:gd name="connsiteY30" fmla="*/ 451605 h 918356"/>
              <a:gd name="connsiteX31" fmla="*/ 3349632 w 9517857"/>
              <a:gd name="connsiteY31" fmla="*/ 432583 h 918356"/>
              <a:gd name="connsiteX32" fmla="*/ 3479593 w 9517857"/>
              <a:gd name="connsiteY32" fmla="*/ 390437 h 918356"/>
              <a:gd name="connsiteX33" fmla="*/ 3651428 w 9517857"/>
              <a:gd name="connsiteY33" fmla="*/ 361807 h 918356"/>
              <a:gd name="connsiteX34" fmla="*/ 3844133 w 9517857"/>
              <a:gd name="connsiteY34" fmla="*/ 360648 h 918356"/>
              <a:gd name="connsiteX35" fmla="*/ 3933803 w 9517857"/>
              <a:gd name="connsiteY35" fmla="*/ 357315 h 918356"/>
              <a:gd name="connsiteX36" fmla="*/ 4266740 w 9517857"/>
              <a:gd name="connsiteY36" fmla="*/ 361454 h 918356"/>
              <a:gd name="connsiteX37" fmla="*/ 4430770 w 9517857"/>
              <a:gd name="connsiteY37" fmla="*/ 342643 h 918356"/>
              <a:gd name="connsiteX38" fmla="*/ 4512664 w 9517857"/>
              <a:gd name="connsiteY38" fmla="*/ 319948 h 918356"/>
              <a:gd name="connsiteX39" fmla="*/ 4616423 w 9517857"/>
              <a:gd name="connsiteY39" fmla="*/ 290914 h 918356"/>
              <a:gd name="connsiteX40" fmla="*/ 4689163 w 9517857"/>
              <a:gd name="connsiteY40" fmla="*/ 272812 h 918356"/>
              <a:gd name="connsiteX41" fmla="*/ 4783273 w 9517857"/>
              <a:gd name="connsiteY41" fmla="*/ 248463 h 918356"/>
              <a:gd name="connsiteX42" fmla="*/ 4836507 w 9517857"/>
              <a:gd name="connsiteY42" fmla="*/ 256788 h 918356"/>
              <a:gd name="connsiteX43" fmla="*/ 4892569 w 9517857"/>
              <a:gd name="connsiteY43" fmla="*/ 249933 h 918356"/>
              <a:gd name="connsiteX44" fmla="*/ 4896611 w 9517857"/>
              <a:gd name="connsiteY44" fmla="*/ 240448 h 918356"/>
              <a:gd name="connsiteX45" fmla="*/ 4917286 w 9517857"/>
              <a:gd name="connsiteY45" fmla="*/ 243659 h 918356"/>
              <a:gd name="connsiteX46" fmla="*/ 4981173 w 9517857"/>
              <a:gd name="connsiteY46" fmla="*/ 247103 h 918356"/>
              <a:gd name="connsiteX47" fmla="*/ 5060397 w 9517857"/>
              <a:gd name="connsiteY47" fmla="*/ 263688 h 918356"/>
              <a:gd name="connsiteX48" fmla="*/ 5252996 w 9517857"/>
              <a:gd name="connsiteY48" fmla="*/ 270655 h 918356"/>
              <a:gd name="connsiteX49" fmla="*/ 5358056 w 9517857"/>
              <a:gd name="connsiteY49" fmla="*/ 247248 h 918356"/>
              <a:gd name="connsiteX50" fmla="*/ 5426496 w 9517857"/>
              <a:gd name="connsiteY50" fmla="*/ 235142 h 918356"/>
              <a:gd name="connsiteX51" fmla="*/ 5497161 w 9517857"/>
              <a:gd name="connsiteY51" fmla="*/ 228808 h 918356"/>
              <a:gd name="connsiteX52" fmla="*/ 5826043 w 9517857"/>
              <a:gd name="connsiteY52" fmla="*/ 148073 h 918356"/>
              <a:gd name="connsiteX53" fmla="*/ 6007627 w 9517857"/>
              <a:gd name="connsiteY53" fmla="*/ 147126 h 918356"/>
              <a:gd name="connsiteX54" fmla="*/ 6080994 w 9517857"/>
              <a:gd name="connsiteY54" fmla="*/ 142938 h 918356"/>
              <a:gd name="connsiteX55" fmla="*/ 6194152 w 9517857"/>
              <a:gd name="connsiteY55" fmla="*/ 151772 h 918356"/>
              <a:gd name="connsiteX56" fmla="*/ 6281379 w 9517857"/>
              <a:gd name="connsiteY56" fmla="*/ 181626 h 918356"/>
              <a:gd name="connsiteX57" fmla="*/ 6489033 w 9517857"/>
              <a:gd name="connsiteY57" fmla="*/ 167648 h 918356"/>
              <a:gd name="connsiteX58" fmla="*/ 6544700 w 9517857"/>
              <a:gd name="connsiteY58" fmla="*/ 167161 h 918356"/>
              <a:gd name="connsiteX59" fmla="*/ 6648353 w 9517857"/>
              <a:gd name="connsiteY59" fmla="*/ 172250 h 918356"/>
              <a:gd name="connsiteX60" fmla="*/ 6736227 w 9517857"/>
              <a:gd name="connsiteY60" fmla="*/ 173216 h 918356"/>
              <a:gd name="connsiteX61" fmla="*/ 6977218 w 9517857"/>
              <a:gd name="connsiteY61" fmla="*/ 184289 h 918356"/>
              <a:gd name="connsiteX62" fmla="*/ 7065221 w 9517857"/>
              <a:gd name="connsiteY62" fmla="*/ 227531 h 918356"/>
              <a:gd name="connsiteX63" fmla="*/ 7358195 w 9517857"/>
              <a:gd name="connsiteY63" fmla="*/ 251740 h 918356"/>
              <a:gd name="connsiteX64" fmla="*/ 7565449 w 9517857"/>
              <a:gd name="connsiteY64" fmla="*/ 258950 h 918356"/>
              <a:gd name="connsiteX65" fmla="*/ 7599285 w 9517857"/>
              <a:gd name="connsiteY65" fmla="*/ 266021 h 918356"/>
              <a:gd name="connsiteX66" fmla="*/ 7644411 w 9517857"/>
              <a:gd name="connsiteY66" fmla="*/ 258986 h 918356"/>
              <a:gd name="connsiteX67" fmla="*/ 7825110 w 9517857"/>
              <a:gd name="connsiteY67" fmla="*/ 229109 h 918356"/>
              <a:gd name="connsiteX68" fmla="*/ 7965805 w 9517857"/>
              <a:gd name="connsiteY68" fmla="*/ 200355 h 918356"/>
              <a:gd name="connsiteX69" fmla="*/ 8147401 w 9517857"/>
              <a:gd name="connsiteY69" fmla="*/ 205617 h 918356"/>
              <a:gd name="connsiteX70" fmla="*/ 8256033 w 9517857"/>
              <a:gd name="connsiteY70" fmla="*/ 193713 h 918356"/>
              <a:gd name="connsiteX71" fmla="*/ 8410677 w 9517857"/>
              <a:gd name="connsiteY71" fmla="*/ 172167 h 918356"/>
              <a:gd name="connsiteX72" fmla="*/ 8614948 w 9517857"/>
              <a:gd name="connsiteY72" fmla="*/ 168247 h 918356"/>
              <a:gd name="connsiteX73" fmla="*/ 8715976 w 9517857"/>
              <a:gd name="connsiteY73" fmla="*/ 178374 h 918356"/>
              <a:gd name="connsiteX74" fmla="*/ 8778827 w 9517857"/>
              <a:gd name="connsiteY74" fmla="*/ 172936 h 918356"/>
              <a:gd name="connsiteX75" fmla="*/ 8855248 w 9517857"/>
              <a:gd name="connsiteY75" fmla="*/ 143149 h 918356"/>
              <a:gd name="connsiteX76" fmla="*/ 9010380 w 9517857"/>
              <a:gd name="connsiteY76" fmla="*/ 91891 h 918356"/>
              <a:gd name="connsiteX77" fmla="*/ 9110856 w 9517857"/>
              <a:gd name="connsiteY77" fmla="*/ 70997 h 918356"/>
              <a:gd name="connsiteX78" fmla="*/ 9268817 w 9517857"/>
              <a:gd name="connsiteY78" fmla="*/ 53082 h 918356"/>
              <a:gd name="connsiteX79" fmla="*/ 9316667 w 9517857"/>
              <a:gd name="connsiteY79" fmla="*/ 45047 h 918356"/>
              <a:gd name="connsiteX80" fmla="*/ 9428209 w 9517857"/>
              <a:gd name="connsiteY80" fmla="*/ 29923 h 918356"/>
              <a:gd name="connsiteX81" fmla="*/ 9488916 w 9517857"/>
              <a:gd name="connsiteY8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727306 w 9517857"/>
              <a:gd name="connsiteY26" fmla="*/ 550698 h 918356"/>
              <a:gd name="connsiteX27" fmla="*/ 3073635 w 9517857"/>
              <a:gd name="connsiteY27" fmla="*/ 491294 h 918356"/>
              <a:gd name="connsiteX28" fmla="*/ 3222071 w 9517857"/>
              <a:gd name="connsiteY28" fmla="*/ 470559 h 918356"/>
              <a:gd name="connsiteX29" fmla="*/ 3274069 w 9517857"/>
              <a:gd name="connsiteY29" fmla="*/ 451605 h 918356"/>
              <a:gd name="connsiteX30" fmla="*/ 3349632 w 9517857"/>
              <a:gd name="connsiteY30" fmla="*/ 432583 h 918356"/>
              <a:gd name="connsiteX31" fmla="*/ 3479593 w 9517857"/>
              <a:gd name="connsiteY31" fmla="*/ 390437 h 918356"/>
              <a:gd name="connsiteX32" fmla="*/ 3651428 w 9517857"/>
              <a:gd name="connsiteY32" fmla="*/ 361807 h 918356"/>
              <a:gd name="connsiteX33" fmla="*/ 3844133 w 9517857"/>
              <a:gd name="connsiteY33" fmla="*/ 360648 h 918356"/>
              <a:gd name="connsiteX34" fmla="*/ 3933803 w 9517857"/>
              <a:gd name="connsiteY34" fmla="*/ 357315 h 918356"/>
              <a:gd name="connsiteX35" fmla="*/ 4266740 w 9517857"/>
              <a:gd name="connsiteY35" fmla="*/ 361454 h 918356"/>
              <a:gd name="connsiteX36" fmla="*/ 4430770 w 9517857"/>
              <a:gd name="connsiteY36" fmla="*/ 342643 h 918356"/>
              <a:gd name="connsiteX37" fmla="*/ 4512664 w 9517857"/>
              <a:gd name="connsiteY37" fmla="*/ 319948 h 918356"/>
              <a:gd name="connsiteX38" fmla="*/ 4616423 w 9517857"/>
              <a:gd name="connsiteY38" fmla="*/ 290914 h 918356"/>
              <a:gd name="connsiteX39" fmla="*/ 4689163 w 9517857"/>
              <a:gd name="connsiteY39" fmla="*/ 272812 h 918356"/>
              <a:gd name="connsiteX40" fmla="*/ 4783273 w 9517857"/>
              <a:gd name="connsiteY40" fmla="*/ 248463 h 918356"/>
              <a:gd name="connsiteX41" fmla="*/ 4836507 w 9517857"/>
              <a:gd name="connsiteY41" fmla="*/ 256788 h 918356"/>
              <a:gd name="connsiteX42" fmla="*/ 4892569 w 9517857"/>
              <a:gd name="connsiteY42" fmla="*/ 249933 h 918356"/>
              <a:gd name="connsiteX43" fmla="*/ 4896611 w 9517857"/>
              <a:gd name="connsiteY43" fmla="*/ 240448 h 918356"/>
              <a:gd name="connsiteX44" fmla="*/ 4917286 w 9517857"/>
              <a:gd name="connsiteY44" fmla="*/ 243659 h 918356"/>
              <a:gd name="connsiteX45" fmla="*/ 4981173 w 9517857"/>
              <a:gd name="connsiteY45" fmla="*/ 247103 h 918356"/>
              <a:gd name="connsiteX46" fmla="*/ 5060397 w 9517857"/>
              <a:gd name="connsiteY46" fmla="*/ 263688 h 918356"/>
              <a:gd name="connsiteX47" fmla="*/ 5252996 w 9517857"/>
              <a:gd name="connsiteY47" fmla="*/ 270655 h 918356"/>
              <a:gd name="connsiteX48" fmla="*/ 5358056 w 9517857"/>
              <a:gd name="connsiteY48" fmla="*/ 247248 h 918356"/>
              <a:gd name="connsiteX49" fmla="*/ 5426496 w 9517857"/>
              <a:gd name="connsiteY49" fmla="*/ 235142 h 918356"/>
              <a:gd name="connsiteX50" fmla="*/ 5497161 w 9517857"/>
              <a:gd name="connsiteY50" fmla="*/ 228808 h 918356"/>
              <a:gd name="connsiteX51" fmla="*/ 5826043 w 9517857"/>
              <a:gd name="connsiteY51" fmla="*/ 148073 h 918356"/>
              <a:gd name="connsiteX52" fmla="*/ 6007627 w 9517857"/>
              <a:gd name="connsiteY52" fmla="*/ 147126 h 918356"/>
              <a:gd name="connsiteX53" fmla="*/ 6080994 w 9517857"/>
              <a:gd name="connsiteY53" fmla="*/ 142938 h 918356"/>
              <a:gd name="connsiteX54" fmla="*/ 6194152 w 9517857"/>
              <a:gd name="connsiteY54" fmla="*/ 151772 h 918356"/>
              <a:gd name="connsiteX55" fmla="*/ 6281379 w 9517857"/>
              <a:gd name="connsiteY55" fmla="*/ 181626 h 918356"/>
              <a:gd name="connsiteX56" fmla="*/ 6489033 w 9517857"/>
              <a:gd name="connsiteY56" fmla="*/ 167648 h 918356"/>
              <a:gd name="connsiteX57" fmla="*/ 6544700 w 9517857"/>
              <a:gd name="connsiteY57" fmla="*/ 167161 h 918356"/>
              <a:gd name="connsiteX58" fmla="*/ 6648353 w 9517857"/>
              <a:gd name="connsiteY58" fmla="*/ 172250 h 918356"/>
              <a:gd name="connsiteX59" fmla="*/ 6736227 w 9517857"/>
              <a:gd name="connsiteY59" fmla="*/ 173216 h 918356"/>
              <a:gd name="connsiteX60" fmla="*/ 6977218 w 9517857"/>
              <a:gd name="connsiteY60" fmla="*/ 184289 h 918356"/>
              <a:gd name="connsiteX61" fmla="*/ 7065221 w 9517857"/>
              <a:gd name="connsiteY61" fmla="*/ 227531 h 918356"/>
              <a:gd name="connsiteX62" fmla="*/ 7358195 w 9517857"/>
              <a:gd name="connsiteY62" fmla="*/ 251740 h 918356"/>
              <a:gd name="connsiteX63" fmla="*/ 7565449 w 9517857"/>
              <a:gd name="connsiteY63" fmla="*/ 258950 h 918356"/>
              <a:gd name="connsiteX64" fmla="*/ 7599285 w 9517857"/>
              <a:gd name="connsiteY64" fmla="*/ 266021 h 918356"/>
              <a:gd name="connsiteX65" fmla="*/ 7644411 w 9517857"/>
              <a:gd name="connsiteY65" fmla="*/ 258986 h 918356"/>
              <a:gd name="connsiteX66" fmla="*/ 7825110 w 9517857"/>
              <a:gd name="connsiteY66" fmla="*/ 229109 h 918356"/>
              <a:gd name="connsiteX67" fmla="*/ 7965805 w 9517857"/>
              <a:gd name="connsiteY67" fmla="*/ 200355 h 918356"/>
              <a:gd name="connsiteX68" fmla="*/ 8147401 w 9517857"/>
              <a:gd name="connsiteY68" fmla="*/ 205617 h 918356"/>
              <a:gd name="connsiteX69" fmla="*/ 8256033 w 9517857"/>
              <a:gd name="connsiteY69" fmla="*/ 193713 h 918356"/>
              <a:gd name="connsiteX70" fmla="*/ 8410677 w 9517857"/>
              <a:gd name="connsiteY70" fmla="*/ 172167 h 918356"/>
              <a:gd name="connsiteX71" fmla="*/ 8614948 w 9517857"/>
              <a:gd name="connsiteY71" fmla="*/ 168247 h 918356"/>
              <a:gd name="connsiteX72" fmla="*/ 8715976 w 9517857"/>
              <a:gd name="connsiteY72" fmla="*/ 178374 h 918356"/>
              <a:gd name="connsiteX73" fmla="*/ 8778827 w 9517857"/>
              <a:gd name="connsiteY73" fmla="*/ 172936 h 918356"/>
              <a:gd name="connsiteX74" fmla="*/ 8855248 w 9517857"/>
              <a:gd name="connsiteY74" fmla="*/ 143149 h 918356"/>
              <a:gd name="connsiteX75" fmla="*/ 9010380 w 9517857"/>
              <a:gd name="connsiteY75" fmla="*/ 91891 h 918356"/>
              <a:gd name="connsiteX76" fmla="*/ 9110856 w 9517857"/>
              <a:gd name="connsiteY76" fmla="*/ 70997 h 918356"/>
              <a:gd name="connsiteX77" fmla="*/ 9268817 w 9517857"/>
              <a:gd name="connsiteY77" fmla="*/ 53082 h 918356"/>
              <a:gd name="connsiteX78" fmla="*/ 9316667 w 9517857"/>
              <a:gd name="connsiteY78" fmla="*/ 45047 h 918356"/>
              <a:gd name="connsiteX79" fmla="*/ 9428209 w 9517857"/>
              <a:gd name="connsiteY79" fmla="*/ 29923 h 918356"/>
              <a:gd name="connsiteX80" fmla="*/ 9488916 w 9517857"/>
              <a:gd name="connsiteY8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080994 w 9517857"/>
              <a:gd name="connsiteY52" fmla="*/ 142938 h 918356"/>
              <a:gd name="connsiteX53" fmla="*/ 6194152 w 9517857"/>
              <a:gd name="connsiteY53" fmla="*/ 151772 h 918356"/>
              <a:gd name="connsiteX54" fmla="*/ 6281379 w 9517857"/>
              <a:gd name="connsiteY54" fmla="*/ 181626 h 918356"/>
              <a:gd name="connsiteX55" fmla="*/ 6489033 w 9517857"/>
              <a:gd name="connsiteY55" fmla="*/ 167648 h 918356"/>
              <a:gd name="connsiteX56" fmla="*/ 6544700 w 9517857"/>
              <a:gd name="connsiteY56" fmla="*/ 167161 h 918356"/>
              <a:gd name="connsiteX57" fmla="*/ 6648353 w 9517857"/>
              <a:gd name="connsiteY57" fmla="*/ 172250 h 918356"/>
              <a:gd name="connsiteX58" fmla="*/ 6736227 w 9517857"/>
              <a:gd name="connsiteY58" fmla="*/ 173216 h 918356"/>
              <a:gd name="connsiteX59" fmla="*/ 6977218 w 9517857"/>
              <a:gd name="connsiteY59" fmla="*/ 184289 h 918356"/>
              <a:gd name="connsiteX60" fmla="*/ 7065221 w 9517857"/>
              <a:gd name="connsiteY60" fmla="*/ 227531 h 918356"/>
              <a:gd name="connsiteX61" fmla="*/ 7358195 w 9517857"/>
              <a:gd name="connsiteY61" fmla="*/ 251740 h 918356"/>
              <a:gd name="connsiteX62" fmla="*/ 7565449 w 9517857"/>
              <a:gd name="connsiteY62" fmla="*/ 258950 h 918356"/>
              <a:gd name="connsiteX63" fmla="*/ 7599285 w 9517857"/>
              <a:gd name="connsiteY63" fmla="*/ 266021 h 918356"/>
              <a:gd name="connsiteX64" fmla="*/ 7644411 w 9517857"/>
              <a:gd name="connsiteY64" fmla="*/ 258986 h 918356"/>
              <a:gd name="connsiteX65" fmla="*/ 7825110 w 9517857"/>
              <a:gd name="connsiteY65" fmla="*/ 229109 h 918356"/>
              <a:gd name="connsiteX66" fmla="*/ 7965805 w 9517857"/>
              <a:gd name="connsiteY66" fmla="*/ 200355 h 918356"/>
              <a:gd name="connsiteX67" fmla="*/ 8147401 w 9517857"/>
              <a:gd name="connsiteY67" fmla="*/ 205617 h 918356"/>
              <a:gd name="connsiteX68" fmla="*/ 8256033 w 9517857"/>
              <a:gd name="connsiteY68" fmla="*/ 193713 h 918356"/>
              <a:gd name="connsiteX69" fmla="*/ 8410677 w 9517857"/>
              <a:gd name="connsiteY69" fmla="*/ 172167 h 918356"/>
              <a:gd name="connsiteX70" fmla="*/ 8614948 w 9517857"/>
              <a:gd name="connsiteY70" fmla="*/ 168247 h 918356"/>
              <a:gd name="connsiteX71" fmla="*/ 8715976 w 9517857"/>
              <a:gd name="connsiteY71" fmla="*/ 178374 h 918356"/>
              <a:gd name="connsiteX72" fmla="*/ 8778827 w 9517857"/>
              <a:gd name="connsiteY72" fmla="*/ 172936 h 918356"/>
              <a:gd name="connsiteX73" fmla="*/ 8855248 w 9517857"/>
              <a:gd name="connsiteY73" fmla="*/ 143149 h 918356"/>
              <a:gd name="connsiteX74" fmla="*/ 9010380 w 9517857"/>
              <a:gd name="connsiteY74" fmla="*/ 91891 h 918356"/>
              <a:gd name="connsiteX75" fmla="*/ 9110856 w 9517857"/>
              <a:gd name="connsiteY75" fmla="*/ 70997 h 918356"/>
              <a:gd name="connsiteX76" fmla="*/ 9268817 w 9517857"/>
              <a:gd name="connsiteY76" fmla="*/ 53082 h 918356"/>
              <a:gd name="connsiteX77" fmla="*/ 9316667 w 9517857"/>
              <a:gd name="connsiteY77" fmla="*/ 45047 h 918356"/>
              <a:gd name="connsiteX78" fmla="*/ 9428209 w 9517857"/>
              <a:gd name="connsiteY78" fmla="*/ 29923 h 918356"/>
              <a:gd name="connsiteX79" fmla="*/ 9488916 w 9517857"/>
              <a:gd name="connsiteY7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410677 w 9517857"/>
              <a:gd name="connsiteY68" fmla="*/ 172167 h 918356"/>
              <a:gd name="connsiteX69" fmla="*/ 8614948 w 9517857"/>
              <a:gd name="connsiteY69" fmla="*/ 168247 h 918356"/>
              <a:gd name="connsiteX70" fmla="*/ 8715976 w 9517857"/>
              <a:gd name="connsiteY70" fmla="*/ 178374 h 918356"/>
              <a:gd name="connsiteX71" fmla="*/ 8778827 w 9517857"/>
              <a:gd name="connsiteY71" fmla="*/ 172936 h 918356"/>
              <a:gd name="connsiteX72" fmla="*/ 8855248 w 9517857"/>
              <a:gd name="connsiteY72" fmla="*/ 143149 h 918356"/>
              <a:gd name="connsiteX73" fmla="*/ 9010380 w 9517857"/>
              <a:gd name="connsiteY73" fmla="*/ 91891 h 918356"/>
              <a:gd name="connsiteX74" fmla="*/ 9110856 w 9517857"/>
              <a:gd name="connsiteY74" fmla="*/ 70997 h 918356"/>
              <a:gd name="connsiteX75" fmla="*/ 9268817 w 9517857"/>
              <a:gd name="connsiteY75" fmla="*/ 53082 h 918356"/>
              <a:gd name="connsiteX76" fmla="*/ 9316667 w 9517857"/>
              <a:gd name="connsiteY76" fmla="*/ 45047 h 918356"/>
              <a:gd name="connsiteX77" fmla="*/ 9428209 w 9517857"/>
              <a:gd name="connsiteY77" fmla="*/ 29923 h 918356"/>
              <a:gd name="connsiteX78" fmla="*/ 9488916 w 9517857"/>
              <a:gd name="connsiteY7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614948 w 9517857"/>
              <a:gd name="connsiteY68" fmla="*/ 168247 h 918356"/>
              <a:gd name="connsiteX69" fmla="*/ 8715976 w 9517857"/>
              <a:gd name="connsiteY69" fmla="*/ 178374 h 918356"/>
              <a:gd name="connsiteX70" fmla="*/ 8778827 w 9517857"/>
              <a:gd name="connsiteY70" fmla="*/ 172936 h 918356"/>
              <a:gd name="connsiteX71" fmla="*/ 8855248 w 9517857"/>
              <a:gd name="connsiteY71" fmla="*/ 143149 h 918356"/>
              <a:gd name="connsiteX72" fmla="*/ 9010380 w 9517857"/>
              <a:gd name="connsiteY72" fmla="*/ 91891 h 918356"/>
              <a:gd name="connsiteX73" fmla="*/ 9110856 w 9517857"/>
              <a:gd name="connsiteY73" fmla="*/ 70997 h 918356"/>
              <a:gd name="connsiteX74" fmla="*/ 9268817 w 9517857"/>
              <a:gd name="connsiteY74" fmla="*/ 53082 h 918356"/>
              <a:gd name="connsiteX75" fmla="*/ 9316667 w 9517857"/>
              <a:gd name="connsiteY75" fmla="*/ 45047 h 918356"/>
              <a:gd name="connsiteX76" fmla="*/ 9428209 w 9517857"/>
              <a:gd name="connsiteY76" fmla="*/ 29923 h 918356"/>
              <a:gd name="connsiteX77" fmla="*/ 9488916 w 9517857"/>
              <a:gd name="connsiteY7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614948 w 9517857"/>
              <a:gd name="connsiteY68" fmla="*/ 168247 h 918356"/>
              <a:gd name="connsiteX69" fmla="*/ 8715976 w 9517857"/>
              <a:gd name="connsiteY69" fmla="*/ 178374 h 918356"/>
              <a:gd name="connsiteX70" fmla="*/ 8778827 w 9517857"/>
              <a:gd name="connsiteY70" fmla="*/ 172936 h 918356"/>
              <a:gd name="connsiteX71" fmla="*/ 8855248 w 9517857"/>
              <a:gd name="connsiteY71" fmla="*/ 143149 h 918356"/>
              <a:gd name="connsiteX72" fmla="*/ 9010380 w 9517857"/>
              <a:gd name="connsiteY72" fmla="*/ 91891 h 918356"/>
              <a:gd name="connsiteX73" fmla="*/ 9110856 w 9517857"/>
              <a:gd name="connsiteY73" fmla="*/ 70997 h 918356"/>
              <a:gd name="connsiteX74" fmla="*/ 9268817 w 9517857"/>
              <a:gd name="connsiteY74" fmla="*/ 53082 h 918356"/>
              <a:gd name="connsiteX75" fmla="*/ 9316667 w 9517857"/>
              <a:gd name="connsiteY75" fmla="*/ 45047 h 918356"/>
              <a:gd name="connsiteX76" fmla="*/ 9428209 w 9517857"/>
              <a:gd name="connsiteY76" fmla="*/ 29923 h 918356"/>
              <a:gd name="connsiteX77" fmla="*/ 9488916 w 9517857"/>
              <a:gd name="connsiteY7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965805 w 9517857"/>
              <a:gd name="connsiteY64" fmla="*/ 200355 h 918356"/>
              <a:gd name="connsiteX65" fmla="*/ 8147401 w 9517857"/>
              <a:gd name="connsiteY65" fmla="*/ 205617 h 918356"/>
              <a:gd name="connsiteX66" fmla="*/ 8256033 w 9517857"/>
              <a:gd name="connsiteY66" fmla="*/ 193713 h 918356"/>
              <a:gd name="connsiteX67" fmla="*/ 8614948 w 9517857"/>
              <a:gd name="connsiteY67" fmla="*/ 168247 h 918356"/>
              <a:gd name="connsiteX68" fmla="*/ 8715976 w 9517857"/>
              <a:gd name="connsiteY68" fmla="*/ 178374 h 918356"/>
              <a:gd name="connsiteX69" fmla="*/ 8778827 w 9517857"/>
              <a:gd name="connsiteY69" fmla="*/ 172936 h 918356"/>
              <a:gd name="connsiteX70" fmla="*/ 8855248 w 9517857"/>
              <a:gd name="connsiteY70" fmla="*/ 143149 h 918356"/>
              <a:gd name="connsiteX71" fmla="*/ 9010380 w 9517857"/>
              <a:gd name="connsiteY71" fmla="*/ 91891 h 918356"/>
              <a:gd name="connsiteX72" fmla="*/ 9110856 w 9517857"/>
              <a:gd name="connsiteY72" fmla="*/ 70997 h 918356"/>
              <a:gd name="connsiteX73" fmla="*/ 9268817 w 9517857"/>
              <a:gd name="connsiteY73" fmla="*/ 53082 h 918356"/>
              <a:gd name="connsiteX74" fmla="*/ 9316667 w 9517857"/>
              <a:gd name="connsiteY74" fmla="*/ 45047 h 918356"/>
              <a:gd name="connsiteX75" fmla="*/ 9428209 w 9517857"/>
              <a:gd name="connsiteY75" fmla="*/ 29923 h 918356"/>
              <a:gd name="connsiteX76" fmla="*/ 9488916 w 9517857"/>
              <a:gd name="connsiteY7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965805 w 9517857"/>
              <a:gd name="connsiteY64" fmla="*/ 200355 h 918356"/>
              <a:gd name="connsiteX65" fmla="*/ 8147401 w 9517857"/>
              <a:gd name="connsiteY65" fmla="*/ 205617 h 918356"/>
              <a:gd name="connsiteX66" fmla="*/ 8256033 w 9517857"/>
              <a:gd name="connsiteY66" fmla="*/ 193713 h 918356"/>
              <a:gd name="connsiteX67" fmla="*/ 8614948 w 9517857"/>
              <a:gd name="connsiteY67" fmla="*/ 168247 h 918356"/>
              <a:gd name="connsiteX68" fmla="*/ 8715976 w 9517857"/>
              <a:gd name="connsiteY68" fmla="*/ 178374 h 918356"/>
              <a:gd name="connsiteX69" fmla="*/ 8778827 w 9517857"/>
              <a:gd name="connsiteY69" fmla="*/ 172936 h 918356"/>
              <a:gd name="connsiteX70" fmla="*/ 8855248 w 9517857"/>
              <a:gd name="connsiteY70" fmla="*/ 143149 h 918356"/>
              <a:gd name="connsiteX71" fmla="*/ 9010380 w 9517857"/>
              <a:gd name="connsiteY71" fmla="*/ 91891 h 918356"/>
              <a:gd name="connsiteX72" fmla="*/ 9110856 w 9517857"/>
              <a:gd name="connsiteY72" fmla="*/ 70997 h 918356"/>
              <a:gd name="connsiteX73" fmla="*/ 9268817 w 9517857"/>
              <a:gd name="connsiteY73" fmla="*/ 53082 h 918356"/>
              <a:gd name="connsiteX74" fmla="*/ 9316667 w 9517857"/>
              <a:gd name="connsiteY74" fmla="*/ 45047 h 918356"/>
              <a:gd name="connsiteX75" fmla="*/ 9428209 w 9517857"/>
              <a:gd name="connsiteY75" fmla="*/ 29923 h 918356"/>
              <a:gd name="connsiteX76" fmla="*/ 9488916 w 9517857"/>
              <a:gd name="connsiteY7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36507 w 9517857"/>
              <a:gd name="connsiteY39" fmla="*/ 256788 h 918356"/>
              <a:gd name="connsiteX40" fmla="*/ 4892569 w 9517857"/>
              <a:gd name="connsiteY40" fmla="*/ 249933 h 918356"/>
              <a:gd name="connsiteX41" fmla="*/ 4896611 w 9517857"/>
              <a:gd name="connsiteY41" fmla="*/ 240448 h 918356"/>
              <a:gd name="connsiteX42" fmla="*/ 4917286 w 9517857"/>
              <a:gd name="connsiteY42" fmla="*/ 243659 h 918356"/>
              <a:gd name="connsiteX43" fmla="*/ 4981173 w 9517857"/>
              <a:gd name="connsiteY43" fmla="*/ 247103 h 918356"/>
              <a:gd name="connsiteX44" fmla="*/ 5060397 w 9517857"/>
              <a:gd name="connsiteY44" fmla="*/ 263688 h 918356"/>
              <a:gd name="connsiteX45" fmla="*/ 5252996 w 9517857"/>
              <a:gd name="connsiteY45" fmla="*/ 270655 h 918356"/>
              <a:gd name="connsiteX46" fmla="*/ 5358056 w 9517857"/>
              <a:gd name="connsiteY46" fmla="*/ 247248 h 918356"/>
              <a:gd name="connsiteX47" fmla="*/ 5426496 w 9517857"/>
              <a:gd name="connsiteY47" fmla="*/ 235142 h 918356"/>
              <a:gd name="connsiteX48" fmla="*/ 5497161 w 9517857"/>
              <a:gd name="connsiteY48" fmla="*/ 228808 h 918356"/>
              <a:gd name="connsiteX49" fmla="*/ 5826043 w 9517857"/>
              <a:gd name="connsiteY49" fmla="*/ 148073 h 918356"/>
              <a:gd name="connsiteX50" fmla="*/ 6007627 w 9517857"/>
              <a:gd name="connsiteY50" fmla="*/ 147126 h 918356"/>
              <a:gd name="connsiteX51" fmla="*/ 6194152 w 9517857"/>
              <a:gd name="connsiteY51" fmla="*/ 151772 h 918356"/>
              <a:gd name="connsiteX52" fmla="*/ 6281379 w 9517857"/>
              <a:gd name="connsiteY52" fmla="*/ 181626 h 918356"/>
              <a:gd name="connsiteX53" fmla="*/ 6489033 w 9517857"/>
              <a:gd name="connsiteY53" fmla="*/ 167648 h 918356"/>
              <a:gd name="connsiteX54" fmla="*/ 6544700 w 9517857"/>
              <a:gd name="connsiteY54" fmla="*/ 167161 h 918356"/>
              <a:gd name="connsiteX55" fmla="*/ 6648353 w 9517857"/>
              <a:gd name="connsiteY55" fmla="*/ 172250 h 918356"/>
              <a:gd name="connsiteX56" fmla="*/ 6736227 w 9517857"/>
              <a:gd name="connsiteY56" fmla="*/ 173216 h 918356"/>
              <a:gd name="connsiteX57" fmla="*/ 6977218 w 9517857"/>
              <a:gd name="connsiteY57" fmla="*/ 184289 h 918356"/>
              <a:gd name="connsiteX58" fmla="*/ 7065221 w 9517857"/>
              <a:gd name="connsiteY58" fmla="*/ 227531 h 918356"/>
              <a:gd name="connsiteX59" fmla="*/ 7358195 w 9517857"/>
              <a:gd name="connsiteY59" fmla="*/ 251740 h 918356"/>
              <a:gd name="connsiteX60" fmla="*/ 7565449 w 9517857"/>
              <a:gd name="connsiteY60" fmla="*/ 258950 h 918356"/>
              <a:gd name="connsiteX61" fmla="*/ 7599285 w 9517857"/>
              <a:gd name="connsiteY61" fmla="*/ 266021 h 918356"/>
              <a:gd name="connsiteX62" fmla="*/ 7644411 w 9517857"/>
              <a:gd name="connsiteY62" fmla="*/ 258986 h 918356"/>
              <a:gd name="connsiteX63" fmla="*/ 7965805 w 9517857"/>
              <a:gd name="connsiteY63" fmla="*/ 200355 h 918356"/>
              <a:gd name="connsiteX64" fmla="*/ 8147401 w 9517857"/>
              <a:gd name="connsiteY64" fmla="*/ 205617 h 918356"/>
              <a:gd name="connsiteX65" fmla="*/ 8256033 w 9517857"/>
              <a:gd name="connsiteY65" fmla="*/ 193713 h 918356"/>
              <a:gd name="connsiteX66" fmla="*/ 8614948 w 9517857"/>
              <a:gd name="connsiteY66" fmla="*/ 168247 h 918356"/>
              <a:gd name="connsiteX67" fmla="*/ 8715976 w 9517857"/>
              <a:gd name="connsiteY67" fmla="*/ 178374 h 918356"/>
              <a:gd name="connsiteX68" fmla="*/ 8778827 w 9517857"/>
              <a:gd name="connsiteY68" fmla="*/ 172936 h 918356"/>
              <a:gd name="connsiteX69" fmla="*/ 8855248 w 9517857"/>
              <a:gd name="connsiteY69" fmla="*/ 143149 h 918356"/>
              <a:gd name="connsiteX70" fmla="*/ 9010380 w 9517857"/>
              <a:gd name="connsiteY70" fmla="*/ 91891 h 918356"/>
              <a:gd name="connsiteX71" fmla="*/ 9110856 w 9517857"/>
              <a:gd name="connsiteY71" fmla="*/ 70997 h 918356"/>
              <a:gd name="connsiteX72" fmla="*/ 9268817 w 9517857"/>
              <a:gd name="connsiteY72" fmla="*/ 53082 h 918356"/>
              <a:gd name="connsiteX73" fmla="*/ 9316667 w 9517857"/>
              <a:gd name="connsiteY73" fmla="*/ 45047 h 918356"/>
              <a:gd name="connsiteX74" fmla="*/ 9428209 w 9517857"/>
              <a:gd name="connsiteY74" fmla="*/ 29923 h 918356"/>
              <a:gd name="connsiteX75" fmla="*/ 9488916 w 9517857"/>
              <a:gd name="connsiteY7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36507 w 9517857"/>
              <a:gd name="connsiteY39" fmla="*/ 256788 h 918356"/>
              <a:gd name="connsiteX40" fmla="*/ 4892569 w 9517857"/>
              <a:gd name="connsiteY40" fmla="*/ 249933 h 918356"/>
              <a:gd name="connsiteX41" fmla="*/ 4896611 w 9517857"/>
              <a:gd name="connsiteY41" fmla="*/ 240448 h 918356"/>
              <a:gd name="connsiteX42" fmla="*/ 4917286 w 9517857"/>
              <a:gd name="connsiteY42" fmla="*/ 243659 h 918356"/>
              <a:gd name="connsiteX43" fmla="*/ 4981173 w 9517857"/>
              <a:gd name="connsiteY43" fmla="*/ 247103 h 918356"/>
              <a:gd name="connsiteX44" fmla="*/ 5060397 w 9517857"/>
              <a:gd name="connsiteY44" fmla="*/ 263688 h 918356"/>
              <a:gd name="connsiteX45" fmla="*/ 5252996 w 9517857"/>
              <a:gd name="connsiteY45" fmla="*/ 270655 h 918356"/>
              <a:gd name="connsiteX46" fmla="*/ 5358056 w 9517857"/>
              <a:gd name="connsiteY46" fmla="*/ 247248 h 918356"/>
              <a:gd name="connsiteX47" fmla="*/ 5426496 w 9517857"/>
              <a:gd name="connsiteY47" fmla="*/ 235142 h 918356"/>
              <a:gd name="connsiteX48" fmla="*/ 5497161 w 9517857"/>
              <a:gd name="connsiteY48" fmla="*/ 228808 h 918356"/>
              <a:gd name="connsiteX49" fmla="*/ 5826043 w 9517857"/>
              <a:gd name="connsiteY49" fmla="*/ 148073 h 918356"/>
              <a:gd name="connsiteX50" fmla="*/ 6007627 w 9517857"/>
              <a:gd name="connsiteY50" fmla="*/ 147126 h 918356"/>
              <a:gd name="connsiteX51" fmla="*/ 6194152 w 9517857"/>
              <a:gd name="connsiteY51" fmla="*/ 151772 h 918356"/>
              <a:gd name="connsiteX52" fmla="*/ 6281379 w 9517857"/>
              <a:gd name="connsiteY52" fmla="*/ 181626 h 918356"/>
              <a:gd name="connsiteX53" fmla="*/ 6489033 w 9517857"/>
              <a:gd name="connsiteY53" fmla="*/ 167648 h 918356"/>
              <a:gd name="connsiteX54" fmla="*/ 6544700 w 9517857"/>
              <a:gd name="connsiteY54" fmla="*/ 167161 h 918356"/>
              <a:gd name="connsiteX55" fmla="*/ 6648353 w 9517857"/>
              <a:gd name="connsiteY55" fmla="*/ 172250 h 918356"/>
              <a:gd name="connsiteX56" fmla="*/ 6736227 w 9517857"/>
              <a:gd name="connsiteY56" fmla="*/ 173216 h 918356"/>
              <a:gd name="connsiteX57" fmla="*/ 6977218 w 9517857"/>
              <a:gd name="connsiteY57" fmla="*/ 184289 h 918356"/>
              <a:gd name="connsiteX58" fmla="*/ 7065221 w 9517857"/>
              <a:gd name="connsiteY58" fmla="*/ 227531 h 918356"/>
              <a:gd name="connsiteX59" fmla="*/ 7358195 w 9517857"/>
              <a:gd name="connsiteY59" fmla="*/ 251740 h 918356"/>
              <a:gd name="connsiteX60" fmla="*/ 7565449 w 9517857"/>
              <a:gd name="connsiteY60" fmla="*/ 258950 h 918356"/>
              <a:gd name="connsiteX61" fmla="*/ 7599285 w 9517857"/>
              <a:gd name="connsiteY61" fmla="*/ 266021 h 918356"/>
              <a:gd name="connsiteX62" fmla="*/ 7644411 w 9517857"/>
              <a:gd name="connsiteY62" fmla="*/ 258986 h 918356"/>
              <a:gd name="connsiteX63" fmla="*/ 7965805 w 9517857"/>
              <a:gd name="connsiteY63" fmla="*/ 200355 h 918356"/>
              <a:gd name="connsiteX64" fmla="*/ 8147401 w 9517857"/>
              <a:gd name="connsiteY64" fmla="*/ 205617 h 918356"/>
              <a:gd name="connsiteX65" fmla="*/ 8256033 w 9517857"/>
              <a:gd name="connsiteY65" fmla="*/ 193713 h 918356"/>
              <a:gd name="connsiteX66" fmla="*/ 8614948 w 9517857"/>
              <a:gd name="connsiteY66" fmla="*/ 168247 h 918356"/>
              <a:gd name="connsiteX67" fmla="*/ 8715976 w 9517857"/>
              <a:gd name="connsiteY67" fmla="*/ 178374 h 918356"/>
              <a:gd name="connsiteX68" fmla="*/ 8778827 w 9517857"/>
              <a:gd name="connsiteY68" fmla="*/ 172936 h 918356"/>
              <a:gd name="connsiteX69" fmla="*/ 8855248 w 9517857"/>
              <a:gd name="connsiteY69" fmla="*/ 143149 h 918356"/>
              <a:gd name="connsiteX70" fmla="*/ 9010380 w 9517857"/>
              <a:gd name="connsiteY70" fmla="*/ 91891 h 918356"/>
              <a:gd name="connsiteX71" fmla="*/ 9110856 w 9517857"/>
              <a:gd name="connsiteY71" fmla="*/ 70997 h 918356"/>
              <a:gd name="connsiteX72" fmla="*/ 9268817 w 9517857"/>
              <a:gd name="connsiteY72" fmla="*/ 53082 h 918356"/>
              <a:gd name="connsiteX73" fmla="*/ 9316667 w 9517857"/>
              <a:gd name="connsiteY73" fmla="*/ 45047 h 918356"/>
              <a:gd name="connsiteX74" fmla="*/ 9428209 w 9517857"/>
              <a:gd name="connsiteY74" fmla="*/ 29923 h 918356"/>
              <a:gd name="connsiteX75" fmla="*/ 9488916 w 9517857"/>
              <a:gd name="connsiteY7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92569 w 9517857"/>
              <a:gd name="connsiteY39" fmla="*/ 249933 h 918356"/>
              <a:gd name="connsiteX40" fmla="*/ 4896611 w 9517857"/>
              <a:gd name="connsiteY40" fmla="*/ 240448 h 918356"/>
              <a:gd name="connsiteX41" fmla="*/ 4917286 w 9517857"/>
              <a:gd name="connsiteY41" fmla="*/ 243659 h 918356"/>
              <a:gd name="connsiteX42" fmla="*/ 4981173 w 9517857"/>
              <a:gd name="connsiteY42" fmla="*/ 247103 h 918356"/>
              <a:gd name="connsiteX43" fmla="*/ 5060397 w 9517857"/>
              <a:gd name="connsiteY43" fmla="*/ 263688 h 918356"/>
              <a:gd name="connsiteX44" fmla="*/ 5252996 w 9517857"/>
              <a:gd name="connsiteY44" fmla="*/ 270655 h 918356"/>
              <a:gd name="connsiteX45" fmla="*/ 5358056 w 9517857"/>
              <a:gd name="connsiteY45" fmla="*/ 247248 h 918356"/>
              <a:gd name="connsiteX46" fmla="*/ 5426496 w 9517857"/>
              <a:gd name="connsiteY46" fmla="*/ 235142 h 918356"/>
              <a:gd name="connsiteX47" fmla="*/ 5497161 w 9517857"/>
              <a:gd name="connsiteY47" fmla="*/ 228808 h 918356"/>
              <a:gd name="connsiteX48" fmla="*/ 5826043 w 9517857"/>
              <a:gd name="connsiteY48" fmla="*/ 148073 h 918356"/>
              <a:gd name="connsiteX49" fmla="*/ 6007627 w 9517857"/>
              <a:gd name="connsiteY49" fmla="*/ 147126 h 918356"/>
              <a:gd name="connsiteX50" fmla="*/ 6194152 w 9517857"/>
              <a:gd name="connsiteY50" fmla="*/ 151772 h 918356"/>
              <a:gd name="connsiteX51" fmla="*/ 6281379 w 9517857"/>
              <a:gd name="connsiteY51" fmla="*/ 181626 h 918356"/>
              <a:gd name="connsiteX52" fmla="*/ 6489033 w 9517857"/>
              <a:gd name="connsiteY52" fmla="*/ 167648 h 918356"/>
              <a:gd name="connsiteX53" fmla="*/ 6544700 w 9517857"/>
              <a:gd name="connsiteY53" fmla="*/ 167161 h 918356"/>
              <a:gd name="connsiteX54" fmla="*/ 6648353 w 9517857"/>
              <a:gd name="connsiteY54" fmla="*/ 172250 h 918356"/>
              <a:gd name="connsiteX55" fmla="*/ 6736227 w 9517857"/>
              <a:gd name="connsiteY55" fmla="*/ 173216 h 918356"/>
              <a:gd name="connsiteX56" fmla="*/ 6977218 w 9517857"/>
              <a:gd name="connsiteY56" fmla="*/ 184289 h 918356"/>
              <a:gd name="connsiteX57" fmla="*/ 7065221 w 9517857"/>
              <a:gd name="connsiteY57" fmla="*/ 227531 h 918356"/>
              <a:gd name="connsiteX58" fmla="*/ 7358195 w 9517857"/>
              <a:gd name="connsiteY58" fmla="*/ 251740 h 918356"/>
              <a:gd name="connsiteX59" fmla="*/ 7565449 w 9517857"/>
              <a:gd name="connsiteY59" fmla="*/ 258950 h 918356"/>
              <a:gd name="connsiteX60" fmla="*/ 7599285 w 9517857"/>
              <a:gd name="connsiteY60" fmla="*/ 266021 h 918356"/>
              <a:gd name="connsiteX61" fmla="*/ 7644411 w 9517857"/>
              <a:gd name="connsiteY61" fmla="*/ 258986 h 918356"/>
              <a:gd name="connsiteX62" fmla="*/ 7965805 w 9517857"/>
              <a:gd name="connsiteY62" fmla="*/ 200355 h 918356"/>
              <a:gd name="connsiteX63" fmla="*/ 8147401 w 9517857"/>
              <a:gd name="connsiteY63" fmla="*/ 205617 h 918356"/>
              <a:gd name="connsiteX64" fmla="*/ 8256033 w 9517857"/>
              <a:gd name="connsiteY64" fmla="*/ 193713 h 918356"/>
              <a:gd name="connsiteX65" fmla="*/ 8614948 w 9517857"/>
              <a:gd name="connsiteY65" fmla="*/ 168247 h 918356"/>
              <a:gd name="connsiteX66" fmla="*/ 8715976 w 9517857"/>
              <a:gd name="connsiteY66" fmla="*/ 178374 h 918356"/>
              <a:gd name="connsiteX67" fmla="*/ 8778827 w 9517857"/>
              <a:gd name="connsiteY67" fmla="*/ 172936 h 918356"/>
              <a:gd name="connsiteX68" fmla="*/ 8855248 w 9517857"/>
              <a:gd name="connsiteY68" fmla="*/ 143149 h 918356"/>
              <a:gd name="connsiteX69" fmla="*/ 9010380 w 9517857"/>
              <a:gd name="connsiteY69" fmla="*/ 91891 h 918356"/>
              <a:gd name="connsiteX70" fmla="*/ 9110856 w 9517857"/>
              <a:gd name="connsiteY70" fmla="*/ 70997 h 918356"/>
              <a:gd name="connsiteX71" fmla="*/ 9268817 w 9517857"/>
              <a:gd name="connsiteY71" fmla="*/ 53082 h 918356"/>
              <a:gd name="connsiteX72" fmla="*/ 9316667 w 9517857"/>
              <a:gd name="connsiteY72" fmla="*/ 45047 h 918356"/>
              <a:gd name="connsiteX73" fmla="*/ 9428209 w 9517857"/>
              <a:gd name="connsiteY73" fmla="*/ 29923 h 918356"/>
              <a:gd name="connsiteX74" fmla="*/ 9488916 w 9517857"/>
              <a:gd name="connsiteY7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92569 w 9517857"/>
              <a:gd name="connsiteY39" fmla="*/ 249933 h 918356"/>
              <a:gd name="connsiteX40" fmla="*/ 4917286 w 9517857"/>
              <a:gd name="connsiteY40" fmla="*/ 243659 h 918356"/>
              <a:gd name="connsiteX41" fmla="*/ 4981173 w 9517857"/>
              <a:gd name="connsiteY41" fmla="*/ 247103 h 918356"/>
              <a:gd name="connsiteX42" fmla="*/ 5060397 w 9517857"/>
              <a:gd name="connsiteY42" fmla="*/ 263688 h 918356"/>
              <a:gd name="connsiteX43" fmla="*/ 5252996 w 9517857"/>
              <a:gd name="connsiteY43" fmla="*/ 270655 h 918356"/>
              <a:gd name="connsiteX44" fmla="*/ 5358056 w 9517857"/>
              <a:gd name="connsiteY44" fmla="*/ 247248 h 918356"/>
              <a:gd name="connsiteX45" fmla="*/ 5426496 w 9517857"/>
              <a:gd name="connsiteY45" fmla="*/ 235142 h 918356"/>
              <a:gd name="connsiteX46" fmla="*/ 5497161 w 9517857"/>
              <a:gd name="connsiteY46" fmla="*/ 228808 h 918356"/>
              <a:gd name="connsiteX47" fmla="*/ 5826043 w 9517857"/>
              <a:gd name="connsiteY47" fmla="*/ 148073 h 918356"/>
              <a:gd name="connsiteX48" fmla="*/ 6007627 w 9517857"/>
              <a:gd name="connsiteY48" fmla="*/ 147126 h 918356"/>
              <a:gd name="connsiteX49" fmla="*/ 6194152 w 9517857"/>
              <a:gd name="connsiteY49" fmla="*/ 151772 h 918356"/>
              <a:gd name="connsiteX50" fmla="*/ 6281379 w 9517857"/>
              <a:gd name="connsiteY50" fmla="*/ 181626 h 918356"/>
              <a:gd name="connsiteX51" fmla="*/ 6489033 w 9517857"/>
              <a:gd name="connsiteY51" fmla="*/ 167648 h 918356"/>
              <a:gd name="connsiteX52" fmla="*/ 6544700 w 9517857"/>
              <a:gd name="connsiteY52" fmla="*/ 167161 h 918356"/>
              <a:gd name="connsiteX53" fmla="*/ 6648353 w 9517857"/>
              <a:gd name="connsiteY53" fmla="*/ 172250 h 918356"/>
              <a:gd name="connsiteX54" fmla="*/ 6736227 w 9517857"/>
              <a:gd name="connsiteY54" fmla="*/ 173216 h 918356"/>
              <a:gd name="connsiteX55" fmla="*/ 6977218 w 9517857"/>
              <a:gd name="connsiteY55" fmla="*/ 184289 h 918356"/>
              <a:gd name="connsiteX56" fmla="*/ 7065221 w 9517857"/>
              <a:gd name="connsiteY56" fmla="*/ 227531 h 918356"/>
              <a:gd name="connsiteX57" fmla="*/ 7358195 w 9517857"/>
              <a:gd name="connsiteY57" fmla="*/ 251740 h 918356"/>
              <a:gd name="connsiteX58" fmla="*/ 7565449 w 9517857"/>
              <a:gd name="connsiteY58" fmla="*/ 258950 h 918356"/>
              <a:gd name="connsiteX59" fmla="*/ 7599285 w 9517857"/>
              <a:gd name="connsiteY59" fmla="*/ 266021 h 918356"/>
              <a:gd name="connsiteX60" fmla="*/ 7644411 w 9517857"/>
              <a:gd name="connsiteY60" fmla="*/ 258986 h 918356"/>
              <a:gd name="connsiteX61" fmla="*/ 7965805 w 9517857"/>
              <a:gd name="connsiteY61" fmla="*/ 200355 h 918356"/>
              <a:gd name="connsiteX62" fmla="*/ 8147401 w 9517857"/>
              <a:gd name="connsiteY62" fmla="*/ 205617 h 918356"/>
              <a:gd name="connsiteX63" fmla="*/ 8256033 w 9517857"/>
              <a:gd name="connsiteY63" fmla="*/ 193713 h 918356"/>
              <a:gd name="connsiteX64" fmla="*/ 8614948 w 9517857"/>
              <a:gd name="connsiteY64" fmla="*/ 168247 h 918356"/>
              <a:gd name="connsiteX65" fmla="*/ 8715976 w 9517857"/>
              <a:gd name="connsiteY65" fmla="*/ 178374 h 918356"/>
              <a:gd name="connsiteX66" fmla="*/ 8778827 w 9517857"/>
              <a:gd name="connsiteY66" fmla="*/ 172936 h 918356"/>
              <a:gd name="connsiteX67" fmla="*/ 8855248 w 9517857"/>
              <a:gd name="connsiteY67" fmla="*/ 143149 h 918356"/>
              <a:gd name="connsiteX68" fmla="*/ 9010380 w 9517857"/>
              <a:gd name="connsiteY68" fmla="*/ 91891 h 918356"/>
              <a:gd name="connsiteX69" fmla="*/ 9110856 w 9517857"/>
              <a:gd name="connsiteY69" fmla="*/ 70997 h 918356"/>
              <a:gd name="connsiteX70" fmla="*/ 9268817 w 9517857"/>
              <a:gd name="connsiteY70" fmla="*/ 53082 h 918356"/>
              <a:gd name="connsiteX71" fmla="*/ 9316667 w 9517857"/>
              <a:gd name="connsiteY71" fmla="*/ 45047 h 918356"/>
              <a:gd name="connsiteX72" fmla="*/ 9428209 w 9517857"/>
              <a:gd name="connsiteY72" fmla="*/ 29923 h 918356"/>
              <a:gd name="connsiteX73" fmla="*/ 9488916 w 9517857"/>
              <a:gd name="connsiteY7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917286 w 9517857"/>
              <a:gd name="connsiteY39" fmla="*/ 243659 h 918356"/>
              <a:gd name="connsiteX40" fmla="*/ 4981173 w 9517857"/>
              <a:gd name="connsiteY40" fmla="*/ 247103 h 918356"/>
              <a:gd name="connsiteX41" fmla="*/ 5060397 w 9517857"/>
              <a:gd name="connsiteY41" fmla="*/ 263688 h 918356"/>
              <a:gd name="connsiteX42" fmla="*/ 5252996 w 9517857"/>
              <a:gd name="connsiteY42" fmla="*/ 270655 h 918356"/>
              <a:gd name="connsiteX43" fmla="*/ 5358056 w 9517857"/>
              <a:gd name="connsiteY43" fmla="*/ 247248 h 918356"/>
              <a:gd name="connsiteX44" fmla="*/ 5426496 w 9517857"/>
              <a:gd name="connsiteY44" fmla="*/ 235142 h 918356"/>
              <a:gd name="connsiteX45" fmla="*/ 5497161 w 9517857"/>
              <a:gd name="connsiteY45" fmla="*/ 228808 h 918356"/>
              <a:gd name="connsiteX46" fmla="*/ 5826043 w 9517857"/>
              <a:gd name="connsiteY46" fmla="*/ 148073 h 918356"/>
              <a:gd name="connsiteX47" fmla="*/ 6007627 w 9517857"/>
              <a:gd name="connsiteY47" fmla="*/ 147126 h 918356"/>
              <a:gd name="connsiteX48" fmla="*/ 6194152 w 9517857"/>
              <a:gd name="connsiteY48" fmla="*/ 151772 h 918356"/>
              <a:gd name="connsiteX49" fmla="*/ 6281379 w 9517857"/>
              <a:gd name="connsiteY49" fmla="*/ 181626 h 918356"/>
              <a:gd name="connsiteX50" fmla="*/ 6489033 w 9517857"/>
              <a:gd name="connsiteY50" fmla="*/ 167648 h 918356"/>
              <a:gd name="connsiteX51" fmla="*/ 6544700 w 9517857"/>
              <a:gd name="connsiteY51" fmla="*/ 167161 h 918356"/>
              <a:gd name="connsiteX52" fmla="*/ 6648353 w 9517857"/>
              <a:gd name="connsiteY52" fmla="*/ 172250 h 918356"/>
              <a:gd name="connsiteX53" fmla="*/ 6736227 w 9517857"/>
              <a:gd name="connsiteY53" fmla="*/ 173216 h 918356"/>
              <a:gd name="connsiteX54" fmla="*/ 6977218 w 9517857"/>
              <a:gd name="connsiteY54" fmla="*/ 184289 h 918356"/>
              <a:gd name="connsiteX55" fmla="*/ 7065221 w 9517857"/>
              <a:gd name="connsiteY55" fmla="*/ 227531 h 918356"/>
              <a:gd name="connsiteX56" fmla="*/ 7358195 w 9517857"/>
              <a:gd name="connsiteY56" fmla="*/ 251740 h 918356"/>
              <a:gd name="connsiteX57" fmla="*/ 7565449 w 9517857"/>
              <a:gd name="connsiteY57" fmla="*/ 258950 h 918356"/>
              <a:gd name="connsiteX58" fmla="*/ 7599285 w 9517857"/>
              <a:gd name="connsiteY58" fmla="*/ 266021 h 918356"/>
              <a:gd name="connsiteX59" fmla="*/ 7644411 w 9517857"/>
              <a:gd name="connsiteY59" fmla="*/ 258986 h 918356"/>
              <a:gd name="connsiteX60" fmla="*/ 7965805 w 9517857"/>
              <a:gd name="connsiteY60" fmla="*/ 200355 h 918356"/>
              <a:gd name="connsiteX61" fmla="*/ 8147401 w 9517857"/>
              <a:gd name="connsiteY61" fmla="*/ 205617 h 918356"/>
              <a:gd name="connsiteX62" fmla="*/ 8256033 w 9517857"/>
              <a:gd name="connsiteY62" fmla="*/ 193713 h 918356"/>
              <a:gd name="connsiteX63" fmla="*/ 8614948 w 9517857"/>
              <a:gd name="connsiteY63" fmla="*/ 168247 h 918356"/>
              <a:gd name="connsiteX64" fmla="*/ 8715976 w 9517857"/>
              <a:gd name="connsiteY64" fmla="*/ 178374 h 918356"/>
              <a:gd name="connsiteX65" fmla="*/ 8778827 w 9517857"/>
              <a:gd name="connsiteY65" fmla="*/ 172936 h 918356"/>
              <a:gd name="connsiteX66" fmla="*/ 8855248 w 9517857"/>
              <a:gd name="connsiteY66" fmla="*/ 143149 h 918356"/>
              <a:gd name="connsiteX67" fmla="*/ 9010380 w 9517857"/>
              <a:gd name="connsiteY67" fmla="*/ 91891 h 918356"/>
              <a:gd name="connsiteX68" fmla="*/ 9110856 w 9517857"/>
              <a:gd name="connsiteY68" fmla="*/ 70997 h 918356"/>
              <a:gd name="connsiteX69" fmla="*/ 9268817 w 9517857"/>
              <a:gd name="connsiteY69" fmla="*/ 53082 h 918356"/>
              <a:gd name="connsiteX70" fmla="*/ 9316667 w 9517857"/>
              <a:gd name="connsiteY70" fmla="*/ 45047 h 918356"/>
              <a:gd name="connsiteX71" fmla="*/ 9428209 w 9517857"/>
              <a:gd name="connsiteY71" fmla="*/ 29923 h 918356"/>
              <a:gd name="connsiteX72" fmla="*/ 9488916 w 9517857"/>
              <a:gd name="connsiteY7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908371 w 9517857"/>
              <a:gd name="connsiteY39" fmla="*/ 243659 h 918356"/>
              <a:gd name="connsiteX40" fmla="*/ 4981173 w 9517857"/>
              <a:gd name="connsiteY40" fmla="*/ 247103 h 918356"/>
              <a:gd name="connsiteX41" fmla="*/ 5060397 w 9517857"/>
              <a:gd name="connsiteY41" fmla="*/ 263688 h 918356"/>
              <a:gd name="connsiteX42" fmla="*/ 5252996 w 9517857"/>
              <a:gd name="connsiteY42" fmla="*/ 270655 h 918356"/>
              <a:gd name="connsiteX43" fmla="*/ 5358056 w 9517857"/>
              <a:gd name="connsiteY43" fmla="*/ 247248 h 918356"/>
              <a:gd name="connsiteX44" fmla="*/ 5426496 w 9517857"/>
              <a:gd name="connsiteY44" fmla="*/ 235142 h 918356"/>
              <a:gd name="connsiteX45" fmla="*/ 5497161 w 9517857"/>
              <a:gd name="connsiteY45" fmla="*/ 228808 h 918356"/>
              <a:gd name="connsiteX46" fmla="*/ 5826043 w 9517857"/>
              <a:gd name="connsiteY46" fmla="*/ 148073 h 918356"/>
              <a:gd name="connsiteX47" fmla="*/ 6007627 w 9517857"/>
              <a:gd name="connsiteY47" fmla="*/ 147126 h 918356"/>
              <a:gd name="connsiteX48" fmla="*/ 6194152 w 9517857"/>
              <a:gd name="connsiteY48" fmla="*/ 151772 h 918356"/>
              <a:gd name="connsiteX49" fmla="*/ 6281379 w 9517857"/>
              <a:gd name="connsiteY49" fmla="*/ 181626 h 918356"/>
              <a:gd name="connsiteX50" fmla="*/ 6489033 w 9517857"/>
              <a:gd name="connsiteY50" fmla="*/ 167648 h 918356"/>
              <a:gd name="connsiteX51" fmla="*/ 6544700 w 9517857"/>
              <a:gd name="connsiteY51" fmla="*/ 167161 h 918356"/>
              <a:gd name="connsiteX52" fmla="*/ 6648353 w 9517857"/>
              <a:gd name="connsiteY52" fmla="*/ 172250 h 918356"/>
              <a:gd name="connsiteX53" fmla="*/ 6736227 w 9517857"/>
              <a:gd name="connsiteY53" fmla="*/ 173216 h 918356"/>
              <a:gd name="connsiteX54" fmla="*/ 6977218 w 9517857"/>
              <a:gd name="connsiteY54" fmla="*/ 184289 h 918356"/>
              <a:gd name="connsiteX55" fmla="*/ 7065221 w 9517857"/>
              <a:gd name="connsiteY55" fmla="*/ 227531 h 918356"/>
              <a:gd name="connsiteX56" fmla="*/ 7358195 w 9517857"/>
              <a:gd name="connsiteY56" fmla="*/ 251740 h 918356"/>
              <a:gd name="connsiteX57" fmla="*/ 7565449 w 9517857"/>
              <a:gd name="connsiteY57" fmla="*/ 258950 h 918356"/>
              <a:gd name="connsiteX58" fmla="*/ 7599285 w 9517857"/>
              <a:gd name="connsiteY58" fmla="*/ 266021 h 918356"/>
              <a:gd name="connsiteX59" fmla="*/ 7644411 w 9517857"/>
              <a:gd name="connsiteY59" fmla="*/ 258986 h 918356"/>
              <a:gd name="connsiteX60" fmla="*/ 7965805 w 9517857"/>
              <a:gd name="connsiteY60" fmla="*/ 200355 h 918356"/>
              <a:gd name="connsiteX61" fmla="*/ 8147401 w 9517857"/>
              <a:gd name="connsiteY61" fmla="*/ 205617 h 918356"/>
              <a:gd name="connsiteX62" fmla="*/ 8256033 w 9517857"/>
              <a:gd name="connsiteY62" fmla="*/ 193713 h 918356"/>
              <a:gd name="connsiteX63" fmla="*/ 8614948 w 9517857"/>
              <a:gd name="connsiteY63" fmla="*/ 168247 h 918356"/>
              <a:gd name="connsiteX64" fmla="*/ 8715976 w 9517857"/>
              <a:gd name="connsiteY64" fmla="*/ 178374 h 918356"/>
              <a:gd name="connsiteX65" fmla="*/ 8778827 w 9517857"/>
              <a:gd name="connsiteY65" fmla="*/ 172936 h 918356"/>
              <a:gd name="connsiteX66" fmla="*/ 8855248 w 9517857"/>
              <a:gd name="connsiteY66" fmla="*/ 143149 h 918356"/>
              <a:gd name="connsiteX67" fmla="*/ 9010380 w 9517857"/>
              <a:gd name="connsiteY67" fmla="*/ 91891 h 918356"/>
              <a:gd name="connsiteX68" fmla="*/ 9110856 w 9517857"/>
              <a:gd name="connsiteY68" fmla="*/ 70997 h 918356"/>
              <a:gd name="connsiteX69" fmla="*/ 9268817 w 9517857"/>
              <a:gd name="connsiteY69" fmla="*/ 53082 h 918356"/>
              <a:gd name="connsiteX70" fmla="*/ 9316667 w 9517857"/>
              <a:gd name="connsiteY70" fmla="*/ 45047 h 918356"/>
              <a:gd name="connsiteX71" fmla="*/ 9428209 w 9517857"/>
              <a:gd name="connsiteY71" fmla="*/ 29923 h 918356"/>
              <a:gd name="connsiteX72" fmla="*/ 9488916 w 9517857"/>
              <a:gd name="connsiteY7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349632 w 9517857"/>
              <a:gd name="connsiteY28" fmla="*/ 432583 h 918356"/>
              <a:gd name="connsiteX29" fmla="*/ 3479593 w 9517857"/>
              <a:gd name="connsiteY29" fmla="*/ 390437 h 918356"/>
              <a:gd name="connsiteX30" fmla="*/ 3651428 w 9517857"/>
              <a:gd name="connsiteY30" fmla="*/ 361807 h 918356"/>
              <a:gd name="connsiteX31" fmla="*/ 3844133 w 9517857"/>
              <a:gd name="connsiteY31" fmla="*/ 360648 h 918356"/>
              <a:gd name="connsiteX32" fmla="*/ 3933803 w 9517857"/>
              <a:gd name="connsiteY32" fmla="*/ 357315 h 918356"/>
              <a:gd name="connsiteX33" fmla="*/ 4266740 w 9517857"/>
              <a:gd name="connsiteY33" fmla="*/ 361454 h 918356"/>
              <a:gd name="connsiteX34" fmla="*/ 4512664 w 9517857"/>
              <a:gd name="connsiteY34" fmla="*/ 319948 h 918356"/>
              <a:gd name="connsiteX35" fmla="*/ 4616423 w 9517857"/>
              <a:gd name="connsiteY35" fmla="*/ 290914 h 918356"/>
              <a:gd name="connsiteX36" fmla="*/ 4689163 w 9517857"/>
              <a:gd name="connsiteY36" fmla="*/ 272812 h 918356"/>
              <a:gd name="connsiteX37" fmla="*/ 4783273 w 9517857"/>
              <a:gd name="connsiteY37" fmla="*/ 248463 h 918356"/>
              <a:gd name="connsiteX38" fmla="*/ 4908371 w 9517857"/>
              <a:gd name="connsiteY38" fmla="*/ 243659 h 918356"/>
              <a:gd name="connsiteX39" fmla="*/ 4981173 w 9517857"/>
              <a:gd name="connsiteY39" fmla="*/ 247103 h 918356"/>
              <a:gd name="connsiteX40" fmla="*/ 5060397 w 9517857"/>
              <a:gd name="connsiteY40" fmla="*/ 263688 h 918356"/>
              <a:gd name="connsiteX41" fmla="*/ 5252996 w 9517857"/>
              <a:gd name="connsiteY41" fmla="*/ 270655 h 918356"/>
              <a:gd name="connsiteX42" fmla="*/ 5358056 w 9517857"/>
              <a:gd name="connsiteY42" fmla="*/ 247248 h 918356"/>
              <a:gd name="connsiteX43" fmla="*/ 5426496 w 9517857"/>
              <a:gd name="connsiteY43" fmla="*/ 235142 h 918356"/>
              <a:gd name="connsiteX44" fmla="*/ 5497161 w 9517857"/>
              <a:gd name="connsiteY44" fmla="*/ 228808 h 918356"/>
              <a:gd name="connsiteX45" fmla="*/ 5826043 w 9517857"/>
              <a:gd name="connsiteY45" fmla="*/ 148073 h 918356"/>
              <a:gd name="connsiteX46" fmla="*/ 6007627 w 9517857"/>
              <a:gd name="connsiteY46" fmla="*/ 147126 h 918356"/>
              <a:gd name="connsiteX47" fmla="*/ 6194152 w 9517857"/>
              <a:gd name="connsiteY47" fmla="*/ 151772 h 918356"/>
              <a:gd name="connsiteX48" fmla="*/ 6281379 w 9517857"/>
              <a:gd name="connsiteY48" fmla="*/ 181626 h 918356"/>
              <a:gd name="connsiteX49" fmla="*/ 6489033 w 9517857"/>
              <a:gd name="connsiteY49" fmla="*/ 167648 h 918356"/>
              <a:gd name="connsiteX50" fmla="*/ 6544700 w 9517857"/>
              <a:gd name="connsiteY50" fmla="*/ 167161 h 918356"/>
              <a:gd name="connsiteX51" fmla="*/ 6648353 w 9517857"/>
              <a:gd name="connsiteY51" fmla="*/ 172250 h 918356"/>
              <a:gd name="connsiteX52" fmla="*/ 6736227 w 9517857"/>
              <a:gd name="connsiteY52" fmla="*/ 173216 h 918356"/>
              <a:gd name="connsiteX53" fmla="*/ 6977218 w 9517857"/>
              <a:gd name="connsiteY53" fmla="*/ 184289 h 918356"/>
              <a:gd name="connsiteX54" fmla="*/ 7065221 w 9517857"/>
              <a:gd name="connsiteY54" fmla="*/ 227531 h 918356"/>
              <a:gd name="connsiteX55" fmla="*/ 7358195 w 9517857"/>
              <a:gd name="connsiteY55" fmla="*/ 251740 h 918356"/>
              <a:gd name="connsiteX56" fmla="*/ 7565449 w 9517857"/>
              <a:gd name="connsiteY56" fmla="*/ 258950 h 918356"/>
              <a:gd name="connsiteX57" fmla="*/ 7599285 w 9517857"/>
              <a:gd name="connsiteY57" fmla="*/ 266021 h 918356"/>
              <a:gd name="connsiteX58" fmla="*/ 7644411 w 9517857"/>
              <a:gd name="connsiteY58" fmla="*/ 258986 h 918356"/>
              <a:gd name="connsiteX59" fmla="*/ 7965805 w 9517857"/>
              <a:gd name="connsiteY59" fmla="*/ 200355 h 918356"/>
              <a:gd name="connsiteX60" fmla="*/ 8147401 w 9517857"/>
              <a:gd name="connsiteY60" fmla="*/ 205617 h 918356"/>
              <a:gd name="connsiteX61" fmla="*/ 8256033 w 9517857"/>
              <a:gd name="connsiteY61" fmla="*/ 193713 h 918356"/>
              <a:gd name="connsiteX62" fmla="*/ 8614948 w 9517857"/>
              <a:gd name="connsiteY62" fmla="*/ 168247 h 918356"/>
              <a:gd name="connsiteX63" fmla="*/ 8715976 w 9517857"/>
              <a:gd name="connsiteY63" fmla="*/ 178374 h 918356"/>
              <a:gd name="connsiteX64" fmla="*/ 8778827 w 9517857"/>
              <a:gd name="connsiteY64" fmla="*/ 172936 h 918356"/>
              <a:gd name="connsiteX65" fmla="*/ 8855248 w 9517857"/>
              <a:gd name="connsiteY65" fmla="*/ 143149 h 918356"/>
              <a:gd name="connsiteX66" fmla="*/ 9010380 w 9517857"/>
              <a:gd name="connsiteY66" fmla="*/ 91891 h 918356"/>
              <a:gd name="connsiteX67" fmla="*/ 9110856 w 9517857"/>
              <a:gd name="connsiteY67" fmla="*/ 70997 h 918356"/>
              <a:gd name="connsiteX68" fmla="*/ 9268817 w 9517857"/>
              <a:gd name="connsiteY68" fmla="*/ 53082 h 918356"/>
              <a:gd name="connsiteX69" fmla="*/ 9316667 w 9517857"/>
              <a:gd name="connsiteY69" fmla="*/ 45047 h 918356"/>
              <a:gd name="connsiteX70" fmla="*/ 9428209 w 9517857"/>
              <a:gd name="connsiteY70" fmla="*/ 29923 h 918356"/>
              <a:gd name="connsiteX71" fmla="*/ 9488916 w 9517857"/>
              <a:gd name="connsiteY7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580688 w 9517857"/>
              <a:gd name="connsiteY18" fmla="*/ 693697 h 918356"/>
              <a:gd name="connsiteX19" fmla="*/ 2054652 w 9517857"/>
              <a:gd name="connsiteY19" fmla="*/ 656648 h 918356"/>
              <a:gd name="connsiteX20" fmla="*/ 2135144 w 9517857"/>
              <a:gd name="connsiteY20" fmla="*/ 636501 h 918356"/>
              <a:gd name="connsiteX21" fmla="*/ 2440292 w 9517857"/>
              <a:gd name="connsiteY21" fmla="*/ 593862 h 918356"/>
              <a:gd name="connsiteX22" fmla="*/ 2547829 w 9517857"/>
              <a:gd name="connsiteY22" fmla="*/ 566150 h 918356"/>
              <a:gd name="connsiteX23" fmla="*/ 2693698 w 9517857"/>
              <a:gd name="connsiteY23" fmla="*/ 560029 h 918356"/>
              <a:gd name="connsiteX24" fmla="*/ 2727306 w 9517857"/>
              <a:gd name="connsiteY24" fmla="*/ 550698 h 918356"/>
              <a:gd name="connsiteX25" fmla="*/ 3073635 w 9517857"/>
              <a:gd name="connsiteY25" fmla="*/ 491294 h 918356"/>
              <a:gd name="connsiteX26" fmla="*/ 3222071 w 9517857"/>
              <a:gd name="connsiteY26" fmla="*/ 470559 h 918356"/>
              <a:gd name="connsiteX27" fmla="*/ 3349632 w 9517857"/>
              <a:gd name="connsiteY27" fmla="*/ 432583 h 918356"/>
              <a:gd name="connsiteX28" fmla="*/ 3479593 w 9517857"/>
              <a:gd name="connsiteY28" fmla="*/ 390437 h 918356"/>
              <a:gd name="connsiteX29" fmla="*/ 3651428 w 9517857"/>
              <a:gd name="connsiteY29" fmla="*/ 361807 h 918356"/>
              <a:gd name="connsiteX30" fmla="*/ 3844133 w 9517857"/>
              <a:gd name="connsiteY30" fmla="*/ 360648 h 918356"/>
              <a:gd name="connsiteX31" fmla="*/ 3933803 w 9517857"/>
              <a:gd name="connsiteY31" fmla="*/ 357315 h 918356"/>
              <a:gd name="connsiteX32" fmla="*/ 4266740 w 9517857"/>
              <a:gd name="connsiteY32" fmla="*/ 361454 h 918356"/>
              <a:gd name="connsiteX33" fmla="*/ 4512664 w 9517857"/>
              <a:gd name="connsiteY33" fmla="*/ 319948 h 918356"/>
              <a:gd name="connsiteX34" fmla="*/ 4616423 w 9517857"/>
              <a:gd name="connsiteY34" fmla="*/ 290914 h 918356"/>
              <a:gd name="connsiteX35" fmla="*/ 4689163 w 9517857"/>
              <a:gd name="connsiteY35" fmla="*/ 272812 h 918356"/>
              <a:gd name="connsiteX36" fmla="*/ 4783273 w 9517857"/>
              <a:gd name="connsiteY36" fmla="*/ 248463 h 918356"/>
              <a:gd name="connsiteX37" fmla="*/ 4908371 w 9517857"/>
              <a:gd name="connsiteY37" fmla="*/ 243659 h 918356"/>
              <a:gd name="connsiteX38" fmla="*/ 4981173 w 9517857"/>
              <a:gd name="connsiteY38" fmla="*/ 247103 h 918356"/>
              <a:gd name="connsiteX39" fmla="*/ 5060397 w 9517857"/>
              <a:gd name="connsiteY39" fmla="*/ 263688 h 918356"/>
              <a:gd name="connsiteX40" fmla="*/ 5252996 w 9517857"/>
              <a:gd name="connsiteY40" fmla="*/ 270655 h 918356"/>
              <a:gd name="connsiteX41" fmla="*/ 5358056 w 9517857"/>
              <a:gd name="connsiteY41" fmla="*/ 247248 h 918356"/>
              <a:gd name="connsiteX42" fmla="*/ 5426496 w 9517857"/>
              <a:gd name="connsiteY42" fmla="*/ 235142 h 918356"/>
              <a:gd name="connsiteX43" fmla="*/ 5497161 w 9517857"/>
              <a:gd name="connsiteY43" fmla="*/ 228808 h 918356"/>
              <a:gd name="connsiteX44" fmla="*/ 5826043 w 9517857"/>
              <a:gd name="connsiteY44" fmla="*/ 148073 h 918356"/>
              <a:gd name="connsiteX45" fmla="*/ 6007627 w 9517857"/>
              <a:gd name="connsiteY45" fmla="*/ 147126 h 918356"/>
              <a:gd name="connsiteX46" fmla="*/ 6194152 w 9517857"/>
              <a:gd name="connsiteY46" fmla="*/ 151772 h 918356"/>
              <a:gd name="connsiteX47" fmla="*/ 6281379 w 9517857"/>
              <a:gd name="connsiteY47" fmla="*/ 181626 h 918356"/>
              <a:gd name="connsiteX48" fmla="*/ 6489033 w 9517857"/>
              <a:gd name="connsiteY48" fmla="*/ 167648 h 918356"/>
              <a:gd name="connsiteX49" fmla="*/ 6544700 w 9517857"/>
              <a:gd name="connsiteY49" fmla="*/ 167161 h 918356"/>
              <a:gd name="connsiteX50" fmla="*/ 6648353 w 9517857"/>
              <a:gd name="connsiteY50" fmla="*/ 172250 h 918356"/>
              <a:gd name="connsiteX51" fmla="*/ 6736227 w 9517857"/>
              <a:gd name="connsiteY51" fmla="*/ 173216 h 918356"/>
              <a:gd name="connsiteX52" fmla="*/ 6977218 w 9517857"/>
              <a:gd name="connsiteY52" fmla="*/ 184289 h 918356"/>
              <a:gd name="connsiteX53" fmla="*/ 7065221 w 9517857"/>
              <a:gd name="connsiteY53" fmla="*/ 227531 h 918356"/>
              <a:gd name="connsiteX54" fmla="*/ 7358195 w 9517857"/>
              <a:gd name="connsiteY54" fmla="*/ 251740 h 918356"/>
              <a:gd name="connsiteX55" fmla="*/ 7565449 w 9517857"/>
              <a:gd name="connsiteY55" fmla="*/ 258950 h 918356"/>
              <a:gd name="connsiteX56" fmla="*/ 7599285 w 9517857"/>
              <a:gd name="connsiteY56" fmla="*/ 266021 h 918356"/>
              <a:gd name="connsiteX57" fmla="*/ 7644411 w 9517857"/>
              <a:gd name="connsiteY57" fmla="*/ 258986 h 918356"/>
              <a:gd name="connsiteX58" fmla="*/ 7965805 w 9517857"/>
              <a:gd name="connsiteY58" fmla="*/ 200355 h 918356"/>
              <a:gd name="connsiteX59" fmla="*/ 8147401 w 9517857"/>
              <a:gd name="connsiteY59" fmla="*/ 205617 h 918356"/>
              <a:gd name="connsiteX60" fmla="*/ 8256033 w 9517857"/>
              <a:gd name="connsiteY60" fmla="*/ 193713 h 918356"/>
              <a:gd name="connsiteX61" fmla="*/ 8614948 w 9517857"/>
              <a:gd name="connsiteY61" fmla="*/ 168247 h 918356"/>
              <a:gd name="connsiteX62" fmla="*/ 8715976 w 9517857"/>
              <a:gd name="connsiteY62" fmla="*/ 178374 h 918356"/>
              <a:gd name="connsiteX63" fmla="*/ 8778827 w 9517857"/>
              <a:gd name="connsiteY63" fmla="*/ 172936 h 918356"/>
              <a:gd name="connsiteX64" fmla="*/ 8855248 w 9517857"/>
              <a:gd name="connsiteY64" fmla="*/ 143149 h 918356"/>
              <a:gd name="connsiteX65" fmla="*/ 9010380 w 9517857"/>
              <a:gd name="connsiteY65" fmla="*/ 91891 h 918356"/>
              <a:gd name="connsiteX66" fmla="*/ 9110856 w 9517857"/>
              <a:gd name="connsiteY66" fmla="*/ 70997 h 918356"/>
              <a:gd name="connsiteX67" fmla="*/ 9268817 w 9517857"/>
              <a:gd name="connsiteY67" fmla="*/ 53082 h 918356"/>
              <a:gd name="connsiteX68" fmla="*/ 9316667 w 9517857"/>
              <a:gd name="connsiteY68" fmla="*/ 45047 h 918356"/>
              <a:gd name="connsiteX69" fmla="*/ 9428209 w 9517857"/>
              <a:gd name="connsiteY69" fmla="*/ 29923 h 918356"/>
              <a:gd name="connsiteX70" fmla="*/ 9488916 w 9517857"/>
              <a:gd name="connsiteY7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580688 w 9517857"/>
              <a:gd name="connsiteY18" fmla="*/ 693697 h 918356"/>
              <a:gd name="connsiteX19" fmla="*/ 2054652 w 9517857"/>
              <a:gd name="connsiteY19" fmla="*/ 656648 h 918356"/>
              <a:gd name="connsiteX20" fmla="*/ 2135144 w 9517857"/>
              <a:gd name="connsiteY20" fmla="*/ 636501 h 918356"/>
              <a:gd name="connsiteX21" fmla="*/ 2440292 w 9517857"/>
              <a:gd name="connsiteY21" fmla="*/ 593862 h 918356"/>
              <a:gd name="connsiteX22" fmla="*/ 2547829 w 9517857"/>
              <a:gd name="connsiteY22" fmla="*/ 566150 h 918356"/>
              <a:gd name="connsiteX23" fmla="*/ 2693698 w 9517857"/>
              <a:gd name="connsiteY23" fmla="*/ 560029 h 918356"/>
              <a:gd name="connsiteX24" fmla="*/ 2727306 w 9517857"/>
              <a:gd name="connsiteY24" fmla="*/ 550698 h 918356"/>
              <a:gd name="connsiteX25" fmla="*/ 3073635 w 9517857"/>
              <a:gd name="connsiteY25" fmla="*/ 491294 h 918356"/>
              <a:gd name="connsiteX26" fmla="*/ 3222071 w 9517857"/>
              <a:gd name="connsiteY26" fmla="*/ 470559 h 918356"/>
              <a:gd name="connsiteX27" fmla="*/ 3349632 w 9517857"/>
              <a:gd name="connsiteY27" fmla="*/ 432583 h 918356"/>
              <a:gd name="connsiteX28" fmla="*/ 3479593 w 9517857"/>
              <a:gd name="connsiteY28" fmla="*/ 390437 h 918356"/>
              <a:gd name="connsiteX29" fmla="*/ 3651428 w 9517857"/>
              <a:gd name="connsiteY29" fmla="*/ 361807 h 918356"/>
              <a:gd name="connsiteX30" fmla="*/ 3844133 w 9517857"/>
              <a:gd name="connsiteY30" fmla="*/ 360648 h 918356"/>
              <a:gd name="connsiteX31" fmla="*/ 3933803 w 9517857"/>
              <a:gd name="connsiteY31" fmla="*/ 357315 h 918356"/>
              <a:gd name="connsiteX32" fmla="*/ 4266740 w 9517857"/>
              <a:gd name="connsiteY32" fmla="*/ 361454 h 918356"/>
              <a:gd name="connsiteX33" fmla="*/ 4512664 w 9517857"/>
              <a:gd name="connsiteY33" fmla="*/ 319948 h 918356"/>
              <a:gd name="connsiteX34" fmla="*/ 4616423 w 9517857"/>
              <a:gd name="connsiteY34" fmla="*/ 290914 h 918356"/>
              <a:gd name="connsiteX35" fmla="*/ 4689163 w 9517857"/>
              <a:gd name="connsiteY35" fmla="*/ 272812 h 918356"/>
              <a:gd name="connsiteX36" fmla="*/ 4783273 w 9517857"/>
              <a:gd name="connsiteY36" fmla="*/ 248463 h 918356"/>
              <a:gd name="connsiteX37" fmla="*/ 4908371 w 9517857"/>
              <a:gd name="connsiteY37" fmla="*/ 243659 h 918356"/>
              <a:gd name="connsiteX38" fmla="*/ 4981173 w 9517857"/>
              <a:gd name="connsiteY38" fmla="*/ 247103 h 918356"/>
              <a:gd name="connsiteX39" fmla="*/ 5060397 w 9517857"/>
              <a:gd name="connsiteY39" fmla="*/ 263688 h 918356"/>
              <a:gd name="connsiteX40" fmla="*/ 5252996 w 9517857"/>
              <a:gd name="connsiteY40" fmla="*/ 270655 h 918356"/>
              <a:gd name="connsiteX41" fmla="*/ 5358056 w 9517857"/>
              <a:gd name="connsiteY41" fmla="*/ 247248 h 918356"/>
              <a:gd name="connsiteX42" fmla="*/ 5426496 w 9517857"/>
              <a:gd name="connsiteY42" fmla="*/ 235142 h 918356"/>
              <a:gd name="connsiteX43" fmla="*/ 5497161 w 9517857"/>
              <a:gd name="connsiteY43" fmla="*/ 228808 h 918356"/>
              <a:gd name="connsiteX44" fmla="*/ 5826043 w 9517857"/>
              <a:gd name="connsiteY44" fmla="*/ 148073 h 918356"/>
              <a:gd name="connsiteX45" fmla="*/ 6007627 w 9517857"/>
              <a:gd name="connsiteY45" fmla="*/ 147126 h 918356"/>
              <a:gd name="connsiteX46" fmla="*/ 6194152 w 9517857"/>
              <a:gd name="connsiteY46" fmla="*/ 151772 h 918356"/>
              <a:gd name="connsiteX47" fmla="*/ 6281379 w 9517857"/>
              <a:gd name="connsiteY47" fmla="*/ 181626 h 918356"/>
              <a:gd name="connsiteX48" fmla="*/ 6489033 w 9517857"/>
              <a:gd name="connsiteY48" fmla="*/ 167648 h 918356"/>
              <a:gd name="connsiteX49" fmla="*/ 6544700 w 9517857"/>
              <a:gd name="connsiteY49" fmla="*/ 167161 h 918356"/>
              <a:gd name="connsiteX50" fmla="*/ 6648353 w 9517857"/>
              <a:gd name="connsiteY50" fmla="*/ 172250 h 918356"/>
              <a:gd name="connsiteX51" fmla="*/ 6736227 w 9517857"/>
              <a:gd name="connsiteY51" fmla="*/ 173216 h 918356"/>
              <a:gd name="connsiteX52" fmla="*/ 6977218 w 9517857"/>
              <a:gd name="connsiteY52" fmla="*/ 184289 h 918356"/>
              <a:gd name="connsiteX53" fmla="*/ 7065221 w 9517857"/>
              <a:gd name="connsiteY53" fmla="*/ 227531 h 918356"/>
              <a:gd name="connsiteX54" fmla="*/ 7358195 w 9517857"/>
              <a:gd name="connsiteY54" fmla="*/ 251740 h 918356"/>
              <a:gd name="connsiteX55" fmla="*/ 7565449 w 9517857"/>
              <a:gd name="connsiteY55" fmla="*/ 258950 h 918356"/>
              <a:gd name="connsiteX56" fmla="*/ 7599285 w 9517857"/>
              <a:gd name="connsiteY56" fmla="*/ 266021 h 918356"/>
              <a:gd name="connsiteX57" fmla="*/ 7644411 w 9517857"/>
              <a:gd name="connsiteY57" fmla="*/ 258986 h 918356"/>
              <a:gd name="connsiteX58" fmla="*/ 7965805 w 9517857"/>
              <a:gd name="connsiteY58" fmla="*/ 200355 h 918356"/>
              <a:gd name="connsiteX59" fmla="*/ 8147401 w 9517857"/>
              <a:gd name="connsiteY59" fmla="*/ 205617 h 918356"/>
              <a:gd name="connsiteX60" fmla="*/ 8256033 w 9517857"/>
              <a:gd name="connsiteY60" fmla="*/ 193713 h 918356"/>
              <a:gd name="connsiteX61" fmla="*/ 8614948 w 9517857"/>
              <a:gd name="connsiteY61" fmla="*/ 168247 h 918356"/>
              <a:gd name="connsiteX62" fmla="*/ 8715976 w 9517857"/>
              <a:gd name="connsiteY62" fmla="*/ 178374 h 918356"/>
              <a:gd name="connsiteX63" fmla="*/ 8778827 w 9517857"/>
              <a:gd name="connsiteY63" fmla="*/ 172936 h 918356"/>
              <a:gd name="connsiteX64" fmla="*/ 8855248 w 9517857"/>
              <a:gd name="connsiteY64" fmla="*/ 143149 h 918356"/>
              <a:gd name="connsiteX65" fmla="*/ 9010380 w 9517857"/>
              <a:gd name="connsiteY65" fmla="*/ 91891 h 918356"/>
              <a:gd name="connsiteX66" fmla="*/ 9110856 w 9517857"/>
              <a:gd name="connsiteY66" fmla="*/ 70997 h 918356"/>
              <a:gd name="connsiteX67" fmla="*/ 9268817 w 9517857"/>
              <a:gd name="connsiteY67" fmla="*/ 53082 h 918356"/>
              <a:gd name="connsiteX68" fmla="*/ 9316667 w 9517857"/>
              <a:gd name="connsiteY68" fmla="*/ 45047 h 918356"/>
              <a:gd name="connsiteX69" fmla="*/ 9428209 w 9517857"/>
              <a:gd name="connsiteY69" fmla="*/ 29923 h 918356"/>
              <a:gd name="connsiteX70" fmla="*/ 9488916 w 9517857"/>
              <a:gd name="connsiteY7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142754 w 9517857"/>
              <a:gd name="connsiteY15" fmla="*/ 725374 h 918356"/>
              <a:gd name="connsiteX16" fmla="*/ 1218120 w 9517857"/>
              <a:gd name="connsiteY16" fmla="*/ 713280 h 918356"/>
              <a:gd name="connsiteX17" fmla="*/ 1580688 w 9517857"/>
              <a:gd name="connsiteY17" fmla="*/ 693697 h 918356"/>
              <a:gd name="connsiteX18" fmla="*/ 2054652 w 9517857"/>
              <a:gd name="connsiteY18" fmla="*/ 656648 h 918356"/>
              <a:gd name="connsiteX19" fmla="*/ 2135144 w 9517857"/>
              <a:gd name="connsiteY19" fmla="*/ 636501 h 918356"/>
              <a:gd name="connsiteX20" fmla="*/ 2440292 w 9517857"/>
              <a:gd name="connsiteY20" fmla="*/ 593862 h 918356"/>
              <a:gd name="connsiteX21" fmla="*/ 2547829 w 9517857"/>
              <a:gd name="connsiteY21" fmla="*/ 566150 h 918356"/>
              <a:gd name="connsiteX22" fmla="*/ 2693698 w 9517857"/>
              <a:gd name="connsiteY22" fmla="*/ 560029 h 918356"/>
              <a:gd name="connsiteX23" fmla="*/ 2727306 w 9517857"/>
              <a:gd name="connsiteY23" fmla="*/ 550698 h 918356"/>
              <a:gd name="connsiteX24" fmla="*/ 3073635 w 9517857"/>
              <a:gd name="connsiteY24" fmla="*/ 491294 h 918356"/>
              <a:gd name="connsiteX25" fmla="*/ 3222071 w 9517857"/>
              <a:gd name="connsiteY25" fmla="*/ 470559 h 918356"/>
              <a:gd name="connsiteX26" fmla="*/ 3349632 w 9517857"/>
              <a:gd name="connsiteY26" fmla="*/ 432583 h 918356"/>
              <a:gd name="connsiteX27" fmla="*/ 3479593 w 9517857"/>
              <a:gd name="connsiteY27" fmla="*/ 390437 h 918356"/>
              <a:gd name="connsiteX28" fmla="*/ 3651428 w 9517857"/>
              <a:gd name="connsiteY28" fmla="*/ 361807 h 918356"/>
              <a:gd name="connsiteX29" fmla="*/ 3844133 w 9517857"/>
              <a:gd name="connsiteY29" fmla="*/ 360648 h 918356"/>
              <a:gd name="connsiteX30" fmla="*/ 3933803 w 9517857"/>
              <a:gd name="connsiteY30" fmla="*/ 357315 h 918356"/>
              <a:gd name="connsiteX31" fmla="*/ 4266740 w 9517857"/>
              <a:gd name="connsiteY31" fmla="*/ 361454 h 918356"/>
              <a:gd name="connsiteX32" fmla="*/ 4512664 w 9517857"/>
              <a:gd name="connsiteY32" fmla="*/ 319948 h 918356"/>
              <a:gd name="connsiteX33" fmla="*/ 4616423 w 9517857"/>
              <a:gd name="connsiteY33" fmla="*/ 290914 h 918356"/>
              <a:gd name="connsiteX34" fmla="*/ 4689163 w 9517857"/>
              <a:gd name="connsiteY34" fmla="*/ 272812 h 918356"/>
              <a:gd name="connsiteX35" fmla="*/ 4783273 w 9517857"/>
              <a:gd name="connsiteY35" fmla="*/ 248463 h 918356"/>
              <a:gd name="connsiteX36" fmla="*/ 4908371 w 9517857"/>
              <a:gd name="connsiteY36" fmla="*/ 243659 h 918356"/>
              <a:gd name="connsiteX37" fmla="*/ 4981173 w 9517857"/>
              <a:gd name="connsiteY37" fmla="*/ 247103 h 918356"/>
              <a:gd name="connsiteX38" fmla="*/ 5060397 w 9517857"/>
              <a:gd name="connsiteY38" fmla="*/ 263688 h 918356"/>
              <a:gd name="connsiteX39" fmla="*/ 5252996 w 9517857"/>
              <a:gd name="connsiteY39" fmla="*/ 270655 h 918356"/>
              <a:gd name="connsiteX40" fmla="*/ 5358056 w 9517857"/>
              <a:gd name="connsiteY40" fmla="*/ 247248 h 918356"/>
              <a:gd name="connsiteX41" fmla="*/ 5426496 w 9517857"/>
              <a:gd name="connsiteY41" fmla="*/ 235142 h 918356"/>
              <a:gd name="connsiteX42" fmla="*/ 5497161 w 9517857"/>
              <a:gd name="connsiteY42" fmla="*/ 228808 h 918356"/>
              <a:gd name="connsiteX43" fmla="*/ 5826043 w 9517857"/>
              <a:gd name="connsiteY43" fmla="*/ 148073 h 918356"/>
              <a:gd name="connsiteX44" fmla="*/ 6007627 w 9517857"/>
              <a:gd name="connsiteY44" fmla="*/ 147126 h 918356"/>
              <a:gd name="connsiteX45" fmla="*/ 6194152 w 9517857"/>
              <a:gd name="connsiteY45" fmla="*/ 151772 h 918356"/>
              <a:gd name="connsiteX46" fmla="*/ 6281379 w 9517857"/>
              <a:gd name="connsiteY46" fmla="*/ 181626 h 918356"/>
              <a:gd name="connsiteX47" fmla="*/ 6489033 w 9517857"/>
              <a:gd name="connsiteY47" fmla="*/ 167648 h 918356"/>
              <a:gd name="connsiteX48" fmla="*/ 6544700 w 9517857"/>
              <a:gd name="connsiteY48" fmla="*/ 167161 h 918356"/>
              <a:gd name="connsiteX49" fmla="*/ 6648353 w 9517857"/>
              <a:gd name="connsiteY49" fmla="*/ 172250 h 918356"/>
              <a:gd name="connsiteX50" fmla="*/ 6736227 w 9517857"/>
              <a:gd name="connsiteY50" fmla="*/ 173216 h 918356"/>
              <a:gd name="connsiteX51" fmla="*/ 6977218 w 9517857"/>
              <a:gd name="connsiteY51" fmla="*/ 184289 h 918356"/>
              <a:gd name="connsiteX52" fmla="*/ 7065221 w 9517857"/>
              <a:gd name="connsiteY52" fmla="*/ 227531 h 918356"/>
              <a:gd name="connsiteX53" fmla="*/ 7358195 w 9517857"/>
              <a:gd name="connsiteY53" fmla="*/ 251740 h 918356"/>
              <a:gd name="connsiteX54" fmla="*/ 7565449 w 9517857"/>
              <a:gd name="connsiteY54" fmla="*/ 258950 h 918356"/>
              <a:gd name="connsiteX55" fmla="*/ 7599285 w 9517857"/>
              <a:gd name="connsiteY55" fmla="*/ 266021 h 918356"/>
              <a:gd name="connsiteX56" fmla="*/ 7644411 w 9517857"/>
              <a:gd name="connsiteY56" fmla="*/ 258986 h 918356"/>
              <a:gd name="connsiteX57" fmla="*/ 7965805 w 9517857"/>
              <a:gd name="connsiteY57" fmla="*/ 200355 h 918356"/>
              <a:gd name="connsiteX58" fmla="*/ 8147401 w 9517857"/>
              <a:gd name="connsiteY58" fmla="*/ 205617 h 918356"/>
              <a:gd name="connsiteX59" fmla="*/ 8256033 w 9517857"/>
              <a:gd name="connsiteY59" fmla="*/ 193713 h 918356"/>
              <a:gd name="connsiteX60" fmla="*/ 8614948 w 9517857"/>
              <a:gd name="connsiteY60" fmla="*/ 168247 h 918356"/>
              <a:gd name="connsiteX61" fmla="*/ 8715976 w 9517857"/>
              <a:gd name="connsiteY61" fmla="*/ 178374 h 918356"/>
              <a:gd name="connsiteX62" fmla="*/ 8778827 w 9517857"/>
              <a:gd name="connsiteY62" fmla="*/ 172936 h 918356"/>
              <a:gd name="connsiteX63" fmla="*/ 8855248 w 9517857"/>
              <a:gd name="connsiteY63" fmla="*/ 143149 h 918356"/>
              <a:gd name="connsiteX64" fmla="*/ 9010380 w 9517857"/>
              <a:gd name="connsiteY64" fmla="*/ 91891 h 918356"/>
              <a:gd name="connsiteX65" fmla="*/ 9110856 w 9517857"/>
              <a:gd name="connsiteY65" fmla="*/ 70997 h 918356"/>
              <a:gd name="connsiteX66" fmla="*/ 9268817 w 9517857"/>
              <a:gd name="connsiteY66" fmla="*/ 53082 h 918356"/>
              <a:gd name="connsiteX67" fmla="*/ 9316667 w 9517857"/>
              <a:gd name="connsiteY67" fmla="*/ 45047 h 918356"/>
              <a:gd name="connsiteX68" fmla="*/ 9428209 w 9517857"/>
              <a:gd name="connsiteY68" fmla="*/ 29923 h 918356"/>
              <a:gd name="connsiteX69" fmla="*/ 9488916 w 9517857"/>
              <a:gd name="connsiteY6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142754 w 9517857"/>
              <a:gd name="connsiteY15" fmla="*/ 725374 h 918356"/>
              <a:gd name="connsiteX16" fmla="*/ 1218120 w 9517857"/>
              <a:gd name="connsiteY16" fmla="*/ 713280 h 918356"/>
              <a:gd name="connsiteX17" fmla="*/ 1580688 w 9517857"/>
              <a:gd name="connsiteY17" fmla="*/ 693697 h 918356"/>
              <a:gd name="connsiteX18" fmla="*/ 2054652 w 9517857"/>
              <a:gd name="connsiteY18" fmla="*/ 656648 h 918356"/>
              <a:gd name="connsiteX19" fmla="*/ 2135144 w 9517857"/>
              <a:gd name="connsiteY19" fmla="*/ 636501 h 918356"/>
              <a:gd name="connsiteX20" fmla="*/ 2440292 w 9517857"/>
              <a:gd name="connsiteY20" fmla="*/ 593862 h 918356"/>
              <a:gd name="connsiteX21" fmla="*/ 2547829 w 9517857"/>
              <a:gd name="connsiteY21" fmla="*/ 566150 h 918356"/>
              <a:gd name="connsiteX22" fmla="*/ 2693698 w 9517857"/>
              <a:gd name="connsiteY22" fmla="*/ 560029 h 918356"/>
              <a:gd name="connsiteX23" fmla="*/ 2727306 w 9517857"/>
              <a:gd name="connsiteY23" fmla="*/ 550698 h 918356"/>
              <a:gd name="connsiteX24" fmla="*/ 3073635 w 9517857"/>
              <a:gd name="connsiteY24" fmla="*/ 491294 h 918356"/>
              <a:gd name="connsiteX25" fmla="*/ 3222071 w 9517857"/>
              <a:gd name="connsiteY25" fmla="*/ 470559 h 918356"/>
              <a:gd name="connsiteX26" fmla="*/ 3349632 w 9517857"/>
              <a:gd name="connsiteY26" fmla="*/ 432583 h 918356"/>
              <a:gd name="connsiteX27" fmla="*/ 3479593 w 9517857"/>
              <a:gd name="connsiteY27" fmla="*/ 390437 h 918356"/>
              <a:gd name="connsiteX28" fmla="*/ 3651428 w 9517857"/>
              <a:gd name="connsiteY28" fmla="*/ 361807 h 918356"/>
              <a:gd name="connsiteX29" fmla="*/ 3844133 w 9517857"/>
              <a:gd name="connsiteY29" fmla="*/ 360648 h 918356"/>
              <a:gd name="connsiteX30" fmla="*/ 3933803 w 9517857"/>
              <a:gd name="connsiteY30" fmla="*/ 357315 h 918356"/>
              <a:gd name="connsiteX31" fmla="*/ 4266740 w 9517857"/>
              <a:gd name="connsiteY31" fmla="*/ 361454 h 918356"/>
              <a:gd name="connsiteX32" fmla="*/ 4512664 w 9517857"/>
              <a:gd name="connsiteY32" fmla="*/ 319948 h 918356"/>
              <a:gd name="connsiteX33" fmla="*/ 4616423 w 9517857"/>
              <a:gd name="connsiteY33" fmla="*/ 290914 h 918356"/>
              <a:gd name="connsiteX34" fmla="*/ 4689163 w 9517857"/>
              <a:gd name="connsiteY34" fmla="*/ 272812 h 918356"/>
              <a:gd name="connsiteX35" fmla="*/ 4783273 w 9517857"/>
              <a:gd name="connsiteY35" fmla="*/ 248463 h 918356"/>
              <a:gd name="connsiteX36" fmla="*/ 4908371 w 9517857"/>
              <a:gd name="connsiteY36" fmla="*/ 243659 h 918356"/>
              <a:gd name="connsiteX37" fmla="*/ 4981173 w 9517857"/>
              <a:gd name="connsiteY37" fmla="*/ 247103 h 918356"/>
              <a:gd name="connsiteX38" fmla="*/ 5060397 w 9517857"/>
              <a:gd name="connsiteY38" fmla="*/ 263688 h 918356"/>
              <a:gd name="connsiteX39" fmla="*/ 5252996 w 9517857"/>
              <a:gd name="connsiteY39" fmla="*/ 270655 h 918356"/>
              <a:gd name="connsiteX40" fmla="*/ 5358056 w 9517857"/>
              <a:gd name="connsiteY40" fmla="*/ 247248 h 918356"/>
              <a:gd name="connsiteX41" fmla="*/ 5426496 w 9517857"/>
              <a:gd name="connsiteY41" fmla="*/ 235142 h 918356"/>
              <a:gd name="connsiteX42" fmla="*/ 5497161 w 9517857"/>
              <a:gd name="connsiteY42" fmla="*/ 228808 h 918356"/>
              <a:gd name="connsiteX43" fmla="*/ 5826043 w 9517857"/>
              <a:gd name="connsiteY43" fmla="*/ 148073 h 918356"/>
              <a:gd name="connsiteX44" fmla="*/ 6007627 w 9517857"/>
              <a:gd name="connsiteY44" fmla="*/ 147126 h 918356"/>
              <a:gd name="connsiteX45" fmla="*/ 6194152 w 9517857"/>
              <a:gd name="connsiteY45" fmla="*/ 151772 h 918356"/>
              <a:gd name="connsiteX46" fmla="*/ 6281379 w 9517857"/>
              <a:gd name="connsiteY46" fmla="*/ 181626 h 918356"/>
              <a:gd name="connsiteX47" fmla="*/ 6489033 w 9517857"/>
              <a:gd name="connsiteY47" fmla="*/ 167648 h 918356"/>
              <a:gd name="connsiteX48" fmla="*/ 6544700 w 9517857"/>
              <a:gd name="connsiteY48" fmla="*/ 167161 h 918356"/>
              <a:gd name="connsiteX49" fmla="*/ 6648353 w 9517857"/>
              <a:gd name="connsiteY49" fmla="*/ 172250 h 918356"/>
              <a:gd name="connsiteX50" fmla="*/ 6736227 w 9517857"/>
              <a:gd name="connsiteY50" fmla="*/ 173216 h 918356"/>
              <a:gd name="connsiteX51" fmla="*/ 6977218 w 9517857"/>
              <a:gd name="connsiteY51" fmla="*/ 184289 h 918356"/>
              <a:gd name="connsiteX52" fmla="*/ 7065221 w 9517857"/>
              <a:gd name="connsiteY52" fmla="*/ 227531 h 918356"/>
              <a:gd name="connsiteX53" fmla="*/ 7358195 w 9517857"/>
              <a:gd name="connsiteY53" fmla="*/ 251740 h 918356"/>
              <a:gd name="connsiteX54" fmla="*/ 7565449 w 9517857"/>
              <a:gd name="connsiteY54" fmla="*/ 258950 h 918356"/>
              <a:gd name="connsiteX55" fmla="*/ 7599285 w 9517857"/>
              <a:gd name="connsiteY55" fmla="*/ 266021 h 918356"/>
              <a:gd name="connsiteX56" fmla="*/ 7644411 w 9517857"/>
              <a:gd name="connsiteY56" fmla="*/ 258986 h 918356"/>
              <a:gd name="connsiteX57" fmla="*/ 7965805 w 9517857"/>
              <a:gd name="connsiteY57" fmla="*/ 200355 h 918356"/>
              <a:gd name="connsiteX58" fmla="*/ 8147401 w 9517857"/>
              <a:gd name="connsiteY58" fmla="*/ 205617 h 918356"/>
              <a:gd name="connsiteX59" fmla="*/ 8256033 w 9517857"/>
              <a:gd name="connsiteY59" fmla="*/ 193713 h 918356"/>
              <a:gd name="connsiteX60" fmla="*/ 8614948 w 9517857"/>
              <a:gd name="connsiteY60" fmla="*/ 168247 h 918356"/>
              <a:gd name="connsiteX61" fmla="*/ 8715976 w 9517857"/>
              <a:gd name="connsiteY61" fmla="*/ 178374 h 918356"/>
              <a:gd name="connsiteX62" fmla="*/ 8778827 w 9517857"/>
              <a:gd name="connsiteY62" fmla="*/ 172936 h 918356"/>
              <a:gd name="connsiteX63" fmla="*/ 8855248 w 9517857"/>
              <a:gd name="connsiteY63" fmla="*/ 143149 h 918356"/>
              <a:gd name="connsiteX64" fmla="*/ 9010380 w 9517857"/>
              <a:gd name="connsiteY64" fmla="*/ 91891 h 918356"/>
              <a:gd name="connsiteX65" fmla="*/ 9110856 w 9517857"/>
              <a:gd name="connsiteY65" fmla="*/ 70997 h 918356"/>
              <a:gd name="connsiteX66" fmla="*/ 9268817 w 9517857"/>
              <a:gd name="connsiteY66" fmla="*/ 53082 h 918356"/>
              <a:gd name="connsiteX67" fmla="*/ 9316667 w 9517857"/>
              <a:gd name="connsiteY67" fmla="*/ 45047 h 918356"/>
              <a:gd name="connsiteX68" fmla="*/ 9428209 w 9517857"/>
              <a:gd name="connsiteY68" fmla="*/ 29923 h 918356"/>
              <a:gd name="connsiteX69" fmla="*/ 9488916 w 9517857"/>
              <a:gd name="connsiteY6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5060397 w 9517857"/>
              <a:gd name="connsiteY35" fmla="*/ 263688 h 918356"/>
              <a:gd name="connsiteX36" fmla="*/ 5252996 w 9517857"/>
              <a:gd name="connsiteY36" fmla="*/ 270655 h 918356"/>
              <a:gd name="connsiteX37" fmla="*/ 5358056 w 9517857"/>
              <a:gd name="connsiteY37" fmla="*/ 247248 h 918356"/>
              <a:gd name="connsiteX38" fmla="*/ 5426496 w 9517857"/>
              <a:gd name="connsiteY38" fmla="*/ 235142 h 918356"/>
              <a:gd name="connsiteX39" fmla="*/ 5497161 w 9517857"/>
              <a:gd name="connsiteY39" fmla="*/ 228808 h 918356"/>
              <a:gd name="connsiteX40" fmla="*/ 5826043 w 9517857"/>
              <a:gd name="connsiteY40" fmla="*/ 148073 h 918356"/>
              <a:gd name="connsiteX41" fmla="*/ 6007627 w 9517857"/>
              <a:gd name="connsiteY41" fmla="*/ 147126 h 918356"/>
              <a:gd name="connsiteX42" fmla="*/ 6194152 w 9517857"/>
              <a:gd name="connsiteY42" fmla="*/ 151772 h 918356"/>
              <a:gd name="connsiteX43" fmla="*/ 6281379 w 9517857"/>
              <a:gd name="connsiteY43" fmla="*/ 181626 h 918356"/>
              <a:gd name="connsiteX44" fmla="*/ 6489033 w 9517857"/>
              <a:gd name="connsiteY44" fmla="*/ 167648 h 918356"/>
              <a:gd name="connsiteX45" fmla="*/ 6544700 w 9517857"/>
              <a:gd name="connsiteY45" fmla="*/ 167161 h 918356"/>
              <a:gd name="connsiteX46" fmla="*/ 6648353 w 9517857"/>
              <a:gd name="connsiteY46" fmla="*/ 172250 h 918356"/>
              <a:gd name="connsiteX47" fmla="*/ 6736227 w 9517857"/>
              <a:gd name="connsiteY47" fmla="*/ 173216 h 918356"/>
              <a:gd name="connsiteX48" fmla="*/ 6977218 w 9517857"/>
              <a:gd name="connsiteY48" fmla="*/ 184289 h 918356"/>
              <a:gd name="connsiteX49" fmla="*/ 7065221 w 9517857"/>
              <a:gd name="connsiteY49" fmla="*/ 227531 h 918356"/>
              <a:gd name="connsiteX50" fmla="*/ 7358195 w 9517857"/>
              <a:gd name="connsiteY50" fmla="*/ 251740 h 918356"/>
              <a:gd name="connsiteX51" fmla="*/ 7565449 w 9517857"/>
              <a:gd name="connsiteY51" fmla="*/ 258950 h 918356"/>
              <a:gd name="connsiteX52" fmla="*/ 7599285 w 9517857"/>
              <a:gd name="connsiteY52" fmla="*/ 266021 h 918356"/>
              <a:gd name="connsiteX53" fmla="*/ 7644411 w 9517857"/>
              <a:gd name="connsiteY53" fmla="*/ 258986 h 918356"/>
              <a:gd name="connsiteX54" fmla="*/ 7965805 w 9517857"/>
              <a:gd name="connsiteY54" fmla="*/ 200355 h 918356"/>
              <a:gd name="connsiteX55" fmla="*/ 8147401 w 9517857"/>
              <a:gd name="connsiteY55" fmla="*/ 205617 h 918356"/>
              <a:gd name="connsiteX56" fmla="*/ 8256033 w 9517857"/>
              <a:gd name="connsiteY56" fmla="*/ 193713 h 918356"/>
              <a:gd name="connsiteX57" fmla="*/ 8614948 w 9517857"/>
              <a:gd name="connsiteY57" fmla="*/ 168247 h 918356"/>
              <a:gd name="connsiteX58" fmla="*/ 8715976 w 9517857"/>
              <a:gd name="connsiteY58" fmla="*/ 178374 h 918356"/>
              <a:gd name="connsiteX59" fmla="*/ 8778827 w 9517857"/>
              <a:gd name="connsiteY59" fmla="*/ 172936 h 918356"/>
              <a:gd name="connsiteX60" fmla="*/ 8855248 w 9517857"/>
              <a:gd name="connsiteY60" fmla="*/ 143149 h 918356"/>
              <a:gd name="connsiteX61" fmla="*/ 9010380 w 9517857"/>
              <a:gd name="connsiteY61" fmla="*/ 91891 h 918356"/>
              <a:gd name="connsiteX62" fmla="*/ 9110856 w 9517857"/>
              <a:gd name="connsiteY62" fmla="*/ 70997 h 918356"/>
              <a:gd name="connsiteX63" fmla="*/ 9268817 w 9517857"/>
              <a:gd name="connsiteY63" fmla="*/ 53082 h 918356"/>
              <a:gd name="connsiteX64" fmla="*/ 9316667 w 9517857"/>
              <a:gd name="connsiteY64" fmla="*/ 45047 h 918356"/>
              <a:gd name="connsiteX65" fmla="*/ 9428209 w 9517857"/>
              <a:gd name="connsiteY65" fmla="*/ 29923 h 918356"/>
              <a:gd name="connsiteX66" fmla="*/ 9488916 w 9517857"/>
              <a:gd name="connsiteY6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65449 w 9517857"/>
              <a:gd name="connsiteY50" fmla="*/ 258950 h 918356"/>
              <a:gd name="connsiteX51" fmla="*/ 7599285 w 9517857"/>
              <a:gd name="connsiteY51" fmla="*/ 266021 h 918356"/>
              <a:gd name="connsiteX52" fmla="*/ 7644411 w 9517857"/>
              <a:gd name="connsiteY52" fmla="*/ 258986 h 918356"/>
              <a:gd name="connsiteX53" fmla="*/ 7965805 w 9517857"/>
              <a:gd name="connsiteY53" fmla="*/ 200355 h 918356"/>
              <a:gd name="connsiteX54" fmla="*/ 8147401 w 9517857"/>
              <a:gd name="connsiteY54" fmla="*/ 205617 h 918356"/>
              <a:gd name="connsiteX55" fmla="*/ 8256033 w 9517857"/>
              <a:gd name="connsiteY55" fmla="*/ 193713 h 918356"/>
              <a:gd name="connsiteX56" fmla="*/ 8614948 w 9517857"/>
              <a:gd name="connsiteY56" fmla="*/ 168247 h 918356"/>
              <a:gd name="connsiteX57" fmla="*/ 8715976 w 9517857"/>
              <a:gd name="connsiteY57" fmla="*/ 178374 h 918356"/>
              <a:gd name="connsiteX58" fmla="*/ 8778827 w 9517857"/>
              <a:gd name="connsiteY58" fmla="*/ 172936 h 918356"/>
              <a:gd name="connsiteX59" fmla="*/ 8855248 w 9517857"/>
              <a:gd name="connsiteY59" fmla="*/ 143149 h 918356"/>
              <a:gd name="connsiteX60" fmla="*/ 9010380 w 9517857"/>
              <a:gd name="connsiteY60" fmla="*/ 91891 h 918356"/>
              <a:gd name="connsiteX61" fmla="*/ 9110856 w 9517857"/>
              <a:gd name="connsiteY61" fmla="*/ 70997 h 918356"/>
              <a:gd name="connsiteX62" fmla="*/ 9268817 w 9517857"/>
              <a:gd name="connsiteY62" fmla="*/ 53082 h 918356"/>
              <a:gd name="connsiteX63" fmla="*/ 9316667 w 9517857"/>
              <a:gd name="connsiteY63" fmla="*/ 45047 h 918356"/>
              <a:gd name="connsiteX64" fmla="*/ 9428209 w 9517857"/>
              <a:gd name="connsiteY64" fmla="*/ 29923 h 918356"/>
              <a:gd name="connsiteX65" fmla="*/ 9488916 w 9517857"/>
              <a:gd name="connsiteY6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33497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736227 w 9517857"/>
              <a:gd name="connsiteY45" fmla="*/ 173216 h 918356"/>
              <a:gd name="connsiteX46" fmla="*/ 6977218 w 9517857"/>
              <a:gd name="connsiteY46" fmla="*/ 184289 h 918356"/>
              <a:gd name="connsiteX47" fmla="*/ 7065221 w 9517857"/>
              <a:gd name="connsiteY47" fmla="*/ 227531 h 918356"/>
              <a:gd name="connsiteX48" fmla="*/ 7358195 w 9517857"/>
              <a:gd name="connsiteY48" fmla="*/ 251740 h 918356"/>
              <a:gd name="connsiteX49" fmla="*/ 7599285 w 9517857"/>
              <a:gd name="connsiteY49" fmla="*/ 266021 h 918356"/>
              <a:gd name="connsiteX50" fmla="*/ 7644411 w 9517857"/>
              <a:gd name="connsiteY50" fmla="*/ 258986 h 918356"/>
              <a:gd name="connsiteX51" fmla="*/ 7965805 w 9517857"/>
              <a:gd name="connsiteY51" fmla="*/ 200355 h 918356"/>
              <a:gd name="connsiteX52" fmla="*/ 8147401 w 9517857"/>
              <a:gd name="connsiteY52" fmla="*/ 205617 h 918356"/>
              <a:gd name="connsiteX53" fmla="*/ 8256033 w 9517857"/>
              <a:gd name="connsiteY53" fmla="*/ 193713 h 918356"/>
              <a:gd name="connsiteX54" fmla="*/ 8614948 w 9517857"/>
              <a:gd name="connsiteY54" fmla="*/ 168247 h 918356"/>
              <a:gd name="connsiteX55" fmla="*/ 8715976 w 9517857"/>
              <a:gd name="connsiteY55" fmla="*/ 178374 h 918356"/>
              <a:gd name="connsiteX56" fmla="*/ 8778827 w 9517857"/>
              <a:gd name="connsiteY56" fmla="*/ 172936 h 918356"/>
              <a:gd name="connsiteX57" fmla="*/ 8855248 w 9517857"/>
              <a:gd name="connsiteY57" fmla="*/ 143149 h 918356"/>
              <a:gd name="connsiteX58" fmla="*/ 9010380 w 9517857"/>
              <a:gd name="connsiteY58" fmla="*/ 91891 h 918356"/>
              <a:gd name="connsiteX59" fmla="*/ 9110856 w 9517857"/>
              <a:gd name="connsiteY59" fmla="*/ 70997 h 918356"/>
              <a:gd name="connsiteX60" fmla="*/ 9268817 w 9517857"/>
              <a:gd name="connsiteY60" fmla="*/ 53082 h 918356"/>
              <a:gd name="connsiteX61" fmla="*/ 9316667 w 9517857"/>
              <a:gd name="connsiteY61" fmla="*/ 45047 h 918356"/>
              <a:gd name="connsiteX62" fmla="*/ 9428209 w 9517857"/>
              <a:gd name="connsiteY62" fmla="*/ 29923 h 918356"/>
              <a:gd name="connsiteX63" fmla="*/ 9488916 w 9517857"/>
              <a:gd name="connsiteY6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736227 w 9517857"/>
              <a:gd name="connsiteY45" fmla="*/ 173216 h 918356"/>
              <a:gd name="connsiteX46" fmla="*/ 6977218 w 9517857"/>
              <a:gd name="connsiteY46" fmla="*/ 184289 h 918356"/>
              <a:gd name="connsiteX47" fmla="*/ 7065221 w 9517857"/>
              <a:gd name="connsiteY47" fmla="*/ 227531 h 918356"/>
              <a:gd name="connsiteX48" fmla="*/ 7358195 w 9517857"/>
              <a:gd name="connsiteY48" fmla="*/ 251740 h 918356"/>
              <a:gd name="connsiteX49" fmla="*/ 7599285 w 9517857"/>
              <a:gd name="connsiteY49" fmla="*/ 266021 h 918356"/>
              <a:gd name="connsiteX50" fmla="*/ 7644411 w 9517857"/>
              <a:gd name="connsiteY50" fmla="*/ 258986 h 918356"/>
              <a:gd name="connsiteX51" fmla="*/ 7965805 w 9517857"/>
              <a:gd name="connsiteY51" fmla="*/ 200355 h 918356"/>
              <a:gd name="connsiteX52" fmla="*/ 8147401 w 9517857"/>
              <a:gd name="connsiteY52" fmla="*/ 205617 h 918356"/>
              <a:gd name="connsiteX53" fmla="*/ 8256033 w 9517857"/>
              <a:gd name="connsiteY53" fmla="*/ 193713 h 918356"/>
              <a:gd name="connsiteX54" fmla="*/ 8614948 w 9517857"/>
              <a:gd name="connsiteY54" fmla="*/ 168247 h 918356"/>
              <a:gd name="connsiteX55" fmla="*/ 8715976 w 9517857"/>
              <a:gd name="connsiteY55" fmla="*/ 178374 h 918356"/>
              <a:gd name="connsiteX56" fmla="*/ 8778827 w 9517857"/>
              <a:gd name="connsiteY56" fmla="*/ 172936 h 918356"/>
              <a:gd name="connsiteX57" fmla="*/ 8855248 w 9517857"/>
              <a:gd name="connsiteY57" fmla="*/ 143149 h 918356"/>
              <a:gd name="connsiteX58" fmla="*/ 9010380 w 9517857"/>
              <a:gd name="connsiteY58" fmla="*/ 91891 h 918356"/>
              <a:gd name="connsiteX59" fmla="*/ 9110856 w 9517857"/>
              <a:gd name="connsiteY59" fmla="*/ 70997 h 918356"/>
              <a:gd name="connsiteX60" fmla="*/ 9268817 w 9517857"/>
              <a:gd name="connsiteY60" fmla="*/ 53082 h 918356"/>
              <a:gd name="connsiteX61" fmla="*/ 9316667 w 9517857"/>
              <a:gd name="connsiteY61" fmla="*/ 45047 h 918356"/>
              <a:gd name="connsiteX62" fmla="*/ 9428209 w 9517857"/>
              <a:gd name="connsiteY62" fmla="*/ 29923 h 918356"/>
              <a:gd name="connsiteX63" fmla="*/ 9488916 w 9517857"/>
              <a:gd name="connsiteY6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17857" h="918356">
                <a:moveTo>
                  <a:pt x="9488916" y="0"/>
                </a:moveTo>
                <a:cubicBezTo>
                  <a:pt x="9488916" y="4"/>
                  <a:pt x="9517857" y="8"/>
                  <a:pt x="9517857" y="12"/>
                </a:cubicBezTo>
                <a:lnTo>
                  <a:pt x="9517857" y="918356"/>
                </a:lnTo>
                <a:lnTo>
                  <a:pt x="14604" y="918356"/>
                </a:lnTo>
                <a:lnTo>
                  <a:pt x="12841" y="917763"/>
                </a:lnTo>
                <a:cubicBezTo>
                  <a:pt x="4532" y="914864"/>
                  <a:pt x="-773" y="912807"/>
                  <a:pt x="93" y="912471"/>
                </a:cubicBezTo>
                <a:cubicBezTo>
                  <a:pt x="43787" y="896774"/>
                  <a:pt x="165164" y="876200"/>
                  <a:pt x="275005" y="823579"/>
                </a:cubicBezTo>
                <a:cubicBezTo>
                  <a:pt x="303983" y="822437"/>
                  <a:pt x="463362" y="797521"/>
                  <a:pt x="587824" y="798195"/>
                </a:cubicBezTo>
                <a:cubicBezTo>
                  <a:pt x="671820" y="782014"/>
                  <a:pt x="709249" y="756211"/>
                  <a:pt x="752936" y="742843"/>
                </a:cubicBezTo>
                <a:cubicBezTo>
                  <a:pt x="753143" y="742108"/>
                  <a:pt x="855524" y="731802"/>
                  <a:pt x="855732" y="731068"/>
                </a:cubicBezTo>
                <a:lnTo>
                  <a:pt x="901402" y="729045"/>
                </a:lnTo>
                <a:lnTo>
                  <a:pt x="930946" y="734046"/>
                </a:lnTo>
                <a:lnTo>
                  <a:pt x="986250" y="713530"/>
                </a:lnTo>
                <a:lnTo>
                  <a:pt x="1013752" y="713361"/>
                </a:lnTo>
                <a:lnTo>
                  <a:pt x="1142754" y="725374"/>
                </a:lnTo>
                <a:cubicBezTo>
                  <a:pt x="1161934" y="741488"/>
                  <a:pt x="1192998" y="730741"/>
                  <a:pt x="1218120" y="713280"/>
                </a:cubicBezTo>
                <a:cubicBezTo>
                  <a:pt x="1288137" y="728145"/>
                  <a:pt x="1441266" y="703136"/>
                  <a:pt x="1580688" y="693697"/>
                </a:cubicBezTo>
                <a:cubicBezTo>
                  <a:pt x="1690220" y="687940"/>
                  <a:pt x="1953329" y="686327"/>
                  <a:pt x="2054652" y="656648"/>
                </a:cubicBezTo>
                <a:cubicBezTo>
                  <a:pt x="2197919" y="640009"/>
                  <a:pt x="2242213" y="602231"/>
                  <a:pt x="2440292" y="593862"/>
                </a:cubicBezTo>
                <a:cubicBezTo>
                  <a:pt x="2498054" y="570795"/>
                  <a:pt x="2487814" y="582373"/>
                  <a:pt x="2547829" y="566150"/>
                </a:cubicBezTo>
                <a:cubicBezTo>
                  <a:pt x="2590063" y="560511"/>
                  <a:pt x="2663785" y="562604"/>
                  <a:pt x="2693698" y="560029"/>
                </a:cubicBezTo>
                <a:lnTo>
                  <a:pt x="2727306" y="550698"/>
                </a:lnTo>
                <a:cubicBezTo>
                  <a:pt x="2848692" y="554400"/>
                  <a:pt x="2958192" y="511095"/>
                  <a:pt x="3073635" y="491294"/>
                </a:cubicBezTo>
                <a:cubicBezTo>
                  <a:pt x="3106872" y="496624"/>
                  <a:pt x="3205785" y="487718"/>
                  <a:pt x="3222071" y="470559"/>
                </a:cubicBezTo>
                <a:cubicBezTo>
                  <a:pt x="3268071" y="460774"/>
                  <a:pt x="3306712" y="445937"/>
                  <a:pt x="3349632" y="432583"/>
                </a:cubicBezTo>
                <a:cubicBezTo>
                  <a:pt x="3395846" y="408723"/>
                  <a:pt x="3413121" y="424108"/>
                  <a:pt x="3479593" y="390437"/>
                </a:cubicBezTo>
                <a:cubicBezTo>
                  <a:pt x="3529028" y="395323"/>
                  <a:pt x="3558345" y="374635"/>
                  <a:pt x="3651428" y="361807"/>
                </a:cubicBezTo>
                <a:cubicBezTo>
                  <a:pt x="3712185" y="356842"/>
                  <a:pt x="3797071" y="361397"/>
                  <a:pt x="3844133" y="360648"/>
                </a:cubicBezTo>
                <a:cubicBezTo>
                  <a:pt x="3874763" y="358421"/>
                  <a:pt x="3894424" y="355381"/>
                  <a:pt x="3933803" y="357315"/>
                </a:cubicBezTo>
                <a:cubicBezTo>
                  <a:pt x="4070513" y="389944"/>
                  <a:pt x="4159924" y="363190"/>
                  <a:pt x="4266740" y="361454"/>
                </a:cubicBezTo>
                <a:cubicBezTo>
                  <a:pt x="4363217" y="355226"/>
                  <a:pt x="4418727" y="331705"/>
                  <a:pt x="4512664" y="319948"/>
                </a:cubicBezTo>
                <a:cubicBezTo>
                  <a:pt x="4570011" y="315138"/>
                  <a:pt x="4557768" y="315381"/>
                  <a:pt x="4616423" y="290914"/>
                </a:cubicBezTo>
                <a:cubicBezTo>
                  <a:pt x="4661524" y="279000"/>
                  <a:pt x="4734615" y="256339"/>
                  <a:pt x="4783273" y="248463"/>
                </a:cubicBezTo>
                <a:cubicBezTo>
                  <a:pt x="4821293" y="243604"/>
                  <a:pt x="4827846" y="257317"/>
                  <a:pt x="4908371" y="243659"/>
                </a:cubicBezTo>
                <a:cubicBezTo>
                  <a:pt x="4986658" y="247358"/>
                  <a:pt x="5178049" y="283488"/>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08968" y="179307"/>
                  <a:pt x="5723211" y="165860"/>
                  <a:pt x="5826043" y="148073"/>
                </a:cubicBezTo>
                <a:cubicBezTo>
                  <a:pt x="5943127" y="133166"/>
                  <a:pt x="5887129" y="193078"/>
                  <a:pt x="6007627" y="147126"/>
                </a:cubicBezTo>
                <a:cubicBezTo>
                  <a:pt x="6068978" y="147742"/>
                  <a:pt x="6148527" y="146022"/>
                  <a:pt x="6194152" y="151772"/>
                </a:cubicBezTo>
                <a:cubicBezTo>
                  <a:pt x="6222009" y="167972"/>
                  <a:pt x="6263706" y="156680"/>
                  <a:pt x="6281379" y="181626"/>
                </a:cubicBezTo>
                <a:cubicBezTo>
                  <a:pt x="6323773" y="183727"/>
                  <a:pt x="6445146" y="170059"/>
                  <a:pt x="6489033" y="167648"/>
                </a:cubicBezTo>
                <a:cubicBezTo>
                  <a:pt x="6545473" y="165758"/>
                  <a:pt x="6493438" y="156983"/>
                  <a:pt x="6544700" y="167161"/>
                </a:cubicBezTo>
                <a:cubicBezTo>
                  <a:pt x="6608542" y="169179"/>
                  <a:pt x="6633758" y="161125"/>
                  <a:pt x="6736227" y="173216"/>
                </a:cubicBezTo>
                <a:cubicBezTo>
                  <a:pt x="6813963" y="164284"/>
                  <a:pt x="6888143" y="181296"/>
                  <a:pt x="6977218" y="184289"/>
                </a:cubicBezTo>
                <a:cubicBezTo>
                  <a:pt x="7040424" y="188318"/>
                  <a:pt x="7001725" y="216289"/>
                  <a:pt x="7065221" y="227531"/>
                </a:cubicBezTo>
                <a:cubicBezTo>
                  <a:pt x="7128717" y="238773"/>
                  <a:pt x="7283197" y="241480"/>
                  <a:pt x="7358195" y="251740"/>
                </a:cubicBezTo>
                <a:cubicBezTo>
                  <a:pt x="7482863" y="251440"/>
                  <a:pt x="7483241" y="278242"/>
                  <a:pt x="7599285" y="266021"/>
                </a:cubicBezTo>
                <a:cubicBezTo>
                  <a:pt x="7611616" y="262940"/>
                  <a:pt x="7602325" y="281791"/>
                  <a:pt x="7644411" y="258986"/>
                </a:cubicBezTo>
                <a:cubicBezTo>
                  <a:pt x="7708470" y="261472"/>
                  <a:pt x="7881974" y="209250"/>
                  <a:pt x="7965805" y="200355"/>
                </a:cubicBezTo>
                <a:cubicBezTo>
                  <a:pt x="8039440" y="223688"/>
                  <a:pt x="8063651" y="191475"/>
                  <a:pt x="8147401" y="205617"/>
                </a:cubicBezTo>
                <a:cubicBezTo>
                  <a:pt x="8166453" y="196610"/>
                  <a:pt x="8225048" y="207099"/>
                  <a:pt x="8256033" y="193713"/>
                </a:cubicBezTo>
                <a:cubicBezTo>
                  <a:pt x="8333957" y="187485"/>
                  <a:pt x="8410522" y="174161"/>
                  <a:pt x="8614948" y="168247"/>
                </a:cubicBezTo>
                <a:cubicBezTo>
                  <a:pt x="8643157" y="173528"/>
                  <a:pt x="8664949" y="183631"/>
                  <a:pt x="8715976" y="178374"/>
                </a:cubicBezTo>
                <a:cubicBezTo>
                  <a:pt x="8737194" y="188216"/>
                  <a:pt x="8738009" y="189511"/>
                  <a:pt x="8778827" y="172936"/>
                </a:cubicBezTo>
                <a:cubicBezTo>
                  <a:pt x="8806309" y="165993"/>
                  <a:pt x="8813197" y="165802"/>
                  <a:pt x="8855248" y="143149"/>
                </a:cubicBezTo>
                <a:cubicBezTo>
                  <a:pt x="8915094" y="111285"/>
                  <a:pt x="8990027" y="124198"/>
                  <a:pt x="9010380" y="91891"/>
                </a:cubicBezTo>
                <a:cubicBezTo>
                  <a:pt x="9027103" y="89553"/>
                  <a:pt x="9092266" y="72386"/>
                  <a:pt x="9110856" y="70997"/>
                </a:cubicBezTo>
                <a:cubicBezTo>
                  <a:pt x="9153978" y="71359"/>
                  <a:pt x="9209809" y="53285"/>
                  <a:pt x="9268817" y="53082"/>
                </a:cubicBezTo>
                <a:cubicBezTo>
                  <a:pt x="9279136" y="58888"/>
                  <a:pt x="9292736" y="36520"/>
                  <a:pt x="9316667" y="45047"/>
                </a:cubicBezTo>
                <a:cubicBezTo>
                  <a:pt x="9352186" y="45862"/>
                  <a:pt x="9390008" y="39799"/>
                  <a:pt x="9428209" y="29923"/>
                </a:cubicBezTo>
                <a:lnTo>
                  <a:pt x="9488916" y="0"/>
                </a:ln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D6214-E110-4DD4-A4D2-6B4EDF070DF7}"/>
              </a:ext>
            </a:extLst>
          </p:cNvPr>
          <p:cNvSpPr>
            <a:spLocks noGrp="1"/>
          </p:cNvSpPr>
          <p:nvPr>
            <p:ph type="title"/>
          </p:nvPr>
        </p:nvSpPr>
        <p:spPr>
          <a:xfrm>
            <a:off x="16986" y="466350"/>
            <a:ext cx="4409442" cy="3362146"/>
          </a:xfrm>
        </p:spPr>
        <p:txBody>
          <a:bodyPr vert="horz" lIns="91440" tIns="45720" rIns="91440" bIns="45720" rtlCol="0" anchor="t">
            <a:normAutofit/>
          </a:bodyPr>
          <a:lstStyle/>
          <a:p>
            <a:r>
              <a:rPr lang="en-US" dirty="0"/>
              <a:t>About Data</a:t>
            </a:r>
          </a:p>
        </p:txBody>
      </p:sp>
      <p:sp>
        <p:nvSpPr>
          <p:cNvPr id="14" name="TextBox 13">
            <a:extLst>
              <a:ext uri="{FF2B5EF4-FFF2-40B4-BE49-F238E27FC236}">
                <a16:creationId xmlns:a16="http://schemas.microsoft.com/office/drawing/2014/main" id="{797D1631-54C6-4195-9855-5B52A8274DB9}"/>
              </a:ext>
            </a:extLst>
          </p:cNvPr>
          <p:cNvSpPr txBox="1"/>
          <p:nvPr/>
        </p:nvSpPr>
        <p:spPr>
          <a:xfrm>
            <a:off x="87482" y="1550121"/>
            <a:ext cx="6096000" cy="3108543"/>
          </a:xfrm>
          <a:prstGeom prst="rect">
            <a:avLst/>
          </a:prstGeom>
          <a:noFill/>
        </p:spPr>
        <p:txBody>
          <a:bodyPr wrap="square">
            <a:spAutoFit/>
          </a:bodyPr>
          <a:lstStyle/>
          <a:p>
            <a:pPr algn="l"/>
            <a:r>
              <a:rPr lang="en-US" sz="1400" b="0" i="0" dirty="0">
                <a:effectLst/>
                <a:latin typeface="Söhne"/>
              </a:rPr>
              <a:t>Accessing a vehicle's ECU through diagnostic protocols like OBD-II and UDS has simplified vehicle maintenance. Data from OBD-II, GPS, and timestamps can be amalgamated through third-party apps. Smartphones, with their built-in sensors like accelerometers, gyroscopes, and magnetometers, provide additional data on vehicle movement. Integrating the smartphone's camera opens applications beyond diagnostics, such as lane departure warnings and adaptive cruise control. This blend of OBD-II modules and smartphone integration is cost-effective for vehicle diagnostics and prognosis. However, it's crucial to address privacy and security concerns when handling this data, while adhering to relevant regulations.</a:t>
            </a:r>
          </a:p>
          <a:p>
            <a:pPr algn="l"/>
            <a:endParaRPr lang="en-US" sz="1400" dirty="0">
              <a:latin typeface="Söhne"/>
            </a:endParaRPr>
          </a:p>
          <a:p>
            <a:pPr algn="l"/>
            <a:endParaRPr lang="en-US" sz="1400" b="0" i="0" dirty="0">
              <a:effectLst/>
              <a:latin typeface="Söhne"/>
            </a:endParaRPr>
          </a:p>
          <a:p>
            <a:pPr algn="l"/>
            <a:endParaRPr lang="en-US" sz="1400" dirty="0">
              <a:latin typeface="Söhne"/>
            </a:endParaRPr>
          </a:p>
          <a:p>
            <a:pPr algn="l"/>
            <a:r>
              <a:rPr lang="en-US" sz="1400" b="0" i="0" dirty="0">
                <a:effectLst/>
                <a:latin typeface="Söhne"/>
              </a:rPr>
              <a:t>Data Size : (2193 , 84)</a:t>
            </a:r>
            <a:endParaRPr lang="en-US" sz="1400" b="0" i="0" dirty="0">
              <a:effectLst/>
              <a:latin typeface="-apple-system"/>
            </a:endParaRPr>
          </a:p>
        </p:txBody>
      </p:sp>
      <p:pic>
        <p:nvPicPr>
          <p:cNvPr id="2054" name="Picture 6">
            <a:extLst>
              <a:ext uri="{FF2B5EF4-FFF2-40B4-BE49-F238E27FC236}">
                <a16:creationId xmlns:a16="http://schemas.microsoft.com/office/drawing/2014/main" id="{E895CF67-778F-4E6A-B315-6946B18E3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536" y="1894720"/>
            <a:ext cx="3477757" cy="27336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F846943-889B-4C63-A429-4AF5913B0D8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13097" y="27567"/>
            <a:ext cx="3491421" cy="24773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A9BAC9A-DCF3-43C8-B50F-6DB5F413EBD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716304" y="4172867"/>
            <a:ext cx="3388214" cy="244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3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D5ED-BC7D-44C4-A73B-0FD3BE24426E}"/>
              </a:ext>
            </a:extLst>
          </p:cNvPr>
          <p:cNvSpPr>
            <a:spLocks noGrp="1"/>
          </p:cNvSpPr>
          <p:nvPr>
            <p:ph type="title"/>
          </p:nvPr>
        </p:nvSpPr>
        <p:spPr>
          <a:xfrm>
            <a:off x="158227" y="21594"/>
            <a:ext cx="9493249" cy="771217"/>
          </a:xfrm>
        </p:spPr>
        <p:txBody>
          <a:bodyPr/>
          <a:lstStyle/>
          <a:p>
            <a:r>
              <a:rPr lang="en-US" dirty="0"/>
              <a:t>Work Summary</a:t>
            </a:r>
          </a:p>
        </p:txBody>
      </p:sp>
      <p:graphicFrame>
        <p:nvGraphicFramePr>
          <p:cNvPr id="4" name="Content Placeholder 3">
            <a:extLst>
              <a:ext uri="{FF2B5EF4-FFF2-40B4-BE49-F238E27FC236}">
                <a16:creationId xmlns:a16="http://schemas.microsoft.com/office/drawing/2014/main" id="{988FC786-4F63-4325-9F4E-3F070246EEB3}"/>
              </a:ext>
            </a:extLst>
          </p:cNvPr>
          <p:cNvGraphicFramePr>
            <a:graphicFrameLocks noGrp="1"/>
          </p:cNvGraphicFramePr>
          <p:nvPr>
            <p:ph idx="1"/>
            <p:extLst>
              <p:ext uri="{D42A27DB-BD31-4B8C-83A1-F6EECF244321}">
                <p14:modId xmlns:p14="http://schemas.microsoft.com/office/powerpoint/2010/main" val="1878796340"/>
              </p:ext>
            </p:extLst>
          </p:nvPr>
        </p:nvGraphicFramePr>
        <p:xfrm>
          <a:off x="4024544" y="205327"/>
          <a:ext cx="9493250" cy="4971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A2A43F09-4D5D-45C5-A9AD-462AC2212D67}"/>
              </a:ext>
            </a:extLst>
          </p:cNvPr>
          <p:cNvSpPr/>
          <p:nvPr/>
        </p:nvSpPr>
        <p:spPr>
          <a:xfrm>
            <a:off x="7807956" y="5738274"/>
            <a:ext cx="1926424" cy="8256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Solution</a:t>
            </a:r>
          </a:p>
        </p:txBody>
      </p:sp>
      <p:sp>
        <p:nvSpPr>
          <p:cNvPr id="7" name="Left Brace 6">
            <a:extLst>
              <a:ext uri="{FF2B5EF4-FFF2-40B4-BE49-F238E27FC236}">
                <a16:creationId xmlns:a16="http://schemas.microsoft.com/office/drawing/2014/main" id="{9C48926E-1A87-4AEB-BE7B-597EC04E303D}"/>
              </a:ext>
            </a:extLst>
          </p:cNvPr>
          <p:cNvSpPr/>
          <p:nvPr/>
        </p:nvSpPr>
        <p:spPr>
          <a:xfrm rot="16200000">
            <a:off x="8446275" y="3877072"/>
            <a:ext cx="418908" cy="3018408"/>
          </a:xfrm>
          <a:prstGeom prst="leftBrace">
            <a:avLst/>
          </a:prstGeom>
          <a:solidFill>
            <a:schemeClr val="accent5">
              <a:lumMod val="40000"/>
              <a:lumOff val="60000"/>
            </a:schemeClr>
          </a:solidFill>
          <a:ln w="57150">
            <a:solidFill>
              <a:schemeClr val="accent5">
                <a:lumMod val="40000"/>
                <a:lumOff val="6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AC32C33-BFB9-4E5E-AF10-9D438F584885}"/>
              </a:ext>
            </a:extLst>
          </p:cNvPr>
          <p:cNvCxnSpPr>
            <a:cxnSpLocks/>
          </p:cNvCxnSpPr>
          <p:nvPr/>
        </p:nvCxnSpPr>
        <p:spPr>
          <a:xfrm>
            <a:off x="488272" y="1775534"/>
            <a:ext cx="967666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98CAC86-EE34-4DE8-836C-A87D7168F1D4}"/>
              </a:ext>
            </a:extLst>
          </p:cNvPr>
          <p:cNvCxnSpPr>
            <a:cxnSpLocks/>
          </p:cNvCxnSpPr>
          <p:nvPr/>
        </p:nvCxnSpPr>
        <p:spPr>
          <a:xfrm>
            <a:off x="488272" y="3685713"/>
            <a:ext cx="967666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D5F7CC-A68F-49DC-AD8F-01639B3BC3B9}"/>
              </a:ext>
            </a:extLst>
          </p:cNvPr>
          <p:cNvCxnSpPr>
            <a:cxnSpLocks/>
          </p:cNvCxnSpPr>
          <p:nvPr/>
        </p:nvCxnSpPr>
        <p:spPr>
          <a:xfrm>
            <a:off x="488272" y="5345837"/>
            <a:ext cx="967666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B623D10-8D5A-41C8-9CBC-81C52B8139E4}"/>
              </a:ext>
            </a:extLst>
          </p:cNvPr>
          <p:cNvSpPr/>
          <p:nvPr/>
        </p:nvSpPr>
        <p:spPr>
          <a:xfrm>
            <a:off x="5798598" y="1806973"/>
            <a:ext cx="594804" cy="532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1</a:t>
            </a:r>
          </a:p>
        </p:txBody>
      </p:sp>
      <p:sp>
        <p:nvSpPr>
          <p:cNvPr id="18" name="Oval 17">
            <a:extLst>
              <a:ext uri="{FF2B5EF4-FFF2-40B4-BE49-F238E27FC236}">
                <a16:creationId xmlns:a16="http://schemas.microsoft.com/office/drawing/2014/main" id="{11C80DB0-88E4-447E-8EBE-10E6ED896B91}"/>
              </a:ext>
            </a:extLst>
          </p:cNvPr>
          <p:cNvSpPr/>
          <p:nvPr/>
        </p:nvSpPr>
        <p:spPr>
          <a:xfrm>
            <a:off x="8566951" y="1805476"/>
            <a:ext cx="594804" cy="5326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2</a:t>
            </a:r>
          </a:p>
        </p:txBody>
      </p:sp>
      <p:sp>
        <p:nvSpPr>
          <p:cNvPr id="19" name="Oval 18">
            <a:extLst>
              <a:ext uri="{FF2B5EF4-FFF2-40B4-BE49-F238E27FC236}">
                <a16:creationId xmlns:a16="http://schemas.microsoft.com/office/drawing/2014/main" id="{354B1200-D044-40CA-94ED-C541009B8DCC}"/>
              </a:ext>
            </a:extLst>
          </p:cNvPr>
          <p:cNvSpPr/>
          <p:nvPr/>
        </p:nvSpPr>
        <p:spPr>
          <a:xfrm>
            <a:off x="5690586" y="3733417"/>
            <a:ext cx="594804" cy="532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1</a:t>
            </a:r>
          </a:p>
        </p:txBody>
      </p:sp>
      <p:sp>
        <p:nvSpPr>
          <p:cNvPr id="20" name="Oval 19">
            <a:extLst>
              <a:ext uri="{FF2B5EF4-FFF2-40B4-BE49-F238E27FC236}">
                <a16:creationId xmlns:a16="http://schemas.microsoft.com/office/drawing/2014/main" id="{64B4D9C2-CFA4-4E8A-B0EA-213D97EA29B8}"/>
              </a:ext>
            </a:extLst>
          </p:cNvPr>
          <p:cNvSpPr/>
          <p:nvPr/>
        </p:nvSpPr>
        <p:spPr>
          <a:xfrm>
            <a:off x="8225160" y="5493499"/>
            <a:ext cx="594804" cy="5326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2</a:t>
            </a:r>
          </a:p>
        </p:txBody>
      </p:sp>
      <p:sp>
        <p:nvSpPr>
          <p:cNvPr id="21" name="Oval 20">
            <a:extLst>
              <a:ext uri="{FF2B5EF4-FFF2-40B4-BE49-F238E27FC236}">
                <a16:creationId xmlns:a16="http://schemas.microsoft.com/office/drawing/2014/main" id="{AEC70BDA-AC9D-4E17-8F31-77B5FD88BB8B}"/>
              </a:ext>
            </a:extLst>
          </p:cNvPr>
          <p:cNvSpPr/>
          <p:nvPr/>
        </p:nvSpPr>
        <p:spPr>
          <a:xfrm>
            <a:off x="7807956" y="5493499"/>
            <a:ext cx="594804" cy="532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1</a:t>
            </a:r>
          </a:p>
        </p:txBody>
      </p:sp>
      <p:sp>
        <p:nvSpPr>
          <p:cNvPr id="22" name="Oval 21">
            <a:extLst>
              <a:ext uri="{FF2B5EF4-FFF2-40B4-BE49-F238E27FC236}">
                <a16:creationId xmlns:a16="http://schemas.microsoft.com/office/drawing/2014/main" id="{CF50DEE7-4750-4F82-B351-D604616A8511}"/>
              </a:ext>
            </a:extLst>
          </p:cNvPr>
          <p:cNvSpPr/>
          <p:nvPr/>
        </p:nvSpPr>
        <p:spPr>
          <a:xfrm>
            <a:off x="7723527" y="139340"/>
            <a:ext cx="594804" cy="5326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2</a:t>
            </a:r>
          </a:p>
        </p:txBody>
      </p:sp>
      <p:sp>
        <p:nvSpPr>
          <p:cNvPr id="23" name="Oval 22">
            <a:extLst>
              <a:ext uri="{FF2B5EF4-FFF2-40B4-BE49-F238E27FC236}">
                <a16:creationId xmlns:a16="http://schemas.microsoft.com/office/drawing/2014/main" id="{8F95F461-BDD3-46F5-ADDB-3BCD7A8BEDBF}"/>
              </a:ext>
            </a:extLst>
          </p:cNvPr>
          <p:cNvSpPr/>
          <p:nvPr/>
        </p:nvSpPr>
        <p:spPr>
          <a:xfrm>
            <a:off x="7306323" y="139340"/>
            <a:ext cx="594804" cy="532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1</a:t>
            </a:r>
          </a:p>
        </p:txBody>
      </p:sp>
      <p:sp>
        <p:nvSpPr>
          <p:cNvPr id="24" name="TextBox 23">
            <a:extLst>
              <a:ext uri="{FF2B5EF4-FFF2-40B4-BE49-F238E27FC236}">
                <a16:creationId xmlns:a16="http://schemas.microsoft.com/office/drawing/2014/main" id="{99AAB574-4F0C-414C-B44B-0F78F1CFD5C7}"/>
              </a:ext>
            </a:extLst>
          </p:cNvPr>
          <p:cNvSpPr txBox="1"/>
          <p:nvPr/>
        </p:nvSpPr>
        <p:spPr>
          <a:xfrm>
            <a:off x="360964" y="951595"/>
            <a:ext cx="2237173" cy="369332"/>
          </a:xfrm>
          <a:prstGeom prst="rect">
            <a:avLst/>
          </a:prstGeom>
          <a:noFill/>
        </p:spPr>
        <p:txBody>
          <a:bodyPr wrap="square" rtlCol="0">
            <a:spAutoFit/>
          </a:bodyPr>
          <a:lstStyle/>
          <a:p>
            <a:r>
              <a:rPr lang="en-US" dirty="0"/>
              <a:t>Team Segregation</a:t>
            </a:r>
          </a:p>
        </p:txBody>
      </p:sp>
      <p:sp>
        <p:nvSpPr>
          <p:cNvPr id="25" name="Oval 24">
            <a:extLst>
              <a:ext uri="{FF2B5EF4-FFF2-40B4-BE49-F238E27FC236}">
                <a16:creationId xmlns:a16="http://schemas.microsoft.com/office/drawing/2014/main" id="{CB038C46-98D3-4B6C-A454-D9AA0C283336}"/>
              </a:ext>
            </a:extLst>
          </p:cNvPr>
          <p:cNvSpPr/>
          <p:nvPr/>
        </p:nvSpPr>
        <p:spPr>
          <a:xfrm>
            <a:off x="704295" y="1805476"/>
            <a:ext cx="594804" cy="532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1</a:t>
            </a:r>
          </a:p>
        </p:txBody>
      </p:sp>
      <p:sp>
        <p:nvSpPr>
          <p:cNvPr id="26" name="Oval 25">
            <a:extLst>
              <a:ext uri="{FF2B5EF4-FFF2-40B4-BE49-F238E27FC236}">
                <a16:creationId xmlns:a16="http://schemas.microsoft.com/office/drawing/2014/main" id="{F4279987-87D7-4DB4-8A51-95EFFF0EE4B3}"/>
              </a:ext>
            </a:extLst>
          </p:cNvPr>
          <p:cNvSpPr/>
          <p:nvPr/>
        </p:nvSpPr>
        <p:spPr>
          <a:xfrm>
            <a:off x="690977" y="2464302"/>
            <a:ext cx="594804" cy="5326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2</a:t>
            </a:r>
          </a:p>
        </p:txBody>
      </p:sp>
      <p:sp>
        <p:nvSpPr>
          <p:cNvPr id="27" name="TextBox 26">
            <a:extLst>
              <a:ext uri="{FF2B5EF4-FFF2-40B4-BE49-F238E27FC236}">
                <a16:creationId xmlns:a16="http://schemas.microsoft.com/office/drawing/2014/main" id="{33CB2466-DA6E-4CA1-99E4-41A44FD0C210}"/>
              </a:ext>
            </a:extLst>
          </p:cNvPr>
          <p:cNvSpPr txBox="1"/>
          <p:nvPr/>
        </p:nvSpPr>
        <p:spPr>
          <a:xfrm>
            <a:off x="1420426" y="1917577"/>
            <a:ext cx="2790485" cy="369332"/>
          </a:xfrm>
          <a:prstGeom prst="rect">
            <a:avLst/>
          </a:prstGeom>
          <a:noFill/>
        </p:spPr>
        <p:txBody>
          <a:bodyPr wrap="square" rtlCol="0">
            <a:spAutoFit/>
          </a:bodyPr>
          <a:lstStyle/>
          <a:p>
            <a:pPr lvl="0"/>
            <a:r>
              <a:rPr lang="en-US" dirty="0"/>
              <a:t>Descriptive Analysis</a:t>
            </a:r>
          </a:p>
        </p:txBody>
      </p:sp>
      <p:sp>
        <p:nvSpPr>
          <p:cNvPr id="28" name="TextBox 27">
            <a:extLst>
              <a:ext uri="{FF2B5EF4-FFF2-40B4-BE49-F238E27FC236}">
                <a16:creationId xmlns:a16="http://schemas.microsoft.com/office/drawing/2014/main" id="{642BDBB3-334A-4567-8323-D0713CF3B1C5}"/>
              </a:ext>
            </a:extLst>
          </p:cNvPr>
          <p:cNvSpPr txBox="1"/>
          <p:nvPr/>
        </p:nvSpPr>
        <p:spPr>
          <a:xfrm>
            <a:off x="1420427" y="2559441"/>
            <a:ext cx="3941686" cy="646331"/>
          </a:xfrm>
          <a:prstGeom prst="rect">
            <a:avLst/>
          </a:prstGeom>
          <a:noFill/>
        </p:spPr>
        <p:txBody>
          <a:bodyPr wrap="square" rtlCol="0">
            <a:spAutoFit/>
          </a:bodyPr>
          <a:lstStyle/>
          <a:p>
            <a:pPr lvl="0"/>
            <a:r>
              <a:rPr lang="en-US" dirty="0"/>
              <a:t>Creation of Label  Column: Fuel Mass Consumption </a:t>
            </a:r>
          </a:p>
        </p:txBody>
      </p:sp>
      <p:sp>
        <p:nvSpPr>
          <p:cNvPr id="29" name="Oval 28">
            <a:extLst>
              <a:ext uri="{FF2B5EF4-FFF2-40B4-BE49-F238E27FC236}">
                <a16:creationId xmlns:a16="http://schemas.microsoft.com/office/drawing/2014/main" id="{C5BDD3C6-5E7A-4929-B75E-5E1FEE03FCBB}"/>
              </a:ext>
            </a:extLst>
          </p:cNvPr>
          <p:cNvSpPr/>
          <p:nvPr/>
        </p:nvSpPr>
        <p:spPr>
          <a:xfrm>
            <a:off x="690977" y="3757245"/>
            <a:ext cx="594804" cy="532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1</a:t>
            </a:r>
          </a:p>
        </p:txBody>
      </p:sp>
      <p:sp>
        <p:nvSpPr>
          <p:cNvPr id="30" name="Oval 29">
            <a:extLst>
              <a:ext uri="{FF2B5EF4-FFF2-40B4-BE49-F238E27FC236}">
                <a16:creationId xmlns:a16="http://schemas.microsoft.com/office/drawing/2014/main" id="{A8821A4A-9048-4885-AC9A-1EEB70879E69}"/>
              </a:ext>
            </a:extLst>
          </p:cNvPr>
          <p:cNvSpPr/>
          <p:nvPr/>
        </p:nvSpPr>
        <p:spPr>
          <a:xfrm>
            <a:off x="677659" y="4416071"/>
            <a:ext cx="594804" cy="5326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2</a:t>
            </a:r>
          </a:p>
        </p:txBody>
      </p:sp>
      <p:sp>
        <p:nvSpPr>
          <p:cNvPr id="31" name="Oval 30">
            <a:extLst>
              <a:ext uri="{FF2B5EF4-FFF2-40B4-BE49-F238E27FC236}">
                <a16:creationId xmlns:a16="http://schemas.microsoft.com/office/drawing/2014/main" id="{3A5E7E2F-FAFA-4ABF-91BF-1E327B686139}"/>
              </a:ext>
            </a:extLst>
          </p:cNvPr>
          <p:cNvSpPr/>
          <p:nvPr/>
        </p:nvSpPr>
        <p:spPr>
          <a:xfrm>
            <a:off x="8660167" y="3737048"/>
            <a:ext cx="594804" cy="5326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2</a:t>
            </a:r>
          </a:p>
        </p:txBody>
      </p:sp>
      <p:sp>
        <p:nvSpPr>
          <p:cNvPr id="33" name="TextBox 32">
            <a:extLst>
              <a:ext uri="{FF2B5EF4-FFF2-40B4-BE49-F238E27FC236}">
                <a16:creationId xmlns:a16="http://schemas.microsoft.com/office/drawing/2014/main" id="{CD01FC3B-A7F8-4A75-AFC1-9BAC2BC32E52}"/>
              </a:ext>
            </a:extLst>
          </p:cNvPr>
          <p:cNvSpPr txBox="1"/>
          <p:nvPr/>
        </p:nvSpPr>
        <p:spPr>
          <a:xfrm>
            <a:off x="1407110" y="3854729"/>
            <a:ext cx="6818050" cy="369332"/>
          </a:xfrm>
          <a:prstGeom prst="rect">
            <a:avLst/>
          </a:prstGeom>
          <a:noFill/>
        </p:spPr>
        <p:txBody>
          <a:bodyPr wrap="square">
            <a:spAutoFit/>
          </a:bodyPr>
          <a:lstStyle/>
          <a:p>
            <a:pPr lvl="0"/>
            <a:r>
              <a:rPr lang="en-US" sz="1800" dirty="0"/>
              <a:t>Solution Building</a:t>
            </a:r>
          </a:p>
        </p:txBody>
      </p:sp>
      <p:sp>
        <p:nvSpPr>
          <p:cNvPr id="35" name="TextBox 34">
            <a:extLst>
              <a:ext uri="{FF2B5EF4-FFF2-40B4-BE49-F238E27FC236}">
                <a16:creationId xmlns:a16="http://schemas.microsoft.com/office/drawing/2014/main" id="{0028F29D-04A9-4AD8-BC6B-1F2A19F2E658}"/>
              </a:ext>
            </a:extLst>
          </p:cNvPr>
          <p:cNvSpPr txBox="1"/>
          <p:nvPr/>
        </p:nvSpPr>
        <p:spPr>
          <a:xfrm>
            <a:off x="1399710" y="4515775"/>
            <a:ext cx="6818050" cy="369332"/>
          </a:xfrm>
          <a:prstGeom prst="rect">
            <a:avLst/>
          </a:prstGeom>
          <a:noFill/>
        </p:spPr>
        <p:txBody>
          <a:bodyPr wrap="square">
            <a:spAutoFit/>
          </a:bodyPr>
          <a:lstStyle/>
          <a:p>
            <a:pPr lvl="0"/>
            <a:r>
              <a:rPr lang="en-US" sz="1800" dirty="0"/>
              <a:t>Check of Columns</a:t>
            </a:r>
          </a:p>
        </p:txBody>
      </p:sp>
      <p:sp>
        <p:nvSpPr>
          <p:cNvPr id="36" name="Oval 35">
            <a:extLst>
              <a:ext uri="{FF2B5EF4-FFF2-40B4-BE49-F238E27FC236}">
                <a16:creationId xmlns:a16="http://schemas.microsoft.com/office/drawing/2014/main" id="{EFB7A8DC-0123-4A33-B93A-1AFC55430AA2}"/>
              </a:ext>
            </a:extLst>
          </p:cNvPr>
          <p:cNvSpPr/>
          <p:nvPr/>
        </p:nvSpPr>
        <p:spPr>
          <a:xfrm>
            <a:off x="1081502" y="5617862"/>
            <a:ext cx="594804" cy="5326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2</a:t>
            </a:r>
          </a:p>
        </p:txBody>
      </p:sp>
      <p:sp>
        <p:nvSpPr>
          <p:cNvPr id="37" name="Oval 36">
            <a:extLst>
              <a:ext uri="{FF2B5EF4-FFF2-40B4-BE49-F238E27FC236}">
                <a16:creationId xmlns:a16="http://schemas.microsoft.com/office/drawing/2014/main" id="{89F6504C-1FD8-4434-A796-095169045594}"/>
              </a:ext>
            </a:extLst>
          </p:cNvPr>
          <p:cNvSpPr/>
          <p:nvPr/>
        </p:nvSpPr>
        <p:spPr>
          <a:xfrm>
            <a:off x="664298" y="5617862"/>
            <a:ext cx="594804" cy="532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1</a:t>
            </a:r>
          </a:p>
        </p:txBody>
      </p:sp>
      <p:sp>
        <p:nvSpPr>
          <p:cNvPr id="39" name="TextBox 38">
            <a:extLst>
              <a:ext uri="{FF2B5EF4-FFF2-40B4-BE49-F238E27FC236}">
                <a16:creationId xmlns:a16="http://schemas.microsoft.com/office/drawing/2014/main" id="{E4C42E36-6883-4183-A634-580C08ECDC21}"/>
              </a:ext>
            </a:extLst>
          </p:cNvPr>
          <p:cNvSpPr txBox="1"/>
          <p:nvPr/>
        </p:nvSpPr>
        <p:spPr>
          <a:xfrm>
            <a:off x="939554" y="5584013"/>
            <a:ext cx="3481619" cy="646331"/>
          </a:xfrm>
          <a:prstGeom prst="rect">
            <a:avLst/>
          </a:prstGeom>
          <a:noFill/>
        </p:spPr>
        <p:txBody>
          <a:bodyPr wrap="square">
            <a:spAutoFit/>
          </a:bodyPr>
          <a:lstStyle/>
          <a:p>
            <a:pPr algn="ctr"/>
            <a:r>
              <a:rPr lang="en-US" dirty="0"/>
              <a:t>Main Solution Implementation</a:t>
            </a:r>
          </a:p>
        </p:txBody>
      </p:sp>
      <p:sp>
        <p:nvSpPr>
          <p:cNvPr id="40" name="Oval 39">
            <a:extLst>
              <a:ext uri="{FF2B5EF4-FFF2-40B4-BE49-F238E27FC236}">
                <a16:creationId xmlns:a16="http://schemas.microsoft.com/office/drawing/2014/main" id="{F81E5D03-625D-40C9-85C7-3864FDA9D8F8}"/>
              </a:ext>
            </a:extLst>
          </p:cNvPr>
          <p:cNvSpPr/>
          <p:nvPr/>
        </p:nvSpPr>
        <p:spPr>
          <a:xfrm>
            <a:off x="2549372" y="880328"/>
            <a:ext cx="594804" cy="532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1</a:t>
            </a:r>
          </a:p>
        </p:txBody>
      </p:sp>
      <p:sp>
        <p:nvSpPr>
          <p:cNvPr id="41" name="Oval 40">
            <a:extLst>
              <a:ext uri="{FF2B5EF4-FFF2-40B4-BE49-F238E27FC236}">
                <a16:creationId xmlns:a16="http://schemas.microsoft.com/office/drawing/2014/main" id="{C5C2909E-2792-42A9-82F1-39E1A3EBD007}"/>
              </a:ext>
            </a:extLst>
          </p:cNvPr>
          <p:cNvSpPr/>
          <p:nvPr/>
        </p:nvSpPr>
        <p:spPr>
          <a:xfrm>
            <a:off x="4067364" y="906753"/>
            <a:ext cx="594804" cy="5326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2</a:t>
            </a:r>
          </a:p>
        </p:txBody>
      </p:sp>
      <p:sp>
        <p:nvSpPr>
          <p:cNvPr id="42" name="TextBox 41">
            <a:extLst>
              <a:ext uri="{FF2B5EF4-FFF2-40B4-BE49-F238E27FC236}">
                <a16:creationId xmlns:a16="http://schemas.microsoft.com/office/drawing/2014/main" id="{40469620-4F45-4D52-ABA0-2D9E6024B440}"/>
              </a:ext>
            </a:extLst>
          </p:cNvPr>
          <p:cNvSpPr txBox="1"/>
          <p:nvPr/>
        </p:nvSpPr>
        <p:spPr>
          <a:xfrm>
            <a:off x="3101179" y="842127"/>
            <a:ext cx="1560989" cy="646331"/>
          </a:xfrm>
          <a:prstGeom prst="rect">
            <a:avLst/>
          </a:prstGeom>
          <a:noFill/>
        </p:spPr>
        <p:txBody>
          <a:bodyPr wrap="square" rtlCol="0">
            <a:spAutoFit/>
          </a:bodyPr>
          <a:lstStyle/>
          <a:p>
            <a:r>
              <a:rPr lang="en-US" dirty="0"/>
              <a:t>Raghav</a:t>
            </a:r>
          </a:p>
          <a:p>
            <a:r>
              <a:rPr lang="en-US" dirty="0"/>
              <a:t>Harsha</a:t>
            </a:r>
          </a:p>
        </p:txBody>
      </p:sp>
      <p:sp>
        <p:nvSpPr>
          <p:cNvPr id="43" name="TextBox 42">
            <a:extLst>
              <a:ext uri="{FF2B5EF4-FFF2-40B4-BE49-F238E27FC236}">
                <a16:creationId xmlns:a16="http://schemas.microsoft.com/office/drawing/2014/main" id="{94795EA7-91BB-4A71-A822-CD0A5CD73B54}"/>
              </a:ext>
            </a:extLst>
          </p:cNvPr>
          <p:cNvSpPr txBox="1"/>
          <p:nvPr/>
        </p:nvSpPr>
        <p:spPr>
          <a:xfrm>
            <a:off x="4667407" y="856215"/>
            <a:ext cx="1560989" cy="646331"/>
          </a:xfrm>
          <a:prstGeom prst="rect">
            <a:avLst/>
          </a:prstGeom>
          <a:noFill/>
        </p:spPr>
        <p:txBody>
          <a:bodyPr wrap="square" rtlCol="0">
            <a:spAutoFit/>
          </a:bodyPr>
          <a:lstStyle/>
          <a:p>
            <a:r>
              <a:rPr lang="en-US" dirty="0"/>
              <a:t>Sanjay</a:t>
            </a:r>
          </a:p>
          <a:p>
            <a:r>
              <a:rPr lang="en-US" dirty="0"/>
              <a:t>Shikha</a:t>
            </a:r>
          </a:p>
        </p:txBody>
      </p:sp>
    </p:spTree>
    <p:extLst>
      <p:ext uri="{BB962C8B-B14F-4D97-AF65-F5344CB8AC3E}">
        <p14:creationId xmlns:p14="http://schemas.microsoft.com/office/powerpoint/2010/main" val="189536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8B59CD0-D794-48ED-A490-546718DE4F32}"/>
              </a:ext>
            </a:extLst>
          </p:cNvPr>
          <p:cNvSpPr/>
          <p:nvPr/>
        </p:nvSpPr>
        <p:spPr>
          <a:xfrm>
            <a:off x="4647459" y="2896357"/>
            <a:ext cx="594804" cy="53264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2</a:t>
            </a:r>
          </a:p>
        </p:txBody>
      </p:sp>
      <p:sp>
        <p:nvSpPr>
          <p:cNvPr id="9" name="Oval 8">
            <a:extLst>
              <a:ext uri="{FF2B5EF4-FFF2-40B4-BE49-F238E27FC236}">
                <a16:creationId xmlns:a16="http://schemas.microsoft.com/office/drawing/2014/main" id="{2A6F544E-8E74-4707-B795-03D72068854A}"/>
              </a:ext>
            </a:extLst>
          </p:cNvPr>
          <p:cNvSpPr/>
          <p:nvPr/>
        </p:nvSpPr>
        <p:spPr>
          <a:xfrm>
            <a:off x="4230255" y="2896357"/>
            <a:ext cx="594804" cy="532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haroni" panose="02010803020104030203" pitchFamily="2" charset="-79"/>
                <a:cs typeface="Aharoni" panose="02010803020104030203" pitchFamily="2" charset="-79"/>
              </a:rPr>
              <a:t>1</a:t>
            </a:r>
          </a:p>
        </p:txBody>
      </p:sp>
      <p:sp>
        <p:nvSpPr>
          <p:cNvPr id="11" name="TextBox 10">
            <a:extLst>
              <a:ext uri="{FF2B5EF4-FFF2-40B4-BE49-F238E27FC236}">
                <a16:creationId xmlns:a16="http://schemas.microsoft.com/office/drawing/2014/main" id="{DB8198C5-29E4-40CC-8F70-5A1BF417C489}"/>
              </a:ext>
            </a:extLst>
          </p:cNvPr>
          <p:cNvSpPr txBox="1"/>
          <p:nvPr/>
        </p:nvSpPr>
        <p:spPr>
          <a:xfrm>
            <a:off x="4944861" y="2839512"/>
            <a:ext cx="2634449" cy="646331"/>
          </a:xfrm>
          <a:prstGeom prst="rect">
            <a:avLst/>
          </a:prstGeom>
          <a:noFill/>
        </p:spPr>
        <p:txBody>
          <a:bodyPr wrap="square">
            <a:spAutoFit/>
          </a:bodyPr>
          <a:lstStyle/>
          <a:p>
            <a:pPr algn="ctr"/>
            <a:r>
              <a:rPr lang="en-US" dirty="0"/>
              <a:t>Main Solution Implementation</a:t>
            </a:r>
          </a:p>
        </p:txBody>
      </p:sp>
    </p:spTree>
    <p:extLst>
      <p:ext uri="{BB962C8B-B14F-4D97-AF65-F5344CB8AC3E}">
        <p14:creationId xmlns:p14="http://schemas.microsoft.com/office/powerpoint/2010/main" val="72619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DDD5201-9F51-481A-B671-1A6CF7266F8B}"/>
              </a:ext>
            </a:extLst>
          </p:cNvPr>
          <p:cNvGraphicFramePr/>
          <p:nvPr>
            <p:extLst>
              <p:ext uri="{D42A27DB-BD31-4B8C-83A1-F6EECF244321}">
                <p14:modId xmlns:p14="http://schemas.microsoft.com/office/powerpoint/2010/main" val="2515985595"/>
              </p:ext>
            </p:extLst>
          </p:nvPr>
        </p:nvGraphicFramePr>
        <p:xfrm>
          <a:off x="380753" y="115985"/>
          <a:ext cx="11257872" cy="3621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graph with green squares and blue lines&#10;&#10;Description automatically generated">
            <a:extLst>
              <a:ext uri="{FF2B5EF4-FFF2-40B4-BE49-F238E27FC236}">
                <a16:creationId xmlns:a16="http://schemas.microsoft.com/office/drawing/2014/main" id="{56888C1A-DB5E-4FFE-BB1A-EBEC36B0DF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173" y="3737500"/>
            <a:ext cx="3113103" cy="2761134"/>
          </a:xfrm>
          <a:prstGeom prst="rect">
            <a:avLst/>
          </a:prstGeom>
        </p:spPr>
      </p:pic>
      <p:sp>
        <p:nvSpPr>
          <p:cNvPr id="11" name="Arrow: Right 10">
            <a:extLst>
              <a:ext uri="{FF2B5EF4-FFF2-40B4-BE49-F238E27FC236}">
                <a16:creationId xmlns:a16="http://schemas.microsoft.com/office/drawing/2014/main" id="{64F03208-6F22-49E5-9724-1E542D7F6111}"/>
              </a:ext>
            </a:extLst>
          </p:cNvPr>
          <p:cNvSpPr/>
          <p:nvPr/>
        </p:nvSpPr>
        <p:spPr>
          <a:xfrm>
            <a:off x="4234649" y="4385569"/>
            <a:ext cx="621436" cy="10919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Statistics outline">
            <a:extLst>
              <a:ext uri="{FF2B5EF4-FFF2-40B4-BE49-F238E27FC236}">
                <a16:creationId xmlns:a16="http://schemas.microsoft.com/office/drawing/2014/main" id="{801B562A-FF1E-466F-81CC-274AE888A1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81600" y="4061535"/>
            <a:ext cx="914400" cy="914400"/>
          </a:xfrm>
          <a:prstGeom prst="rect">
            <a:avLst/>
          </a:prstGeom>
        </p:spPr>
      </p:pic>
      <p:pic>
        <p:nvPicPr>
          <p:cNvPr id="15" name="Graphic 14" descr="Statistics outline">
            <a:extLst>
              <a:ext uri="{FF2B5EF4-FFF2-40B4-BE49-F238E27FC236}">
                <a16:creationId xmlns:a16="http://schemas.microsoft.com/office/drawing/2014/main" id="{A4146DEE-FCE5-4C0A-A87B-C27E53CFE83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11409" y="4061535"/>
            <a:ext cx="914400" cy="914400"/>
          </a:xfrm>
          <a:prstGeom prst="rect">
            <a:avLst/>
          </a:prstGeom>
        </p:spPr>
      </p:pic>
      <p:pic>
        <p:nvPicPr>
          <p:cNvPr id="16" name="Graphic 15" descr="Repeat with solid fill">
            <a:extLst>
              <a:ext uri="{FF2B5EF4-FFF2-40B4-BE49-F238E27FC236}">
                <a16:creationId xmlns:a16="http://schemas.microsoft.com/office/drawing/2014/main" id="{45C6D0C8-7640-4606-B203-AFC2C9B9D7FA}"/>
              </a:ext>
            </a:extLst>
          </p:cNvPr>
          <p:cNvPicPr>
            <a:picLocks noChangeAspect="1"/>
          </p:cNvPicPr>
          <p:nvPr/>
        </p:nvPicPr>
        <p:blipFill>
          <a:blip r:embed="rId12">
            <a:alphaModFix/>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21001703">
            <a:off x="5501853" y="4479259"/>
            <a:ext cx="1188294" cy="1217031"/>
          </a:xfrm>
          <a:prstGeom prst="rect">
            <a:avLst/>
          </a:prstGeom>
        </p:spPr>
      </p:pic>
      <p:sp>
        <p:nvSpPr>
          <p:cNvPr id="17" name="TextBox 16">
            <a:extLst>
              <a:ext uri="{FF2B5EF4-FFF2-40B4-BE49-F238E27FC236}">
                <a16:creationId xmlns:a16="http://schemas.microsoft.com/office/drawing/2014/main" id="{610375A8-7F2E-465B-8B26-8C7AF1D448F5}"/>
              </a:ext>
            </a:extLst>
          </p:cNvPr>
          <p:cNvSpPr txBox="1"/>
          <p:nvPr/>
        </p:nvSpPr>
        <p:spPr>
          <a:xfrm rot="20318356">
            <a:off x="5521389" y="4933401"/>
            <a:ext cx="1264632" cy="369332"/>
          </a:xfrm>
          <a:prstGeom prst="rect">
            <a:avLst/>
          </a:prstGeom>
          <a:noFill/>
        </p:spPr>
        <p:txBody>
          <a:bodyPr wrap="square" rtlCol="0">
            <a:spAutoFit/>
          </a:bodyPr>
          <a:lstStyle/>
          <a:p>
            <a:r>
              <a:rPr lang="en-US" b="1" dirty="0">
                <a:solidFill>
                  <a:srgbClr val="FF0000"/>
                </a:solidFill>
              </a:rPr>
              <a:t>Clusters</a:t>
            </a:r>
          </a:p>
        </p:txBody>
      </p:sp>
      <p:sp>
        <p:nvSpPr>
          <p:cNvPr id="18" name="Arrow: Right 17">
            <a:extLst>
              <a:ext uri="{FF2B5EF4-FFF2-40B4-BE49-F238E27FC236}">
                <a16:creationId xmlns:a16="http://schemas.microsoft.com/office/drawing/2014/main" id="{3D54C693-8DD3-4EBD-A52E-202627E54DE4}"/>
              </a:ext>
            </a:extLst>
          </p:cNvPr>
          <p:cNvSpPr/>
          <p:nvPr/>
        </p:nvSpPr>
        <p:spPr>
          <a:xfrm>
            <a:off x="7675181" y="4316027"/>
            <a:ext cx="621436" cy="10919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22" name="Graphic 21" descr="Star with solid fill">
            <a:extLst>
              <a:ext uri="{FF2B5EF4-FFF2-40B4-BE49-F238E27FC236}">
                <a16:creationId xmlns:a16="http://schemas.microsoft.com/office/drawing/2014/main" id="{BB83946A-A4E9-497A-BF8E-8698F3F4FA2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921995" y="3623831"/>
            <a:ext cx="2166150" cy="2166150"/>
          </a:xfrm>
          <a:prstGeom prst="rect">
            <a:avLst/>
          </a:prstGeom>
        </p:spPr>
      </p:pic>
      <p:pic>
        <p:nvPicPr>
          <p:cNvPr id="20" name="Graphic 19" descr="Transfer with solid fill">
            <a:extLst>
              <a:ext uri="{FF2B5EF4-FFF2-40B4-BE49-F238E27FC236}">
                <a16:creationId xmlns:a16="http://schemas.microsoft.com/office/drawing/2014/main" id="{34C8EA34-C1F9-4F81-8B92-BC7760E7C1E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597437" y="4421009"/>
            <a:ext cx="815267" cy="815267"/>
          </a:xfrm>
          <a:prstGeom prst="rect">
            <a:avLst/>
          </a:prstGeom>
        </p:spPr>
      </p:pic>
    </p:spTree>
    <p:extLst>
      <p:ext uri="{BB962C8B-B14F-4D97-AF65-F5344CB8AC3E}">
        <p14:creationId xmlns:p14="http://schemas.microsoft.com/office/powerpoint/2010/main" val="49588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9B4C-CBE0-4EC0-AD23-517CB4841BE8}"/>
              </a:ext>
            </a:extLst>
          </p:cNvPr>
          <p:cNvSpPr>
            <a:spLocks noGrp="1"/>
          </p:cNvSpPr>
          <p:nvPr>
            <p:ph type="title"/>
          </p:nvPr>
        </p:nvSpPr>
        <p:spPr>
          <a:xfrm>
            <a:off x="0" y="134475"/>
            <a:ext cx="9493249" cy="797850"/>
          </a:xfrm>
        </p:spPr>
        <p:txBody>
          <a:bodyPr/>
          <a:lstStyle/>
          <a:p>
            <a:r>
              <a:rPr lang="en-US" dirty="0"/>
              <a:t>Shifts for Columns based on Trips</a:t>
            </a:r>
          </a:p>
        </p:txBody>
      </p:sp>
      <p:sp>
        <p:nvSpPr>
          <p:cNvPr id="3" name="Content Placeholder 2">
            <a:extLst>
              <a:ext uri="{FF2B5EF4-FFF2-40B4-BE49-F238E27FC236}">
                <a16:creationId xmlns:a16="http://schemas.microsoft.com/office/drawing/2014/main" id="{3CC17945-BEC4-4A23-8D3F-2D1A9E1AE5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36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9B4C-CBE0-4EC0-AD23-517CB4841BE8}"/>
              </a:ext>
            </a:extLst>
          </p:cNvPr>
          <p:cNvSpPr>
            <a:spLocks noGrp="1"/>
          </p:cNvSpPr>
          <p:nvPr>
            <p:ph type="title"/>
          </p:nvPr>
        </p:nvSpPr>
        <p:spPr>
          <a:xfrm>
            <a:off x="0" y="0"/>
            <a:ext cx="10875146" cy="797850"/>
          </a:xfrm>
        </p:spPr>
        <p:txBody>
          <a:bodyPr>
            <a:normAutofit fontScale="90000"/>
          </a:bodyPr>
          <a:lstStyle/>
          <a:p>
            <a:r>
              <a:rPr lang="en-US" dirty="0"/>
              <a:t>Shifts for Columns based on Throttle and Pedal</a:t>
            </a:r>
          </a:p>
        </p:txBody>
      </p:sp>
      <p:sp>
        <p:nvSpPr>
          <p:cNvPr id="3" name="Content Placeholder 2">
            <a:extLst>
              <a:ext uri="{FF2B5EF4-FFF2-40B4-BE49-F238E27FC236}">
                <a16:creationId xmlns:a16="http://schemas.microsoft.com/office/drawing/2014/main" id="{3CC17945-BEC4-4A23-8D3F-2D1A9E1AE5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819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9B4C-CBE0-4EC0-AD23-517CB4841BE8}"/>
              </a:ext>
            </a:extLst>
          </p:cNvPr>
          <p:cNvSpPr>
            <a:spLocks noGrp="1"/>
          </p:cNvSpPr>
          <p:nvPr>
            <p:ph type="title"/>
          </p:nvPr>
        </p:nvSpPr>
        <p:spPr>
          <a:xfrm>
            <a:off x="-62144" y="-87467"/>
            <a:ext cx="11576482" cy="797850"/>
          </a:xfrm>
        </p:spPr>
        <p:txBody>
          <a:bodyPr>
            <a:normAutofit fontScale="90000"/>
          </a:bodyPr>
          <a:lstStyle/>
          <a:p>
            <a:r>
              <a:rPr lang="en-US" dirty="0"/>
              <a:t>Shifts for Columns based on Engine Performance 1</a:t>
            </a:r>
          </a:p>
        </p:txBody>
      </p:sp>
      <p:sp>
        <p:nvSpPr>
          <p:cNvPr id="3" name="Content Placeholder 2">
            <a:extLst>
              <a:ext uri="{FF2B5EF4-FFF2-40B4-BE49-F238E27FC236}">
                <a16:creationId xmlns:a16="http://schemas.microsoft.com/office/drawing/2014/main" id="{3CC17945-BEC4-4A23-8D3F-2D1A9E1AE5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940380"/>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24</TotalTime>
  <Words>343</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Aharoni</vt:lpstr>
      <vt:lpstr>-apple-system</vt:lpstr>
      <vt:lpstr>Arial</vt:lpstr>
      <vt:lpstr>Consolas</vt:lpstr>
      <vt:lpstr>Franklin Gothic Heavy</vt:lpstr>
      <vt:lpstr>Söhne</vt:lpstr>
      <vt:lpstr>AfterhoursVTI</vt:lpstr>
      <vt:lpstr>Monitoring Engine Health Through Better Fuel Consumptio</vt:lpstr>
      <vt:lpstr>PowerPoint Presentation</vt:lpstr>
      <vt:lpstr>About Data</vt:lpstr>
      <vt:lpstr>Work Summary</vt:lpstr>
      <vt:lpstr>PowerPoint Presentation</vt:lpstr>
      <vt:lpstr>PowerPoint Presentation</vt:lpstr>
      <vt:lpstr>Shifts for Columns based on Trips</vt:lpstr>
      <vt:lpstr>Shifts for Columns based on Throttle and Pedal</vt:lpstr>
      <vt:lpstr>Shifts for Columns based on Engine Performance 1</vt:lpstr>
      <vt:lpstr>Shifts for Columns based on Engine Performance 2</vt:lpstr>
      <vt:lpstr>Project 2 Proposal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Engine Health Through Better Fuel Consumptio</dc:title>
  <dc:creator>Raghav Agarwal</dc:creator>
  <cp:lastModifiedBy>Raghav Agarwal</cp:lastModifiedBy>
  <cp:revision>1</cp:revision>
  <dcterms:created xsi:type="dcterms:W3CDTF">2023-10-17T05:52:50Z</dcterms:created>
  <dcterms:modified xsi:type="dcterms:W3CDTF">2023-10-17T06:19:32Z</dcterms:modified>
</cp:coreProperties>
</file>