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karng\Videos\Captures\Rag3karn_Major_Project1.ipynb%20at%20main%20&#183;%20Rag3karn_Rag3karn%20-%20Google%20Chrome%202023-03-21%2023-35-29.mp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karng\Videos\Captures\Rag3karn_Major_Project2.ipynb%20at%20main%20&#183;%20Rag3karn_Rag3karn%20-%20Google%20Chrome%202023-03-21%2023-45-47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514600"/>
            <a:ext cx="7391400" cy="3276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Name: KARN GUPTA</a:t>
            </a:r>
          </a:p>
          <a:p>
            <a:pPr algn="l"/>
            <a:r>
              <a:rPr lang="en-US" sz="1800" dirty="0" smtClean="0"/>
              <a:t>College: GOVERNMENT COLLEGE OF ENGINEERING, NAGPUR</a:t>
            </a:r>
          </a:p>
          <a:p>
            <a:pPr algn="l"/>
            <a:r>
              <a:rPr lang="en-US" sz="1800" dirty="0" smtClean="0"/>
              <a:t>Branch: COMPUTER SCIENCE AND ENGINEERING</a:t>
            </a:r>
          </a:p>
          <a:p>
            <a:pPr algn="l"/>
            <a:r>
              <a:rPr lang="en-US" sz="1800" dirty="0" smtClean="0"/>
              <a:t>Year: SECOND YEAR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Project 1-</a:t>
            </a:r>
            <a:r>
              <a:rPr lang="en-US" sz="1400" dirty="0" smtClean="0"/>
              <a:t> </a:t>
            </a:r>
            <a:r>
              <a:rPr lang="en-US" sz="1800" dirty="0" smtClean="0"/>
              <a:t>This project consists of application of </a:t>
            </a:r>
            <a:r>
              <a:rPr lang="en-US" sz="1800" dirty="0" smtClean="0"/>
              <a:t>a </a:t>
            </a:r>
            <a:r>
              <a:rPr lang="en-US" sz="1800" dirty="0" smtClean="0"/>
              <a:t>CLASSIFIER/REGRESSOR to the given dataset.</a:t>
            </a:r>
          </a:p>
          <a:p>
            <a:endParaRPr lang="en-US" sz="1800" dirty="0" smtClean="0"/>
          </a:p>
          <a:p>
            <a:r>
              <a:rPr lang="en-US" sz="1800" dirty="0" smtClean="0"/>
              <a:t>Dataset-https://raw.githubusercontent.com/Rag3karn/Rag3karn/main/</a:t>
            </a:r>
            <a:r>
              <a:rPr lang="en-US" sz="1800" dirty="0" err="1" smtClean="0"/>
              <a:t>heart_disease</a:t>
            </a:r>
            <a:r>
              <a:rPr lang="en-US" sz="1800" dirty="0" smtClean="0"/>
              <a:t>(Major%20project1).</a:t>
            </a:r>
            <a:r>
              <a:rPr lang="en-US" sz="1800" dirty="0" err="1" smtClean="0"/>
              <a:t>csv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dirty="0" smtClean="0"/>
              <a:t>Major Project 2-</a:t>
            </a:r>
            <a:r>
              <a:rPr lang="en-US" sz="1800" dirty="0" smtClean="0"/>
              <a:t>This project consists of application of EDA to the given dataset and come up with 15 different conclusions.</a:t>
            </a:r>
          </a:p>
          <a:p>
            <a:endParaRPr lang="en-US" sz="1800" dirty="0" smtClean="0"/>
          </a:p>
          <a:p>
            <a:r>
              <a:rPr lang="en-US" sz="1800" dirty="0" smtClean="0"/>
              <a:t>Dataset-https://raw.githubusercontent.com/Rag3karn/Rag3karn/main/APY(Major%20Project2).</a:t>
            </a:r>
            <a:r>
              <a:rPr lang="en-US" sz="1800" dirty="0" err="1" smtClean="0"/>
              <a:t>csv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Major Project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Major Project 1</a:t>
            </a:r>
            <a:br>
              <a:rPr lang="en-US" dirty="0" smtClean="0"/>
            </a:br>
            <a:r>
              <a:rPr lang="en-US" dirty="0" smtClean="0"/>
              <a:t>(Video clip)</a:t>
            </a:r>
            <a:endParaRPr lang="en-US" dirty="0"/>
          </a:p>
        </p:txBody>
      </p:sp>
      <p:pic>
        <p:nvPicPr>
          <p:cNvPr id="4" name="Rag3karn_Major_Project1.ipynb at main · Rag3karn_Rag3karn - Google Chrome 2023-03-21 23-35-29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676400"/>
            <a:ext cx="91440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Major Project 2</a:t>
            </a:r>
            <a:br>
              <a:rPr lang="en-US" dirty="0" smtClean="0"/>
            </a:br>
            <a:r>
              <a:rPr lang="en-US" dirty="0" smtClean="0"/>
              <a:t>(Video Clip)</a:t>
            </a:r>
            <a:endParaRPr lang="en-US" dirty="0"/>
          </a:p>
        </p:txBody>
      </p:sp>
      <p:pic>
        <p:nvPicPr>
          <p:cNvPr id="4" name="Rag3karn_Major_Project2.ipynb at main · Rag3karn_Rag3karn - Google Chrome 2023-03-21 23-45-47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400174"/>
            <a:ext cx="9144000" cy="545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link-https://</a:t>
            </a:r>
            <a:r>
              <a:rPr lang="en-US" dirty="0" smtClean="0"/>
              <a:t>github.com/Rag3karn/Rag3karn.git</a:t>
            </a:r>
          </a:p>
          <a:p>
            <a:endParaRPr lang="en-US" dirty="0" smtClean="0"/>
          </a:p>
          <a:p>
            <a:r>
              <a:rPr lang="en-US" dirty="0" smtClean="0"/>
              <a:t>This was my one month internship with </a:t>
            </a:r>
            <a:r>
              <a:rPr lang="en-US" dirty="0" err="1" smtClean="0"/>
              <a:t>Rinex</a:t>
            </a:r>
            <a:r>
              <a:rPr lang="en-US" dirty="0" smtClean="0"/>
              <a:t> Technologies.</a:t>
            </a:r>
          </a:p>
          <a:p>
            <a:endParaRPr lang="en-US" dirty="0" smtClean="0"/>
          </a:p>
          <a:p>
            <a:r>
              <a:rPr lang="en-US" dirty="0" smtClean="0"/>
              <a:t>Linkdlin-www.linkedin.com/in/karngupta2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590800"/>
            <a:ext cx="8229600" cy="110947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7200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0812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Dataset-https://</a:t>
            </a:r>
            <a:r>
              <a:rPr lang="en-US" sz="2000" dirty="0" smtClean="0"/>
              <a:t>raw.githubusercontent.com/Rag3karn/Rag3karn/main/</a:t>
            </a:r>
            <a:r>
              <a:rPr lang="en-US" sz="2000" dirty="0" err="1" smtClean="0"/>
              <a:t>heart_disease</a:t>
            </a:r>
            <a:r>
              <a:rPr lang="en-US" sz="2000" dirty="0" smtClean="0"/>
              <a:t>(Major%20project1</a:t>
            </a:r>
            <a:r>
              <a:rPr lang="en-US" sz="2000" dirty="0" smtClean="0"/>
              <a:t>).</a:t>
            </a:r>
            <a:r>
              <a:rPr lang="en-US" sz="2000" dirty="0" err="1" smtClean="0"/>
              <a:t>csv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Performed in Google </a:t>
            </a:r>
            <a:r>
              <a:rPr lang="en-US" sz="2000" dirty="0" err="1" smtClean="0"/>
              <a:t>colab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Screenshots starts from the next page.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Mini Project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1313</TotalTime>
  <Words>114</Words>
  <Application>Microsoft Office PowerPoint</Application>
  <PresentationFormat>On-screen Show (4:3)</PresentationFormat>
  <Paragraphs>33</Paragraphs>
  <Slides>14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Introduction</vt:lpstr>
      <vt:lpstr>Mini Project</vt:lpstr>
      <vt:lpstr>Slide 3</vt:lpstr>
      <vt:lpstr>Slide 4</vt:lpstr>
      <vt:lpstr>Slide 5</vt:lpstr>
      <vt:lpstr>Slide 6</vt:lpstr>
      <vt:lpstr>Slide 7</vt:lpstr>
      <vt:lpstr>Slide 8</vt:lpstr>
      <vt:lpstr>Slide 9</vt:lpstr>
      <vt:lpstr>Major Project</vt:lpstr>
      <vt:lpstr>Major Project 1 (Video clip)</vt:lpstr>
      <vt:lpstr>Major Project 2 (Video Clip)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Karn Gupta</dc:creator>
  <cp:lastModifiedBy>eklavya gupta</cp:lastModifiedBy>
  <cp:revision>9</cp:revision>
  <dcterms:created xsi:type="dcterms:W3CDTF">2006-08-16T00:00:00Z</dcterms:created>
  <dcterms:modified xsi:type="dcterms:W3CDTF">2023-03-21T18:33:23Z</dcterms:modified>
</cp:coreProperties>
</file>