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21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24B2-51A5-CF7F-6155-C90DE6366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7F211-6004-1332-6FB9-E977903F1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4ED68-B6E3-5DBF-3E8C-A14BA280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CE4-C53F-495E-B76B-B776B68E5D7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48E80-8028-3859-82F2-CFBB49D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AF21D-7F47-819C-7E2F-CE72236A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20CD-E4BE-4E52-92C8-7AA4AE526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8FDE-906C-4A82-83A0-A0D23E9A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4D669-E93A-DDED-0F9D-A0FB2CB03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F6EEE-4C84-A74D-AA3B-B294E17B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CE4-C53F-495E-B76B-B776B68E5D7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1D90B-1DF7-8E0C-82C2-1F219429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DE8E0-1141-BCB1-14C8-4F86BC5A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20CD-E4BE-4E52-92C8-7AA4AE526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2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CF971-A237-7D05-CAF0-FCA6DDB75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8CA9E-AD09-93B3-69A7-CA6722748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76C1-824F-B5D2-E2A5-EB9208D3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CE4-C53F-495E-B76B-B776B68E5D7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092C1-C713-718D-8011-73D9A0C4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19A40-34DB-3D24-7EEA-75E939AF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20CD-E4BE-4E52-92C8-7AA4AE526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00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0F27-69B6-FCED-88C5-E357C664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132D9-649F-56D4-0568-5A4D61FF8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14304-03DA-EE13-673F-B15E5E39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CE4-C53F-495E-B76B-B776B68E5D7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7F75-BFDB-F91C-9FE6-0F6D328E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C69C-36FF-F57F-69B1-A2C6B16D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20CD-E4BE-4E52-92C8-7AA4AE526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8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EF2E-31D4-848A-D21D-A4015895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ECB2A-AA0A-A1B1-6769-EE6B6B0EF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736BB-196B-DEE8-2A3D-0E767094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CE4-C53F-495E-B76B-B776B68E5D7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125D1-784B-8478-284C-BB03D086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2DE15-0D01-7F98-DB0E-0C53B905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20CD-E4BE-4E52-92C8-7AA4AE526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91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30A-2382-8F70-9221-0A126382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DA62-C896-34C0-EECA-23613C343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E06B-0833-C067-FF61-3DCB541CB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C6B63-16C3-56E2-B601-AB2E1325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CE4-C53F-495E-B76B-B776B68E5D7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0F520-4D70-5640-CC35-52D21C76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B0548-F192-C067-491C-18D8F636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20CD-E4BE-4E52-92C8-7AA4AE526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83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F26B-3D2C-532D-0266-D4D03099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0FBBD-06AA-EA74-FB58-C3867E7BE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1FBF3-9A33-B8DE-5C63-74FEFA3A0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4C7C3-06D8-DAC6-E94E-4E4014D61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D3B9F-20B8-4C12-8093-455DA71A4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B9AC5-AA32-23CB-93AD-BA0B07EC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CE4-C53F-495E-B76B-B776B68E5D7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10963-F751-875A-64B1-5DF18F8D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86E7D-5C11-274F-5893-74B292D1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20CD-E4BE-4E52-92C8-7AA4AE526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06B8-13A3-59FD-ACE4-CE16FAC2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3FCC9-70CD-4051-3BA6-30E71F2E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CE4-C53F-495E-B76B-B776B68E5D7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7AE36-9CA3-5F64-C647-5A89C41C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04D8B-941D-783C-99FC-EF031D56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20CD-E4BE-4E52-92C8-7AA4AE526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74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E7CAA-DE63-1A3D-FADB-B908D82B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CE4-C53F-495E-B76B-B776B68E5D7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5DDFD-493D-C3A9-E73C-1ABA05A4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053B8-2DEC-FE34-5724-4162906C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20CD-E4BE-4E52-92C8-7AA4AE526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0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AED5-C052-3043-EE69-A68121F3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DE30-5928-15A7-BEAC-13187BD6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FF339-4973-BCE4-8A60-20D8C8515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970E6-257D-8A7E-B758-9AF369A2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CE4-C53F-495E-B76B-B776B68E5D7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8D6FD-6B59-FBB1-E78A-77AE0BF9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81C63-AE78-DA3A-BD9A-B33832E5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20CD-E4BE-4E52-92C8-7AA4AE526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0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510E-16E0-3B71-5388-2546C968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528F2-6896-39EA-876F-8965AC564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9B36A-24DC-9F17-13A3-146B62702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4E2A1-21D8-E9E2-04A0-9890FE6C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CE4-C53F-495E-B76B-B776B68E5D7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1B6E9-5BB7-E0A5-731F-10059ED0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B51A5-04EC-C358-5D8C-DEFCA680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20CD-E4BE-4E52-92C8-7AA4AE526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35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1927F-6042-4887-1245-AEFA3B22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F8066-9392-EC1B-99A6-0D567C91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888E-604C-5A70-42EA-28CF90171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9BCE4-C53F-495E-B76B-B776B68E5D7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5A176-5635-C8F5-47D5-B6CFAF1E6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5BCA-6E07-F946-74A0-A4376521C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9D20CD-E4BE-4E52-92C8-7AA4AE526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89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8E4741-6603-65B9-EF45-25923424F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29270"/>
              </p:ext>
            </p:extLst>
          </p:nvPr>
        </p:nvGraphicFramePr>
        <p:xfrm>
          <a:off x="96322" y="114024"/>
          <a:ext cx="8128000" cy="370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659782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44493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VEHICLE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[69Pts]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512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510BE4-56D2-254F-C94C-BA0D4D9F954D}"/>
              </a:ext>
            </a:extLst>
          </p:cNvPr>
          <p:cNvGraphicFramePr>
            <a:graphicFrameLocks noGrp="1"/>
          </p:cNvGraphicFramePr>
          <p:nvPr/>
        </p:nvGraphicFramePr>
        <p:xfrm>
          <a:off x="96322" y="527683"/>
          <a:ext cx="4797090" cy="370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8080">
                  <a:extLst>
                    <a:ext uri="{9D8B030D-6E8A-4147-A177-3AD203B41FA5}">
                      <a16:colId xmlns:a16="http://schemas.microsoft.com/office/drawing/2014/main" val="3365978263"/>
                    </a:ext>
                  </a:extLst>
                </a:gridCol>
                <a:gridCol w="3649010">
                  <a:extLst>
                    <a:ext uri="{9D8B030D-6E8A-4147-A177-3AD203B41FA5}">
                      <a16:colId xmlns:a16="http://schemas.microsoft.com/office/drawing/2014/main" val="3544493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Titan Legion, Vehicle, Fast Sub-Type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512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5037C8-4096-72B2-2E42-4D914D51A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42392"/>
              </p:ext>
            </p:extLst>
          </p:nvPr>
        </p:nvGraphicFramePr>
        <p:xfrm>
          <a:off x="96322" y="92946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920368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36931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1369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523272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77178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1228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23069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425390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72047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4732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32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(5) 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31418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73C2D6-CE5B-44DD-D2F0-76454926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358789"/>
              </p:ext>
            </p:extLst>
          </p:nvPr>
        </p:nvGraphicFramePr>
        <p:xfrm>
          <a:off x="96322" y="1709480"/>
          <a:ext cx="11244134" cy="258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134">
                  <a:extLst>
                    <a:ext uri="{9D8B030D-6E8A-4147-A177-3AD203B41FA5}">
                      <a16:colId xmlns:a16="http://schemas.microsoft.com/office/drawing/2014/main" val="3248082506"/>
                    </a:ext>
                  </a:extLst>
                </a:gridCol>
                <a:gridCol w="1016741">
                  <a:extLst>
                    <a:ext uri="{9D8B030D-6E8A-4147-A177-3AD203B41FA5}">
                      <a16:colId xmlns:a16="http://schemas.microsoft.com/office/drawing/2014/main" val="184051850"/>
                    </a:ext>
                  </a:extLst>
                </a:gridCol>
                <a:gridCol w="1352726">
                  <a:extLst>
                    <a:ext uri="{9D8B030D-6E8A-4147-A177-3AD203B41FA5}">
                      <a16:colId xmlns:a16="http://schemas.microsoft.com/office/drawing/2014/main" val="3256636980"/>
                    </a:ext>
                  </a:extLst>
                </a:gridCol>
                <a:gridCol w="591241">
                  <a:extLst>
                    <a:ext uri="{9D8B030D-6E8A-4147-A177-3AD203B41FA5}">
                      <a16:colId xmlns:a16="http://schemas.microsoft.com/office/drawing/2014/main" val="1415388914"/>
                    </a:ext>
                  </a:extLst>
                </a:gridCol>
                <a:gridCol w="4897292">
                  <a:extLst>
                    <a:ext uri="{9D8B030D-6E8A-4147-A177-3AD203B41FA5}">
                      <a16:colId xmlns:a16="http://schemas.microsoft.com/office/drawing/2014/main" val="2302933099"/>
                    </a:ext>
                  </a:extLst>
                </a:gridCol>
              </a:tblGrid>
              <a:tr h="422836">
                <a:tc>
                  <a:txBody>
                    <a:bodyPr/>
                    <a:lstStyle/>
                    <a:p>
                      <a:r>
                        <a:rPr lang="en-GB" dirty="0"/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491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Big Gun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96”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Destroyer 1, Large Blast (5”), Ignores Cover, Twin-Linked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6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Big Gun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Heavy 15, Pinning, Shell Shock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1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Big Gun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51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Big Gun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5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Big Gun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6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Big Gun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76139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96196A-2820-23B0-B137-CE989B10A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01889"/>
              </p:ext>
            </p:extLst>
          </p:nvPr>
        </p:nvGraphicFramePr>
        <p:xfrm>
          <a:off x="96322" y="4437656"/>
          <a:ext cx="11244134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080">
                  <a:extLst>
                    <a:ext uri="{9D8B030D-6E8A-4147-A177-3AD203B41FA5}">
                      <a16:colId xmlns:a16="http://schemas.microsoft.com/office/drawing/2014/main" val="2547787252"/>
                    </a:ext>
                  </a:extLst>
                </a:gridCol>
                <a:gridCol w="9115054">
                  <a:extLst>
                    <a:ext uri="{9D8B030D-6E8A-4147-A177-3AD203B41FA5}">
                      <a16:colId xmlns:a16="http://schemas.microsoft.com/office/drawing/2014/main" val="3376231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88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Example Rule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Lorem ipsum </a:t>
                      </a:r>
                      <a:r>
                        <a:rPr lang="en-GB" sz="1200" dirty="0" err="1"/>
                        <a:t>dolor</a:t>
                      </a:r>
                      <a:r>
                        <a:rPr lang="en-GB" sz="1200" dirty="0"/>
                        <a:t> sit </a:t>
                      </a:r>
                      <a:r>
                        <a:rPr lang="en-GB" sz="1200" dirty="0" err="1"/>
                        <a:t>amet</a:t>
                      </a:r>
                      <a:r>
                        <a:rPr lang="en-GB" sz="1200" dirty="0"/>
                        <a:t>, </a:t>
                      </a:r>
                      <a:r>
                        <a:rPr lang="en-GB" sz="1200" dirty="0" err="1"/>
                        <a:t>consectetur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adipiscing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elit</a:t>
                      </a:r>
                      <a:r>
                        <a:rPr lang="en-GB" sz="1200" dirty="0"/>
                        <a:t>, </a:t>
                      </a:r>
                      <a:r>
                        <a:rPr lang="en-GB" sz="1200" dirty="0" err="1"/>
                        <a:t>sed</a:t>
                      </a:r>
                      <a:r>
                        <a:rPr lang="en-GB" sz="1200" dirty="0"/>
                        <a:t> do </a:t>
                      </a:r>
                      <a:r>
                        <a:rPr lang="en-GB" sz="1200" dirty="0" err="1"/>
                        <a:t>eiusmod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tempor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incididunt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ut</a:t>
                      </a:r>
                      <a:r>
                        <a:rPr lang="en-GB" sz="1200" dirty="0"/>
                        <a:t> labore et dolore magna </a:t>
                      </a:r>
                      <a:r>
                        <a:rPr lang="en-GB" sz="1200" dirty="0" err="1"/>
                        <a:t>aliqua</a:t>
                      </a:r>
                      <a:r>
                        <a:rPr lang="en-GB" sz="1200" dirty="0"/>
                        <a:t>. Ut </a:t>
                      </a:r>
                      <a:r>
                        <a:rPr lang="en-GB" sz="1200" dirty="0" err="1"/>
                        <a:t>enim</a:t>
                      </a:r>
                      <a:r>
                        <a:rPr lang="en-GB" sz="1200" dirty="0"/>
                        <a:t> ad minim </a:t>
                      </a:r>
                      <a:r>
                        <a:rPr lang="en-GB" sz="1200" dirty="0" err="1"/>
                        <a:t>veniam</a:t>
                      </a:r>
                      <a:r>
                        <a:rPr lang="en-GB" sz="1200" dirty="0"/>
                        <a:t>, </a:t>
                      </a:r>
                      <a:r>
                        <a:rPr lang="en-GB" sz="1200" dirty="0" err="1"/>
                        <a:t>quis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nostrud</a:t>
                      </a:r>
                      <a:r>
                        <a:rPr lang="en-GB" sz="1200" dirty="0"/>
                        <a:t> exercitation </a:t>
                      </a:r>
                      <a:r>
                        <a:rPr lang="en-GB" sz="1200" dirty="0" err="1"/>
                        <a:t>ullamco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laboris</a:t>
                      </a:r>
                      <a:r>
                        <a:rPr lang="en-GB" sz="1200" dirty="0"/>
                        <a:t> nisi </a:t>
                      </a:r>
                      <a:r>
                        <a:rPr lang="en-GB" sz="1200" dirty="0" err="1"/>
                        <a:t>ut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aliquip</a:t>
                      </a:r>
                      <a:r>
                        <a:rPr lang="en-GB" sz="1200" dirty="0"/>
                        <a:t> ex </a:t>
                      </a:r>
                      <a:r>
                        <a:rPr lang="en-GB" sz="1200" dirty="0" err="1"/>
                        <a:t>ea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commodo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consequat</a:t>
                      </a:r>
                      <a:r>
                        <a:rPr lang="en-GB" sz="1200" dirty="0"/>
                        <a:t>. Duis </a:t>
                      </a:r>
                      <a:r>
                        <a:rPr lang="en-GB" sz="1200" dirty="0" err="1"/>
                        <a:t>aute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irure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dolor</a:t>
                      </a:r>
                      <a:r>
                        <a:rPr lang="en-GB" sz="1200" dirty="0"/>
                        <a:t> in </a:t>
                      </a:r>
                      <a:r>
                        <a:rPr lang="en-GB" sz="1200" dirty="0" err="1"/>
                        <a:t>reprehenderit</a:t>
                      </a:r>
                      <a:r>
                        <a:rPr lang="en-GB" sz="1200" dirty="0"/>
                        <a:t> in </a:t>
                      </a:r>
                      <a:r>
                        <a:rPr lang="en-GB" sz="1200" dirty="0" err="1"/>
                        <a:t>voluptate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velit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esse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cillum</a:t>
                      </a:r>
                      <a:r>
                        <a:rPr lang="en-GB" sz="1200" dirty="0"/>
                        <a:t> dolore </a:t>
                      </a:r>
                      <a:r>
                        <a:rPr lang="en-GB" sz="1200" dirty="0" err="1"/>
                        <a:t>eu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fugiat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nulla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pariatur</a:t>
                      </a:r>
                      <a:r>
                        <a:rPr lang="en-GB" sz="1200" dirty="0"/>
                        <a:t>. </a:t>
                      </a:r>
                      <a:r>
                        <a:rPr lang="en-GB" sz="1200" dirty="0" err="1"/>
                        <a:t>Excepteur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sint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occaecat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cupidatat</a:t>
                      </a:r>
                      <a:r>
                        <a:rPr lang="en-GB" sz="1200" dirty="0"/>
                        <a:t> non </a:t>
                      </a:r>
                      <a:r>
                        <a:rPr lang="en-GB" sz="1200" dirty="0" err="1"/>
                        <a:t>proident</a:t>
                      </a:r>
                      <a:r>
                        <a:rPr lang="en-GB" sz="1200" dirty="0"/>
                        <a:t>, sunt in culpa qui </a:t>
                      </a:r>
                      <a:r>
                        <a:rPr lang="en-GB" sz="1200" dirty="0" err="1"/>
                        <a:t>officia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deserunt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mollit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anim</a:t>
                      </a:r>
                      <a:r>
                        <a:rPr lang="en-GB" sz="1200" dirty="0"/>
                        <a:t> id </a:t>
                      </a:r>
                      <a:r>
                        <a:rPr lang="en-GB" sz="1200" dirty="0" err="1"/>
                        <a:t>est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laborum</a:t>
                      </a:r>
                      <a:r>
                        <a:rPr lang="en-GB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1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13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2495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31A079-EA95-6686-D197-9AE675E33693}"/>
              </a:ext>
            </a:extLst>
          </p:cNvPr>
          <p:cNvGraphicFramePr>
            <a:graphicFrameLocks noGrp="1"/>
          </p:cNvGraphicFramePr>
          <p:nvPr/>
        </p:nvGraphicFramePr>
        <p:xfrm>
          <a:off x="4917162" y="527683"/>
          <a:ext cx="7230143" cy="370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84618">
                  <a:extLst>
                    <a:ext uri="{9D8B030D-6E8A-4147-A177-3AD203B41FA5}">
                      <a16:colId xmlns:a16="http://schemas.microsoft.com/office/drawing/2014/main" val="3365978263"/>
                    </a:ext>
                  </a:extLst>
                </a:gridCol>
                <a:gridCol w="5845525">
                  <a:extLst>
                    <a:ext uri="{9D8B030D-6E8A-4147-A177-3AD203B41FA5}">
                      <a16:colId xmlns:a16="http://schemas.microsoft.com/office/drawing/2014/main" val="3544493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Special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God-Engine, Night Vision, Reactor Meltdown (Magna), Void Shields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5125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16BB10-060D-2A29-AEE1-619D2DE2C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03244"/>
              </p:ext>
            </p:extLst>
          </p:nvPr>
        </p:nvGraphicFramePr>
        <p:xfrm>
          <a:off x="121722" y="531916"/>
          <a:ext cx="4797090" cy="370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8080">
                  <a:extLst>
                    <a:ext uri="{9D8B030D-6E8A-4147-A177-3AD203B41FA5}">
                      <a16:colId xmlns:a16="http://schemas.microsoft.com/office/drawing/2014/main" val="3365978263"/>
                    </a:ext>
                  </a:extLst>
                </a:gridCol>
                <a:gridCol w="3649010">
                  <a:extLst>
                    <a:ext uri="{9D8B030D-6E8A-4147-A177-3AD203B41FA5}">
                      <a16:colId xmlns:a16="http://schemas.microsoft.com/office/drawing/2014/main" val="3544493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[UNIT CATEGORY AND SUBTYPE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512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2DA0C07-C933-3EC3-9228-1BD294D18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25875"/>
              </p:ext>
            </p:extLst>
          </p:nvPr>
        </p:nvGraphicFramePr>
        <p:xfrm>
          <a:off x="4963729" y="531916"/>
          <a:ext cx="7230143" cy="370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84618">
                  <a:extLst>
                    <a:ext uri="{9D8B030D-6E8A-4147-A177-3AD203B41FA5}">
                      <a16:colId xmlns:a16="http://schemas.microsoft.com/office/drawing/2014/main" val="3365978263"/>
                    </a:ext>
                  </a:extLst>
                </a:gridCol>
                <a:gridCol w="5845525">
                  <a:extLst>
                    <a:ext uri="{9D8B030D-6E8A-4147-A177-3AD203B41FA5}">
                      <a16:colId xmlns:a16="http://schemas.microsoft.com/office/drawing/2014/main" val="3544493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Special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[ANY UNIT SPECIAL RULES – NOT WAR GEAR RULES]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51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38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935814-9AC3-4119-187A-DA5A876CF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04576"/>
              </p:ext>
            </p:extLst>
          </p:nvPr>
        </p:nvGraphicFramePr>
        <p:xfrm>
          <a:off x="96322" y="1800565"/>
          <a:ext cx="8907001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543">
                  <a:extLst>
                    <a:ext uri="{9D8B030D-6E8A-4147-A177-3AD203B41FA5}">
                      <a16:colId xmlns:a16="http://schemas.microsoft.com/office/drawing/2014/main" val="2547787252"/>
                    </a:ext>
                  </a:extLst>
                </a:gridCol>
                <a:gridCol w="7220458">
                  <a:extLst>
                    <a:ext uri="{9D8B030D-6E8A-4147-A177-3AD203B41FA5}">
                      <a16:colId xmlns:a16="http://schemas.microsoft.com/office/drawing/2014/main" val="3376231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88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Example Rule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Lorem ipsum </a:t>
                      </a:r>
                      <a:r>
                        <a:rPr lang="en-GB" sz="1200" dirty="0" err="1"/>
                        <a:t>dolor</a:t>
                      </a:r>
                      <a:r>
                        <a:rPr lang="en-GB" sz="1200" dirty="0"/>
                        <a:t> sit </a:t>
                      </a:r>
                      <a:r>
                        <a:rPr lang="en-GB" sz="1200" dirty="0" err="1"/>
                        <a:t>amet</a:t>
                      </a:r>
                      <a:r>
                        <a:rPr lang="en-GB" sz="1200" dirty="0"/>
                        <a:t>, </a:t>
                      </a:r>
                      <a:r>
                        <a:rPr lang="en-GB" sz="1200" dirty="0" err="1"/>
                        <a:t>consectetur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adipiscing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elit</a:t>
                      </a:r>
                      <a:r>
                        <a:rPr lang="en-GB" sz="1200" dirty="0"/>
                        <a:t>, </a:t>
                      </a:r>
                      <a:r>
                        <a:rPr lang="en-GB" sz="1200" dirty="0" err="1"/>
                        <a:t>sed</a:t>
                      </a:r>
                      <a:r>
                        <a:rPr lang="en-GB" sz="1200" dirty="0"/>
                        <a:t> do </a:t>
                      </a:r>
                      <a:r>
                        <a:rPr lang="en-GB" sz="1200" dirty="0" err="1"/>
                        <a:t>eiusmod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tempor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incididunt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ut</a:t>
                      </a:r>
                      <a:r>
                        <a:rPr lang="en-GB" sz="1200" dirty="0"/>
                        <a:t> labore et dolore magna </a:t>
                      </a:r>
                      <a:r>
                        <a:rPr lang="en-GB" sz="1200" dirty="0" err="1"/>
                        <a:t>aliqua</a:t>
                      </a:r>
                      <a:r>
                        <a:rPr lang="en-GB" sz="1200" dirty="0"/>
                        <a:t>. Ut </a:t>
                      </a:r>
                      <a:r>
                        <a:rPr lang="en-GB" sz="1200" dirty="0" err="1"/>
                        <a:t>enim</a:t>
                      </a:r>
                      <a:r>
                        <a:rPr lang="en-GB" sz="1200" dirty="0"/>
                        <a:t> ad minim </a:t>
                      </a:r>
                      <a:r>
                        <a:rPr lang="en-GB" sz="1200" dirty="0" err="1"/>
                        <a:t>veniam</a:t>
                      </a:r>
                      <a:r>
                        <a:rPr lang="en-GB" sz="1200" dirty="0"/>
                        <a:t>, </a:t>
                      </a:r>
                      <a:r>
                        <a:rPr lang="en-GB" sz="1200" dirty="0" err="1"/>
                        <a:t>quis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nostrud</a:t>
                      </a:r>
                      <a:r>
                        <a:rPr lang="en-GB" sz="1200" dirty="0"/>
                        <a:t> exercitation </a:t>
                      </a:r>
                      <a:r>
                        <a:rPr lang="en-GB" sz="1200" dirty="0" err="1"/>
                        <a:t>ullamco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laboris</a:t>
                      </a:r>
                      <a:r>
                        <a:rPr lang="en-GB" sz="1200" dirty="0"/>
                        <a:t> nisi </a:t>
                      </a:r>
                      <a:r>
                        <a:rPr lang="en-GB" sz="1200" dirty="0" err="1"/>
                        <a:t>ut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aliquip</a:t>
                      </a:r>
                      <a:r>
                        <a:rPr lang="en-GB" sz="1200" dirty="0"/>
                        <a:t> ex </a:t>
                      </a:r>
                      <a:r>
                        <a:rPr lang="en-GB" sz="1200" dirty="0" err="1"/>
                        <a:t>ea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commodo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consequat</a:t>
                      </a:r>
                      <a:r>
                        <a:rPr lang="en-GB" sz="1200" dirty="0"/>
                        <a:t>. Duis </a:t>
                      </a:r>
                      <a:r>
                        <a:rPr lang="en-GB" sz="1200" dirty="0" err="1"/>
                        <a:t>aute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irure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dolor</a:t>
                      </a:r>
                      <a:r>
                        <a:rPr lang="en-GB" sz="1200" dirty="0"/>
                        <a:t> in </a:t>
                      </a:r>
                      <a:r>
                        <a:rPr lang="en-GB" sz="1200" dirty="0" err="1"/>
                        <a:t>reprehenderit</a:t>
                      </a:r>
                      <a:r>
                        <a:rPr lang="en-GB" sz="1200" dirty="0"/>
                        <a:t> in </a:t>
                      </a:r>
                      <a:r>
                        <a:rPr lang="en-GB" sz="1200" dirty="0" err="1"/>
                        <a:t>voluptate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velit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esse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cillum</a:t>
                      </a:r>
                      <a:r>
                        <a:rPr lang="en-GB" sz="1200" dirty="0"/>
                        <a:t> dolore </a:t>
                      </a:r>
                      <a:r>
                        <a:rPr lang="en-GB" sz="1200" dirty="0" err="1"/>
                        <a:t>eu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fugiat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nulla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pariatur</a:t>
                      </a:r>
                      <a:r>
                        <a:rPr lang="en-GB" sz="1200" dirty="0"/>
                        <a:t>. </a:t>
                      </a:r>
                      <a:r>
                        <a:rPr lang="en-GB" sz="1200" dirty="0" err="1"/>
                        <a:t>Excepteur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sint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occaecat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cupidatat</a:t>
                      </a:r>
                      <a:r>
                        <a:rPr lang="en-GB" sz="1200" dirty="0"/>
                        <a:t> non </a:t>
                      </a:r>
                      <a:r>
                        <a:rPr lang="en-GB" sz="1200" dirty="0" err="1"/>
                        <a:t>proident</a:t>
                      </a:r>
                      <a:r>
                        <a:rPr lang="en-GB" sz="1200" dirty="0"/>
                        <a:t>, sunt in culpa qui </a:t>
                      </a:r>
                      <a:r>
                        <a:rPr lang="en-GB" sz="1200" dirty="0" err="1"/>
                        <a:t>officia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deserunt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mollit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anim</a:t>
                      </a:r>
                      <a:r>
                        <a:rPr lang="en-GB" sz="1200" dirty="0"/>
                        <a:t> id </a:t>
                      </a:r>
                      <a:r>
                        <a:rPr lang="en-GB" sz="1200" dirty="0" err="1"/>
                        <a:t>est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laborum</a:t>
                      </a:r>
                      <a:r>
                        <a:rPr lang="en-GB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1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13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8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0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42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4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2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69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70505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AF32F1-AB25-8C23-A0F1-7D203BECD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00191"/>
              </p:ext>
            </p:extLst>
          </p:nvPr>
        </p:nvGraphicFramePr>
        <p:xfrm>
          <a:off x="96322" y="114024"/>
          <a:ext cx="8128000" cy="370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659782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44493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VEHICLE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[69Pts]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512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247B6B-ADFF-3A03-8C5F-022CAEEFE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98138"/>
              </p:ext>
            </p:extLst>
          </p:nvPr>
        </p:nvGraphicFramePr>
        <p:xfrm>
          <a:off x="96322" y="92946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920368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36931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1369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523272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77178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1228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23069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425390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72047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4732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32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(5) 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31418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6C68D9-85B6-E39A-4155-4FF3BE5DE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90936"/>
              </p:ext>
            </p:extLst>
          </p:nvPr>
        </p:nvGraphicFramePr>
        <p:xfrm>
          <a:off x="121722" y="531916"/>
          <a:ext cx="4797090" cy="370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8080">
                  <a:extLst>
                    <a:ext uri="{9D8B030D-6E8A-4147-A177-3AD203B41FA5}">
                      <a16:colId xmlns:a16="http://schemas.microsoft.com/office/drawing/2014/main" val="3365978263"/>
                    </a:ext>
                  </a:extLst>
                </a:gridCol>
                <a:gridCol w="3649010">
                  <a:extLst>
                    <a:ext uri="{9D8B030D-6E8A-4147-A177-3AD203B41FA5}">
                      <a16:colId xmlns:a16="http://schemas.microsoft.com/office/drawing/2014/main" val="3544493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[UNIT CATEGORY AND SUBTYPE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512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9AAFC8B-DDF7-F0EA-ED55-F6BA5C4FB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17374"/>
              </p:ext>
            </p:extLst>
          </p:nvPr>
        </p:nvGraphicFramePr>
        <p:xfrm>
          <a:off x="4963729" y="531916"/>
          <a:ext cx="7230143" cy="370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84618">
                  <a:extLst>
                    <a:ext uri="{9D8B030D-6E8A-4147-A177-3AD203B41FA5}">
                      <a16:colId xmlns:a16="http://schemas.microsoft.com/office/drawing/2014/main" val="3365978263"/>
                    </a:ext>
                  </a:extLst>
                </a:gridCol>
                <a:gridCol w="5845525">
                  <a:extLst>
                    <a:ext uri="{9D8B030D-6E8A-4147-A177-3AD203B41FA5}">
                      <a16:colId xmlns:a16="http://schemas.microsoft.com/office/drawing/2014/main" val="3544493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Special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[ANY UNIT SPECIAL RULES – NOT WAR GEAR RULES]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512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4DBE2D9-FE42-E2D5-E1DC-803E56401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90019"/>
              </p:ext>
            </p:extLst>
          </p:nvPr>
        </p:nvGraphicFramePr>
        <p:xfrm>
          <a:off x="9252045" y="1800564"/>
          <a:ext cx="2438207" cy="4714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207">
                  <a:extLst>
                    <a:ext uri="{9D8B030D-6E8A-4147-A177-3AD203B41FA5}">
                      <a16:colId xmlns:a16="http://schemas.microsoft.com/office/drawing/2014/main" val="2547787252"/>
                    </a:ext>
                  </a:extLst>
                </a:gridCol>
              </a:tblGrid>
              <a:tr h="785707">
                <a:tc>
                  <a:txBody>
                    <a:bodyPr/>
                    <a:lstStyle/>
                    <a:p>
                      <a:r>
                        <a:rPr lang="en-GB" dirty="0"/>
                        <a:t>Unit Structure / Optional War Gear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88862"/>
                  </a:ext>
                </a:extLst>
              </a:tr>
              <a:tr h="78570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15956"/>
                  </a:ext>
                </a:extLst>
              </a:tr>
              <a:tr h="78570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136743"/>
                  </a:ext>
                </a:extLst>
              </a:tr>
              <a:tr h="78570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80553"/>
                  </a:ext>
                </a:extLst>
              </a:tr>
              <a:tr h="78570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006634"/>
                  </a:ext>
                </a:extLst>
              </a:tr>
              <a:tr h="78570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42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45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346</Words>
  <Application>Microsoft Office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 Sec</dc:creator>
  <cp:lastModifiedBy>Rag Sec</cp:lastModifiedBy>
  <cp:revision>1</cp:revision>
  <dcterms:created xsi:type="dcterms:W3CDTF">2024-04-27T11:41:15Z</dcterms:created>
  <dcterms:modified xsi:type="dcterms:W3CDTF">2024-04-27T11:45:25Z</dcterms:modified>
</cp:coreProperties>
</file>