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311" r:id="rId3"/>
    <p:sldId id="321" r:id="rId4"/>
    <p:sldId id="301" r:id="rId5"/>
    <p:sldId id="322" r:id="rId6"/>
    <p:sldId id="323" r:id="rId7"/>
    <p:sldId id="324" r:id="rId8"/>
    <p:sldId id="302" r:id="rId9"/>
    <p:sldId id="304" r:id="rId10"/>
    <p:sldId id="342" r:id="rId11"/>
    <p:sldId id="335" r:id="rId12"/>
    <p:sldId id="325" r:id="rId13"/>
    <p:sldId id="300" r:id="rId14"/>
    <p:sldId id="341" r:id="rId15"/>
    <p:sldId id="319" r:id="rId16"/>
    <p:sldId id="331" r:id="rId17"/>
  </p:sldIdLst>
  <p:sldSz cx="9144000" cy="5143500" type="screen16x9"/>
  <p:notesSz cx="6858000" cy="9144000"/>
  <p:embeddedFontLst>
    <p:embeddedFont>
      <p:font typeface="Algerian" panose="04020705040A02060702" pitchFamily="82" charset="0"/>
      <p:regular r:id="rId19"/>
    </p:embeddedFont>
    <p:embeddedFont>
      <p:font typeface="Bebas Neue" panose="020B0606020202050201" pitchFamily="34" charset="0"/>
      <p:regular r:id="rId20"/>
    </p:embeddedFont>
    <p:embeddedFont>
      <p:font typeface="Krona One" panose="020B0604020202020204" charset="0"/>
      <p:regular r:id="rId21"/>
    </p:embeddedFont>
    <p:embeddedFont>
      <p:font typeface="Lato" panose="020F0502020204030203" pitchFamily="34" charset="0"/>
      <p:regular r:id="rId22"/>
      <p:bold r:id="rId23"/>
      <p:italic r:id="rId24"/>
      <p:boldItalic r:id="rId25"/>
    </p:embeddedFont>
    <p:embeddedFont>
      <p:font typeface="Libre Baskerville" panose="02000000000000000000" pitchFamily="2" charset="0"/>
      <p:regular r:id="rId26"/>
      <p:bold r:id="rId27"/>
      <p: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4496D-1E8F-F6E1-EAB0-6BCAF502BBFE}" v="1" dt="2022-07-26T21:04:01.179"/>
  </p1510:revLst>
</p1510:revInfo>
</file>

<file path=ppt/tableStyles.xml><?xml version="1.0" encoding="utf-8"?>
<a:tblStyleLst xmlns:a="http://schemas.openxmlformats.org/drawingml/2006/main" def="{B24B5C94-A181-4C6E-8E6F-40DD5377EA4C}">
  <a:tblStyle styleId="{B24B5C94-A181-4C6E-8E6F-40DD5377EA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118" d="100"/>
          <a:sy n="118" d="100"/>
        </p:scale>
        <p:origin x="6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4b65433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4b65433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99010c487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99010c487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4b8edf1b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4b8edf1b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34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747000"/>
            <a:ext cx="3750900" cy="2624400"/>
          </a:xfrm>
          <a:prstGeom prst="rect">
            <a:avLst/>
          </a:prstGeom>
          <a:effectLst>
            <a:outerShdw blurRad="500063" dist="142875" dir="2400000" algn="bl" rotWithShape="0">
              <a:srgbClr val="000000">
                <a:alpha val="50000"/>
              </a:srgbClr>
            </a:outerShdw>
          </a:effectLst>
        </p:spPr>
        <p:txBody>
          <a:bodyPr spcFirstLastPara="1" wrap="square" lIns="0" tIns="0" rIns="0" bIns="0" anchor="ctr" anchorCtr="0">
            <a:noAutofit/>
          </a:bodyPr>
          <a:lstStyle>
            <a:lvl1pPr lvl="0">
              <a:lnSpc>
                <a:spcPct val="90000"/>
              </a:lnSpc>
              <a:spcBef>
                <a:spcPts val="0"/>
              </a:spcBef>
              <a:spcAft>
                <a:spcPts val="0"/>
              </a:spcAft>
              <a:buSzPts val="48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39250" y="3624800"/>
            <a:ext cx="3750900" cy="366300"/>
          </a:xfrm>
          <a:prstGeom prst="rect">
            <a:avLst/>
          </a:prstGeom>
          <a:noFill/>
          <a:effectLst>
            <a:outerShdw blurRad="242888" dist="142875" dir="3000000" algn="bl" rotWithShape="0">
              <a:srgbClr val="000000">
                <a:alpha val="50000"/>
              </a:srgbClr>
            </a:outerShdw>
          </a:effectLst>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948150" y="248250"/>
            <a:ext cx="4647000" cy="4647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39501" y="1224850"/>
            <a:ext cx="2442000" cy="2442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1900" y="4284550"/>
            <a:ext cx="3835200" cy="1270200"/>
          </a:xfrm>
          <a:prstGeom prst="roundRect">
            <a:avLst>
              <a:gd name="adj" fmla="val 42694"/>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29200" y="-1854250"/>
            <a:ext cx="2531400" cy="25314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8300" y="4501825"/>
            <a:ext cx="3821700" cy="3821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236"/>
        <p:cNvGrpSpPr/>
        <p:nvPr/>
      </p:nvGrpSpPr>
      <p:grpSpPr>
        <a:xfrm>
          <a:off x="0" y="0"/>
          <a:ext cx="0" cy="0"/>
          <a:chOff x="0" y="0"/>
          <a:chExt cx="0" cy="0"/>
        </a:xfrm>
      </p:grpSpPr>
      <p:sp>
        <p:nvSpPr>
          <p:cNvPr id="237" name="Google Shape;237;p29"/>
          <p:cNvSpPr txBox="1">
            <a:spLocks noGrp="1"/>
          </p:cNvSpPr>
          <p:nvPr>
            <p:ph type="title" hasCustomPrompt="1"/>
          </p:nvPr>
        </p:nvSpPr>
        <p:spPr>
          <a:xfrm>
            <a:off x="1780300" y="1861150"/>
            <a:ext cx="864300" cy="817800"/>
          </a:xfrm>
          <a:prstGeom prst="rect">
            <a:avLst/>
          </a:prstGeom>
        </p:spPr>
        <p:txBody>
          <a:bodyPr spcFirstLastPara="1" wrap="square" lIns="0" tIns="0" rIns="0" bIns="0" anchor="ctr" anchorCtr="0">
            <a:noAutofit/>
          </a:bodyPr>
          <a:lstStyle>
            <a:lvl1pPr lvl="0" algn="ctr" rtl="0">
              <a:spcBef>
                <a:spcPts val="0"/>
              </a:spcBef>
              <a:spcAft>
                <a:spcPts val="0"/>
              </a:spcAft>
              <a:buSzPts val="6200"/>
              <a:buNone/>
              <a:defRPr sz="2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8" name="Google Shape;238;p29"/>
          <p:cNvSpPr txBox="1">
            <a:spLocks noGrp="1"/>
          </p:cNvSpPr>
          <p:nvPr>
            <p:ph type="subTitle" idx="1"/>
          </p:nvPr>
        </p:nvSpPr>
        <p:spPr>
          <a:xfrm>
            <a:off x="1253438" y="3868075"/>
            <a:ext cx="1906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9"/>
          <p:cNvSpPr txBox="1">
            <a:spLocks noGrp="1"/>
          </p:cNvSpPr>
          <p:nvPr>
            <p:ph type="title" idx="2" hasCustomPrompt="1"/>
          </p:nvPr>
        </p:nvSpPr>
        <p:spPr>
          <a:xfrm>
            <a:off x="4165075" y="1860950"/>
            <a:ext cx="817800" cy="817800"/>
          </a:xfrm>
          <a:prstGeom prst="rect">
            <a:avLst/>
          </a:prstGeom>
        </p:spPr>
        <p:txBody>
          <a:bodyPr spcFirstLastPara="1" wrap="square" lIns="0" tIns="0" rIns="0" bIns="0" anchor="ctr" anchorCtr="0">
            <a:noAutofit/>
          </a:bodyPr>
          <a:lstStyle>
            <a:lvl1pPr lvl="0" algn="ctr" rtl="0">
              <a:spcBef>
                <a:spcPts val="0"/>
              </a:spcBef>
              <a:spcAft>
                <a:spcPts val="0"/>
              </a:spcAft>
              <a:buSzPts val="6200"/>
              <a:buNone/>
              <a:defRPr sz="2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0" name="Google Shape;240;p29"/>
          <p:cNvSpPr txBox="1">
            <a:spLocks noGrp="1"/>
          </p:cNvSpPr>
          <p:nvPr>
            <p:ph type="subTitle" idx="3"/>
          </p:nvPr>
        </p:nvSpPr>
        <p:spPr>
          <a:xfrm>
            <a:off x="3612956" y="3868067"/>
            <a:ext cx="1906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9"/>
          <p:cNvSpPr txBox="1">
            <a:spLocks noGrp="1"/>
          </p:cNvSpPr>
          <p:nvPr>
            <p:ph type="title" idx="4" hasCustomPrompt="1"/>
          </p:nvPr>
        </p:nvSpPr>
        <p:spPr>
          <a:xfrm>
            <a:off x="6528250" y="1861000"/>
            <a:ext cx="816300" cy="817800"/>
          </a:xfrm>
          <a:prstGeom prst="rect">
            <a:avLst/>
          </a:prstGeom>
        </p:spPr>
        <p:txBody>
          <a:bodyPr spcFirstLastPara="1" wrap="square" lIns="0" tIns="0" rIns="0" bIns="0" anchor="ctr" anchorCtr="0">
            <a:noAutofit/>
          </a:bodyPr>
          <a:lstStyle>
            <a:lvl1pPr lvl="0" algn="ctr" rtl="0">
              <a:spcBef>
                <a:spcPts val="0"/>
              </a:spcBef>
              <a:spcAft>
                <a:spcPts val="0"/>
              </a:spcAft>
              <a:buSzPts val="6200"/>
              <a:buNone/>
              <a:defRPr sz="2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2" name="Google Shape;242;p29"/>
          <p:cNvSpPr txBox="1">
            <a:spLocks noGrp="1"/>
          </p:cNvSpPr>
          <p:nvPr>
            <p:ph type="subTitle" idx="5"/>
          </p:nvPr>
        </p:nvSpPr>
        <p:spPr>
          <a:xfrm>
            <a:off x="5983607" y="3868072"/>
            <a:ext cx="1906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9"/>
          <p:cNvSpPr txBox="1">
            <a:spLocks noGrp="1"/>
          </p:cNvSpPr>
          <p:nvPr>
            <p:ph type="title" idx="6"/>
          </p:nvPr>
        </p:nvSpPr>
        <p:spPr>
          <a:xfrm>
            <a:off x="715100" y="535000"/>
            <a:ext cx="7713600" cy="572700"/>
          </a:xfrm>
          <a:prstGeom prst="rect">
            <a:avLst/>
          </a:prstGeom>
        </p:spPr>
        <p:txBody>
          <a:bodyPr spcFirstLastPara="1" wrap="square" lIns="91425" tIns="0" rIns="91425" bIns="0" anchor="t"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 name="Google Shape;244;p29"/>
          <p:cNvSpPr txBox="1">
            <a:spLocks noGrp="1"/>
          </p:cNvSpPr>
          <p:nvPr>
            <p:ph type="title" idx="7"/>
          </p:nvPr>
        </p:nvSpPr>
        <p:spPr>
          <a:xfrm>
            <a:off x="1204700" y="3326650"/>
            <a:ext cx="20265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29"/>
          <p:cNvSpPr txBox="1">
            <a:spLocks noGrp="1"/>
          </p:cNvSpPr>
          <p:nvPr>
            <p:ph type="title" idx="8"/>
          </p:nvPr>
        </p:nvSpPr>
        <p:spPr>
          <a:xfrm>
            <a:off x="3553100" y="3326650"/>
            <a:ext cx="20265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29"/>
          <p:cNvSpPr txBox="1">
            <a:spLocks noGrp="1"/>
          </p:cNvSpPr>
          <p:nvPr>
            <p:ph type="title" idx="9"/>
          </p:nvPr>
        </p:nvSpPr>
        <p:spPr>
          <a:xfrm>
            <a:off x="5923950" y="3326650"/>
            <a:ext cx="20265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29"/>
          <p:cNvSpPr/>
          <p:nvPr/>
        </p:nvSpPr>
        <p:spPr>
          <a:xfrm>
            <a:off x="-1583450" y="4382875"/>
            <a:ext cx="2414400" cy="1502700"/>
          </a:xfrm>
          <a:prstGeom prst="roundRect">
            <a:avLst>
              <a:gd name="adj" fmla="val 27193"/>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8428900" y="-583150"/>
            <a:ext cx="2414400" cy="1549500"/>
          </a:xfrm>
          <a:prstGeom prst="roundRect">
            <a:avLst>
              <a:gd name="adj" fmla="val 33296"/>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8134925" y="4177875"/>
            <a:ext cx="2531400" cy="25314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1887875" y="-1911725"/>
            <a:ext cx="2531400" cy="2531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8"/>
        <p:cNvGrpSpPr/>
        <p:nvPr/>
      </p:nvGrpSpPr>
      <p:grpSpPr>
        <a:xfrm>
          <a:off x="0" y="0"/>
          <a:ext cx="0" cy="0"/>
          <a:chOff x="0" y="0"/>
          <a:chExt cx="0" cy="0"/>
        </a:xfrm>
      </p:grpSpPr>
      <p:sp>
        <p:nvSpPr>
          <p:cNvPr id="259" name="Google Shape;259;p31"/>
          <p:cNvSpPr/>
          <p:nvPr/>
        </p:nvSpPr>
        <p:spPr>
          <a:xfrm>
            <a:off x="-956700" y="3100800"/>
            <a:ext cx="1931700" cy="24015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42075" y="4272950"/>
            <a:ext cx="1931700" cy="13818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7443400" y="-1878925"/>
            <a:ext cx="3171900" cy="3171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   </a:t>
            </a:r>
            <a:endParaRPr>
              <a:solidFill>
                <a:schemeClr val="lt2"/>
              </a:solidFill>
            </a:endParaRPr>
          </a:p>
        </p:txBody>
      </p:sp>
      <p:sp>
        <p:nvSpPr>
          <p:cNvPr id="262" name="Google Shape;262;p31"/>
          <p:cNvSpPr/>
          <p:nvPr/>
        </p:nvSpPr>
        <p:spPr>
          <a:xfrm>
            <a:off x="8014900" y="-1878925"/>
            <a:ext cx="2511000" cy="2511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   </a:t>
            </a:r>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3"/>
        <p:cNvGrpSpPr/>
        <p:nvPr/>
      </p:nvGrpSpPr>
      <p:grpSpPr>
        <a:xfrm>
          <a:off x="0" y="0"/>
          <a:ext cx="0" cy="0"/>
          <a:chOff x="0" y="0"/>
          <a:chExt cx="0" cy="0"/>
        </a:xfrm>
      </p:grpSpPr>
      <p:sp>
        <p:nvSpPr>
          <p:cNvPr id="264" name="Google Shape;264;p32"/>
          <p:cNvSpPr/>
          <p:nvPr/>
        </p:nvSpPr>
        <p:spPr>
          <a:xfrm>
            <a:off x="8496625" y="3194950"/>
            <a:ext cx="1931700" cy="24015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7543825" y="4474675"/>
            <a:ext cx="1931700" cy="13818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014825" y="-1589825"/>
            <a:ext cx="2511000" cy="2511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   </a:t>
            </a:r>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67"/>
        <p:cNvGrpSpPr/>
        <p:nvPr/>
      </p:nvGrpSpPr>
      <p:grpSpPr>
        <a:xfrm>
          <a:off x="0" y="0"/>
          <a:ext cx="0" cy="0"/>
          <a:chOff x="0" y="0"/>
          <a:chExt cx="0" cy="0"/>
        </a:xfrm>
      </p:grpSpPr>
      <p:sp>
        <p:nvSpPr>
          <p:cNvPr id="268" name="Google Shape;268;p33"/>
          <p:cNvSpPr/>
          <p:nvPr/>
        </p:nvSpPr>
        <p:spPr>
          <a:xfrm>
            <a:off x="5310200" y="-1894775"/>
            <a:ext cx="3981900" cy="24015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605100" y="4642750"/>
            <a:ext cx="3481500" cy="13818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0000" y="536700"/>
            <a:ext cx="7704000" cy="514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720000" y="1270725"/>
            <a:ext cx="7704000" cy="3298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Font typeface="Open Sans"/>
              <a:buAutoNum type="arabicPeriod"/>
              <a:defRPr sz="1000"/>
            </a:lvl1pPr>
            <a:lvl2pPr marL="914400" lvl="1" indent="-317500" rtl="0">
              <a:lnSpc>
                <a:spcPct val="115000"/>
              </a:lnSpc>
              <a:spcBef>
                <a:spcPts val="0"/>
              </a:spcBef>
              <a:spcAft>
                <a:spcPts val="0"/>
              </a:spcAft>
              <a:buClr>
                <a:srgbClr val="434343"/>
              </a:buClr>
              <a:buSzPts val="1400"/>
              <a:buFont typeface="Open Sans"/>
              <a:buAutoNum type="alphaLcPeriod"/>
              <a:defRPr/>
            </a:lvl2pPr>
            <a:lvl3pPr marL="1371600" lvl="2" indent="-317500" rtl="0">
              <a:lnSpc>
                <a:spcPct val="115000"/>
              </a:lnSpc>
              <a:spcBef>
                <a:spcPts val="0"/>
              </a:spcBef>
              <a:spcAft>
                <a:spcPts val="0"/>
              </a:spcAft>
              <a:buClr>
                <a:srgbClr val="434343"/>
              </a:buClr>
              <a:buSzPts val="1400"/>
              <a:buFont typeface="Open Sans"/>
              <a:buAutoNum type="romanLcPeriod"/>
              <a:defRPr/>
            </a:lvl3pPr>
            <a:lvl4pPr marL="1828800" lvl="3" indent="-317500" rtl="0">
              <a:lnSpc>
                <a:spcPct val="115000"/>
              </a:lnSpc>
              <a:spcBef>
                <a:spcPts val="0"/>
              </a:spcBef>
              <a:spcAft>
                <a:spcPts val="0"/>
              </a:spcAft>
              <a:buClr>
                <a:srgbClr val="434343"/>
              </a:buClr>
              <a:buSzPts val="1400"/>
              <a:buFont typeface="Open Sans"/>
              <a:buAutoNum type="arabicPeriod"/>
              <a:defRPr/>
            </a:lvl4pPr>
            <a:lvl5pPr marL="2286000" lvl="4" indent="-317500" rtl="0">
              <a:lnSpc>
                <a:spcPct val="115000"/>
              </a:lnSpc>
              <a:spcBef>
                <a:spcPts val="0"/>
              </a:spcBef>
              <a:spcAft>
                <a:spcPts val="0"/>
              </a:spcAft>
              <a:buClr>
                <a:srgbClr val="434343"/>
              </a:buClr>
              <a:buSzPts val="1400"/>
              <a:buFont typeface="Open Sans"/>
              <a:buAutoNum type="alphaLcPeriod"/>
              <a:defRPr/>
            </a:lvl5pPr>
            <a:lvl6pPr marL="2743200" lvl="5" indent="-317500" rtl="0">
              <a:lnSpc>
                <a:spcPct val="115000"/>
              </a:lnSpc>
              <a:spcBef>
                <a:spcPts val="0"/>
              </a:spcBef>
              <a:spcAft>
                <a:spcPts val="0"/>
              </a:spcAft>
              <a:buClr>
                <a:srgbClr val="434343"/>
              </a:buClr>
              <a:buSzPts val="1400"/>
              <a:buFont typeface="Open Sans"/>
              <a:buAutoNum type="romanLcPeriod"/>
              <a:defRPr/>
            </a:lvl6pPr>
            <a:lvl7pPr marL="3200400" lvl="6" indent="-317500" rtl="0">
              <a:lnSpc>
                <a:spcPct val="115000"/>
              </a:lnSpc>
              <a:spcBef>
                <a:spcPts val="0"/>
              </a:spcBef>
              <a:spcAft>
                <a:spcPts val="0"/>
              </a:spcAft>
              <a:buClr>
                <a:srgbClr val="434343"/>
              </a:buClr>
              <a:buSzPts val="1400"/>
              <a:buFont typeface="Open Sans"/>
              <a:buAutoNum type="arabicPeriod"/>
              <a:defRPr/>
            </a:lvl7pPr>
            <a:lvl8pPr marL="3657600" lvl="7" indent="-317500" rtl="0">
              <a:lnSpc>
                <a:spcPct val="115000"/>
              </a:lnSpc>
              <a:spcBef>
                <a:spcPts val="0"/>
              </a:spcBef>
              <a:spcAft>
                <a:spcPts val="0"/>
              </a:spcAft>
              <a:buClr>
                <a:srgbClr val="434343"/>
              </a:buClr>
              <a:buSzPts val="1400"/>
              <a:buFont typeface="Open Sans"/>
              <a:buAutoNum type="alphaLcPeriod"/>
              <a:defRPr/>
            </a:lvl8pPr>
            <a:lvl9pPr marL="4114800" lvl="8" indent="-317500" rtl="0">
              <a:lnSpc>
                <a:spcPct val="115000"/>
              </a:lnSpc>
              <a:spcBef>
                <a:spcPts val="0"/>
              </a:spcBef>
              <a:spcAft>
                <a:spcPts val="0"/>
              </a:spcAft>
              <a:buClr>
                <a:srgbClr val="434343"/>
              </a:buClr>
              <a:buSzPts val="1400"/>
              <a:buFont typeface="Open Sans"/>
              <a:buAutoNum type="romanLcPeriod"/>
              <a:defRPr/>
            </a:lvl9pPr>
          </a:lstStyle>
          <a:p>
            <a:endParaRPr/>
          </a:p>
        </p:txBody>
      </p:sp>
      <p:sp>
        <p:nvSpPr>
          <p:cNvPr id="29" name="Google Shape;29;p4"/>
          <p:cNvSpPr/>
          <p:nvPr/>
        </p:nvSpPr>
        <p:spPr>
          <a:xfrm>
            <a:off x="5642275" y="4731950"/>
            <a:ext cx="3835200" cy="1270200"/>
          </a:xfrm>
          <a:prstGeom prst="roundRect">
            <a:avLst>
              <a:gd name="adj" fmla="val 42694"/>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815125" y="-709275"/>
            <a:ext cx="1362600" cy="1362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15100" y="535000"/>
            <a:ext cx="7713900" cy="5727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a:off x="8634575" y="-764775"/>
            <a:ext cx="2414400" cy="20736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1734775" y="4382875"/>
            <a:ext cx="2686200" cy="2686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15100" y="535000"/>
            <a:ext cx="7713900" cy="5727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p:nvPr/>
        </p:nvSpPr>
        <p:spPr>
          <a:xfrm>
            <a:off x="-1872325" y="4258850"/>
            <a:ext cx="2414400" cy="20736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8185750" y="4406625"/>
            <a:ext cx="2686200" cy="2686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7599550" y="-1132725"/>
            <a:ext cx="2414400" cy="2073600"/>
          </a:xfrm>
          <a:prstGeom prst="roundRect">
            <a:avLst>
              <a:gd name="adj" fmla="val 21394"/>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720013" y="1733475"/>
            <a:ext cx="23364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5"/>
          <p:cNvSpPr txBox="1">
            <a:spLocks noGrp="1"/>
          </p:cNvSpPr>
          <p:nvPr>
            <p:ph type="title" idx="2" hasCustomPrompt="1"/>
          </p:nvPr>
        </p:nvSpPr>
        <p:spPr>
          <a:xfrm>
            <a:off x="720013" y="1205800"/>
            <a:ext cx="579000" cy="5277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5"/>
          <p:cNvSpPr txBox="1">
            <a:spLocks noGrp="1"/>
          </p:cNvSpPr>
          <p:nvPr>
            <p:ph type="subTitle" idx="1"/>
          </p:nvPr>
        </p:nvSpPr>
        <p:spPr>
          <a:xfrm>
            <a:off x="720000" y="22551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idx="3"/>
          </p:nvPr>
        </p:nvSpPr>
        <p:spPr>
          <a:xfrm>
            <a:off x="3403863" y="1733475"/>
            <a:ext cx="23364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9" name="Google Shape;99;p15"/>
          <p:cNvSpPr txBox="1">
            <a:spLocks noGrp="1"/>
          </p:cNvSpPr>
          <p:nvPr>
            <p:ph type="title" idx="4" hasCustomPrompt="1"/>
          </p:nvPr>
        </p:nvSpPr>
        <p:spPr>
          <a:xfrm>
            <a:off x="3403813" y="1205750"/>
            <a:ext cx="579000" cy="5277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5"/>
          <p:cNvSpPr txBox="1">
            <a:spLocks noGrp="1"/>
          </p:cNvSpPr>
          <p:nvPr>
            <p:ph type="subTitle" idx="5"/>
          </p:nvPr>
        </p:nvSpPr>
        <p:spPr>
          <a:xfrm>
            <a:off x="3403800" y="22551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title" idx="6"/>
          </p:nvPr>
        </p:nvSpPr>
        <p:spPr>
          <a:xfrm>
            <a:off x="6087538" y="1733475"/>
            <a:ext cx="23364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5"/>
          <p:cNvSpPr txBox="1">
            <a:spLocks noGrp="1"/>
          </p:cNvSpPr>
          <p:nvPr>
            <p:ph type="title" idx="7" hasCustomPrompt="1"/>
          </p:nvPr>
        </p:nvSpPr>
        <p:spPr>
          <a:xfrm>
            <a:off x="6087613" y="1205750"/>
            <a:ext cx="579000" cy="5277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5"/>
          <p:cNvSpPr txBox="1">
            <a:spLocks noGrp="1"/>
          </p:cNvSpPr>
          <p:nvPr>
            <p:ph type="subTitle" idx="8"/>
          </p:nvPr>
        </p:nvSpPr>
        <p:spPr>
          <a:xfrm>
            <a:off x="6087600" y="22551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title" idx="9"/>
          </p:nvPr>
        </p:nvSpPr>
        <p:spPr>
          <a:xfrm>
            <a:off x="720197" y="3370200"/>
            <a:ext cx="23364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5"/>
          <p:cNvSpPr txBox="1">
            <a:spLocks noGrp="1"/>
          </p:cNvSpPr>
          <p:nvPr>
            <p:ph type="title" idx="13" hasCustomPrompt="1"/>
          </p:nvPr>
        </p:nvSpPr>
        <p:spPr>
          <a:xfrm>
            <a:off x="720075" y="2842500"/>
            <a:ext cx="579000" cy="5277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5"/>
          <p:cNvSpPr txBox="1">
            <a:spLocks noGrp="1"/>
          </p:cNvSpPr>
          <p:nvPr>
            <p:ph type="subTitle" idx="14"/>
          </p:nvPr>
        </p:nvSpPr>
        <p:spPr>
          <a:xfrm>
            <a:off x="720000" y="38873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title" idx="15"/>
          </p:nvPr>
        </p:nvSpPr>
        <p:spPr>
          <a:xfrm>
            <a:off x="3404017" y="3370200"/>
            <a:ext cx="23364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5"/>
          <p:cNvSpPr txBox="1">
            <a:spLocks noGrp="1"/>
          </p:cNvSpPr>
          <p:nvPr>
            <p:ph type="title" idx="16" hasCustomPrompt="1"/>
          </p:nvPr>
        </p:nvSpPr>
        <p:spPr>
          <a:xfrm>
            <a:off x="3403875" y="2842500"/>
            <a:ext cx="579000" cy="5277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5"/>
          <p:cNvSpPr txBox="1">
            <a:spLocks noGrp="1"/>
          </p:cNvSpPr>
          <p:nvPr>
            <p:ph type="subTitle" idx="17"/>
          </p:nvPr>
        </p:nvSpPr>
        <p:spPr>
          <a:xfrm>
            <a:off x="3403800" y="38873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5"/>
          <p:cNvSpPr txBox="1">
            <a:spLocks noGrp="1"/>
          </p:cNvSpPr>
          <p:nvPr>
            <p:ph type="title" idx="18"/>
          </p:nvPr>
        </p:nvSpPr>
        <p:spPr>
          <a:xfrm>
            <a:off x="6087661" y="3370200"/>
            <a:ext cx="23364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 name="Google Shape;111;p15"/>
          <p:cNvSpPr txBox="1">
            <a:spLocks noGrp="1"/>
          </p:cNvSpPr>
          <p:nvPr>
            <p:ph type="title" idx="19" hasCustomPrompt="1"/>
          </p:nvPr>
        </p:nvSpPr>
        <p:spPr>
          <a:xfrm>
            <a:off x="6087675" y="2842500"/>
            <a:ext cx="579000" cy="5277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5"/>
          <p:cNvSpPr txBox="1">
            <a:spLocks noGrp="1"/>
          </p:cNvSpPr>
          <p:nvPr>
            <p:ph type="subTitle" idx="20"/>
          </p:nvPr>
        </p:nvSpPr>
        <p:spPr>
          <a:xfrm>
            <a:off x="6087600" y="38873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5"/>
          <p:cNvSpPr txBox="1">
            <a:spLocks noGrp="1"/>
          </p:cNvSpPr>
          <p:nvPr>
            <p:ph type="title" idx="21"/>
          </p:nvPr>
        </p:nvSpPr>
        <p:spPr>
          <a:xfrm>
            <a:off x="720000" y="5350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15"/>
          <p:cNvSpPr/>
          <p:nvPr/>
        </p:nvSpPr>
        <p:spPr>
          <a:xfrm>
            <a:off x="7641100" y="-807475"/>
            <a:ext cx="3835200" cy="1493400"/>
          </a:xfrm>
          <a:prstGeom prst="roundRect">
            <a:avLst>
              <a:gd name="adj" fmla="val 33564"/>
            </a:avLst>
          </a:prstGeom>
          <a:gradFill>
            <a:gsLst>
              <a:gs pos="0">
                <a:srgbClr val="424044"/>
              </a:gs>
              <a:gs pos="100000">
                <a:srgbClr val="010101"/>
              </a:gs>
            </a:gsLst>
            <a:lin ang="5400012"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1931275" y="4327950"/>
            <a:ext cx="2914200" cy="29139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36"/>
        <p:cNvGrpSpPr/>
        <p:nvPr/>
      </p:nvGrpSpPr>
      <p:grpSpPr>
        <a:xfrm>
          <a:off x="0" y="0"/>
          <a:ext cx="0" cy="0"/>
          <a:chOff x="0" y="0"/>
          <a:chExt cx="0" cy="0"/>
        </a:xfrm>
      </p:grpSpPr>
      <p:sp>
        <p:nvSpPr>
          <p:cNvPr id="137" name="Google Shape;137;p19"/>
          <p:cNvSpPr txBox="1">
            <a:spLocks noGrp="1"/>
          </p:cNvSpPr>
          <p:nvPr>
            <p:ph type="subTitle" idx="1"/>
          </p:nvPr>
        </p:nvSpPr>
        <p:spPr>
          <a:xfrm>
            <a:off x="1198050" y="2584825"/>
            <a:ext cx="2692800" cy="8694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9"/>
          <p:cNvSpPr txBox="1">
            <a:spLocks noGrp="1"/>
          </p:cNvSpPr>
          <p:nvPr>
            <p:ph type="title"/>
          </p:nvPr>
        </p:nvSpPr>
        <p:spPr>
          <a:xfrm>
            <a:off x="1198050" y="1294950"/>
            <a:ext cx="2879400" cy="11151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9" name="Google Shape;139;p19"/>
          <p:cNvSpPr/>
          <p:nvPr/>
        </p:nvSpPr>
        <p:spPr>
          <a:xfrm>
            <a:off x="-911250" y="4564075"/>
            <a:ext cx="2075700" cy="1935900"/>
          </a:xfrm>
          <a:prstGeom prst="roundRect">
            <a:avLst>
              <a:gd name="adj" fmla="val 29060"/>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7334450" y="4306575"/>
            <a:ext cx="3745200" cy="3745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7862150" y="-1210750"/>
            <a:ext cx="2075700" cy="1935900"/>
          </a:xfrm>
          <a:prstGeom prst="roundRect">
            <a:avLst>
              <a:gd name="adj" fmla="val 29060"/>
            </a:avLst>
          </a:prstGeom>
          <a:gradFill>
            <a:gsLst>
              <a:gs pos="0">
                <a:srgbClr val="434343"/>
              </a:gs>
              <a:gs pos="100000">
                <a:srgbClr val="232323"/>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57"/>
        <p:cNvGrpSpPr/>
        <p:nvPr/>
      </p:nvGrpSpPr>
      <p:grpSpPr>
        <a:xfrm>
          <a:off x="0" y="0"/>
          <a:ext cx="0" cy="0"/>
          <a:chOff x="0" y="0"/>
          <a:chExt cx="0" cy="0"/>
        </a:xfrm>
      </p:grpSpPr>
      <p:sp>
        <p:nvSpPr>
          <p:cNvPr id="158" name="Google Shape;158;p22"/>
          <p:cNvSpPr/>
          <p:nvPr/>
        </p:nvSpPr>
        <p:spPr>
          <a:xfrm>
            <a:off x="7338100" y="4540350"/>
            <a:ext cx="3071100" cy="1882800"/>
          </a:xfrm>
          <a:prstGeom prst="roundRect">
            <a:avLst>
              <a:gd name="adj" fmla="val 32126"/>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txBox="1">
            <a:spLocks noGrp="1"/>
          </p:cNvSpPr>
          <p:nvPr>
            <p:ph type="subTitle" idx="1"/>
          </p:nvPr>
        </p:nvSpPr>
        <p:spPr>
          <a:xfrm>
            <a:off x="3003150" y="1675363"/>
            <a:ext cx="3137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Krona One"/>
              <a:buNone/>
              <a:defRPr sz="2400">
                <a:latin typeface="Krona One"/>
                <a:ea typeface="Krona One"/>
                <a:cs typeface="Krona One"/>
                <a:sym typeface="Krona One"/>
              </a:defRPr>
            </a:lvl1pPr>
            <a:lvl2pPr lvl="1" algn="ctr" rtl="0">
              <a:lnSpc>
                <a:spcPct val="100000"/>
              </a:lnSpc>
              <a:spcBef>
                <a:spcPts val="0"/>
              </a:spcBef>
              <a:spcAft>
                <a:spcPts val="0"/>
              </a:spcAft>
              <a:buSzPts val="2400"/>
              <a:buFont typeface="Krona One"/>
              <a:buNone/>
              <a:defRPr sz="2400">
                <a:latin typeface="Krona One"/>
                <a:ea typeface="Krona One"/>
                <a:cs typeface="Krona One"/>
                <a:sym typeface="Krona One"/>
              </a:defRPr>
            </a:lvl2pPr>
            <a:lvl3pPr lvl="2" algn="ctr" rtl="0">
              <a:lnSpc>
                <a:spcPct val="100000"/>
              </a:lnSpc>
              <a:spcBef>
                <a:spcPts val="0"/>
              </a:spcBef>
              <a:spcAft>
                <a:spcPts val="0"/>
              </a:spcAft>
              <a:buSzPts val="2400"/>
              <a:buFont typeface="Krona One"/>
              <a:buNone/>
              <a:defRPr sz="2400">
                <a:latin typeface="Krona One"/>
                <a:ea typeface="Krona One"/>
                <a:cs typeface="Krona One"/>
                <a:sym typeface="Krona One"/>
              </a:defRPr>
            </a:lvl3pPr>
            <a:lvl4pPr lvl="3" algn="ctr" rtl="0">
              <a:lnSpc>
                <a:spcPct val="100000"/>
              </a:lnSpc>
              <a:spcBef>
                <a:spcPts val="0"/>
              </a:spcBef>
              <a:spcAft>
                <a:spcPts val="0"/>
              </a:spcAft>
              <a:buSzPts val="2400"/>
              <a:buFont typeface="Krona One"/>
              <a:buNone/>
              <a:defRPr sz="2400">
                <a:latin typeface="Krona One"/>
                <a:ea typeface="Krona One"/>
                <a:cs typeface="Krona One"/>
                <a:sym typeface="Krona One"/>
              </a:defRPr>
            </a:lvl4pPr>
            <a:lvl5pPr lvl="4" algn="ctr" rtl="0">
              <a:lnSpc>
                <a:spcPct val="100000"/>
              </a:lnSpc>
              <a:spcBef>
                <a:spcPts val="0"/>
              </a:spcBef>
              <a:spcAft>
                <a:spcPts val="0"/>
              </a:spcAft>
              <a:buSzPts val="2400"/>
              <a:buFont typeface="Krona One"/>
              <a:buNone/>
              <a:defRPr sz="2400">
                <a:latin typeface="Krona One"/>
                <a:ea typeface="Krona One"/>
                <a:cs typeface="Krona One"/>
                <a:sym typeface="Krona One"/>
              </a:defRPr>
            </a:lvl5pPr>
            <a:lvl6pPr lvl="5" algn="ctr" rtl="0">
              <a:lnSpc>
                <a:spcPct val="100000"/>
              </a:lnSpc>
              <a:spcBef>
                <a:spcPts val="0"/>
              </a:spcBef>
              <a:spcAft>
                <a:spcPts val="0"/>
              </a:spcAft>
              <a:buSzPts val="2400"/>
              <a:buFont typeface="Krona One"/>
              <a:buNone/>
              <a:defRPr sz="2400">
                <a:latin typeface="Krona One"/>
                <a:ea typeface="Krona One"/>
                <a:cs typeface="Krona One"/>
                <a:sym typeface="Krona One"/>
              </a:defRPr>
            </a:lvl6pPr>
            <a:lvl7pPr lvl="6" algn="ctr" rtl="0">
              <a:lnSpc>
                <a:spcPct val="100000"/>
              </a:lnSpc>
              <a:spcBef>
                <a:spcPts val="0"/>
              </a:spcBef>
              <a:spcAft>
                <a:spcPts val="0"/>
              </a:spcAft>
              <a:buSzPts val="2400"/>
              <a:buFont typeface="Krona One"/>
              <a:buNone/>
              <a:defRPr sz="2400">
                <a:latin typeface="Krona One"/>
                <a:ea typeface="Krona One"/>
                <a:cs typeface="Krona One"/>
                <a:sym typeface="Krona One"/>
              </a:defRPr>
            </a:lvl7pPr>
            <a:lvl8pPr lvl="7" algn="ctr" rtl="0">
              <a:lnSpc>
                <a:spcPct val="100000"/>
              </a:lnSpc>
              <a:spcBef>
                <a:spcPts val="0"/>
              </a:spcBef>
              <a:spcAft>
                <a:spcPts val="0"/>
              </a:spcAft>
              <a:buSzPts val="2400"/>
              <a:buFont typeface="Krona One"/>
              <a:buNone/>
              <a:defRPr sz="2400">
                <a:latin typeface="Krona One"/>
                <a:ea typeface="Krona One"/>
                <a:cs typeface="Krona One"/>
                <a:sym typeface="Krona One"/>
              </a:defRPr>
            </a:lvl8pPr>
            <a:lvl9pPr lvl="8" algn="ctr" rtl="0">
              <a:lnSpc>
                <a:spcPct val="100000"/>
              </a:lnSpc>
              <a:spcBef>
                <a:spcPts val="0"/>
              </a:spcBef>
              <a:spcAft>
                <a:spcPts val="0"/>
              </a:spcAft>
              <a:buSzPts val="2400"/>
              <a:buFont typeface="Krona One"/>
              <a:buNone/>
              <a:defRPr sz="2400">
                <a:latin typeface="Krona One"/>
                <a:ea typeface="Krona One"/>
                <a:cs typeface="Krona One"/>
                <a:sym typeface="Krona One"/>
              </a:defRPr>
            </a:lvl9pPr>
          </a:lstStyle>
          <a:p>
            <a:endParaRPr/>
          </a:p>
        </p:txBody>
      </p:sp>
      <p:sp>
        <p:nvSpPr>
          <p:cNvPr id="160" name="Google Shape;160;p22"/>
          <p:cNvSpPr txBox="1">
            <a:spLocks noGrp="1"/>
          </p:cNvSpPr>
          <p:nvPr>
            <p:ph type="subTitle" idx="2"/>
          </p:nvPr>
        </p:nvSpPr>
        <p:spPr>
          <a:xfrm>
            <a:off x="3003150" y="3249850"/>
            <a:ext cx="3137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Krona One"/>
              <a:buNone/>
              <a:defRPr sz="2400">
                <a:latin typeface="Krona One"/>
                <a:ea typeface="Krona One"/>
                <a:cs typeface="Krona One"/>
                <a:sym typeface="Krona One"/>
              </a:defRPr>
            </a:lvl1pPr>
            <a:lvl2pPr lvl="1" algn="ctr" rtl="0">
              <a:lnSpc>
                <a:spcPct val="100000"/>
              </a:lnSpc>
              <a:spcBef>
                <a:spcPts val="0"/>
              </a:spcBef>
              <a:spcAft>
                <a:spcPts val="0"/>
              </a:spcAft>
              <a:buSzPts val="2400"/>
              <a:buFont typeface="Krona One"/>
              <a:buNone/>
              <a:defRPr sz="2400">
                <a:latin typeface="Krona One"/>
                <a:ea typeface="Krona One"/>
                <a:cs typeface="Krona One"/>
                <a:sym typeface="Krona One"/>
              </a:defRPr>
            </a:lvl2pPr>
            <a:lvl3pPr lvl="2" algn="ctr" rtl="0">
              <a:lnSpc>
                <a:spcPct val="100000"/>
              </a:lnSpc>
              <a:spcBef>
                <a:spcPts val="0"/>
              </a:spcBef>
              <a:spcAft>
                <a:spcPts val="0"/>
              </a:spcAft>
              <a:buSzPts val="2400"/>
              <a:buFont typeface="Krona One"/>
              <a:buNone/>
              <a:defRPr sz="2400">
                <a:latin typeface="Krona One"/>
                <a:ea typeface="Krona One"/>
                <a:cs typeface="Krona One"/>
                <a:sym typeface="Krona One"/>
              </a:defRPr>
            </a:lvl3pPr>
            <a:lvl4pPr lvl="3" algn="ctr" rtl="0">
              <a:lnSpc>
                <a:spcPct val="100000"/>
              </a:lnSpc>
              <a:spcBef>
                <a:spcPts val="0"/>
              </a:spcBef>
              <a:spcAft>
                <a:spcPts val="0"/>
              </a:spcAft>
              <a:buSzPts val="2400"/>
              <a:buFont typeface="Krona One"/>
              <a:buNone/>
              <a:defRPr sz="2400">
                <a:latin typeface="Krona One"/>
                <a:ea typeface="Krona One"/>
                <a:cs typeface="Krona One"/>
                <a:sym typeface="Krona One"/>
              </a:defRPr>
            </a:lvl4pPr>
            <a:lvl5pPr lvl="4" algn="ctr" rtl="0">
              <a:lnSpc>
                <a:spcPct val="100000"/>
              </a:lnSpc>
              <a:spcBef>
                <a:spcPts val="0"/>
              </a:spcBef>
              <a:spcAft>
                <a:spcPts val="0"/>
              </a:spcAft>
              <a:buSzPts val="2400"/>
              <a:buFont typeface="Krona One"/>
              <a:buNone/>
              <a:defRPr sz="2400">
                <a:latin typeface="Krona One"/>
                <a:ea typeface="Krona One"/>
                <a:cs typeface="Krona One"/>
                <a:sym typeface="Krona One"/>
              </a:defRPr>
            </a:lvl5pPr>
            <a:lvl6pPr lvl="5" algn="ctr" rtl="0">
              <a:lnSpc>
                <a:spcPct val="100000"/>
              </a:lnSpc>
              <a:spcBef>
                <a:spcPts val="0"/>
              </a:spcBef>
              <a:spcAft>
                <a:spcPts val="0"/>
              </a:spcAft>
              <a:buSzPts val="2400"/>
              <a:buFont typeface="Krona One"/>
              <a:buNone/>
              <a:defRPr sz="2400">
                <a:latin typeface="Krona One"/>
                <a:ea typeface="Krona One"/>
                <a:cs typeface="Krona One"/>
                <a:sym typeface="Krona One"/>
              </a:defRPr>
            </a:lvl6pPr>
            <a:lvl7pPr lvl="6" algn="ctr" rtl="0">
              <a:lnSpc>
                <a:spcPct val="100000"/>
              </a:lnSpc>
              <a:spcBef>
                <a:spcPts val="0"/>
              </a:spcBef>
              <a:spcAft>
                <a:spcPts val="0"/>
              </a:spcAft>
              <a:buSzPts val="2400"/>
              <a:buFont typeface="Krona One"/>
              <a:buNone/>
              <a:defRPr sz="2400">
                <a:latin typeface="Krona One"/>
                <a:ea typeface="Krona One"/>
                <a:cs typeface="Krona One"/>
                <a:sym typeface="Krona One"/>
              </a:defRPr>
            </a:lvl7pPr>
            <a:lvl8pPr lvl="7" algn="ctr" rtl="0">
              <a:lnSpc>
                <a:spcPct val="100000"/>
              </a:lnSpc>
              <a:spcBef>
                <a:spcPts val="0"/>
              </a:spcBef>
              <a:spcAft>
                <a:spcPts val="0"/>
              </a:spcAft>
              <a:buSzPts val="2400"/>
              <a:buFont typeface="Krona One"/>
              <a:buNone/>
              <a:defRPr sz="2400">
                <a:latin typeface="Krona One"/>
                <a:ea typeface="Krona One"/>
                <a:cs typeface="Krona One"/>
                <a:sym typeface="Krona One"/>
              </a:defRPr>
            </a:lvl8pPr>
            <a:lvl9pPr lvl="8" algn="ctr" rtl="0">
              <a:lnSpc>
                <a:spcPct val="100000"/>
              </a:lnSpc>
              <a:spcBef>
                <a:spcPts val="0"/>
              </a:spcBef>
              <a:spcAft>
                <a:spcPts val="0"/>
              </a:spcAft>
              <a:buSzPts val="2400"/>
              <a:buFont typeface="Krona One"/>
              <a:buNone/>
              <a:defRPr sz="2400">
                <a:latin typeface="Krona One"/>
                <a:ea typeface="Krona One"/>
                <a:cs typeface="Krona One"/>
                <a:sym typeface="Krona One"/>
              </a:defRPr>
            </a:lvl9pPr>
          </a:lstStyle>
          <a:p>
            <a:endParaRPr/>
          </a:p>
        </p:txBody>
      </p:sp>
      <p:sp>
        <p:nvSpPr>
          <p:cNvPr id="161" name="Google Shape;161;p22"/>
          <p:cNvSpPr txBox="1">
            <a:spLocks noGrp="1"/>
          </p:cNvSpPr>
          <p:nvPr>
            <p:ph type="subTitle" idx="3"/>
          </p:nvPr>
        </p:nvSpPr>
        <p:spPr>
          <a:xfrm>
            <a:off x="3174750" y="2333000"/>
            <a:ext cx="2794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2"/>
          <p:cNvSpPr txBox="1">
            <a:spLocks noGrp="1"/>
          </p:cNvSpPr>
          <p:nvPr>
            <p:ph type="subTitle" idx="4"/>
          </p:nvPr>
        </p:nvSpPr>
        <p:spPr>
          <a:xfrm>
            <a:off x="3174750" y="3895100"/>
            <a:ext cx="2794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4" name="Google Shape;164;p22"/>
          <p:cNvSpPr/>
          <p:nvPr/>
        </p:nvSpPr>
        <p:spPr>
          <a:xfrm>
            <a:off x="8554475" y="4047950"/>
            <a:ext cx="1613100" cy="1121100"/>
          </a:xfrm>
          <a:prstGeom prst="roundRect">
            <a:avLst>
              <a:gd name="adj" fmla="val 41700"/>
            </a:avLst>
          </a:prstGeom>
          <a:gradFill>
            <a:gsLst>
              <a:gs pos="0">
                <a:srgbClr val="434343"/>
              </a:gs>
              <a:gs pos="100000">
                <a:srgbClr val="232323"/>
              </a:gs>
            </a:gsLst>
            <a:lin ang="5400700" scaled="0"/>
          </a:gradFill>
          <a:ln>
            <a:noFill/>
          </a:ln>
          <a:effectLst>
            <a:outerShdw blurRad="571500" dist="142875"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1400800" y="3721050"/>
            <a:ext cx="2794500" cy="2794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1400800" y="4158850"/>
            <a:ext cx="2356800" cy="2356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BLANK_1_1_1_2_1">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720000" y="2423313"/>
            <a:ext cx="233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5"/>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5"/>
          <p:cNvSpPr txBox="1">
            <a:spLocks noGrp="1"/>
          </p:cNvSpPr>
          <p:nvPr>
            <p:ph type="title" idx="2"/>
          </p:nvPr>
        </p:nvSpPr>
        <p:spPr>
          <a:xfrm>
            <a:off x="3403800" y="2423313"/>
            <a:ext cx="233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5"/>
          <p:cNvSpPr txBox="1">
            <a:spLocks noGrp="1"/>
          </p:cNvSpPr>
          <p:nvPr>
            <p:ph type="title" idx="4"/>
          </p:nvPr>
        </p:nvSpPr>
        <p:spPr>
          <a:xfrm>
            <a:off x="6087600" y="2423313"/>
            <a:ext cx="233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5"/>
          <p:cNvSpPr txBox="1">
            <a:spLocks noGrp="1"/>
          </p:cNvSpPr>
          <p:nvPr>
            <p:ph type="title" idx="6"/>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393939"/>
            </a:gs>
            <a:gs pos="100000">
              <a:srgbClr val="19191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t" anchorCtr="0">
            <a:noAutofit/>
          </a:bodyPr>
          <a:lstStyle>
            <a:lvl1pPr lvl="0" rtl="0">
              <a:spcBef>
                <a:spcPts val="0"/>
              </a:spcBef>
              <a:spcAft>
                <a:spcPts val="0"/>
              </a:spcAft>
              <a:buClr>
                <a:schemeClr val="lt1"/>
              </a:buClr>
              <a:buSzPts val="3200"/>
              <a:buFont typeface="Krona One"/>
              <a:buNone/>
              <a:defRPr sz="3200">
                <a:solidFill>
                  <a:schemeClr val="lt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60" r:id="rId5"/>
    <p:sldLayoutId id="2147483661" r:id="rId6"/>
    <p:sldLayoutId id="2147483665" r:id="rId7"/>
    <p:sldLayoutId id="2147483668" r:id="rId8"/>
    <p:sldLayoutId id="2147483671" r:id="rId9"/>
    <p:sldLayoutId id="2147483675" r:id="rId10"/>
    <p:sldLayoutId id="2147483677"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mritavishwavidyapeetham-my.sharepoint.com/:f:/g/personal/cb_en_u4aie21031_cb_students_amrita_edu/Em_YIgDTp-5FiIhZn4yMmv0B8k--FapZUcgCuqppz3j-OQ?e=XghY7G"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amritavishwavidyapeetham-my.sharepoint.com/:f:/g/personal/cb_en_u4aie21056_cb_students_amrita_edu/EtmsdXbF2jhNr25ZfKc4PwQBED1jH1NsQMBOCH3hN8NUfQ?e=lkcdf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93939"/>
            </a:gs>
            <a:gs pos="100000">
              <a:srgbClr val="191919"/>
            </a:gs>
          </a:gsLst>
          <a:path path="circle">
            <a:fillToRect l="50000" t="50000" r="50000" b="50000"/>
          </a:path>
          <a:tileRect/>
        </a:gradFill>
        <a:effectLst/>
      </p:bgPr>
    </p:bg>
    <p:spTree>
      <p:nvGrpSpPr>
        <p:cNvPr id="1" name="Shape 279"/>
        <p:cNvGrpSpPr/>
        <p:nvPr/>
      </p:nvGrpSpPr>
      <p:grpSpPr>
        <a:xfrm>
          <a:off x="0" y="0"/>
          <a:ext cx="0" cy="0"/>
          <a:chOff x="0" y="0"/>
          <a:chExt cx="0" cy="0"/>
        </a:xfrm>
      </p:grpSpPr>
      <p:sp>
        <p:nvSpPr>
          <p:cNvPr id="280" name="Google Shape;280;p37"/>
          <p:cNvSpPr/>
          <p:nvPr/>
        </p:nvSpPr>
        <p:spPr>
          <a:xfrm>
            <a:off x="677200" y="3604525"/>
            <a:ext cx="3909900" cy="421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txBox="1">
            <a:spLocks noGrp="1"/>
          </p:cNvSpPr>
          <p:nvPr>
            <p:ph type="subTitle" idx="1"/>
          </p:nvPr>
        </p:nvSpPr>
        <p:spPr>
          <a:xfrm>
            <a:off x="739250" y="3624800"/>
            <a:ext cx="3750900" cy="3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Term Project Evaluation</a:t>
            </a:r>
            <a:endParaRPr sz="2400" dirty="0">
              <a:latin typeface="Times New Roman" panose="02020603050405020304" pitchFamily="18" charset="0"/>
              <a:cs typeface="Times New Roman" panose="02020603050405020304" pitchFamily="18" charset="0"/>
            </a:endParaRPr>
          </a:p>
        </p:txBody>
      </p:sp>
      <p:grpSp>
        <p:nvGrpSpPr>
          <p:cNvPr id="283" name="Google Shape;283;p37"/>
          <p:cNvGrpSpPr/>
          <p:nvPr/>
        </p:nvGrpSpPr>
        <p:grpSpPr>
          <a:xfrm>
            <a:off x="5779325" y="535000"/>
            <a:ext cx="2531400" cy="3821700"/>
            <a:chOff x="5779325" y="535000"/>
            <a:chExt cx="2531400" cy="3821700"/>
          </a:xfrm>
        </p:grpSpPr>
        <p:sp>
          <p:nvSpPr>
            <p:cNvPr id="284" name="Google Shape;284;p37"/>
            <p:cNvSpPr/>
            <p:nvPr/>
          </p:nvSpPr>
          <p:spPr>
            <a:xfrm>
              <a:off x="5779325" y="535000"/>
              <a:ext cx="2531400" cy="3821700"/>
            </a:xfrm>
            <a:prstGeom prst="roundRect">
              <a:avLst>
                <a:gd name="adj" fmla="val 16667"/>
              </a:avLst>
            </a:prstGeom>
            <a:gradFill>
              <a:gsLst>
                <a:gs pos="0">
                  <a:srgbClr val="434343"/>
                </a:gs>
                <a:gs pos="100000">
                  <a:srgbClr val="232323"/>
                </a:gs>
              </a:gsLst>
              <a:lin ang="5400012"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7"/>
            <p:cNvSpPr/>
            <p:nvPr/>
          </p:nvSpPr>
          <p:spPr>
            <a:xfrm>
              <a:off x="7845775" y="955600"/>
              <a:ext cx="180600" cy="1499400"/>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6084750" y="973000"/>
              <a:ext cx="1498500" cy="1499400"/>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7"/>
            <p:cNvSpPr/>
            <p:nvPr/>
          </p:nvSpPr>
          <p:spPr>
            <a:xfrm>
              <a:off x="6439510" y="1354857"/>
              <a:ext cx="775381" cy="735710"/>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7774825" y="1307338"/>
              <a:ext cx="322500" cy="153600"/>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 name="Google Shape;281;p37">
            <a:extLst>
              <a:ext uri="{FF2B5EF4-FFF2-40B4-BE49-F238E27FC236}">
                <a16:creationId xmlns:a16="http://schemas.microsoft.com/office/drawing/2014/main" id="{FCEA03E6-C9F9-F6DE-6F10-46E54C26A418}"/>
              </a:ext>
            </a:extLst>
          </p:cNvPr>
          <p:cNvSpPr txBox="1">
            <a:spLocks noGrp="1"/>
          </p:cNvSpPr>
          <p:nvPr>
            <p:ph type="ctrTitle"/>
          </p:nvPr>
        </p:nvSpPr>
        <p:spPr>
          <a:xfrm>
            <a:off x="221653" y="694508"/>
            <a:ext cx="4405350" cy="1989704"/>
          </a:xfrm>
          <a:prstGeom prst="rect">
            <a:avLst/>
          </a:prstGeom>
        </p:spPr>
        <p:txBody>
          <a:bodyPr spcFirstLastPara="1" wrap="square" lIns="0" tIns="0" rIns="0" bIns="0" anchor="ctr" anchorCtr="0">
            <a:noAutofit/>
          </a:bodyPr>
          <a:lstStyle/>
          <a:p>
            <a:pPr>
              <a:lnSpc>
                <a:spcPct val="100000"/>
              </a:lnSpc>
            </a:pPr>
            <a:br>
              <a:rPr lang="en-US" sz="2800" b="1" i="0" u="none" strike="noStrike" baseline="0" dirty="0">
                <a:solidFill>
                  <a:srgbClr val="000000"/>
                </a:solidFill>
                <a:latin typeface="Krona One" panose="020B0604020202020204" charset="0"/>
              </a:rPr>
            </a:br>
            <a:r>
              <a:rPr lang="en-US" sz="2800" b="1" dirty="0">
                <a:effectLst/>
                <a:latin typeface="Krona One" panose="020B0604020202020204" charset="0"/>
                <a:ea typeface="Calibri" panose="020F0502020204030204" pitchFamily="34" charset="0"/>
                <a:cs typeface="Times New Roman" panose="02020603050405020304" pitchFamily="18" charset="0"/>
              </a:rPr>
              <a:t>DATA STRUCTURES AND ALGORITHMS – 2</a:t>
            </a:r>
            <a:br>
              <a:rPr lang="en-IN" sz="2800" b="1" dirty="0">
                <a:effectLst/>
                <a:latin typeface="Krona One" panose="020B0604020202020204" charset="0"/>
                <a:ea typeface="Calibri" panose="020F0502020204030204" pitchFamily="34" charset="0"/>
                <a:cs typeface="Times New Roman" panose="02020603050405020304" pitchFamily="18" charset="0"/>
              </a:rPr>
            </a:br>
            <a:endParaRPr sz="6000" b="1" dirty="0">
              <a:latin typeface="Krona One" panose="020B0604020202020204" charset="0"/>
            </a:endParaRPr>
          </a:p>
        </p:txBody>
      </p:sp>
      <p:sp>
        <p:nvSpPr>
          <p:cNvPr id="44" name="TextBox 43">
            <a:extLst>
              <a:ext uri="{FF2B5EF4-FFF2-40B4-BE49-F238E27FC236}">
                <a16:creationId xmlns:a16="http://schemas.microsoft.com/office/drawing/2014/main" id="{5295B8C7-6D0B-113B-EE68-3E031C0FF176}"/>
              </a:ext>
            </a:extLst>
          </p:cNvPr>
          <p:cNvSpPr txBox="1"/>
          <p:nvPr/>
        </p:nvSpPr>
        <p:spPr>
          <a:xfrm>
            <a:off x="2941691" y="2019314"/>
            <a:ext cx="2464594" cy="584775"/>
          </a:xfrm>
          <a:prstGeom prst="rect">
            <a:avLst/>
          </a:prstGeom>
          <a:noFill/>
        </p:spPr>
        <p:txBody>
          <a:bodyPr wrap="square">
            <a:spAutoFit/>
          </a:bodyPr>
          <a:lstStyle/>
          <a:p>
            <a:pPr algn="l"/>
            <a:endParaRPr lang="en-US" sz="800" b="0" i="0" u="none" strike="noStrike" baseline="0" dirty="0">
              <a:solidFill>
                <a:srgbClr val="000000"/>
              </a:solidFill>
              <a:latin typeface="Libre Baskerville" panose="02000000000000000000" pitchFamily="2" charset="0"/>
            </a:endParaRPr>
          </a:p>
          <a:p>
            <a:r>
              <a:rPr lang="en-US" sz="2400" b="0" i="0" u="none" strike="noStrike" baseline="0" dirty="0">
                <a:solidFill>
                  <a:schemeClr val="bg1"/>
                </a:solidFill>
                <a:latin typeface="Libre Baskerville" panose="02000000000000000000" pitchFamily="2" charset="0"/>
              </a:rPr>
              <a:t> </a:t>
            </a:r>
            <a:r>
              <a:rPr lang="en-US" sz="2400" b="1" i="0" u="none" strike="noStrike" baseline="0" dirty="0">
                <a:solidFill>
                  <a:schemeClr val="bg1"/>
                </a:solidFill>
                <a:latin typeface="Libre Baskerville" panose="02000000000000000000" pitchFamily="2" charset="0"/>
              </a:rPr>
              <a:t>21AIE203</a:t>
            </a:r>
            <a:endParaRPr lang="en-US" sz="2400" dirty="0">
              <a:solidFill>
                <a:schemeClr val="bg1"/>
              </a:solidFill>
            </a:endParaRPr>
          </a:p>
        </p:txBody>
      </p:sp>
      <p:pic>
        <p:nvPicPr>
          <p:cNvPr id="8" name="Picture 7">
            <a:extLst>
              <a:ext uri="{FF2B5EF4-FFF2-40B4-BE49-F238E27FC236}">
                <a16:creationId xmlns:a16="http://schemas.microsoft.com/office/drawing/2014/main" id="{7FE01721-24EB-8D8F-9D29-78C9217C6250}"/>
              </a:ext>
            </a:extLst>
          </p:cNvPr>
          <p:cNvPicPr>
            <a:picLocks noChangeAspect="1"/>
          </p:cNvPicPr>
          <p:nvPr/>
        </p:nvPicPr>
        <p:blipFill>
          <a:blip r:embed="rId3"/>
          <a:stretch>
            <a:fillRect/>
          </a:stretch>
        </p:blipFill>
        <p:spPr>
          <a:xfrm>
            <a:off x="5846257" y="2999664"/>
            <a:ext cx="640135" cy="586791"/>
          </a:xfrm>
          <a:prstGeom prst="rect">
            <a:avLst/>
          </a:prstGeom>
        </p:spPr>
      </p:pic>
      <p:pic>
        <p:nvPicPr>
          <p:cNvPr id="10" name="Picture 9">
            <a:extLst>
              <a:ext uri="{FF2B5EF4-FFF2-40B4-BE49-F238E27FC236}">
                <a16:creationId xmlns:a16="http://schemas.microsoft.com/office/drawing/2014/main" id="{64E48ABD-60DD-1626-1D89-5247CF2C2274}"/>
              </a:ext>
            </a:extLst>
          </p:cNvPr>
          <p:cNvPicPr>
            <a:picLocks noChangeAspect="1"/>
          </p:cNvPicPr>
          <p:nvPr/>
        </p:nvPicPr>
        <p:blipFill>
          <a:blip r:embed="rId4"/>
          <a:stretch>
            <a:fillRect/>
          </a:stretch>
        </p:blipFill>
        <p:spPr>
          <a:xfrm>
            <a:off x="6695133" y="2984423"/>
            <a:ext cx="617273" cy="602032"/>
          </a:xfrm>
          <a:prstGeom prst="rect">
            <a:avLst/>
          </a:prstGeom>
        </p:spPr>
      </p:pic>
      <p:pic>
        <p:nvPicPr>
          <p:cNvPr id="12" name="Picture 11">
            <a:extLst>
              <a:ext uri="{FF2B5EF4-FFF2-40B4-BE49-F238E27FC236}">
                <a16:creationId xmlns:a16="http://schemas.microsoft.com/office/drawing/2014/main" id="{77EB1BE1-A9A9-D19C-C466-FF2894644EB8}"/>
              </a:ext>
            </a:extLst>
          </p:cNvPr>
          <p:cNvPicPr>
            <a:picLocks noChangeAspect="1"/>
          </p:cNvPicPr>
          <p:nvPr/>
        </p:nvPicPr>
        <p:blipFill>
          <a:blip r:embed="rId5"/>
          <a:stretch>
            <a:fillRect/>
          </a:stretch>
        </p:blipFill>
        <p:spPr>
          <a:xfrm>
            <a:off x="7535198" y="2934888"/>
            <a:ext cx="708721" cy="716342"/>
          </a:xfrm>
          <a:prstGeom prst="rect">
            <a:avLst/>
          </a:prstGeom>
        </p:spPr>
      </p:pic>
      <p:sp>
        <p:nvSpPr>
          <p:cNvPr id="2" name="TextBox 1">
            <a:extLst>
              <a:ext uri="{FF2B5EF4-FFF2-40B4-BE49-F238E27FC236}">
                <a16:creationId xmlns:a16="http://schemas.microsoft.com/office/drawing/2014/main" id="{B2AB61BE-B65C-4831-9CA0-362CFA9E1CDA}"/>
              </a:ext>
            </a:extLst>
          </p:cNvPr>
          <p:cNvSpPr txBox="1"/>
          <p:nvPr/>
        </p:nvSpPr>
        <p:spPr>
          <a:xfrm>
            <a:off x="586472" y="2978604"/>
            <a:ext cx="3156633" cy="461665"/>
          </a:xfrm>
          <a:prstGeom prst="rect">
            <a:avLst/>
          </a:prstGeom>
          <a:noFill/>
        </p:spPr>
        <p:txBody>
          <a:bodyPr wrap="none" rtlCol="0">
            <a:spAutoFit/>
          </a:bodyPr>
          <a:lstStyle/>
          <a:p>
            <a:r>
              <a:rPr lang="en-GB" sz="2400" dirty="0">
                <a:solidFill>
                  <a:schemeClr val="bg1"/>
                </a:solidFill>
                <a:latin typeface="Algerian" panose="04020705040A02060702" pitchFamily="82" charset="0"/>
              </a:rPr>
              <a:t>Batch-A Group - 09</a:t>
            </a:r>
            <a:endParaRPr lang="en-US" sz="2400" dirty="0">
              <a:solidFill>
                <a:schemeClr val="bg1"/>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308468-BA3D-8F13-1CC6-83F8C93E9EB6}"/>
              </a:ext>
            </a:extLst>
          </p:cNvPr>
          <p:cNvSpPr txBox="1"/>
          <p:nvPr/>
        </p:nvSpPr>
        <p:spPr>
          <a:xfrm>
            <a:off x="1283941" y="765074"/>
            <a:ext cx="6734246" cy="646331"/>
          </a:xfrm>
          <a:prstGeom prst="rect">
            <a:avLst/>
          </a:prstGeom>
          <a:noFill/>
        </p:spPr>
        <p:txBody>
          <a:bodyPr wrap="square">
            <a:spAutoFit/>
          </a:bodyPr>
          <a:lstStyle/>
          <a:p>
            <a:r>
              <a:rPr lang="en-IN" sz="1800" dirty="0">
                <a:solidFill>
                  <a:schemeClr val="accent3">
                    <a:lumMod val="95000"/>
                  </a:schemeClr>
                </a:solidFill>
                <a:latin typeface="Times New Roman" panose="02020603050405020304" pitchFamily="18" charset="0"/>
                <a:cs typeface="Times New Roman" panose="02020603050405020304" pitchFamily="18" charset="0"/>
              </a:rPr>
              <a:t>Tries help to check and correct word spelling entered by user. In case user doesn't know exact spelling it auto suggest the correct spelling.</a:t>
            </a:r>
          </a:p>
        </p:txBody>
      </p:sp>
      <p:sp>
        <p:nvSpPr>
          <p:cNvPr id="7" name="TextBox 6">
            <a:extLst>
              <a:ext uri="{FF2B5EF4-FFF2-40B4-BE49-F238E27FC236}">
                <a16:creationId xmlns:a16="http://schemas.microsoft.com/office/drawing/2014/main" id="{7E1763D0-672E-1076-CB95-E6733A2B3CC1}"/>
              </a:ext>
            </a:extLst>
          </p:cNvPr>
          <p:cNvSpPr txBox="1"/>
          <p:nvPr/>
        </p:nvSpPr>
        <p:spPr>
          <a:xfrm>
            <a:off x="280164" y="210496"/>
            <a:ext cx="6734246" cy="369332"/>
          </a:xfrm>
          <a:prstGeom prst="rect">
            <a:avLst/>
          </a:prstGeom>
          <a:noFill/>
        </p:spPr>
        <p:txBody>
          <a:bodyPr wrap="square">
            <a:spAutoFit/>
          </a:bodyPr>
          <a:lstStyle/>
          <a:p>
            <a:r>
              <a:rPr lang="en-IN" sz="1800" dirty="0">
                <a:solidFill>
                  <a:schemeClr val="bg2"/>
                </a:solidFill>
                <a:latin typeface="Algerian" panose="04020705040A02060702" pitchFamily="82" charset="0"/>
                <a:cs typeface="Times New Roman" panose="02020603050405020304" pitchFamily="18" charset="0"/>
              </a:rPr>
              <a:t>Applications - Spell Checking </a:t>
            </a:r>
          </a:p>
        </p:txBody>
      </p:sp>
      <p:pic>
        <p:nvPicPr>
          <p:cNvPr id="9" name="Picture 8">
            <a:extLst>
              <a:ext uri="{FF2B5EF4-FFF2-40B4-BE49-F238E27FC236}">
                <a16:creationId xmlns:a16="http://schemas.microsoft.com/office/drawing/2014/main" id="{793643B0-E998-9051-B466-1883DBB059F2}"/>
              </a:ext>
            </a:extLst>
          </p:cNvPr>
          <p:cNvPicPr>
            <a:picLocks noChangeAspect="1"/>
          </p:cNvPicPr>
          <p:nvPr/>
        </p:nvPicPr>
        <p:blipFill>
          <a:blip r:embed="rId2"/>
          <a:stretch>
            <a:fillRect/>
          </a:stretch>
        </p:blipFill>
        <p:spPr>
          <a:xfrm>
            <a:off x="1945679" y="1504960"/>
            <a:ext cx="5480130" cy="3400616"/>
          </a:xfrm>
          <a:prstGeom prst="rect">
            <a:avLst/>
          </a:prstGeom>
        </p:spPr>
      </p:pic>
    </p:spTree>
    <p:extLst>
      <p:ext uri="{BB962C8B-B14F-4D97-AF65-F5344CB8AC3E}">
        <p14:creationId xmlns:p14="http://schemas.microsoft.com/office/powerpoint/2010/main" val="423817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F0B3E7-D186-77F6-CAB7-CBC0BE7654CA}"/>
              </a:ext>
            </a:extLst>
          </p:cNvPr>
          <p:cNvSpPr txBox="1"/>
          <p:nvPr/>
        </p:nvSpPr>
        <p:spPr>
          <a:xfrm>
            <a:off x="376416" y="469894"/>
            <a:ext cx="6734246" cy="311496"/>
          </a:xfrm>
          <a:prstGeom prst="rect">
            <a:avLst/>
          </a:prstGeom>
          <a:noFill/>
        </p:spPr>
        <p:txBody>
          <a:bodyPr wrap="square">
            <a:spAutoFit/>
          </a:bodyPr>
          <a:lstStyle/>
          <a:p>
            <a:pPr>
              <a:lnSpc>
                <a:spcPct val="107000"/>
              </a:lnSpc>
              <a:spcAft>
                <a:spcPts val="800"/>
              </a:spcAft>
            </a:pPr>
            <a:r>
              <a:rPr lang="en-US" sz="1400" b="1"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rPr>
              <a:t>Example:</a:t>
            </a:r>
            <a:r>
              <a:rPr lang="en-US" sz="14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rPr>
              <a:t> POT,PAST,PART,PASS</a:t>
            </a:r>
            <a:endParaRPr lang="en-IN" sz="9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9EB6BF6-3A13-5549-0396-2DC5A56A9258}"/>
              </a:ext>
            </a:extLst>
          </p:cNvPr>
          <p:cNvPicPr>
            <a:picLocks noChangeAspect="1"/>
          </p:cNvPicPr>
          <p:nvPr/>
        </p:nvPicPr>
        <p:blipFill>
          <a:blip r:embed="rId2"/>
          <a:stretch>
            <a:fillRect/>
          </a:stretch>
        </p:blipFill>
        <p:spPr>
          <a:xfrm>
            <a:off x="1659956" y="1223048"/>
            <a:ext cx="3032760" cy="2931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220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8D15E9-2C82-1849-D794-5CB855CB7F01}"/>
              </a:ext>
            </a:extLst>
          </p:cNvPr>
          <p:cNvSpPr txBox="1"/>
          <p:nvPr/>
        </p:nvSpPr>
        <p:spPr>
          <a:xfrm>
            <a:off x="507045" y="301870"/>
            <a:ext cx="6197982" cy="1699696"/>
          </a:xfrm>
          <a:prstGeom prst="rect">
            <a:avLst/>
          </a:prstGeom>
          <a:noFill/>
        </p:spPr>
        <p:txBody>
          <a:bodyPr wrap="square">
            <a:spAutoFit/>
          </a:bodyPr>
          <a:lstStyle/>
          <a:p>
            <a:pPr>
              <a:lnSpc>
                <a:spcPct val="107000"/>
              </a:lnSpc>
              <a:spcAft>
                <a:spcPts val="800"/>
              </a:spcAft>
            </a:pPr>
            <a:r>
              <a:rPr lang="en-US" sz="16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rPr>
              <a:t>Radix Trees: </a:t>
            </a:r>
            <a:endParaRPr lang="en-IN" sz="16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 Radix tree is also like a </a:t>
            </a:r>
            <a:r>
              <a:rPr lang="en-US" sz="1600" dirty="0" err="1">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trie</a:t>
            </a: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data structure ,but it saves space by combining nodes together if they only have one child.</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Example: -</a:t>
            </a:r>
            <a:endParaRPr lang="en-IN"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Maria ,Marina ,David</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79A2EB4-A129-FCA9-C5EA-BDD0DB409590}"/>
              </a:ext>
            </a:extLst>
          </p:cNvPr>
          <p:cNvPicPr>
            <a:picLocks noChangeAspect="1"/>
          </p:cNvPicPr>
          <p:nvPr/>
        </p:nvPicPr>
        <p:blipFill>
          <a:blip r:embed="rId2"/>
          <a:stretch>
            <a:fillRect/>
          </a:stretch>
        </p:blipFill>
        <p:spPr>
          <a:xfrm>
            <a:off x="2499084" y="2172559"/>
            <a:ext cx="2150319" cy="2630404"/>
          </a:xfrm>
          <a:prstGeom prst="rect">
            <a:avLst/>
          </a:prstGeom>
        </p:spPr>
      </p:pic>
    </p:spTree>
    <p:extLst>
      <p:ext uri="{BB962C8B-B14F-4D97-AF65-F5344CB8AC3E}">
        <p14:creationId xmlns:p14="http://schemas.microsoft.com/office/powerpoint/2010/main" val="279164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3639D0-B26C-4A0B-5EE4-01B781E8C85C}"/>
              </a:ext>
            </a:extLst>
          </p:cNvPr>
          <p:cNvSpPr txBox="1"/>
          <p:nvPr/>
        </p:nvSpPr>
        <p:spPr>
          <a:xfrm>
            <a:off x="775178" y="405892"/>
            <a:ext cx="7282542" cy="2387513"/>
          </a:xfrm>
          <a:prstGeom prst="rect">
            <a:avLst/>
          </a:prstGeom>
          <a:noFill/>
        </p:spPr>
        <p:txBody>
          <a:bodyPr wrap="square">
            <a:spAutoFit/>
          </a:bodyPr>
          <a:lstStyle/>
          <a:p>
            <a:pPr>
              <a:lnSpc>
                <a:spcPct val="107000"/>
              </a:lnSpc>
              <a:spcAft>
                <a:spcPts val="800"/>
              </a:spcAft>
            </a:pPr>
            <a:r>
              <a:rPr lang="en-US" sz="1600" b="1"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rPr>
              <a:t>Phonebook</a:t>
            </a:r>
          </a:p>
          <a:p>
            <a:pPr>
              <a:lnSpc>
                <a:spcPct val="107000"/>
              </a:lnSpc>
              <a:spcAft>
                <a:spcPts val="800"/>
              </a:spcAft>
            </a:pPr>
            <a:endParaRPr lang="en-IN" sz="16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 phonebook, also known as a telephone directory, is a list of phone numbers and associated information such as names, addresses, and other contact details. Phonebooks can be in the form of physical books or digital databases. They provide a way for people to look up phone numbers and contact information for individuals or businesses. Phonebooks are typically organized alphabetically by last name or by category (such as businesses or government agencies).</a:t>
            </a:r>
            <a:endParaRPr lang="en-IN" sz="16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149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8FEE09-57AD-2A3A-DD5B-0D9E1A4DAE17}"/>
              </a:ext>
            </a:extLst>
          </p:cNvPr>
          <p:cNvSpPr txBox="1"/>
          <p:nvPr/>
        </p:nvSpPr>
        <p:spPr>
          <a:xfrm>
            <a:off x="2371939" y="1989309"/>
            <a:ext cx="3597442" cy="1019062"/>
          </a:xfrm>
          <a:prstGeom prst="rect">
            <a:avLst/>
          </a:prstGeom>
          <a:noFill/>
        </p:spPr>
        <p:txBody>
          <a:bodyPr wrap="square">
            <a:spAutoFit/>
          </a:bodyPr>
          <a:lstStyle/>
          <a:p>
            <a:pPr algn="ctr">
              <a:lnSpc>
                <a:spcPct val="107000"/>
              </a:lnSpc>
              <a:spcAft>
                <a:spcPts val="800"/>
              </a:spcAft>
            </a:pPr>
            <a:r>
              <a:rPr lang="en-US" sz="6000" dirty="0">
                <a:solidFill>
                  <a:schemeClr val="bg2">
                    <a:lumMod val="20000"/>
                    <a:lumOff val="80000"/>
                  </a:schemeClr>
                </a:solidFill>
                <a:effectLst/>
                <a:latin typeface="Algerian" panose="04020705040A02060702" pitchFamily="82" charset="0"/>
                <a:ea typeface="Calibri" panose="020F0502020204030204" pitchFamily="34" charset="0"/>
                <a:cs typeface="Times New Roman" panose="02020603050405020304" pitchFamily="18" charset="0"/>
              </a:rPr>
              <a:t>Code </a:t>
            </a:r>
            <a:endParaRPr lang="en-IN" sz="3600" dirty="0">
              <a:solidFill>
                <a:schemeClr val="bg2">
                  <a:lumMod val="20000"/>
                  <a:lumOff val="80000"/>
                </a:schemeClr>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29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5" name="TextBox 44">
            <a:extLst>
              <a:ext uri="{FF2B5EF4-FFF2-40B4-BE49-F238E27FC236}">
                <a16:creationId xmlns:a16="http://schemas.microsoft.com/office/drawing/2014/main" id="{83CEC25A-62CF-79AC-56A4-AE1E4E34714F}"/>
              </a:ext>
            </a:extLst>
          </p:cNvPr>
          <p:cNvSpPr txBox="1"/>
          <p:nvPr/>
        </p:nvSpPr>
        <p:spPr>
          <a:xfrm>
            <a:off x="1284742" y="916977"/>
            <a:ext cx="6787944" cy="707886"/>
          </a:xfrm>
          <a:prstGeom prst="rect">
            <a:avLst/>
          </a:prstGeom>
          <a:noFill/>
        </p:spPr>
        <p:txBody>
          <a:bodyPr wrap="square">
            <a:spAutoFit/>
          </a:bodyPr>
          <a:lstStyle/>
          <a:p>
            <a:r>
              <a:rPr lang="de" sz="2000" dirty="0">
                <a:solidFill>
                  <a:srgbClr val="FF0000"/>
                </a:solidFill>
                <a:latin typeface="Algerian" panose="04020705040A02060702" pitchFamily="82" charset="0"/>
              </a:rPr>
              <a:t>VIDEO PRESENTATION LINK:</a:t>
            </a:r>
            <a:br>
              <a:rPr lang="de" sz="2000" dirty="0">
                <a:solidFill>
                  <a:srgbClr val="FF0000"/>
                </a:solidFill>
                <a:latin typeface="Algerian" panose="04020705040A02060702" pitchFamily="82" charset="0"/>
              </a:rPr>
            </a:br>
            <a:r>
              <a:rPr lang="de" sz="2000" dirty="0">
                <a:solidFill>
                  <a:srgbClr val="FF0000"/>
                </a:solidFill>
                <a:latin typeface="Algerian" panose="04020705040A02060702" pitchFamily="82" charset="0"/>
                <a:hlinkClick r:id="rId3">
                  <a:extLst>
                    <a:ext uri="{A12FA001-AC4F-418D-AE19-62706E023703}">
                      <ahyp:hlinkClr xmlns:ahyp="http://schemas.microsoft.com/office/drawing/2018/hyperlinkcolor" val="tx"/>
                    </a:ext>
                  </a:extLst>
                </a:hlinkClick>
              </a:rPr>
              <a:t>BATCHA_GROUP9(DSA TERM-PROJECT)</a:t>
            </a:r>
            <a:endParaRPr lang="en-US" sz="2000" dirty="0">
              <a:solidFill>
                <a:srgbClr val="FF0000"/>
              </a:solidFill>
              <a:latin typeface="Algerian" panose="04020705040A02060702" pitchFamily="82" charset="0"/>
            </a:endParaRPr>
          </a:p>
        </p:txBody>
      </p:sp>
      <p:grpSp>
        <p:nvGrpSpPr>
          <p:cNvPr id="46" name="Google Shape;390;p43">
            <a:extLst>
              <a:ext uri="{FF2B5EF4-FFF2-40B4-BE49-F238E27FC236}">
                <a16:creationId xmlns:a16="http://schemas.microsoft.com/office/drawing/2014/main" id="{1E60C844-9F0C-3CB0-7E48-04C89F01CF9A}"/>
              </a:ext>
            </a:extLst>
          </p:cNvPr>
          <p:cNvGrpSpPr/>
          <p:nvPr/>
        </p:nvGrpSpPr>
        <p:grpSpPr>
          <a:xfrm>
            <a:off x="1014032" y="2124496"/>
            <a:ext cx="7442112" cy="894508"/>
            <a:chOff x="4745375" y="2365100"/>
            <a:chExt cx="881700" cy="882300"/>
          </a:xfrm>
        </p:grpSpPr>
        <p:sp>
          <p:nvSpPr>
            <p:cNvPr id="47" name="Google Shape;391;p43">
              <a:extLst>
                <a:ext uri="{FF2B5EF4-FFF2-40B4-BE49-F238E27FC236}">
                  <a16:creationId xmlns:a16="http://schemas.microsoft.com/office/drawing/2014/main" id="{1B5C8827-9ECC-A958-35F1-C19817486314}"/>
                </a:ext>
              </a:extLst>
            </p:cNvPr>
            <p:cNvSpPr/>
            <p:nvPr/>
          </p:nvSpPr>
          <p:spPr>
            <a:xfrm>
              <a:off x="4745375" y="2365100"/>
              <a:ext cx="881700" cy="882300"/>
            </a:xfrm>
            <a:prstGeom prst="roundRect">
              <a:avLst>
                <a:gd name="adj" fmla="val 31368"/>
              </a:avLst>
            </a:prstGeom>
            <a:gradFill>
              <a:gsLst>
                <a:gs pos="0">
                  <a:schemeClr val="lt2"/>
                </a:gs>
                <a:gs pos="100000">
                  <a:schemeClr val="accent2"/>
                </a:gs>
              </a:gsLst>
              <a:lin ang="5400700"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r>
                <a:rPr lang="en-US" sz="4800" dirty="0">
                  <a:solidFill>
                    <a:srgbClr val="002060"/>
                  </a:solidFill>
                  <a:latin typeface="Algerian"/>
                  <a:cs typeface="Aharoni"/>
                  <a:hlinkClick r:id="rId4"/>
                </a:rPr>
                <a:t>Batch - A _Group - 09 </a:t>
              </a:r>
              <a:r>
                <a:rPr lang="en-US" sz="4800" dirty="0">
                  <a:solidFill>
                    <a:srgbClr val="002060"/>
                  </a:solidFill>
                  <a:latin typeface="Algerian"/>
                  <a:cs typeface="Aharoni"/>
                </a:rPr>
                <a:t> </a:t>
              </a:r>
              <a:endParaRPr sz="4800" dirty="0">
                <a:solidFill>
                  <a:srgbClr val="002060"/>
                </a:solidFill>
                <a:latin typeface="Algerian" panose="04020705040A02060702" pitchFamily="82" charset="0"/>
                <a:cs typeface="Aharoni" panose="02010803020104030203" pitchFamily="2" charset="-79"/>
              </a:endParaRPr>
            </a:p>
          </p:txBody>
        </p:sp>
        <p:sp>
          <p:nvSpPr>
            <p:cNvPr id="49" name="Google Shape;393;p43">
              <a:extLst>
                <a:ext uri="{FF2B5EF4-FFF2-40B4-BE49-F238E27FC236}">
                  <a16:creationId xmlns:a16="http://schemas.microsoft.com/office/drawing/2014/main" id="{C62E9125-5B56-6AFB-C632-8405439931DD}"/>
                </a:ext>
              </a:extLst>
            </p:cNvPr>
            <p:cNvSpPr/>
            <p:nvPr/>
          </p:nvSpPr>
          <p:spPr>
            <a:xfrm>
              <a:off x="4841379" y="3156152"/>
              <a:ext cx="722590" cy="23149"/>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307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897;p71">
            <a:extLst>
              <a:ext uri="{FF2B5EF4-FFF2-40B4-BE49-F238E27FC236}">
                <a16:creationId xmlns:a16="http://schemas.microsoft.com/office/drawing/2014/main" id="{EC155BDD-3A12-54F9-E6EA-E32C0079035C}"/>
              </a:ext>
            </a:extLst>
          </p:cNvPr>
          <p:cNvSpPr/>
          <p:nvPr/>
        </p:nvSpPr>
        <p:spPr>
          <a:xfrm>
            <a:off x="379186" y="285382"/>
            <a:ext cx="8385627" cy="4572736"/>
          </a:xfrm>
          <a:prstGeom prst="roundRect">
            <a:avLst>
              <a:gd name="adj" fmla="val 16667"/>
            </a:avLst>
          </a:prstGeom>
          <a:gradFill>
            <a:gsLst>
              <a:gs pos="0">
                <a:srgbClr val="434343"/>
              </a:gs>
              <a:gs pos="100000">
                <a:srgbClr val="232323"/>
              </a:gs>
            </a:gsLst>
            <a:lin ang="5400012" scaled="0"/>
          </a:gradFill>
          <a:ln>
            <a:noFill/>
          </a:ln>
          <a:effectLst>
            <a:outerShdw blurRad="500063" dist="142875" dir="2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904;p71">
            <a:extLst>
              <a:ext uri="{FF2B5EF4-FFF2-40B4-BE49-F238E27FC236}">
                <a16:creationId xmlns:a16="http://schemas.microsoft.com/office/drawing/2014/main" id="{9BA3BDB5-6167-A6B5-A647-0E2C42267C10}"/>
              </a:ext>
            </a:extLst>
          </p:cNvPr>
          <p:cNvSpPr/>
          <p:nvPr/>
        </p:nvSpPr>
        <p:spPr>
          <a:xfrm>
            <a:off x="915813" y="1797687"/>
            <a:ext cx="180600" cy="1499400"/>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5;p71">
            <a:extLst>
              <a:ext uri="{FF2B5EF4-FFF2-40B4-BE49-F238E27FC236}">
                <a16:creationId xmlns:a16="http://schemas.microsoft.com/office/drawing/2014/main" id="{481F8F1B-4383-3C18-9951-37FE11A5726A}"/>
              </a:ext>
            </a:extLst>
          </p:cNvPr>
          <p:cNvSpPr/>
          <p:nvPr/>
        </p:nvSpPr>
        <p:spPr>
          <a:xfrm>
            <a:off x="844863" y="2418150"/>
            <a:ext cx="322500" cy="153600"/>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2;p71">
            <a:extLst>
              <a:ext uri="{FF2B5EF4-FFF2-40B4-BE49-F238E27FC236}">
                <a16:creationId xmlns:a16="http://schemas.microsoft.com/office/drawing/2014/main" id="{B3D4CD5A-FF9B-2EA4-1D1B-135DC111808F}"/>
              </a:ext>
            </a:extLst>
          </p:cNvPr>
          <p:cNvSpPr/>
          <p:nvPr/>
        </p:nvSpPr>
        <p:spPr>
          <a:xfrm>
            <a:off x="1452440" y="1825928"/>
            <a:ext cx="180600" cy="1499400"/>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903;p71">
            <a:extLst>
              <a:ext uri="{FF2B5EF4-FFF2-40B4-BE49-F238E27FC236}">
                <a16:creationId xmlns:a16="http://schemas.microsoft.com/office/drawing/2014/main" id="{5BE023F2-D412-93C5-54C4-F34A5405EE52}"/>
              </a:ext>
            </a:extLst>
          </p:cNvPr>
          <p:cNvSpPr/>
          <p:nvPr/>
        </p:nvSpPr>
        <p:spPr>
          <a:xfrm>
            <a:off x="1381490" y="2061216"/>
            <a:ext cx="322500" cy="153600"/>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0;p71">
            <a:extLst>
              <a:ext uri="{FF2B5EF4-FFF2-40B4-BE49-F238E27FC236}">
                <a16:creationId xmlns:a16="http://schemas.microsoft.com/office/drawing/2014/main" id="{6388AC86-C95A-9150-DADD-51518FF78E32}"/>
              </a:ext>
            </a:extLst>
          </p:cNvPr>
          <p:cNvSpPr/>
          <p:nvPr/>
        </p:nvSpPr>
        <p:spPr>
          <a:xfrm>
            <a:off x="1969717" y="1797687"/>
            <a:ext cx="180600" cy="1499400"/>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901;p71">
            <a:extLst>
              <a:ext uri="{FF2B5EF4-FFF2-40B4-BE49-F238E27FC236}">
                <a16:creationId xmlns:a16="http://schemas.microsoft.com/office/drawing/2014/main" id="{1F2550C3-9571-59F1-2B2A-5C67F008779A}"/>
              </a:ext>
            </a:extLst>
          </p:cNvPr>
          <p:cNvSpPr/>
          <p:nvPr/>
        </p:nvSpPr>
        <p:spPr>
          <a:xfrm>
            <a:off x="1898767" y="2515675"/>
            <a:ext cx="322500" cy="153600"/>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98;p71">
            <a:extLst>
              <a:ext uri="{FF2B5EF4-FFF2-40B4-BE49-F238E27FC236}">
                <a16:creationId xmlns:a16="http://schemas.microsoft.com/office/drawing/2014/main" id="{3DB1DB60-B437-99B3-E3C1-19E001270F9F}"/>
              </a:ext>
            </a:extLst>
          </p:cNvPr>
          <p:cNvSpPr/>
          <p:nvPr/>
        </p:nvSpPr>
        <p:spPr>
          <a:xfrm>
            <a:off x="2486994" y="1815478"/>
            <a:ext cx="180600" cy="1499400"/>
          </a:xfrm>
          <a:prstGeom prst="roundRect">
            <a:avLst>
              <a:gd name="adj" fmla="val 50000"/>
            </a:avLst>
          </a:prstGeom>
          <a:gradFill>
            <a:gsLst>
              <a:gs pos="0">
                <a:srgbClr val="636167"/>
              </a:gs>
              <a:gs pos="100000">
                <a:srgbClr val="23232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99;p71">
            <a:extLst>
              <a:ext uri="{FF2B5EF4-FFF2-40B4-BE49-F238E27FC236}">
                <a16:creationId xmlns:a16="http://schemas.microsoft.com/office/drawing/2014/main" id="{5D559D47-3B45-B2C8-0144-85A6A00A5B56}"/>
              </a:ext>
            </a:extLst>
          </p:cNvPr>
          <p:cNvSpPr/>
          <p:nvPr/>
        </p:nvSpPr>
        <p:spPr>
          <a:xfrm>
            <a:off x="2416044" y="2138016"/>
            <a:ext cx="322500" cy="153600"/>
          </a:xfrm>
          <a:prstGeom prst="roundRect">
            <a:avLst>
              <a:gd name="adj" fmla="val 50000"/>
            </a:avLst>
          </a:prstGeom>
          <a:gradFill>
            <a:gsLst>
              <a:gs pos="0">
                <a:schemeClr val="lt1"/>
              </a:gs>
              <a:gs pos="100000">
                <a:schemeClr val="dk2"/>
              </a:gs>
            </a:gsLst>
            <a:lin ang="5400012" scaled="0"/>
          </a:gradFill>
          <a:ln>
            <a:noFill/>
          </a:ln>
          <a:effectLst>
            <a:outerShdw blurRad="142875" dist="76200" dir="2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893;p71">
            <a:extLst>
              <a:ext uri="{FF2B5EF4-FFF2-40B4-BE49-F238E27FC236}">
                <a16:creationId xmlns:a16="http://schemas.microsoft.com/office/drawing/2014/main" id="{F2FBCA19-A0BF-16BA-2457-FFE47E6358DC}"/>
              </a:ext>
            </a:extLst>
          </p:cNvPr>
          <p:cNvSpPr txBox="1">
            <a:spLocks/>
          </p:cNvSpPr>
          <p:nvPr/>
        </p:nvSpPr>
        <p:spPr>
          <a:xfrm>
            <a:off x="3075221" y="2048487"/>
            <a:ext cx="5307120" cy="997800"/>
          </a:xfrm>
          <a:prstGeom prst="rect">
            <a:avLst/>
          </a:prstGeom>
          <a:noFill/>
          <a:ln>
            <a:noFill/>
          </a:ln>
          <a:effectLst>
            <a:outerShdw blurRad="485775" dist="133350" dir="2400000" algn="bl" rotWithShape="0">
              <a:srgbClr val="000000">
                <a:alpha val="5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Krona One"/>
              <a:buNone/>
              <a:defRPr sz="4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7200" dirty="0">
                <a:solidFill>
                  <a:schemeClr val="bg2"/>
                </a:solidFill>
              </a:rPr>
              <a:t>Thanks!</a:t>
            </a:r>
          </a:p>
        </p:txBody>
      </p:sp>
      <p:cxnSp>
        <p:nvCxnSpPr>
          <p:cNvPr id="49" name="Google Shape;899;p54">
            <a:extLst>
              <a:ext uri="{FF2B5EF4-FFF2-40B4-BE49-F238E27FC236}">
                <a16:creationId xmlns:a16="http://schemas.microsoft.com/office/drawing/2014/main" id="{0DDC8D0A-6DB9-2E82-25AA-1EEFAFF28B3C}"/>
              </a:ext>
            </a:extLst>
          </p:cNvPr>
          <p:cNvCxnSpPr>
            <a:cxnSpLocks/>
          </p:cNvCxnSpPr>
          <p:nvPr/>
        </p:nvCxnSpPr>
        <p:spPr>
          <a:xfrm>
            <a:off x="4504533" y="3046287"/>
            <a:ext cx="3723654" cy="4158"/>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37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9"/>
                                        </p:tgtEl>
                                        <p:attrNameLst>
                                          <p:attrName>ppt_x</p:attrName>
                                        </p:attrNameLst>
                                      </p:cBhvr>
                                      <p:tavLst>
                                        <p:tav tm="0">
                                          <p:val>
                                            <p:strVal val="ppt_x"/>
                                          </p:val>
                                        </p:tav>
                                        <p:tav tm="100000">
                                          <p:val>
                                            <p:strVal val="ppt_x"/>
                                          </p:val>
                                        </p:tav>
                                      </p:tavLst>
                                    </p:anim>
                                    <p:anim calcmode="lin" valueType="num">
                                      <p:cBhvr additive="base">
                                        <p:cTn id="7" dur="500"/>
                                        <p:tgtEl>
                                          <p:spTgt spid="49"/>
                                        </p:tgtEl>
                                        <p:attrNameLst>
                                          <p:attrName>ppt_y</p:attrName>
                                        </p:attrNameLst>
                                      </p:cBhvr>
                                      <p:tavLst>
                                        <p:tav tm="0">
                                          <p:val>
                                            <p:strVal val="ppt_y"/>
                                          </p:val>
                                        </p:tav>
                                        <p:tav tm="100000">
                                          <p:val>
                                            <p:strVal val="1+ppt_h/2"/>
                                          </p:val>
                                        </p:tav>
                                      </p:tavLst>
                                    </p:anim>
                                    <p:set>
                                      <p:cBhvr>
                                        <p:cTn id="8"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865275" y="535650"/>
            <a:ext cx="74133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rgbClr val="C00000"/>
                </a:solidFill>
                <a:latin typeface="Algerian" panose="04020705040A02060702" pitchFamily="82" charset="0"/>
              </a:rPr>
              <a:t>Presented By</a:t>
            </a:r>
            <a:endParaRPr dirty="0">
              <a:solidFill>
                <a:srgbClr val="C00000"/>
              </a:solidFill>
              <a:latin typeface="Algerian" panose="04020705040A02060702" pitchFamily="82" charset="0"/>
            </a:endParaRPr>
          </a:p>
        </p:txBody>
      </p:sp>
      <p:cxnSp>
        <p:nvCxnSpPr>
          <p:cNvPr id="247" name="Google Shape;247;p29"/>
          <p:cNvCxnSpPr/>
          <p:nvPr/>
        </p:nvCxnSpPr>
        <p:spPr>
          <a:xfrm>
            <a:off x="1392225" y="1033750"/>
            <a:ext cx="6359400" cy="0"/>
          </a:xfrm>
          <a:prstGeom prst="straightConnector1">
            <a:avLst/>
          </a:prstGeom>
          <a:noFill/>
          <a:ln w="9525" cap="flat" cmpd="sng">
            <a:solidFill>
              <a:schemeClr val="accent1"/>
            </a:solidFill>
            <a:prstDash val="solid"/>
            <a:round/>
            <a:headEnd type="none" w="med" len="med"/>
            <a:tailEnd type="none" w="med" len="med"/>
          </a:ln>
        </p:spPr>
      </p:cxnSp>
      <p:pic>
        <p:nvPicPr>
          <p:cNvPr id="13" name="Google Shape;197;p27">
            <a:extLst>
              <a:ext uri="{FF2B5EF4-FFF2-40B4-BE49-F238E27FC236}">
                <a16:creationId xmlns:a16="http://schemas.microsoft.com/office/drawing/2014/main" id="{6B15E441-BC6B-5E96-834C-DF496D702D18}"/>
              </a:ext>
            </a:extLst>
          </p:cNvPr>
          <p:cNvPicPr preferRelativeResize="0"/>
          <p:nvPr/>
        </p:nvPicPr>
        <p:blipFill rotWithShape="1">
          <a:blip r:embed="rId3">
            <a:alphaModFix/>
            <a:duotone>
              <a:prstClr val="black"/>
              <a:schemeClr val="tx2">
                <a:tint val="45000"/>
                <a:satMod val="400000"/>
              </a:schemeClr>
            </a:duotone>
          </a:blip>
          <a:srcRect l="-5163" r="-5163"/>
          <a:stretch/>
        </p:blipFill>
        <p:spPr>
          <a:xfrm>
            <a:off x="704959" y="1290489"/>
            <a:ext cx="627975" cy="1192426"/>
          </a:xfrm>
          <a:prstGeom prst="rect">
            <a:avLst/>
          </a:prstGeom>
          <a:noFill/>
          <a:ln>
            <a:noFill/>
          </a:ln>
        </p:spPr>
      </p:pic>
      <p:pic>
        <p:nvPicPr>
          <p:cNvPr id="14" name="Google Shape;198;p27">
            <a:extLst>
              <a:ext uri="{FF2B5EF4-FFF2-40B4-BE49-F238E27FC236}">
                <a16:creationId xmlns:a16="http://schemas.microsoft.com/office/drawing/2014/main" id="{445E8788-214F-E6AF-21B1-EE1EEF1AFBCD}"/>
              </a:ext>
            </a:extLst>
          </p:cNvPr>
          <p:cNvPicPr preferRelativeResize="0"/>
          <p:nvPr/>
        </p:nvPicPr>
        <p:blipFill rotWithShape="1">
          <a:blip r:embed="rId4">
            <a:alphaModFix/>
            <a:duotone>
              <a:prstClr val="black"/>
              <a:schemeClr val="tx2">
                <a:tint val="45000"/>
                <a:satMod val="400000"/>
              </a:schemeClr>
            </a:duotone>
          </a:blip>
          <a:srcRect l="-6985" r="-6974"/>
          <a:stretch/>
        </p:blipFill>
        <p:spPr>
          <a:xfrm>
            <a:off x="5168302" y="1264409"/>
            <a:ext cx="587575" cy="1192425"/>
          </a:xfrm>
          <a:prstGeom prst="rect">
            <a:avLst/>
          </a:prstGeom>
          <a:noFill/>
          <a:ln>
            <a:noFill/>
          </a:ln>
        </p:spPr>
      </p:pic>
      <p:pic>
        <p:nvPicPr>
          <p:cNvPr id="15" name="Google Shape;200;p27">
            <a:extLst>
              <a:ext uri="{FF2B5EF4-FFF2-40B4-BE49-F238E27FC236}">
                <a16:creationId xmlns:a16="http://schemas.microsoft.com/office/drawing/2014/main" id="{FC814A2F-A167-80B4-288B-125F0F41B50B}"/>
              </a:ext>
            </a:extLst>
          </p:cNvPr>
          <p:cNvPicPr preferRelativeResize="0"/>
          <p:nvPr/>
        </p:nvPicPr>
        <p:blipFill rotWithShape="1">
          <a:blip r:embed="rId5">
            <a:alphaModFix/>
            <a:duotone>
              <a:prstClr val="black"/>
              <a:schemeClr val="tx2">
                <a:tint val="45000"/>
                <a:satMod val="400000"/>
              </a:schemeClr>
            </a:duotone>
          </a:blip>
          <a:srcRect l="-17075" r="-17062"/>
          <a:stretch/>
        </p:blipFill>
        <p:spPr>
          <a:xfrm>
            <a:off x="675282" y="2814069"/>
            <a:ext cx="759475" cy="1209551"/>
          </a:xfrm>
          <a:prstGeom prst="rect">
            <a:avLst/>
          </a:prstGeom>
          <a:noFill/>
          <a:ln>
            <a:noFill/>
          </a:ln>
        </p:spPr>
      </p:pic>
      <p:pic>
        <p:nvPicPr>
          <p:cNvPr id="16" name="Google Shape;199;p27">
            <a:extLst>
              <a:ext uri="{FF2B5EF4-FFF2-40B4-BE49-F238E27FC236}">
                <a16:creationId xmlns:a16="http://schemas.microsoft.com/office/drawing/2014/main" id="{F9FF5648-504F-F925-0246-8B6F5AC45870}"/>
              </a:ext>
            </a:extLst>
          </p:cNvPr>
          <p:cNvPicPr preferRelativeResize="0"/>
          <p:nvPr/>
        </p:nvPicPr>
        <p:blipFill rotWithShape="1">
          <a:blip r:embed="rId6">
            <a:alphaModFix/>
            <a:duotone>
              <a:prstClr val="black"/>
              <a:schemeClr val="tx2">
                <a:tint val="45000"/>
                <a:satMod val="400000"/>
              </a:schemeClr>
            </a:duotone>
          </a:blip>
          <a:srcRect l="-1093" r="-1083"/>
          <a:stretch/>
        </p:blipFill>
        <p:spPr>
          <a:xfrm>
            <a:off x="5094752" y="2814069"/>
            <a:ext cx="661125" cy="1163225"/>
          </a:xfrm>
          <a:prstGeom prst="rect">
            <a:avLst/>
          </a:prstGeom>
          <a:noFill/>
          <a:ln>
            <a:noFill/>
          </a:ln>
        </p:spPr>
      </p:pic>
      <p:sp>
        <p:nvSpPr>
          <p:cNvPr id="17" name="Google Shape;190;p27">
            <a:hlinkClick r:id="" action="ppaction://noaction"/>
            <a:extLst>
              <a:ext uri="{FF2B5EF4-FFF2-40B4-BE49-F238E27FC236}">
                <a16:creationId xmlns:a16="http://schemas.microsoft.com/office/drawing/2014/main" id="{32889CE8-AE2F-FAF8-9297-5CF5FC2A1CFF}"/>
              </a:ext>
            </a:extLst>
          </p:cNvPr>
          <p:cNvSpPr txBox="1">
            <a:spLocks/>
          </p:cNvSpPr>
          <p:nvPr/>
        </p:nvSpPr>
        <p:spPr>
          <a:xfrm>
            <a:off x="1216867" y="1713193"/>
            <a:ext cx="2824046" cy="28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1"/>
                </a:solidFill>
                <a:latin typeface="Algerian" panose="04020705040A02060702" pitchFamily="82" charset="0"/>
              </a:rPr>
              <a:t>SANGAM GANESH BABU </a:t>
            </a:r>
          </a:p>
        </p:txBody>
      </p:sp>
      <p:sp>
        <p:nvSpPr>
          <p:cNvPr id="18" name="Google Shape;190;p27">
            <a:hlinkClick r:id="" action="ppaction://noaction"/>
            <a:extLst>
              <a:ext uri="{FF2B5EF4-FFF2-40B4-BE49-F238E27FC236}">
                <a16:creationId xmlns:a16="http://schemas.microsoft.com/office/drawing/2014/main" id="{58667F1E-577F-93FD-64F0-6007814CB290}"/>
              </a:ext>
            </a:extLst>
          </p:cNvPr>
          <p:cNvSpPr txBox="1">
            <a:spLocks/>
          </p:cNvSpPr>
          <p:nvPr/>
        </p:nvSpPr>
        <p:spPr>
          <a:xfrm>
            <a:off x="5887387" y="3135908"/>
            <a:ext cx="2630971" cy="30731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i="0" dirty="0">
                <a:solidFill>
                  <a:schemeClr val="accent1"/>
                </a:solidFill>
                <a:effectLst/>
                <a:latin typeface="Algerian" panose="04020705040A02060702" pitchFamily="82" charset="0"/>
              </a:rPr>
              <a:t>Gajula Sri Vatsanka</a:t>
            </a:r>
            <a:endParaRPr lang="it-IT" sz="1600" dirty="0">
              <a:solidFill>
                <a:schemeClr val="accent1"/>
              </a:solidFill>
              <a:latin typeface="Algerian" panose="04020705040A02060702" pitchFamily="82" charset="0"/>
            </a:endParaRPr>
          </a:p>
        </p:txBody>
      </p:sp>
      <p:sp>
        <p:nvSpPr>
          <p:cNvPr id="19" name="Google Shape;190;p27">
            <a:hlinkClick r:id="" action="ppaction://noaction"/>
            <a:extLst>
              <a:ext uri="{FF2B5EF4-FFF2-40B4-BE49-F238E27FC236}">
                <a16:creationId xmlns:a16="http://schemas.microsoft.com/office/drawing/2014/main" id="{9E92DEF2-91AC-80B5-FD6F-A6C1DFF4174D}"/>
              </a:ext>
            </a:extLst>
          </p:cNvPr>
          <p:cNvSpPr txBox="1">
            <a:spLocks/>
          </p:cNvSpPr>
          <p:nvPr/>
        </p:nvSpPr>
        <p:spPr>
          <a:xfrm>
            <a:off x="5812112" y="1689582"/>
            <a:ext cx="3321675" cy="31251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1"/>
                </a:solidFill>
                <a:latin typeface="Algerian" panose="04020705040A02060702" pitchFamily="82" charset="0"/>
              </a:rPr>
              <a:t>CHALLA YOGANANDHA REDDY </a:t>
            </a:r>
          </a:p>
        </p:txBody>
      </p:sp>
      <p:sp>
        <p:nvSpPr>
          <p:cNvPr id="20" name="Google Shape;190;p27">
            <a:hlinkClick r:id="" action="ppaction://noaction"/>
            <a:extLst>
              <a:ext uri="{FF2B5EF4-FFF2-40B4-BE49-F238E27FC236}">
                <a16:creationId xmlns:a16="http://schemas.microsoft.com/office/drawing/2014/main" id="{9EE37A7F-CB8E-514A-4909-0676FF163512}"/>
              </a:ext>
            </a:extLst>
          </p:cNvPr>
          <p:cNvSpPr txBox="1">
            <a:spLocks/>
          </p:cNvSpPr>
          <p:nvPr/>
        </p:nvSpPr>
        <p:spPr>
          <a:xfrm>
            <a:off x="1393351" y="2797797"/>
            <a:ext cx="4351951"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1"/>
                </a:solidFill>
                <a:latin typeface="Algerian" panose="04020705040A02060702" pitchFamily="82" charset="0"/>
              </a:rPr>
              <a:t>RANGISETTI SAI RAGHAVENDRA </a:t>
            </a:r>
          </a:p>
        </p:txBody>
      </p:sp>
      <p:sp>
        <p:nvSpPr>
          <p:cNvPr id="21" name="Google Shape;194;p27">
            <a:extLst>
              <a:ext uri="{FF2B5EF4-FFF2-40B4-BE49-F238E27FC236}">
                <a16:creationId xmlns:a16="http://schemas.microsoft.com/office/drawing/2014/main" id="{A332CD31-96EE-13E4-D9AE-53945C67BB29}"/>
              </a:ext>
            </a:extLst>
          </p:cNvPr>
          <p:cNvSpPr txBox="1">
            <a:spLocks/>
          </p:cNvSpPr>
          <p:nvPr/>
        </p:nvSpPr>
        <p:spPr>
          <a:xfrm>
            <a:off x="1853734" y="1841133"/>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2"/>
                </a:solidFill>
                <a:latin typeface="Algerian" panose="04020705040A02060702" pitchFamily="82" charset="0"/>
              </a:rPr>
              <a:t>[CB.EN.U4AIE21056]</a:t>
            </a:r>
          </a:p>
        </p:txBody>
      </p:sp>
      <p:sp>
        <p:nvSpPr>
          <p:cNvPr id="22" name="Google Shape;194;p27">
            <a:extLst>
              <a:ext uri="{FF2B5EF4-FFF2-40B4-BE49-F238E27FC236}">
                <a16:creationId xmlns:a16="http://schemas.microsoft.com/office/drawing/2014/main" id="{2C27122A-4ED5-9DC3-A985-E05960580F37}"/>
              </a:ext>
            </a:extLst>
          </p:cNvPr>
          <p:cNvSpPr txBox="1">
            <a:spLocks/>
          </p:cNvSpPr>
          <p:nvPr/>
        </p:nvSpPr>
        <p:spPr>
          <a:xfrm>
            <a:off x="6773750" y="3335583"/>
            <a:ext cx="2360037" cy="3073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2"/>
                </a:solidFill>
                <a:latin typeface="Algerian" panose="04020705040A02060702" pitchFamily="82" charset="0"/>
              </a:rPr>
              <a:t>[CB.EN.U4AIE21010]</a:t>
            </a:r>
          </a:p>
        </p:txBody>
      </p:sp>
      <p:sp>
        <p:nvSpPr>
          <p:cNvPr id="23" name="Google Shape;194;p27">
            <a:extLst>
              <a:ext uri="{FF2B5EF4-FFF2-40B4-BE49-F238E27FC236}">
                <a16:creationId xmlns:a16="http://schemas.microsoft.com/office/drawing/2014/main" id="{ED81DA2C-BD55-3C84-6E0F-42A1A692F6A4}"/>
              </a:ext>
            </a:extLst>
          </p:cNvPr>
          <p:cNvSpPr txBox="1">
            <a:spLocks/>
          </p:cNvSpPr>
          <p:nvPr/>
        </p:nvSpPr>
        <p:spPr>
          <a:xfrm>
            <a:off x="2808266" y="3270100"/>
            <a:ext cx="2192026" cy="3693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2"/>
                </a:solidFill>
                <a:latin typeface="Algerian" panose="04020705040A02060702" pitchFamily="82" charset="0"/>
              </a:rPr>
              <a:t>[CB.EN.U4AIE21049]</a:t>
            </a:r>
          </a:p>
        </p:txBody>
      </p:sp>
      <p:sp>
        <p:nvSpPr>
          <p:cNvPr id="24" name="Google Shape;194;p27">
            <a:extLst>
              <a:ext uri="{FF2B5EF4-FFF2-40B4-BE49-F238E27FC236}">
                <a16:creationId xmlns:a16="http://schemas.microsoft.com/office/drawing/2014/main" id="{1FADC85E-0686-2A3A-6825-834B0F542D92}"/>
              </a:ext>
            </a:extLst>
          </p:cNvPr>
          <p:cNvSpPr txBox="1">
            <a:spLocks/>
          </p:cNvSpPr>
          <p:nvPr/>
        </p:nvSpPr>
        <p:spPr>
          <a:xfrm>
            <a:off x="6883266" y="1867930"/>
            <a:ext cx="2260734" cy="29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2"/>
                </a:solidFill>
                <a:latin typeface="Algerian" panose="04020705040A02060702" pitchFamily="82" charset="0"/>
              </a:rPr>
              <a:t>[CB.EN.U4AIE21008]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C4CBAB-6244-910C-C8E0-F5690B59E9D3}"/>
              </a:ext>
            </a:extLst>
          </p:cNvPr>
          <p:cNvSpPr txBox="1"/>
          <p:nvPr/>
        </p:nvSpPr>
        <p:spPr>
          <a:xfrm>
            <a:off x="994669" y="2294751"/>
            <a:ext cx="7517319" cy="858184"/>
          </a:xfrm>
          <a:prstGeom prst="rect">
            <a:avLst/>
          </a:prstGeom>
          <a:noFill/>
        </p:spPr>
        <p:txBody>
          <a:bodyPr wrap="square" rtlCol="0">
            <a:spAutoFit/>
          </a:bodyPr>
          <a:lstStyle/>
          <a:p>
            <a:pPr>
              <a:lnSpc>
                <a:spcPct val="107000"/>
              </a:lnSpc>
              <a:spcAft>
                <a:spcPts val="800"/>
              </a:spcAft>
            </a:pPr>
            <a:r>
              <a:rPr lang="en-US" sz="24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rPr>
              <a:t>Implementation of Phonebook using TRIE Data Structure.</a:t>
            </a:r>
            <a:endParaRPr lang="en-IN" sz="24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14" name="Google Shape;363;p41">
            <a:extLst>
              <a:ext uri="{FF2B5EF4-FFF2-40B4-BE49-F238E27FC236}">
                <a16:creationId xmlns:a16="http://schemas.microsoft.com/office/drawing/2014/main" id="{8A00C579-0098-1C3C-CFBB-9C7FBA155037}"/>
              </a:ext>
            </a:extLst>
          </p:cNvPr>
          <p:cNvSpPr/>
          <p:nvPr/>
        </p:nvSpPr>
        <p:spPr>
          <a:xfrm>
            <a:off x="337450" y="1214325"/>
            <a:ext cx="8356124" cy="3594742"/>
          </a:xfrm>
          <a:prstGeom prst="roundRect">
            <a:avLst>
              <a:gd name="adj" fmla="val 1769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9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BCBE5BB-52EE-5372-88F5-2524BF6061EE}"/>
              </a:ext>
            </a:extLst>
          </p:cNvPr>
          <p:cNvSpPr txBox="1"/>
          <p:nvPr/>
        </p:nvSpPr>
        <p:spPr>
          <a:xfrm>
            <a:off x="1517698" y="906016"/>
            <a:ext cx="6540022" cy="830997"/>
          </a:xfrm>
          <a:prstGeom prst="rect">
            <a:avLst/>
          </a:prstGeom>
          <a:noFill/>
        </p:spPr>
        <p:txBody>
          <a:bodyPr wrap="square">
            <a:spAutoFit/>
          </a:bodyPr>
          <a:lstStyle/>
          <a:p>
            <a:pPr marL="285750" indent="-285750">
              <a:buFont typeface="Wingdings" panose="05000000000000000000" pitchFamily="2" charset="2"/>
              <a:buChar char="§"/>
            </a:pPr>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Trie basically comes from the word Retrieval.</a:t>
            </a:r>
          </a:p>
          <a:p>
            <a:pPr marL="285750" indent="-285750">
              <a:buFont typeface="Wingdings" panose="05000000000000000000" pitchFamily="2" charset="2"/>
              <a:buChar char="§"/>
            </a:pPr>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The main purpose of this data structure is to retrieve stored information very fast.</a:t>
            </a:r>
          </a:p>
        </p:txBody>
      </p:sp>
      <p:sp>
        <p:nvSpPr>
          <p:cNvPr id="12" name="TextBox 11">
            <a:extLst>
              <a:ext uri="{FF2B5EF4-FFF2-40B4-BE49-F238E27FC236}">
                <a16:creationId xmlns:a16="http://schemas.microsoft.com/office/drawing/2014/main" id="{71986F35-1B4E-A57B-E0C7-8A2DD926E050}"/>
              </a:ext>
            </a:extLst>
          </p:cNvPr>
          <p:cNvSpPr txBox="1"/>
          <p:nvPr/>
        </p:nvSpPr>
        <p:spPr>
          <a:xfrm>
            <a:off x="857680" y="268936"/>
            <a:ext cx="5455460" cy="523220"/>
          </a:xfrm>
          <a:prstGeom prst="rect">
            <a:avLst/>
          </a:prstGeom>
          <a:noFill/>
        </p:spPr>
        <p:txBody>
          <a:bodyPr wrap="square">
            <a:spAutoFit/>
          </a:bodyPr>
          <a:lstStyle/>
          <a:p>
            <a:r>
              <a:rPr lang="en-IN" sz="2800" dirty="0">
                <a:solidFill>
                  <a:schemeClr val="bg2"/>
                </a:solidFill>
                <a:latin typeface="Algerian" panose="04020705040A02060702" pitchFamily="82" charset="0"/>
                <a:cs typeface="Times New Roman" panose="02020603050405020304" pitchFamily="18" charset="0"/>
              </a:rPr>
              <a:t>What is a Trie?</a:t>
            </a:r>
          </a:p>
        </p:txBody>
      </p:sp>
      <p:sp>
        <p:nvSpPr>
          <p:cNvPr id="14" name="TextBox 13">
            <a:extLst>
              <a:ext uri="{FF2B5EF4-FFF2-40B4-BE49-F238E27FC236}">
                <a16:creationId xmlns:a16="http://schemas.microsoft.com/office/drawing/2014/main" id="{0D9BE2F8-B907-3B21-EE59-67AE0CE40634}"/>
              </a:ext>
            </a:extLst>
          </p:cNvPr>
          <p:cNvSpPr txBox="1"/>
          <p:nvPr/>
        </p:nvSpPr>
        <p:spPr>
          <a:xfrm>
            <a:off x="644550" y="1836478"/>
            <a:ext cx="4099330" cy="2246769"/>
          </a:xfrm>
          <a:prstGeom prst="rect">
            <a:avLst/>
          </a:prstGeom>
          <a:noFill/>
        </p:spPr>
        <p:txBody>
          <a:bodyPr wrap="square">
            <a:spAutoFit/>
          </a:bodyPr>
          <a:lstStyle/>
          <a:p>
            <a:r>
              <a:rPr lang="en-IN" sz="2800" dirty="0">
                <a:solidFill>
                  <a:schemeClr val="accent3">
                    <a:lumMod val="95000"/>
                  </a:schemeClr>
                </a:solidFill>
                <a:latin typeface="Times New Roman" panose="02020603050405020304" pitchFamily="18" charset="0"/>
                <a:cs typeface="Times New Roman" panose="02020603050405020304" pitchFamily="18" charset="0"/>
              </a:rPr>
              <a:t> Trie with 4 words –</a:t>
            </a:r>
          </a:p>
          <a:p>
            <a:pPr marL="342900" indent="-342900">
              <a:buAutoNum type="arabicPeriod"/>
            </a:pPr>
            <a:r>
              <a:rPr lang="en-IN" sz="2800" dirty="0">
                <a:solidFill>
                  <a:schemeClr val="accent3">
                    <a:lumMod val="95000"/>
                  </a:schemeClr>
                </a:solidFill>
                <a:latin typeface="Times New Roman" panose="02020603050405020304" pitchFamily="18" charset="0"/>
                <a:cs typeface="Times New Roman" panose="02020603050405020304" pitchFamily="18" charset="0"/>
              </a:rPr>
              <a:t>Dog</a:t>
            </a:r>
          </a:p>
          <a:p>
            <a:pPr marL="342900" indent="-342900">
              <a:buAutoNum type="arabicPeriod"/>
            </a:pPr>
            <a:r>
              <a:rPr lang="en-IN" sz="2800" dirty="0">
                <a:solidFill>
                  <a:schemeClr val="accent3">
                    <a:lumMod val="95000"/>
                  </a:schemeClr>
                </a:solidFill>
                <a:latin typeface="Times New Roman" panose="02020603050405020304" pitchFamily="18" charset="0"/>
                <a:cs typeface="Times New Roman" panose="02020603050405020304" pitchFamily="18" charset="0"/>
              </a:rPr>
              <a:t>Dust</a:t>
            </a:r>
          </a:p>
          <a:p>
            <a:pPr marL="342900" indent="-342900">
              <a:buAutoNum type="arabicPeriod"/>
            </a:pPr>
            <a:r>
              <a:rPr lang="en-IN" sz="2800" dirty="0">
                <a:solidFill>
                  <a:schemeClr val="accent3">
                    <a:lumMod val="95000"/>
                  </a:schemeClr>
                </a:solidFill>
                <a:latin typeface="Times New Roman" panose="02020603050405020304" pitchFamily="18" charset="0"/>
                <a:cs typeface="Times New Roman" panose="02020603050405020304" pitchFamily="18" charset="0"/>
              </a:rPr>
              <a:t>Hat</a:t>
            </a:r>
          </a:p>
          <a:p>
            <a:pPr marL="342900" indent="-342900">
              <a:buAutoNum type="arabicPeriod"/>
            </a:pPr>
            <a:r>
              <a:rPr lang="en-IN" sz="2800" dirty="0">
                <a:solidFill>
                  <a:schemeClr val="accent3">
                    <a:lumMod val="95000"/>
                  </a:schemeClr>
                </a:solidFill>
                <a:latin typeface="Times New Roman" panose="02020603050405020304" pitchFamily="18" charset="0"/>
                <a:cs typeface="Times New Roman" panose="02020603050405020304" pitchFamily="18" charset="0"/>
              </a:rPr>
              <a:t>home</a:t>
            </a:r>
          </a:p>
        </p:txBody>
      </p:sp>
      <p:pic>
        <p:nvPicPr>
          <p:cNvPr id="16" name="Picture 15">
            <a:extLst>
              <a:ext uri="{FF2B5EF4-FFF2-40B4-BE49-F238E27FC236}">
                <a16:creationId xmlns:a16="http://schemas.microsoft.com/office/drawing/2014/main" id="{159E4F6D-BA4E-2B6A-B7A0-85429FB50E85}"/>
              </a:ext>
            </a:extLst>
          </p:cNvPr>
          <p:cNvPicPr>
            <a:picLocks noChangeAspect="1"/>
          </p:cNvPicPr>
          <p:nvPr/>
        </p:nvPicPr>
        <p:blipFill>
          <a:blip r:embed="rId2"/>
          <a:stretch>
            <a:fillRect/>
          </a:stretch>
        </p:blipFill>
        <p:spPr>
          <a:xfrm>
            <a:off x="4221828" y="2028181"/>
            <a:ext cx="2201057" cy="26203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60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6AC066-ADDC-46DA-B7BA-4D8C0EF911AD}"/>
              </a:ext>
            </a:extLst>
          </p:cNvPr>
          <p:cNvSpPr txBox="1"/>
          <p:nvPr/>
        </p:nvSpPr>
        <p:spPr>
          <a:xfrm>
            <a:off x="142661" y="538646"/>
            <a:ext cx="6734246" cy="374077"/>
          </a:xfrm>
          <a:prstGeom prst="rect">
            <a:avLst/>
          </a:prstGeom>
          <a:noFill/>
        </p:spPr>
        <p:txBody>
          <a:bodyPr wrap="square">
            <a:spAutoFit/>
          </a:bodyPr>
          <a:lstStyle/>
          <a:p>
            <a:pPr>
              <a:lnSpc>
                <a:spcPct val="107000"/>
              </a:lnSpc>
              <a:spcAft>
                <a:spcPts val="800"/>
              </a:spcAft>
            </a:pPr>
            <a:r>
              <a:rPr lang="en-US" sz="1800" b="1"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rPr>
              <a:t>Trie Data Structure : </a:t>
            </a:r>
            <a:endParaRPr lang="en-IN" sz="10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B0FB95A-F70E-BC8E-68E2-1AEEFC109B71}"/>
              </a:ext>
            </a:extLst>
          </p:cNvPr>
          <p:cNvSpPr txBox="1"/>
          <p:nvPr/>
        </p:nvSpPr>
        <p:spPr>
          <a:xfrm>
            <a:off x="809554" y="1098394"/>
            <a:ext cx="7014410" cy="3002745"/>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 Trie (prefix tree) is a tree-based data structure that is used to store an associative array where the keys are sequences (usually strings).</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It is also known as a prefix tree because it stores the prefixes of keys.</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Each node in the Trie represents a single character in a key, and each edge represents a character transition from one node to another.</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Trie is a compact data structure that can be used to implement many different types of data structures, such as dictionaries and spell-checking algorithms.</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577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99335F-F5A9-343B-1313-C748E425E736}"/>
              </a:ext>
            </a:extLst>
          </p:cNvPr>
          <p:cNvSpPr txBox="1"/>
          <p:nvPr/>
        </p:nvSpPr>
        <p:spPr>
          <a:xfrm>
            <a:off x="299071" y="614273"/>
            <a:ext cx="6607054" cy="339517"/>
          </a:xfrm>
          <a:prstGeom prst="rect">
            <a:avLst/>
          </a:prstGeom>
          <a:noFill/>
        </p:spPr>
        <p:txBody>
          <a:bodyPr wrap="square">
            <a:spAutoFit/>
          </a:bodyPr>
          <a:lstStyle/>
          <a:p>
            <a:pPr marL="228600">
              <a:lnSpc>
                <a:spcPct val="107000"/>
              </a:lnSpc>
              <a:spcAft>
                <a:spcPts val="800"/>
              </a:spcAft>
            </a:pPr>
            <a:r>
              <a:rPr lang="en-US" sz="1600" b="1"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rPr>
              <a:t>Properties:</a:t>
            </a:r>
            <a:endParaRPr lang="en-IN" sz="900" dirty="0">
              <a:solidFill>
                <a:schemeClr val="bg2"/>
              </a:solidFill>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D682C2E-2543-9555-B1BA-763EC0D42DAB}"/>
              </a:ext>
            </a:extLst>
          </p:cNvPr>
          <p:cNvSpPr txBox="1"/>
          <p:nvPr/>
        </p:nvSpPr>
        <p:spPr>
          <a:xfrm>
            <a:off x="924712" y="1284026"/>
            <a:ext cx="6968003" cy="2633413"/>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root node represents an empty string and doesn't have any data.</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Each subsequent level of the Trie represents a single character in the key.</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last node of a key represents the end of the key and is marked as such.</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Trie can be searched quickly because each character in the key is used to traverse the Trie.</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Trie can be used to implement many different types of data structures, such as dictionaries, spell-checking algorithms, and autocomplete features.</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677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01A431-35C4-251D-AF5A-CD7CE9A68A3F}"/>
              </a:ext>
            </a:extLst>
          </p:cNvPr>
          <p:cNvSpPr txBox="1"/>
          <p:nvPr/>
        </p:nvSpPr>
        <p:spPr>
          <a:xfrm>
            <a:off x="685799" y="637069"/>
            <a:ext cx="7009254" cy="3910045"/>
          </a:xfrm>
          <a:prstGeom prst="rect">
            <a:avLst/>
          </a:prstGeom>
          <a:noFill/>
        </p:spPr>
        <p:txBody>
          <a:bodyPr wrap="square">
            <a:spAutoFit/>
          </a:bodyPr>
          <a:lstStyle/>
          <a:p>
            <a:pPr>
              <a:lnSpc>
                <a:spcPct val="107000"/>
              </a:lnSpc>
              <a:spcAft>
                <a:spcPts val="800"/>
              </a:spcAft>
            </a:pPr>
            <a:r>
              <a:rPr lang="en-US" sz="1600" b="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Space-efficient</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Fast Prefix Search</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Easy Insertion and Deletion</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Suitable for Dictionary or Autocomplete</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Suitable for IP routing</a:t>
            </a:r>
          </a:p>
          <a:p>
            <a:pPr marL="342900" lvl="0" indent="-342900">
              <a:lnSpc>
                <a:spcPct val="107000"/>
              </a:lnSpc>
              <a:spcAft>
                <a:spcPts val="800"/>
              </a:spcAft>
              <a:buFont typeface="+mj-lt"/>
              <a:buAutoNum type="arabicPeriod"/>
            </a:pP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Increased Space Complexity</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Higher Time Complexity for Searching</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Extra space</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Not suitable for large datasets</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Not suitable for exact match</a:t>
            </a:r>
            <a:endParaRPr lang="en-IN" sz="1600" dirty="0">
              <a:solidFill>
                <a:schemeClr val="accent3">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616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B25223-BFCF-EEF7-CAFC-BE1E1F41AFEA}"/>
              </a:ext>
            </a:extLst>
          </p:cNvPr>
          <p:cNvSpPr txBox="1"/>
          <p:nvPr/>
        </p:nvSpPr>
        <p:spPr>
          <a:xfrm>
            <a:off x="589548" y="899140"/>
            <a:ext cx="7674428" cy="830997"/>
          </a:xfrm>
          <a:prstGeom prst="rect">
            <a:avLst/>
          </a:prstGeom>
          <a:noFill/>
        </p:spPr>
        <p:txBody>
          <a:bodyPr wrap="square">
            <a:spAutoFit/>
          </a:bodyPr>
          <a:lstStyle/>
          <a:p>
            <a:r>
              <a:rPr lang="en-IN" sz="1600" dirty="0">
                <a:solidFill>
                  <a:schemeClr val="accent3">
                    <a:lumMod val="95000"/>
                  </a:schemeClr>
                </a:solidFill>
                <a:latin typeface="Times New Roman" panose="02020603050405020304" pitchFamily="18" charset="0"/>
                <a:cs typeface="Times New Roman" panose="02020603050405020304" pitchFamily="18" charset="0"/>
              </a:rPr>
              <a:t>Autocomplete feature is implemented by Tries.</a:t>
            </a:r>
          </a:p>
          <a:p>
            <a:r>
              <a:rPr lang="en-IN" sz="1600" dirty="0">
                <a:solidFill>
                  <a:schemeClr val="accent3">
                    <a:lumMod val="95000"/>
                  </a:schemeClr>
                </a:solidFill>
                <a:latin typeface="Times New Roman" panose="02020603050405020304" pitchFamily="18" charset="0"/>
                <a:cs typeface="Times New Roman" panose="02020603050405020304" pitchFamily="18" charset="0"/>
              </a:rPr>
              <a:t>Many websites have used autocomplete feature, which suggest user rest of the word, while user is typing</a:t>
            </a:r>
          </a:p>
        </p:txBody>
      </p:sp>
      <p:sp>
        <p:nvSpPr>
          <p:cNvPr id="9" name="TextBox 8">
            <a:extLst>
              <a:ext uri="{FF2B5EF4-FFF2-40B4-BE49-F238E27FC236}">
                <a16:creationId xmlns:a16="http://schemas.microsoft.com/office/drawing/2014/main" id="{DFE7B86A-23C0-03A5-E132-D4D2FA2D088C}"/>
              </a:ext>
            </a:extLst>
          </p:cNvPr>
          <p:cNvSpPr txBox="1"/>
          <p:nvPr/>
        </p:nvSpPr>
        <p:spPr>
          <a:xfrm>
            <a:off x="507045" y="303312"/>
            <a:ext cx="5455460" cy="338554"/>
          </a:xfrm>
          <a:prstGeom prst="rect">
            <a:avLst/>
          </a:prstGeom>
          <a:noFill/>
        </p:spPr>
        <p:txBody>
          <a:bodyPr wrap="square">
            <a:spAutoFit/>
          </a:bodyPr>
          <a:lstStyle/>
          <a:p>
            <a:r>
              <a:rPr lang="en-IN" sz="1600" dirty="0">
                <a:solidFill>
                  <a:schemeClr val="bg2"/>
                </a:solidFill>
                <a:latin typeface="Algerian" panose="04020705040A02060702" pitchFamily="82" charset="0"/>
                <a:cs typeface="Times New Roman" panose="02020603050405020304" pitchFamily="18" charset="0"/>
              </a:rPr>
              <a:t>Applications - Auto-Complete words</a:t>
            </a:r>
          </a:p>
        </p:txBody>
      </p:sp>
      <p:pic>
        <p:nvPicPr>
          <p:cNvPr id="12" name="Picture 11">
            <a:extLst>
              <a:ext uri="{FF2B5EF4-FFF2-40B4-BE49-F238E27FC236}">
                <a16:creationId xmlns:a16="http://schemas.microsoft.com/office/drawing/2014/main" id="{55CCF0DC-7465-31D9-2544-AD8D82674BF6}"/>
              </a:ext>
            </a:extLst>
          </p:cNvPr>
          <p:cNvPicPr>
            <a:picLocks noChangeAspect="1"/>
          </p:cNvPicPr>
          <p:nvPr/>
        </p:nvPicPr>
        <p:blipFill>
          <a:blip r:embed="rId2"/>
          <a:stretch>
            <a:fillRect/>
          </a:stretch>
        </p:blipFill>
        <p:spPr>
          <a:xfrm>
            <a:off x="2289438" y="1919792"/>
            <a:ext cx="3618847" cy="2603548"/>
          </a:xfrm>
          <a:prstGeom prst="rect">
            <a:avLst/>
          </a:prstGeom>
        </p:spPr>
      </p:pic>
    </p:spTree>
    <p:extLst>
      <p:ext uri="{BB962C8B-B14F-4D97-AF65-F5344CB8AC3E}">
        <p14:creationId xmlns:p14="http://schemas.microsoft.com/office/powerpoint/2010/main" val="108031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A2EA3F1-CBBC-F79B-A73C-A8C4EC2F581E}"/>
              </a:ext>
            </a:extLst>
          </p:cNvPr>
          <p:cNvSpPr txBox="1"/>
          <p:nvPr/>
        </p:nvSpPr>
        <p:spPr>
          <a:xfrm>
            <a:off x="1208313" y="839546"/>
            <a:ext cx="7296295" cy="923330"/>
          </a:xfrm>
          <a:prstGeom prst="rect">
            <a:avLst/>
          </a:prstGeom>
          <a:noFill/>
        </p:spPr>
        <p:txBody>
          <a:bodyPr wrap="square">
            <a:spAutoFit/>
          </a:bodyPr>
          <a:lstStyle/>
          <a:p>
            <a:r>
              <a:rPr lang="en-IN" sz="1800" dirty="0">
                <a:solidFill>
                  <a:schemeClr val="accent3">
                    <a:lumMod val="95000"/>
                  </a:schemeClr>
                </a:solidFill>
                <a:latin typeface="Times New Roman" panose="02020603050405020304" pitchFamily="18" charset="0"/>
                <a:cs typeface="Times New Roman" panose="02020603050405020304" pitchFamily="18" charset="0"/>
              </a:rPr>
              <a:t>Searching a person contact number in contact list is efficiently implemented by Trie. As soon as user enters letters the application auto suggest the name of the person.</a:t>
            </a:r>
          </a:p>
        </p:txBody>
      </p:sp>
      <p:sp>
        <p:nvSpPr>
          <p:cNvPr id="12" name="TextBox 11">
            <a:extLst>
              <a:ext uri="{FF2B5EF4-FFF2-40B4-BE49-F238E27FC236}">
                <a16:creationId xmlns:a16="http://schemas.microsoft.com/office/drawing/2014/main" id="{76CB7FF4-6BEF-034C-2936-46463AE32D22}"/>
              </a:ext>
            </a:extLst>
          </p:cNvPr>
          <p:cNvSpPr txBox="1"/>
          <p:nvPr/>
        </p:nvSpPr>
        <p:spPr>
          <a:xfrm>
            <a:off x="672050" y="262061"/>
            <a:ext cx="5455460" cy="369332"/>
          </a:xfrm>
          <a:prstGeom prst="rect">
            <a:avLst/>
          </a:prstGeom>
          <a:noFill/>
        </p:spPr>
        <p:txBody>
          <a:bodyPr wrap="square">
            <a:spAutoFit/>
          </a:bodyPr>
          <a:lstStyle/>
          <a:p>
            <a:r>
              <a:rPr lang="en-IN" sz="1800" dirty="0">
                <a:solidFill>
                  <a:schemeClr val="bg2"/>
                </a:solidFill>
                <a:latin typeface="Algerian" panose="04020705040A02060702" pitchFamily="82" charset="0"/>
                <a:cs typeface="Times New Roman" panose="02020603050405020304" pitchFamily="18" charset="0"/>
              </a:rPr>
              <a:t>Applications - Search Contacts in phone</a:t>
            </a:r>
          </a:p>
        </p:txBody>
      </p:sp>
      <p:pic>
        <p:nvPicPr>
          <p:cNvPr id="14" name="Picture 13">
            <a:extLst>
              <a:ext uri="{FF2B5EF4-FFF2-40B4-BE49-F238E27FC236}">
                <a16:creationId xmlns:a16="http://schemas.microsoft.com/office/drawing/2014/main" id="{4693935A-5200-BD63-82A7-B3C2E4CC661C}"/>
              </a:ext>
            </a:extLst>
          </p:cNvPr>
          <p:cNvPicPr>
            <a:picLocks noChangeAspect="1"/>
          </p:cNvPicPr>
          <p:nvPr/>
        </p:nvPicPr>
        <p:blipFill>
          <a:blip r:embed="rId2"/>
          <a:stretch>
            <a:fillRect/>
          </a:stretch>
        </p:blipFill>
        <p:spPr>
          <a:xfrm>
            <a:off x="3291265" y="1746299"/>
            <a:ext cx="1979848" cy="3138904"/>
          </a:xfrm>
          <a:prstGeom prst="rect">
            <a:avLst/>
          </a:prstGeom>
        </p:spPr>
      </p:pic>
    </p:spTree>
    <p:extLst>
      <p:ext uri="{BB962C8B-B14F-4D97-AF65-F5344CB8AC3E}">
        <p14:creationId xmlns:p14="http://schemas.microsoft.com/office/powerpoint/2010/main" val="2356934004"/>
      </p:ext>
    </p:extLst>
  </p:cSld>
  <p:clrMapOvr>
    <a:masterClrMapping/>
  </p:clrMapOvr>
</p:sld>
</file>

<file path=ppt/theme/theme1.xml><?xml version="1.0" encoding="utf-8"?>
<a:theme xmlns:a="http://schemas.openxmlformats.org/drawingml/2006/main" name="Business Math for Financial Analysis by Slidesgo">
  <a:themeElements>
    <a:clrScheme name="Simple Light">
      <a:dk1>
        <a:srgbClr val="1F1E20"/>
      </a:dk1>
      <a:lt1>
        <a:srgbClr val="FFFFFF"/>
      </a:lt1>
      <a:dk2>
        <a:srgbClr val="9C5BFF"/>
      </a:dk2>
      <a:lt2>
        <a:srgbClr val="FFAB40"/>
      </a:lt2>
      <a:accent1>
        <a:srgbClr val="C435CC"/>
      </a:accent1>
      <a:accent2>
        <a:srgbClr val="97749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584</Words>
  <Application>Microsoft Office PowerPoint</Application>
  <PresentationFormat>On-screen Show (16:9)</PresentationFormat>
  <Paragraphs>66</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Bebas Neue</vt:lpstr>
      <vt:lpstr>Libre Baskerville</vt:lpstr>
      <vt:lpstr>Arial</vt:lpstr>
      <vt:lpstr>Open Sans</vt:lpstr>
      <vt:lpstr>Lato</vt:lpstr>
      <vt:lpstr>Krona One</vt:lpstr>
      <vt:lpstr>Times New Roman</vt:lpstr>
      <vt:lpstr>Wingdings</vt:lpstr>
      <vt:lpstr>Business Math for Financial Analysis by Slidesgo</vt:lpstr>
      <vt:lpstr> DATA STRUCTURES AND ALGORITHMS – 2 </vt:lpstr>
      <vt:lpstr>Presented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Engineering Mechanics -II</dc:title>
  <dc:creator>GANESH SANGAM</dc:creator>
  <cp:lastModifiedBy>Sangam Ganesh Babu - [CB.EN.U4AIE21056]</cp:lastModifiedBy>
  <cp:revision>34</cp:revision>
  <dcterms:modified xsi:type="dcterms:W3CDTF">2023-01-25T09:36:01Z</dcterms:modified>
</cp:coreProperties>
</file>