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339" r:id="rId3"/>
    <p:sldId id="264" r:id="rId4"/>
    <p:sldId id="289" r:id="rId5"/>
    <p:sldId id="290" r:id="rId6"/>
    <p:sldId id="300" r:id="rId7"/>
    <p:sldId id="292" r:id="rId8"/>
    <p:sldId id="295" r:id="rId9"/>
    <p:sldId id="296" r:id="rId10"/>
    <p:sldId id="297" r:id="rId11"/>
    <p:sldId id="298" r:id="rId12"/>
    <p:sldId id="294" r:id="rId13"/>
    <p:sldId id="263" r:id="rId14"/>
    <p:sldId id="301" r:id="rId15"/>
    <p:sldId id="302" r:id="rId16"/>
    <p:sldId id="342" r:id="rId17"/>
    <p:sldId id="303" r:id="rId18"/>
    <p:sldId id="305" r:id="rId19"/>
    <p:sldId id="304" r:id="rId20"/>
    <p:sldId id="340" r:id="rId21"/>
    <p:sldId id="341" r:id="rId22"/>
    <p:sldId id="343" r:id="rId23"/>
    <p:sldId id="344" r:id="rId24"/>
    <p:sldId id="266" r:id="rId25"/>
  </p:sldIdLst>
  <p:sldSz cx="9144000" cy="5143500" type="screen16x9"/>
  <p:notesSz cx="6858000" cy="9144000"/>
  <p:embeddedFontLst>
    <p:embeddedFont>
      <p:font typeface="Abel" panose="02000506030000020004" pitchFamily="2" charset="0"/>
      <p:regular r:id="rId27"/>
    </p:embeddedFont>
    <p:embeddedFont>
      <p:font typeface="Algerian" panose="04020705040A02060702" pitchFamily="82" charset="0"/>
      <p:regular r:id="rId28"/>
    </p:embeddedFont>
    <p:embeddedFont>
      <p:font typeface="Cambria Math" panose="02040503050406030204" pitchFamily="18" charset="0"/>
      <p:regular r:id="rId29"/>
    </p:embeddedFont>
    <p:embeddedFont>
      <p:font typeface="Montserrat" panose="00000500000000000000" pitchFamily="2" charset="0"/>
      <p:regular r:id="rId30"/>
      <p:bold r:id="rId31"/>
      <p:italic r:id="rId32"/>
      <p:boldItalic r:id="rId33"/>
    </p:embeddedFont>
    <p:embeddedFont>
      <p:font typeface="Rubik Medium" panose="020B0604020202020204" charset="-79"/>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8C147-9DF4-4374-ABE5-A9317C15F2D3}">
  <a:tblStyle styleId="{8A68C147-9DF4-4374-ABE5-A9317C15F2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522" autoAdjust="0"/>
  </p:normalViewPr>
  <p:slideViewPr>
    <p:cSldViewPr snapToGrid="0">
      <p:cViewPr varScale="1">
        <p:scale>
          <a:sx n="118" d="100"/>
          <a:sy n="118" d="100"/>
        </p:scale>
        <p:origin x="845"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am Ganesh Babu - [CB.EN.U4AIE21056]" userId="13928f10-6efe-42b0-97cc-acc8447b38cf" providerId="ADAL" clId="{0BC3071D-B513-466F-9CE1-865BCCFE87C3}"/>
    <pc:docChg chg="undo redo custSel modSld">
      <pc:chgData name="Sangam Ganesh Babu - [CB.EN.U4AIE21056]" userId="13928f10-6efe-42b0-97cc-acc8447b38cf" providerId="ADAL" clId="{0BC3071D-B513-466F-9CE1-865BCCFE87C3}" dt="2023-01-26T09:41:03.870" v="977" actId="20577"/>
      <pc:docMkLst>
        <pc:docMk/>
      </pc:docMkLst>
      <pc:sldChg chg="addSp delSp modSp mod">
        <pc:chgData name="Sangam Ganesh Babu - [CB.EN.U4AIE21056]" userId="13928f10-6efe-42b0-97cc-acc8447b38cf" providerId="ADAL" clId="{0BC3071D-B513-466F-9CE1-865BCCFE87C3}" dt="2023-01-26T08:23:14.561" v="37"/>
        <pc:sldMkLst>
          <pc:docMk/>
          <pc:sldMk cId="0" sldId="256"/>
        </pc:sldMkLst>
        <pc:spChg chg="add del mod">
          <ac:chgData name="Sangam Ganesh Babu - [CB.EN.U4AIE21056]" userId="13928f10-6efe-42b0-97cc-acc8447b38cf" providerId="ADAL" clId="{0BC3071D-B513-466F-9CE1-865BCCFE87C3}" dt="2023-01-26T08:23:14.561" v="37"/>
          <ac:spMkLst>
            <pc:docMk/>
            <pc:sldMk cId="0" sldId="256"/>
            <ac:spMk id="3" creationId="{EBC3D48D-446C-E3BB-7AD2-751874EAAEDE}"/>
          </ac:spMkLst>
        </pc:spChg>
        <pc:spChg chg="mod">
          <ac:chgData name="Sangam Ganesh Babu - [CB.EN.U4AIE21056]" userId="13928f10-6efe-42b0-97cc-acc8447b38cf" providerId="ADAL" clId="{0BC3071D-B513-466F-9CE1-865BCCFE87C3}" dt="2023-01-26T08:22:04.497" v="3" actId="20577"/>
          <ac:spMkLst>
            <pc:docMk/>
            <pc:sldMk cId="0" sldId="256"/>
            <ac:spMk id="4" creationId="{8FD94D72-EEED-48DE-AA21-9A99F43B3E0C}"/>
          </ac:spMkLst>
        </pc:spChg>
        <pc:spChg chg="add mod">
          <ac:chgData name="Sangam Ganesh Babu - [CB.EN.U4AIE21056]" userId="13928f10-6efe-42b0-97cc-acc8447b38cf" providerId="ADAL" clId="{0BC3071D-B513-466F-9CE1-865BCCFE87C3}" dt="2023-01-26T08:23:13.975" v="35" actId="403"/>
          <ac:spMkLst>
            <pc:docMk/>
            <pc:sldMk cId="0" sldId="256"/>
            <ac:spMk id="7" creationId="{CE5BF0A7-65E6-0707-BAA7-664D19D5571C}"/>
          </ac:spMkLst>
        </pc:spChg>
        <pc:spChg chg="del mod">
          <ac:chgData name="Sangam Ganesh Babu - [CB.EN.U4AIE21056]" userId="13928f10-6efe-42b0-97cc-acc8447b38cf" providerId="ADAL" clId="{0BC3071D-B513-466F-9CE1-865BCCFE87C3}" dt="2023-01-26T08:23:04.246" v="30" actId="478"/>
          <ac:spMkLst>
            <pc:docMk/>
            <pc:sldMk cId="0" sldId="256"/>
            <ac:spMk id="329" creationId="{00000000-0000-0000-0000-000000000000}"/>
          </ac:spMkLst>
        </pc:spChg>
      </pc:sldChg>
      <pc:sldChg chg="addSp delSp modSp mod">
        <pc:chgData name="Sangam Ganesh Babu - [CB.EN.U4AIE21056]" userId="13928f10-6efe-42b0-97cc-acc8447b38cf" providerId="ADAL" clId="{0BC3071D-B513-466F-9CE1-865BCCFE87C3}" dt="2023-01-26T09:31:04.365" v="842" actId="1076"/>
        <pc:sldMkLst>
          <pc:docMk/>
          <pc:sldMk cId="0" sldId="263"/>
        </pc:sldMkLst>
        <pc:spChg chg="add mod">
          <ac:chgData name="Sangam Ganesh Babu - [CB.EN.U4AIE21056]" userId="13928f10-6efe-42b0-97cc-acc8447b38cf" providerId="ADAL" clId="{0BC3071D-B513-466F-9CE1-865BCCFE87C3}" dt="2023-01-26T09:31:04.365" v="842" actId="1076"/>
          <ac:spMkLst>
            <pc:docMk/>
            <pc:sldMk cId="0" sldId="263"/>
            <ac:spMk id="2" creationId="{26FE1026-A34D-CAEA-0E61-6F0B305E9F6C}"/>
          </ac:spMkLst>
        </pc:spChg>
        <pc:spChg chg="add mod">
          <ac:chgData name="Sangam Ganesh Babu - [CB.EN.U4AIE21056]" userId="13928f10-6efe-42b0-97cc-acc8447b38cf" providerId="ADAL" clId="{0BC3071D-B513-466F-9CE1-865BCCFE87C3}" dt="2023-01-26T09:30:43.517" v="833" actId="207"/>
          <ac:spMkLst>
            <pc:docMk/>
            <pc:sldMk cId="0" sldId="263"/>
            <ac:spMk id="4" creationId="{30548CFF-83D7-38D9-DA87-B64B32F7E4D7}"/>
          </ac:spMkLst>
        </pc:spChg>
        <pc:grpChg chg="del">
          <ac:chgData name="Sangam Ganesh Babu - [CB.EN.U4AIE21056]" userId="13928f10-6efe-42b0-97cc-acc8447b38cf" providerId="ADAL" clId="{0BC3071D-B513-466F-9CE1-865BCCFE87C3}" dt="2023-01-26T08:46:13.790" v="352" actId="478"/>
          <ac:grpSpMkLst>
            <pc:docMk/>
            <pc:sldMk cId="0" sldId="263"/>
            <ac:grpSpMk id="404" creationId="{00000000-0000-0000-0000-000000000000}"/>
          </ac:grpSpMkLst>
        </pc:grpChg>
        <pc:picChg chg="del">
          <ac:chgData name="Sangam Ganesh Babu - [CB.EN.U4AIE21056]" userId="13928f10-6efe-42b0-97cc-acc8447b38cf" providerId="ADAL" clId="{0BC3071D-B513-466F-9CE1-865BCCFE87C3}" dt="2023-01-26T08:46:13.790" v="352" actId="478"/>
          <ac:picMkLst>
            <pc:docMk/>
            <pc:sldMk cId="0" sldId="263"/>
            <ac:picMk id="3" creationId="{B7719628-9B8D-47BC-81BD-06FD2B194C57}"/>
          </ac:picMkLst>
        </pc:picChg>
      </pc:sldChg>
      <pc:sldChg chg="addSp delSp modSp mod">
        <pc:chgData name="Sangam Ganesh Babu - [CB.EN.U4AIE21056]" userId="13928f10-6efe-42b0-97cc-acc8447b38cf" providerId="ADAL" clId="{0BC3071D-B513-466F-9CE1-865BCCFE87C3}" dt="2023-01-26T08:27:08.688" v="80" actId="478"/>
        <pc:sldMkLst>
          <pc:docMk/>
          <pc:sldMk cId="0" sldId="264"/>
        </pc:sldMkLst>
        <pc:spChg chg="add mod">
          <ac:chgData name="Sangam Ganesh Babu - [CB.EN.U4AIE21056]" userId="13928f10-6efe-42b0-97cc-acc8447b38cf" providerId="ADAL" clId="{0BC3071D-B513-466F-9CE1-865BCCFE87C3}" dt="2023-01-26T08:27:03.477" v="79" actId="1076"/>
          <ac:spMkLst>
            <pc:docMk/>
            <pc:sldMk cId="0" sldId="264"/>
            <ac:spMk id="2" creationId="{87B725CA-EC07-5508-E7BE-610DE4A8EEAA}"/>
          </ac:spMkLst>
        </pc:spChg>
        <pc:spChg chg="add del mod">
          <ac:chgData name="Sangam Ganesh Babu - [CB.EN.U4AIE21056]" userId="13928f10-6efe-42b0-97cc-acc8447b38cf" providerId="ADAL" clId="{0BC3071D-B513-466F-9CE1-865BCCFE87C3}" dt="2023-01-26T08:26:49.116" v="72" actId="478"/>
          <ac:spMkLst>
            <pc:docMk/>
            <pc:sldMk cId="0" sldId="264"/>
            <ac:spMk id="4" creationId="{8FE13598-7504-914C-C1BD-B6FF7ACA2773}"/>
          </ac:spMkLst>
        </pc:spChg>
        <pc:spChg chg="add del mod">
          <ac:chgData name="Sangam Ganesh Babu - [CB.EN.U4AIE21056]" userId="13928f10-6efe-42b0-97cc-acc8447b38cf" providerId="ADAL" clId="{0BC3071D-B513-466F-9CE1-865BCCFE87C3}" dt="2023-01-26T08:26:52.626" v="74" actId="478"/>
          <ac:spMkLst>
            <pc:docMk/>
            <pc:sldMk cId="0" sldId="264"/>
            <ac:spMk id="6" creationId="{6070B165-910D-550C-0949-92DC6ADFC871}"/>
          </ac:spMkLst>
        </pc:spChg>
        <pc:spChg chg="del">
          <ac:chgData name="Sangam Ganesh Babu - [CB.EN.U4AIE21056]" userId="13928f10-6efe-42b0-97cc-acc8447b38cf" providerId="ADAL" clId="{0BC3071D-B513-466F-9CE1-865BCCFE87C3}" dt="2023-01-26T08:26:47.156" v="71" actId="478"/>
          <ac:spMkLst>
            <pc:docMk/>
            <pc:sldMk cId="0" sldId="264"/>
            <ac:spMk id="418" creationId="{00000000-0000-0000-0000-000000000000}"/>
          </ac:spMkLst>
        </pc:spChg>
        <pc:spChg chg="del">
          <ac:chgData name="Sangam Ganesh Babu - [CB.EN.U4AIE21056]" userId="13928f10-6efe-42b0-97cc-acc8447b38cf" providerId="ADAL" clId="{0BC3071D-B513-466F-9CE1-865BCCFE87C3}" dt="2023-01-26T08:26:50.624" v="73" actId="478"/>
          <ac:spMkLst>
            <pc:docMk/>
            <pc:sldMk cId="0" sldId="264"/>
            <ac:spMk id="419" creationId="{00000000-0000-0000-0000-000000000000}"/>
          </ac:spMkLst>
        </pc:spChg>
        <pc:grpChg chg="add del">
          <ac:chgData name="Sangam Ganesh Babu - [CB.EN.U4AIE21056]" userId="13928f10-6efe-42b0-97cc-acc8447b38cf" providerId="ADAL" clId="{0BC3071D-B513-466F-9CE1-865BCCFE87C3}" dt="2023-01-26T08:26:55.689" v="76" actId="478"/>
          <ac:grpSpMkLst>
            <pc:docMk/>
            <pc:sldMk cId="0" sldId="264"/>
            <ac:grpSpMk id="414" creationId="{00000000-0000-0000-0000-000000000000}"/>
          </ac:grpSpMkLst>
        </pc:grpChg>
        <pc:picChg chg="del">
          <ac:chgData name="Sangam Ganesh Babu - [CB.EN.U4AIE21056]" userId="13928f10-6efe-42b0-97cc-acc8447b38cf" providerId="ADAL" clId="{0BC3071D-B513-466F-9CE1-865BCCFE87C3}" dt="2023-01-26T08:27:08.688" v="80" actId="478"/>
          <ac:picMkLst>
            <pc:docMk/>
            <pc:sldMk cId="0" sldId="264"/>
            <ac:picMk id="10" creationId="{ADC89C53-1E0B-42DC-AD93-84E65A7626D8}"/>
          </ac:picMkLst>
        </pc:picChg>
      </pc:sldChg>
      <pc:sldChg chg="addSp delSp modSp mod">
        <pc:chgData name="Sangam Ganesh Babu - [CB.EN.U4AIE21056]" userId="13928f10-6efe-42b0-97cc-acc8447b38cf" providerId="ADAL" clId="{0BC3071D-B513-466F-9CE1-865BCCFE87C3}" dt="2023-01-26T08:33:14.549" v="142" actId="20577"/>
        <pc:sldMkLst>
          <pc:docMk/>
          <pc:sldMk cId="2404210450" sldId="289"/>
        </pc:sldMkLst>
        <pc:spChg chg="del">
          <ac:chgData name="Sangam Ganesh Babu - [CB.EN.U4AIE21056]" userId="13928f10-6efe-42b0-97cc-acc8447b38cf" providerId="ADAL" clId="{0BC3071D-B513-466F-9CE1-865BCCFE87C3}" dt="2023-01-26T08:28:01.777" v="81" actId="478"/>
          <ac:spMkLst>
            <pc:docMk/>
            <pc:sldMk cId="2404210450" sldId="289"/>
            <ac:spMk id="3" creationId="{2137C4C1-6160-4AD5-8646-344D49D43322}"/>
          </ac:spMkLst>
        </pc:spChg>
        <pc:spChg chg="add mod">
          <ac:chgData name="Sangam Ganesh Babu - [CB.EN.U4AIE21056]" userId="13928f10-6efe-42b0-97cc-acc8447b38cf" providerId="ADAL" clId="{0BC3071D-B513-466F-9CE1-865BCCFE87C3}" dt="2023-01-26T08:33:14.549" v="142" actId="20577"/>
          <ac:spMkLst>
            <pc:docMk/>
            <pc:sldMk cId="2404210450" sldId="289"/>
            <ac:spMk id="4" creationId="{830D2DBE-5319-A377-7A94-A21A1A865D05}"/>
          </ac:spMkLst>
        </pc:spChg>
        <pc:picChg chg="add del mod">
          <ac:chgData name="Sangam Ganesh Babu - [CB.EN.U4AIE21056]" userId="13928f10-6efe-42b0-97cc-acc8447b38cf" providerId="ADAL" clId="{0BC3071D-B513-466F-9CE1-865BCCFE87C3}" dt="2023-01-26T08:29:08.449" v="105" actId="1076"/>
          <ac:picMkLst>
            <pc:docMk/>
            <pc:sldMk cId="2404210450" sldId="289"/>
            <ac:picMk id="5" creationId="{EF322D4B-4F62-23E7-9B80-141C6AB65722}"/>
          </ac:picMkLst>
        </pc:picChg>
        <pc:picChg chg="del">
          <ac:chgData name="Sangam Ganesh Babu - [CB.EN.U4AIE21056]" userId="13928f10-6efe-42b0-97cc-acc8447b38cf" providerId="ADAL" clId="{0BC3071D-B513-466F-9CE1-865BCCFE87C3}" dt="2023-01-26T08:28:01.777" v="81" actId="478"/>
          <ac:picMkLst>
            <pc:docMk/>
            <pc:sldMk cId="2404210450" sldId="289"/>
            <ac:picMk id="1028" creationId="{5EAC5C4B-3684-4565-8092-FFBFB34797E6}"/>
          </ac:picMkLst>
        </pc:picChg>
      </pc:sldChg>
      <pc:sldChg chg="addSp delSp modSp mod">
        <pc:chgData name="Sangam Ganesh Babu - [CB.EN.U4AIE21056]" userId="13928f10-6efe-42b0-97cc-acc8447b38cf" providerId="ADAL" clId="{0BC3071D-B513-466F-9CE1-865BCCFE87C3}" dt="2023-01-26T08:32:06.627" v="134" actId="207"/>
        <pc:sldMkLst>
          <pc:docMk/>
          <pc:sldMk cId="1502244280" sldId="290"/>
        </pc:sldMkLst>
        <pc:spChg chg="add mod">
          <ac:chgData name="Sangam Ganesh Babu - [CB.EN.U4AIE21056]" userId="13928f10-6efe-42b0-97cc-acc8447b38cf" providerId="ADAL" clId="{0BC3071D-B513-466F-9CE1-865BCCFE87C3}" dt="2023-01-26T08:32:04.138" v="133" actId="207"/>
          <ac:spMkLst>
            <pc:docMk/>
            <pc:sldMk cId="1502244280" sldId="290"/>
            <ac:spMk id="2" creationId="{E9B96B68-8DA3-2637-BBCF-48D745E169C6}"/>
          </ac:spMkLst>
        </pc:spChg>
        <pc:spChg chg="del">
          <ac:chgData name="Sangam Ganesh Babu - [CB.EN.U4AIE21056]" userId="13928f10-6efe-42b0-97cc-acc8447b38cf" providerId="ADAL" clId="{0BC3071D-B513-466F-9CE1-865BCCFE87C3}" dt="2023-01-26T08:29:21.770" v="106" actId="478"/>
          <ac:spMkLst>
            <pc:docMk/>
            <pc:sldMk cId="1502244280" sldId="290"/>
            <ac:spMk id="3" creationId="{543A3972-7700-496B-81C9-ED27613DB747}"/>
          </ac:spMkLst>
        </pc:spChg>
        <pc:spChg chg="del">
          <ac:chgData name="Sangam Ganesh Babu - [CB.EN.U4AIE21056]" userId="13928f10-6efe-42b0-97cc-acc8447b38cf" providerId="ADAL" clId="{0BC3071D-B513-466F-9CE1-865BCCFE87C3}" dt="2023-01-26T08:29:21.770" v="106" actId="478"/>
          <ac:spMkLst>
            <pc:docMk/>
            <pc:sldMk cId="1502244280" sldId="290"/>
            <ac:spMk id="4" creationId="{F312C72E-9757-4300-BFE4-3A0512A3744A}"/>
          </ac:spMkLst>
        </pc:spChg>
        <pc:spChg chg="add mod">
          <ac:chgData name="Sangam Ganesh Babu - [CB.EN.U4AIE21056]" userId="13928f10-6efe-42b0-97cc-acc8447b38cf" providerId="ADAL" clId="{0BC3071D-B513-466F-9CE1-865BCCFE87C3}" dt="2023-01-26T08:32:06.627" v="134" actId="207"/>
          <ac:spMkLst>
            <pc:docMk/>
            <pc:sldMk cId="1502244280" sldId="290"/>
            <ac:spMk id="5" creationId="{60896FF4-0773-57C7-EC70-26DC05E619E2}"/>
          </ac:spMkLst>
        </pc:spChg>
        <pc:graphicFrameChg chg="add mod">
          <ac:chgData name="Sangam Ganesh Babu - [CB.EN.U4AIE21056]" userId="13928f10-6efe-42b0-97cc-acc8447b38cf" providerId="ADAL" clId="{0BC3071D-B513-466F-9CE1-865BCCFE87C3}" dt="2023-01-26T08:30:06.609" v="114" actId="12100"/>
          <ac:graphicFrameMkLst>
            <pc:docMk/>
            <pc:sldMk cId="1502244280" sldId="290"/>
            <ac:graphicFrameMk id="8" creationId="{6D3053A8-BB40-59CD-8081-75274EACAF82}"/>
          </ac:graphicFrameMkLst>
        </pc:graphicFrameChg>
        <pc:picChg chg="del">
          <ac:chgData name="Sangam Ganesh Babu - [CB.EN.U4AIE21056]" userId="13928f10-6efe-42b0-97cc-acc8447b38cf" providerId="ADAL" clId="{0BC3071D-B513-466F-9CE1-865BCCFE87C3}" dt="2023-01-26T08:29:21.770" v="106" actId="478"/>
          <ac:picMkLst>
            <pc:docMk/>
            <pc:sldMk cId="1502244280" sldId="290"/>
            <ac:picMk id="6" creationId="{9A46ABD7-0591-4A18-8F9E-4DB5C54EE7A1}"/>
          </ac:picMkLst>
        </pc:picChg>
        <pc:picChg chg="del">
          <ac:chgData name="Sangam Ganesh Babu - [CB.EN.U4AIE21056]" userId="13928f10-6efe-42b0-97cc-acc8447b38cf" providerId="ADAL" clId="{0BC3071D-B513-466F-9CE1-865BCCFE87C3}" dt="2023-01-26T08:29:21.770" v="106" actId="478"/>
          <ac:picMkLst>
            <pc:docMk/>
            <pc:sldMk cId="1502244280" sldId="290"/>
            <ac:picMk id="7" creationId="{80758ACD-E2FE-4C1E-8B18-CCE206DEB432}"/>
          </ac:picMkLst>
        </pc:picChg>
      </pc:sldChg>
      <pc:sldChg chg="addSp delSp modSp mod">
        <pc:chgData name="Sangam Ganesh Babu - [CB.EN.U4AIE21056]" userId="13928f10-6efe-42b0-97cc-acc8447b38cf" providerId="ADAL" clId="{0BC3071D-B513-466F-9CE1-865BCCFE87C3}" dt="2023-01-26T08:46:22.448" v="359" actId="478"/>
        <pc:sldMkLst>
          <pc:docMk/>
          <pc:sldMk cId="3147117823" sldId="292"/>
        </pc:sldMkLst>
        <pc:spChg chg="del">
          <ac:chgData name="Sangam Ganesh Babu - [CB.EN.U4AIE21056]" userId="13928f10-6efe-42b0-97cc-acc8447b38cf" providerId="ADAL" clId="{0BC3071D-B513-466F-9CE1-865BCCFE87C3}" dt="2023-01-26T08:33:31.057" v="143" actId="478"/>
          <ac:spMkLst>
            <pc:docMk/>
            <pc:sldMk cId="3147117823" sldId="292"/>
            <ac:spMk id="3" creationId="{B1EA32A0-4F7D-41AB-BBDB-CE21C2B64724}"/>
          </ac:spMkLst>
        </pc:spChg>
        <pc:spChg chg="del">
          <ac:chgData name="Sangam Ganesh Babu - [CB.EN.U4AIE21056]" userId="13928f10-6efe-42b0-97cc-acc8447b38cf" providerId="ADAL" clId="{0BC3071D-B513-466F-9CE1-865BCCFE87C3}" dt="2023-01-26T08:33:31.057" v="143" actId="478"/>
          <ac:spMkLst>
            <pc:docMk/>
            <pc:sldMk cId="3147117823" sldId="292"/>
            <ac:spMk id="4" creationId="{39781064-2251-41D0-90A8-86E24CA581A6}"/>
          </ac:spMkLst>
        </pc:spChg>
        <pc:spChg chg="add del mod">
          <ac:chgData name="Sangam Ganesh Babu - [CB.EN.U4AIE21056]" userId="13928f10-6efe-42b0-97cc-acc8447b38cf" providerId="ADAL" clId="{0BC3071D-B513-466F-9CE1-865BCCFE87C3}" dt="2023-01-26T08:46:22.448" v="359" actId="478"/>
          <ac:spMkLst>
            <pc:docMk/>
            <pc:sldMk cId="3147117823" sldId="292"/>
            <ac:spMk id="5" creationId="{4CC452F4-118A-5969-139F-328E546151D2}"/>
          </ac:spMkLst>
        </pc:spChg>
        <pc:picChg chg="del">
          <ac:chgData name="Sangam Ganesh Babu - [CB.EN.U4AIE21056]" userId="13928f10-6efe-42b0-97cc-acc8447b38cf" providerId="ADAL" clId="{0BC3071D-B513-466F-9CE1-865BCCFE87C3}" dt="2023-01-26T08:33:31.057" v="143" actId="478"/>
          <ac:picMkLst>
            <pc:docMk/>
            <pc:sldMk cId="3147117823" sldId="292"/>
            <ac:picMk id="2" creationId="{75464A9B-A8BF-478B-B9A4-6DE4BD5EF2B6}"/>
          </ac:picMkLst>
        </pc:picChg>
      </pc:sldChg>
      <pc:sldChg chg="addSp delSp modSp mod">
        <pc:chgData name="Sangam Ganesh Babu - [CB.EN.U4AIE21056]" userId="13928f10-6efe-42b0-97cc-acc8447b38cf" providerId="ADAL" clId="{0BC3071D-B513-466F-9CE1-865BCCFE87C3}" dt="2023-01-26T09:30:07.531" v="826" actId="1036"/>
        <pc:sldMkLst>
          <pc:docMk/>
          <pc:sldMk cId="3725600008" sldId="294"/>
        </pc:sldMkLst>
        <pc:spChg chg="del">
          <ac:chgData name="Sangam Ganesh Babu - [CB.EN.U4AIE21056]" userId="13928f10-6efe-42b0-97cc-acc8447b38cf" providerId="ADAL" clId="{0BC3071D-B513-466F-9CE1-865BCCFE87C3}" dt="2023-01-26T08:46:14.987" v="353" actId="478"/>
          <ac:spMkLst>
            <pc:docMk/>
            <pc:sldMk cId="3725600008" sldId="294"/>
            <ac:spMk id="2" creationId="{297F812C-159D-4362-A745-76DBEC57CB04}"/>
          </ac:spMkLst>
        </pc:spChg>
        <pc:spChg chg="add mod">
          <ac:chgData name="Sangam Ganesh Babu - [CB.EN.U4AIE21056]" userId="13928f10-6efe-42b0-97cc-acc8447b38cf" providerId="ADAL" clId="{0BC3071D-B513-466F-9CE1-865BCCFE87C3}" dt="2023-01-26T09:24:36.289" v="690" actId="1076"/>
          <ac:spMkLst>
            <pc:docMk/>
            <pc:sldMk cId="3725600008" sldId="294"/>
            <ac:spMk id="3" creationId="{178FD0D9-15B1-FAB4-9D93-3F81D28138EB}"/>
          </ac:spMkLst>
        </pc:spChg>
        <pc:spChg chg="add mod">
          <ac:chgData name="Sangam Ganesh Babu - [CB.EN.U4AIE21056]" userId="13928f10-6efe-42b0-97cc-acc8447b38cf" providerId="ADAL" clId="{0BC3071D-B513-466F-9CE1-865BCCFE87C3}" dt="2023-01-26T09:29:41.767" v="819" actId="1076"/>
          <ac:spMkLst>
            <pc:docMk/>
            <pc:sldMk cId="3725600008" sldId="294"/>
            <ac:spMk id="4" creationId="{772E7ACE-DF89-93DB-2F53-35BC23720C43}"/>
          </ac:spMkLst>
        </pc:spChg>
        <pc:spChg chg="add mod">
          <ac:chgData name="Sangam Ganesh Babu - [CB.EN.U4AIE21056]" userId="13928f10-6efe-42b0-97cc-acc8447b38cf" providerId="ADAL" clId="{0BC3071D-B513-466F-9CE1-865BCCFE87C3}" dt="2023-01-26T09:30:07.531" v="826" actId="1036"/>
          <ac:spMkLst>
            <pc:docMk/>
            <pc:sldMk cId="3725600008" sldId="294"/>
            <ac:spMk id="6" creationId="{979A6624-03F9-79E5-30CE-13F8BDE1637D}"/>
          </ac:spMkLst>
        </pc:spChg>
        <pc:spChg chg="del">
          <ac:chgData name="Sangam Ganesh Babu - [CB.EN.U4AIE21056]" userId="13928f10-6efe-42b0-97cc-acc8447b38cf" providerId="ADAL" clId="{0BC3071D-B513-466F-9CE1-865BCCFE87C3}" dt="2023-01-26T08:46:14.987" v="353" actId="478"/>
          <ac:spMkLst>
            <pc:docMk/>
            <pc:sldMk cId="3725600008" sldId="294"/>
            <ac:spMk id="30" creationId="{EE3A2F20-7C8F-4C8A-8D89-98DCA195D0D5}"/>
          </ac:spMkLst>
        </pc:spChg>
        <pc:spChg chg="del">
          <ac:chgData name="Sangam Ganesh Babu - [CB.EN.U4AIE21056]" userId="13928f10-6efe-42b0-97cc-acc8447b38cf" providerId="ADAL" clId="{0BC3071D-B513-466F-9CE1-865BCCFE87C3}" dt="2023-01-26T08:46:14.987" v="353" actId="478"/>
          <ac:spMkLst>
            <pc:docMk/>
            <pc:sldMk cId="3725600008" sldId="294"/>
            <ac:spMk id="33" creationId="{4C86ED67-2985-45BF-BEB2-B28F161061C7}"/>
          </ac:spMkLst>
        </pc:spChg>
        <pc:spChg chg="del">
          <ac:chgData name="Sangam Ganesh Babu - [CB.EN.U4AIE21056]" userId="13928f10-6efe-42b0-97cc-acc8447b38cf" providerId="ADAL" clId="{0BC3071D-B513-466F-9CE1-865BCCFE87C3}" dt="2023-01-26T08:46:14.987" v="353" actId="478"/>
          <ac:spMkLst>
            <pc:docMk/>
            <pc:sldMk cId="3725600008" sldId="294"/>
            <ac:spMk id="34" creationId="{8E2C2534-BC83-46CE-B21A-7AE3A6FAB134}"/>
          </ac:spMkLst>
        </pc:spChg>
        <pc:spChg chg="del">
          <ac:chgData name="Sangam Ganesh Babu - [CB.EN.U4AIE21056]" userId="13928f10-6efe-42b0-97cc-acc8447b38cf" providerId="ADAL" clId="{0BC3071D-B513-466F-9CE1-865BCCFE87C3}" dt="2023-01-26T08:46:14.987" v="353" actId="478"/>
          <ac:spMkLst>
            <pc:docMk/>
            <pc:sldMk cId="3725600008" sldId="294"/>
            <ac:spMk id="36" creationId="{551C4590-2590-4364-8583-8EF03C1F0AD7}"/>
          </ac:spMkLst>
        </pc:spChg>
        <pc:spChg chg="add mod">
          <ac:chgData name="Sangam Ganesh Babu - [CB.EN.U4AIE21056]" userId="13928f10-6efe-42b0-97cc-acc8447b38cf" providerId="ADAL" clId="{0BC3071D-B513-466F-9CE1-865BCCFE87C3}" dt="2023-01-26T09:29:47.201" v="820" actId="1076"/>
          <ac:spMkLst>
            <pc:docMk/>
            <pc:sldMk cId="3725600008" sldId="294"/>
            <ac:spMk id="40" creationId="{C9B88E34-A6A9-A214-492C-4D653A0591B5}"/>
          </ac:spMkLst>
        </pc:spChg>
        <pc:picChg chg="add del mod">
          <ac:chgData name="Sangam Ganesh Babu - [CB.EN.U4AIE21056]" userId="13928f10-6efe-42b0-97cc-acc8447b38cf" providerId="ADAL" clId="{0BC3071D-B513-466F-9CE1-865BCCFE87C3}" dt="2023-01-26T09:24:59.355" v="694" actId="478"/>
          <ac:picMkLst>
            <pc:docMk/>
            <pc:sldMk cId="3725600008" sldId="294"/>
            <ac:picMk id="9" creationId="{EDB54A6A-C2CF-C995-1BA5-835EFB4DE4C3}"/>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10" creationId="{4790E19A-6479-FF58-F260-655055AE26BA}"/>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27" creationId="{A873DDFA-DBB9-C659-A101-C1347564BBBB}"/>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29" creationId="{4CE37AB6-6788-5113-98EE-AC9849C412DB}"/>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31" creationId="{1FDC8DCE-CE3B-DBB4-AF4A-CFA6B27FAAEB}"/>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32" creationId="{B577FFD3-D72B-11D5-9C2D-332D9B519B13}"/>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35" creationId="{73D9DE2F-F67C-8CE7-3E01-3FEE95396763}"/>
          </ac:picMkLst>
        </pc:picChg>
        <pc:picChg chg="add del mod">
          <ac:chgData name="Sangam Ganesh Babu - [CB.EN.U4AIE21056]" userId="13928f10-6efe-42b0-97cc-acc8447b38cf" providerId="ADAL" clId="{0BC3071D-B513-466F-9CE1-865BCCFE87C3}" dt="2023-01-26T09:24:59.355" v="694" actId="478"/>
          <ac:picMkLst>
            <pc:docMk/>
            <pc:sldMk cId="3725600008" sldId="294"/>
            <ac:picMk id="37" creationId="{6F582B8C-A3C3-B60B-9A91-9E9C73111158}"/>
          </ac:picMkLst>
        </pc:picChg>
        <pc:picChg chg="add del mod">
          <ac:chgData name="Sangam Ganesh Babu - [CB.EN.U4AIE21056]" userId="13928f10-6efe-42b0-97cc-acc8447b38cf" providerId="ADAL" clId="{0BC3071D-B513-466F-9CE1-865BCCFE87C3}" dt="2023-01-26T09:29:35.009" v="817" actId="478"/>
          <ac:picMkLst>
            <pc:docMk/>
            <pc:sldMk cId="3725600008" sldId="294"/>
            <ac:picMk id="39" creationId="{57D37E8B-C6C4-9D9A-B2FD-E80A14B5B020}"/>
          </ac:picMkLst>
        </pc:picChg>
        <pc:cxnChg chg="del">
          <ac:chgData name="Sangam Ganesh Babu - [CB.EN.U4AIE21056]" userId="13928f10-6efe-42b0-97cc-acc8447b38cf" providerId="ADAL" clId="{0BC3071D-B513-466F-9CE1-865BCCFE87C3}" dt="2023-01-26T08:46:14.987" v="353" actId="478"/>
          <ac:cxnSpMkLst>
            <pc:docMk/>
            <pc:sldMk cId="3725600008" sldId="294"/>
            <ac:cxnSpMk id="5" creationId="{89D0D892-2A1D-4035-AEB6-640F4D8D86DA}"/>
          </ac:cxnSpMkLst>
        </pc:cxnChg>
        <pc:cxnChg chg="del">
          <ac:chgData name="Sangam Ganesh Babu - [CB.EN.U4AIE21056]" userId="13928f10-6efe-42b0-97cc-acc8447b38cf" providerId="ADAL" clId="{0BC3071D-B513-466F-9CE1-865BCCFE87C3}" dt="2023-01-26T08:46:14.987" v="353" actId="478"/>
          <ac:cxnSpMkLst>
            <pc:docMk/>
            <pc:sldMk cId="3725600008" sldId="294"/>
            <ac:cxnSpMk id="7" creationId="{60B4393A-5D67-4C92-B833-3DC21B643524}"/>
          </ac:cxnSpMkLst>
        </pc:cxnChg>
        <pc:cxnChg chg="del">
          <ac:chgData name="Sangam Ganesh Babu - [CB.EN.U4AIE21056]" userId="13928f10-6efe-42b0-97cc-acc8447b38cf" providerId="ADAL" clId="{0BC3071D-B513-466F-9CE1-865BCCFE87C3}" dt="2023-01-26T08:46:14.987" v="353" actId="478"/>
          <ac:cxnSpMkLst>
            <pc:docMk/>
            <pc:sldMk cId="3725600008" sldId="294"/>
            <ac:cxnSpMk id="8" creationId="{B9D28EC8-785E-47E9-8518-39ECD21E875C}"/>
          </ac:cxnSpMkLst>
        </pc:cxnChg>
        <pc:cxnChg chg="del">
          <ac:chgData name="Sangam Ganesh Babu - [CB.EN.U4AIE21056]" userId="13928f10-6efe-42b0-97cc-acc8447b38cf" providerId="ADAL" clId="{0BC3071D-B513-466F-9CE1-865BCCFE87C3}" dt="2023-01-26T08:46:14.987" v="353" actId="478"/>
          <ac:cxnSpMkLst>
            <pc:docMk/>
            <pc:sldMk cId="3725600008" sldId="294"/>
            <ac:cxnSpMk id="11" creationId="{E6891ADC-B58F-41DE-AE09-87DF6321D1A3}"/>
          </ac:cxnSpMkLst>
        </pc:cxnChg>
        <pc:cxnChg chg="del">
          <ac:chgData name="Sangam Ganesh Babu - [CB.EN.U4AIE21056]" userId="13928f10-6efe-42b0-97cc-acc8447b38cf" providerId="ADAL" clId="{0BC3071D-B513-466F-9CE1-865BCCFE87C3}" dt="2023-01-26T08:46:14.987" v="353" actId="478"/>
          <ac:cxnSpMkLst>
            <pc:docMk/>
            <pc:sldMk cId="3725600008" sldId="294"/>
            <ac:cxnSpMk id="12" creationId="{F949D3DC-1193-4045-B4C1-1C13564C1011}"/>
          </ac:cxnSpMkLst>
        </pc:cxnChg>
        <pc:cxnChg chg="del">
          <ac:chgData name="Sangam Ganesh Babu - [CB.EN.U4AIE21056]" userId="13928f10-6efe-42b0-97cc-acc8447b38cf" providerId="ADAL" clId="{0BC3071D-B513-466F-9CE1-865BCCFE87C3}" dt="2023-01-26T08:46:14.987" v="353" actId="478"/>
          <ac:cxnSpMkLst>
            <pc:docMk/>
            <pc:sldMk cId="3725600008" sldId="294"/>
            <ac:cxnSpMk id="13" creationId="{4A69B8A2-F9E1-4A25-9D61-5B83A411E3D1}"/>
          </ac:cxnSpMkLst>
        </pc:cxnChg>
        <pc:cxnChg chg="del">
          <ac:chgData name="Sangam Ganesh Babu - [CB.EN.U4AIE21056]" userId="13928f10-6efe-42b0-97cc-acc8447b38cf" providerId="ADAL" clId="{0BC3071D-B513-466F-9CE1-865BCCFE87C3}" dt="2023-01-26T08:46:14.987" v="353" actId="478"/>
          <ac:cxnSpMkLst>
            <pc:docMk/>
            <pc:sldMk cId="3725600008" sldId="294"/>
            <ac:cxnSpMk id="14" creationId="{7D6F817F-4732-42CD-A17F-C0143C028B5E}"/>
          </ac:cxnSpMkLst>
        </pc:cxnChg>
        <pc:cxnChg chg="del">
          <ac:chgData name="Sangam Ganesh Babu - [CB.EN.U4AIE21056]" userId="13928f10-6efe-42b0-97cc-acc8447b38cf" providerId="ADAL" clId="{0BC3071D-B513-466F-9CE1-865BCCFE87C3}" dt="2023-01-26T08:46:14.987" v="353" actId="478"/>
          <ac:cxnSpMkLst>
            <pc:docMk/>
            <pc:sldMk cId="3725600008" sldId="294"/>
            <ac:cxnSpMk id="15" creationId="{5A085A14-F3E1-4C77-A929-6BC203BCB0B5}"/>
          </ac:cxnSpMkLst>
        </pc:cxnChg>
        <pc:cxnChg chg="del">
          <ac:chgData name="Sangam Ganesh Babu - [CB.EN.U4AIE21056]" userId="13928f10-6efe-42b0-97cc-acc8447b38cf" providerId="ADAL" clId="{0BC3071D-B513-466F-9CE1-865BCCFE87C3}" dt="2023-01-26T08:46:14.987" v="353" actId="478"/>
          <ac:cxnSpMkLst>
            <pc:docMk/>
            <pc:sldMk cId="3725600008" sldId="294"/>
            <ac:cxnSpMk id="16" creationId="{A38A64A7-5211-445A-91CF-44B334FD1E2E}"/>
          </ac:cxnSpMkLst>
        </pc:cxnChg>
        <pc:cxnChg chg="del">
          <ac:chgData name="Sangam Ganesh Babu - [CB.EN.U4AIE21056]" userId="13928f10-6efe-42b0-97cc-acc8447b38cf" providerId="ADAL" clId="{0BC3071D-B513-466F-9CE1-865BCCFE87C3}" dt="2023-01-26T08:46:14.987" v="353" actId="478"/>
          <ac:cxnSpMkLst>
            <pc:docMk/>
            <pc:sldMk cId="3725600008" sldId="294"/>
            <ac:cxnSpMk id="17" creationId="{9743A55C-B2B6-4B2F-A129-0663A0ACFE7E}"/>
          </ac:cxnSpMkLst>
        </pc:cxnChg>
        <pc:cxnChg chg="del">
          <ac:chgData name="Sangam Ganesh Babu - [CB.EN.U4AIE21056]" userId="13928f10-6efe-42b0-97cc-acc8447b38cf" providerId="ADAL" clId="{0BC3071D-B513-466F-9CE1-865BCCFE87C3}" dt="2023-01-26T08:46:14.987" v="353" actId="478"/>
          <ac:cxnSpMkLst>
            <pc:docMk/>
            <pc:sldMk cId="3725600008" sldId="294"/>
            <ac:cxnSpMk id="18" creationId="{191FC515-650F-4311-9761-FA19604DBA20}"/>
          </ac:cxnSpMkLst>
        </pc:cxnChg>
        <pc:cxnChg chg="del">
          <ac:chgData name="Sangam Ganesh Babu - [CB.EN.U4AIE21056]" userId="13928f10-6efe-42b0-97cc-acc8447b38cf" providerId="ADAL" clId="{0BC3071D-B513-466F-9CE1-865BCCFE87C3}" dt="2023-01-26T08:46:14.987" v="353" actId="478"/>
          <ac:cxnSpMkLst>
            <pc:docMk/>
            <pc:sldMk cId="3725600008" sldId="294"/>
            <ac:cxnSpMk id="19" creationId="{13B1918A-9A58-477F-B563-91BA21BED77E}"/>
          </ac:cxnSpMkLst>
        </pc:cxnChg>
        <pc:cxnChg chg="del">
          <ac:chgData name="Sangam Ganesh Babu - [CB.EN.U4AIE21056]" userId="13928f10-6efe-42b0-97cc-acc8447b38cf" providerId="ADAL" clId="{0BC3071D-B513-466F-9CE1-865BCCFE87C3}" dt="2023-01-26T08:46:14.987" v="353" actId="478"/>
          <ac:cxnSpMkLst>
            <pc:docMk/>
            <pc:sldMk cId="3725600008" sldId="294"/>
            <ac:cxnSpMk id="20" creationId="{C251FE6A-5D41-4A70-A913-2688AB17247E}"/>
          </ac:cxnSpMkLst>
        </pc:cxnChg>
        <pc:cxnChg chg="del">
          <ac:chgData name="Sangam Ganesh Babu - [CB.EN.U4AIE21056]" userId="13928f10-6efe-42b0-97cc-acc8447b38cf" providerId="ADAL" clId="{0BC3071D-B513-466F-9CE1-865BCCFE87C3}" dt="2023-01-26T08:46:14.987" v="353" actId="478"/>
          <ac:cxnSpMkLst>
            <pc:docMk/>
            <pc:sldMk cId="3725600008" sldId="294"/>
            <ac:cxnSpMk id="21" creationId="{955CE08F-009C-4D95-A12C-0FEA5C417F46}"/>
          </ac:cxnSpMkLst>
        </pc:cxnChg>
        <pc:cxnChg chg="del">
          <ac:chgData name="Sangam Ganesh Babu - [CB.EN.U4AIE21056]" userId="13928f10-6efe-42b0-97cc-acc8447b38cf" providerId="ADAL" clId="{0BC3071D-B513-466F-9CE1-865BCCFE87C3}" dt="2023-01-26T08:46:14.987" v="353" actId="478"/>
          <ac:cxnSpMkLst>
            <pc:docMk/>
            <pc:sldMk cId="3725600008" sldId="294"/>
            <ac:cxnSpMk id="22" creationId="{94D5EEC0-2E81-4320-9294-99CF059986BF}"/>
          </ac:cxnSpMkLst>
        </pc:cxnChg>
        <pc:cxnChg chg="del">
          <ac:chgData name="Sangam Ganesh Babu - [CB.EN.U4AIE21056]" userId="13928f10-6efe-42b0-97cc-acc8447b38cf" providerId="ADAL" clId="{0BC3071D-B513-466F-9CE1-865BCCFE87C3}" dt="2023-01-26T08:46:14.987" v="353" actId="478"/>
          <ac:cxnSpMkLst>
            <pc:docMk/>
            <pc:sldMk cId="3725600008" sldId="294"/>
            <ac:cxnSpMk id="23" creationId="{567B4D66-BF6F-4388-968B-48B2C5162A6A}"/>
          </ac:cxnSpMkLst>
        </pc:cxnChg>
        <pc:cxnChg chg="del">
          <ac:chgData name="Sangam Ganesh Babu - [CB.EN.U4AIE21056]" userId="13928f10-6efe-42b0-97cc-acc8447b38cf" providerId="ADAL" clId="{0BC3071D-B513-466F-9CE1-865BCCFE87C3}" dt="2023-01-26T08:46:14.987" v="353" actId="478"/>
          <ac:cxnSpMkLst>
            <pc:docMk/>
            <pc:sldMk cId="3725600008" sldId="294"/>
            <ac:cxnSpMk id="24" creationId="{C2AE0695-2F5E-451C-8828-6405792D95CF}"/>
          </ac:cxnSpMkLst>
        </pc:cxnChg>
        <pc:cxnChg chg="del">
          <ac:chgData name="Sangam Ganesh Babu - [CB.EN.U4AIE21056]" userId="13928f10-6efe-42b0-97cc-acc8447b38cf" providerId="ADAL" clId="{0BC3071D-B513-466F-9CE1-865BCCFE87C3}" dt="2023-01-26T08:46:14.987" v="353" actId="478"/>
          <ac:cxnSpMkLst>
            <pc:docMk/>
            <pc:sldMk cId="3725600008" sldId="294"/>
            <ac:cxnSpMk id="25" creationId="{8E277E19-054C-493D-A00D-FBBDCD14859D}"/>
          </ac:cxnSpMkLst>
        </pc:cxnChg>
        <pc:cxnChg chg="del">
          <ac:chgData name="Sangam Ganesh Babu - [CB.EN.U4AIE21056]" userId="13928f10-6efe-42b0-97cc-acc8447b38cf" providerId="ADAL" clId="{0BC3071D-B513-466F-9CE1-865BCCFE87C3}" dt="2023-01-26T08:46:14.987" v="353" actId="478"/>
          <ac:cxnSpMkLst>
            <pc:docMk/>
            <pc:sldMk cId="3725600008" sldId="294"/>
            <ac:cxnSpMk id="26" creationId="{0732A04B-AC73-4C11-8B52-AE395B750062}"/>
          </ac:cxnSpMkLst>
        </pc:cxnChg>
        <pc:cxnChg chg="del">
          <ac:chgData name="Sangam Ganesh Babu - [CB.EN.U4AIE21056]" userId="13928f10-6efe-42b0-97cc-acc8447b38cf" providerId="ADAL" clId="{0BC3071D-B513-466F-9CE1-865BCCFE87C3}" dt="2023-01-26T08:46:14.987" v="353" actId="478"/>
          <ac:cxnSpMkLst>
            <pc:docMk/>
            <pc:sldMk cId="3725600008" sldId="294"/>
            <ac:cxnSpMk id="28" creationId="{9A933715-146A-46DD-953F-FD33BDC53B51}"/>
          </ac:cxnSpMkLst>
        </pc:cxnChg>
      </pc:sldChg>
      <pc:sldChg chg="addSp delSp modSp mod">
        <pc:chgData name="Sangam Ganesh Babu - [CB.EN.U4AIE21056]" userId="13928f10-6efe-42b0-97cc-acc8447b38cf" providerId="ADAL" clId="{0BC3071D-B513-466F-9CE1-865BCCFE87C3}" dt="2023-01-26T09:03:50.290" v="364" actId="22"/>
        <pc:sldMkLst>
          <pc:docMk/>
          <pc:sldMk cId="3485974520" sldId="295"/>
        </pc:sldMkLst>
        <pc:spChg chg="del">
          <ac:chgData name="Sangam Ganesh Babu - [CB.EN.U4AIE21056]" userId="13928f10-6efe-42b0-97cc-acc8447b38cf" providerId="ADAL" clId="{0BC3071D-B513-466F-9CE1-865BCCFE87C3}" dt="2023-01-26T08:34:09.476" v="149" actId="478"/>
          <ac:spMkLst>
            <pc:docMk/>
            <pc:sldMk cId="3485974520" sldId="295"/>
            <ac:spMk id="2" creationId="{6A821D37-8716-412B-880B-73F0CD0A9DE2}"/>
          </ac:spMkLst>
        </pc:spChg>
        <pc:spChg chg="del">
          <ac:chgData name="Sangam Ganesh Babu - [CB.EN.U4AIE21056]" userId="13928f10-6efe-42b0-97cc-acc8447b38cf" providerId="ADAL" clId="{0BC3071D-B513-466F-9CE1-865BCCFE87C3}" dt="2023-01-26T08:34:09.476" v="149" actId="478"/>
          <ac:spMkLst>
            <pc:docMk/>
            <pc:sldMk cId="3485974520" sldId="295"/>
            <ac:spMk id="3" creationId="{FF1D628A-1715-4748-A681-44E39A5A85E4}"/>
          </ac:spMkLst>
        </pc:spChg>
        <pc:spChg chg="add del mod">
          <ac:chgData name="Sangam Ganesh Babu - [CB.EN.U4AIE21056]" userId="13928f10-6efe-42b0-97cc-acc8447b38cf" providerId="ADAL" clId="{0BC3071D-B513-466F-9CE1-865BCCFE87C3}" dt="2023-01-26T08:46:22.777" v="360" actId="478"/>
          <ac:spMkLst>
            <pc:docMk/>
            <pc:sldMk cId="3485974520" sldId="295"/>
            <ac:spMk id="4" creationId="{E9A142E4-7FEC-3739-48C9-073EDA870152}"/>
          </ac:spMkLst>
        </pc:spChg>
        <pc:spChg chg="add del mod">
          <ac:chgData name="Sangam Ganesh Babu - [CB.EN.U4AIE21056]" userId="13928f10-6efe-42b0-97cc-acc8447b38cf" providerId="ADAL" clId="{0BC3071D-B513-466F-9CE1-865BCCFE87C3}" dt="2023-01-26T08:46:22.777" v="360" actId="478"/>
          <ac:spMkLst>
            <pc:docMk/>
            <pc:sldMk cId="3485974520" sldId="295"/>
            <ac:spMk id="5" creationId="{0B552225-3F4B-C0BC-BCFE-84A0E1D713B6}"/>
          </ac:spMkLst>
        </pc:spChg>
        <pc:spChg chg="add del mod">
          <ac:chgData name="Sangam Ganesh Babu - [CB.EN.U4AIE21056]" userId="13928f10-6efe-42b0-97cc-acc8447b38cf" providerId="ADAL" clId="{0BC3071D-B513-466F-9CE1-865BCCFE87C3}" dt="2023-01-26T08:46:22.777" v="360" actId="478"/>
          <ac:spMkLst>
            <pc:docMk/>
            <pc:sldMk cId="3485974520" sldId="295"/>
            <ac:spMk id="10" creationId="{B6442FAF-85C7-D718-4491-10967DCEEF4B}"/>
          </ac:spMkLst>
        </pc:spChg>
        <pc:spChg chg="add del mod">
          <ac:chgData name="Sangam Ganesh Babu - [CB.EN.U4AIE21056]" userId="13928f10-6efe-42b0-97cc-acc8447b38cf" providerId="ADAL" clId="{0BC3071D-B513-466F-9CE1-865BCCFE87C3}" dt="2023-01-26T08:39:51.185" v="264"/>
          <ac:spMkLst>
            <pc:docMk/>
            <pc:sldMk cId="3485974520" sldId="295"/>
            <ac:spMk id="11" creationId="{3DFBC911-07FD-E266-5419-A39BCDD49A2F}"/>
          </ac:spMkLst>
        </pc:spChg>
        <pc:spChg chg="add del mod">
          <ac:chgData name="Sangam Ganesh Babu - [CB.EN.U4AIE21056]" userId="13928f10-6efe-42b0-97cc-acc8447b38cf" providerId="ADAL" clId="{0BC3071D-B513-466F-9CE1-865BCCFE87C3}" dt="2023-01-26T08:39:51.185" v="262" actId="478"/>
          <ac:spMkLst>
            <pc:docMk/>
            <pc:sldMk cId="3485974520" sldId="295"/>
            <ac:spMk id="12" creationId="{3A76FE63-4C6B-B23C-8BA3-09E38010EBF5}"/>
          </ac:spMkLst>
        </pc:spChg>
        <pc:spChg chg="add del mod">
          <ac:chgData name="Sangam Ganesh Babu - [CB.EN.U4AIE21056]" userId="13928f10-6efe-42b0-97cc-acc8447b38cf" providerId="ADAL" clId="{0BC3071D-B513-466F-9CE1-865BCCFE87C3}" dt="2023-01-26T08:35:40.747" v="157" actId="478"/>
          <ac:spMkLst>
            <pc:docMk/>
            <pc:sldMk cId="3485974520" sldId="295"/>
            <ac:spMk id="13" creationId="{F5B83A54-3572-ABF2-0B64-879EA5EB64EB}"/>
          </ac:spMkLst>
        </pc:spChg>
        <pc:spChg chg="add del mod">
          <ac:chgData name="Sangam Ganesh Babu - [CB.EN.U4AIE21056]" userId="13928f10-6efe-42b0-97cc-acc8447b38cf" providerId="ADAL" clId="{0BC3071D-B513-466F-9CE1-865BCCFE87C3}" dt="2023-01-26T08:46:22.777" v="360" actId="478"/>
          <ac:spMkLst>
            <pc:docMk/>
            <pc:sldMk cId="3485974520" sldId="295"/>
            <ac:spMk id="16" creationId="{FEAF3A68-2372-B07E-3E7C-A7CC86768ECA}"/>
          </ac:spMkLst>
        </pc:spChg>
        <pc:spChg chg="add del mod">
          <ac:chgData name="Sangam Ganesh Babu - [CB.EN.U4AIE21056]" userId="13928f10-6efe-42b0-97cc-acc8447b38cf" providerId="ADAL" clId="{0BC3071D-B513-466F-9CE1-865BCCFE87C3}" dt="2023-01-26T08:46:22.777" v="360" actId="478"/>
          <ac:spMkLst>
            <pc:docMk/>
            <pc:sldMk cId="3485974520" sldId="295"/>
            <ac:spMk id="17" creationId="{0E2DF9E2-CFB2-F666-B8B7-0F6F50B6F9F0}"/>
          </ac:spMkLst>
        </pc:spChg>
        <pc:spChg chg="add del mod">
          <ac:chgData name="Sangam Ganesh Babu - [CB.EN.U4AIE21056]" userId="13928f10-6efe-42b0-97cc-acc8447b38cf" providerId="ADAL" clId="{0BC3071D-B513-466F-9CE1-865BCCFE87C3}" dt="2023-01-26T08:46:22.777" v="360" actId="478"/>
          <ac:spMkLst>
            <pc:docMk/>
            <pc:sldMk cId="3485974520" sldId="295"/>
            <ac:spMk id="19" creationId="{275E1F3C-0D34-D6E1-3C3E-E9B3FC81AF37}"/>
          </ac:spMkLst>
        </pc:spChg>
        <pc:spChg chg="add del">
          <ac:chgData name="Sangam Ganesh Babu - [CB.EN.U4AIE21056]" userId="13928f10-6efe-42b0-97cc-acc8447b38cf" providerId="ADAL" clId="{0BC3071D-B513-466F-9CE1-865BCCFE87C3}" dt="2023-01-26T09:03:50.290" v="364" actId="22"/>
          <ac:spMkLst>
            <pc:docMk/>
            <pc:sldMk cId="3485974520" sldId="295"/>
            <ac:spMk id="21" creationId="{1A98E399-4812-AFE9-D2D0-1B4232FF4C03}"/>
          </ac:spMkLst>
        </pc:spChg>
        <pc:picChg chg="add del mod">
          <ac:chgData name="Sangam Ganesh Babu - [CB.EN.U4AIE21056]" userId="13928f10-6efe-42b0-97cc-acc8447b38cf" providerId="ADAL" clId="{0BC3071D-B513-466F-9CE1-865BCCFE87C3}" dt="2023-01-26T08:38:49.677" v="235" actId="478"/>
          <ac:picMkLst>
            <pc:docMk/>
            <pc:sldMk cId="3485974520" sldId="295"/>
            <ac:picMk id="6" creationId="{CF4B931D-907F-0176-FCAC-BF5083423293}"/>
          </ac:picMkLst>
        </pc:picChg>
        <pc:picChg chg="add del mod">
          <ac:chgData name="Sangam Ganesh Babu - [CB.EN.U4AIE21056]" userId="13928f10-6efe-42b0-97cc-acc8447b38cf" providerId="ADAL" clId="{0BC3071D-B513-466F-9CE1-865BCCFE87C3}" dt="2023-01-26T08:38:47.665" v="232" actId="478"/>
          <ac:picMkLst>
            <pc:docMk/>
            <pc:sldMk cId="3485974520" sldId="295"/>
            <ac:picMk id="7" creationId="{706340F4-8B75-88F6-3253-AC6FD6A33050}"/>
          </ac:picMkLst>
        </pc:picChg>
        <pc:picChg chg="add del mod">
          <ac:chgData name="Sangam Ganesh Babu - [CB.EN.U4AIE21056]" userId="13928f10-6efe-42b0-97cc-acc8447b38cf" providerId="ADAL" clId="{0BC3071D-B513-466F-9CE1-865BCCFE87C3}" dt="2023-01-26T08:38:48.414" v="233" actId="478"/>
          <ac:picMkLst>
            <pc:docMk/>
            <pc:sldMk cId="3485974520" sldId="295"/>
            <ac:picMk id="8" creationId="{73872286-7F19-2B39-8115-551ABF1B842C}"/>
          </ac:picMkLst>
        </pc:picChg>
        <pc:picChg chg="add del mod">
          <ac:chgData name="Sangam Ganesh Babu - [CB.EN.U4AIE21056]" userId="13928f10-6efe-42b0-97cc-acc8447b38cf" providerId="ADAL" clId="{0BC3071D-B513-466F-9CE1-865BCCFE87C3}" dt="2023-01-26T08:38:48.864" v="234" actId="478"/>
          <ac:picMkLst>
            <pc:docMk/>
            <pc:sldMk cId="3485974520" sldId="295"/>
            <ac:picMk id="9" creationId="{5B71EF1D-E83E-F085-1BCF-26E53D78FF54}"/>
          </ac:picMkLst>
        </pc:picChg>
        <pc:picChg chg="add del mod">
          <ac:chgData name="Sangam Ganesh Babu - [CB.EN.U4AIE21056]" userId="13928f10-6efe-42b0-97cc-acc8447b38cf" providerId="ADAL" clId="{0BC3071D-B513-466F-9CE1-865BCCFE87C3}" dt="2023-01-26T08:44:57.311" v="334" actId="478"/>
          <ac:picMkLst>
            <pc:docMk/>
            <pc:sldMk cId="3485974520" sldId="295"/>
            <ac:picMk id="14" creationId="{9FBB646D-CA56-0632-D2E0-C966891994FA}"/>
          </ac:picMkLst>
        </pc:picChg>
        <pc:picChg chg="add del mod">
          <ac:chgData name="Sangam Ganesh Babu - [CB.EN.U4AIE21056]" userId="13928f10-6efe-42b0-97cc-acc8447b38cf" providerId="ADAL" clId="{0BC3071D-B513-466F-9CE1-865BCCFE87C3}" dt="2023-01-26T08:44:56.304" v="333" actId="478"/>
          <ac:picMkLst>
            <pc:docMk/>
            <pc:sldMk cId="3485974520" sldId="295"/>
            <ac:picMk id="15" creationId="{5541CEDB-AFE6-83C3-27F5-61F929828868}"/>
          </ac:picMkLst>
        </pc:picChg>
      </pc:sldChg>
      <pc:sldChg chg="addSp delSp modSp mod">
        <pc:chgData name="Sangam Ganesh Babu - [CB.EN.U4AIE21056]" userId="13928f10-6efe-42b0-97cc-acc8447b38cf" providerId="ADAL" clId="{0BC3071D-B513-466F-9CE1-865BCCFE87C3}" dt="2023-01-26T09:18:43.384" v="623" actId="1076"/>
        <pc:sldMkLst>
          <pc:docMk/>
          <pc:sldMk cId="1820425846" sldId="296"/>
        </pc:sldMkLst>
        <pc:spChg chg="add del">
          <ac:chgData name="Sangam Ganesh Babu - [CB.EN.U4AIE21056]" userId="13928f10-6efe-42b0-97cc-acc8447b38cf" providerId="ADAL" clId="{0BC3071D-B513-466F-9CE1-865BCCFE87C3}" dt="2023-01-26T08:46:26.376" v="362" actId="478"/>
          <ac:spMkLst>
            <pc:docMk/>
            <pc:sldMk cId="1820425846" sldId="296"/>
            <ac:spMk id="2" creationId="{293064E6-FFED-4E1A-95C1-6A56B9A3DDC2}"/>
          </ac:spMkLst>
        </pc:spChg>
        <pc:spChg chg="add del">
          <ac:chgData name="Sangam Ganesh Babu - [CB.EN.U4AIE21056]" userId="13928f10-6efe-42b0-97cc-acc8447b38cf" providerId="ADAL" clId="{0BC3071D-B513-466F-9CE1-865BCCFE87C3}" dt="2023-01-26T09:03:56.015" v="366" actId="22"/>
          <ac:spMkLst>
            <pc:docMk/>
            <pc:sldMk cId="1820425846" sldId="296"/>
            <ac:spMk id="5" creationId="{53B5F4F6-6E1F-FFA8-F27A-CEB11D40AB01}"/>
          </ac:spMkLst>
        </pc:spChg>
        <pc:spChg chg="add del">
          <ac:chgData name="Sangam Ganesh Babu - [CB.EN.U4AIE21056]" userId="13928f10-6efe-42b0-97cc-acc8447b38cf" providerId="ADAL" clId="{0BC3071D-B513-466F-9CE1-865BCCFE87C3}" dt="2023-01-26T09:04:05.910" v="368" actId="22"/>
          <ac:spMkLst>
            <pc:docMk/>
            <pc:sldMk cId="1820425846" sldId="296"/>
            <ac:spMk id="9" creationId="{012570F9-B780-93D8-223A-26E871122D5F}"/>
          </ac:spMkLst>
        </pc:spChg>
        <pc:spChg chg="add mod">
          <ac:chgData name="Sangam Ganesh Babu - [CB.EN.U4AIE21056]" userId="13928f10-6efe-42b0-97cc-acc8447b38cf" providerId="ADAL" clId="{0BC3071D-B513-466F-9CE1-865BCCFE87C3}" dt="2023-01-26T09:18:32.962" v="621" actId="1076"/>
          <ac:spMkLst>
            <pc:docMk/>
            <pc:sldMk cId="1820425846" sldId="296"/>
            <ac:spMk id="11" creationId="{A4A4099B-DE4B-7795-DC16-6C1EE6FDA5D4}"/>
          </ac:spMkLst>
        </pc:spChg>
        <pc:spChg chg="add del">
          <ac:chgData name="Sangam Ganesh Babu - [CB.EN.U4AIE21056]" userId="13928f10-6efe-42b0-97cc-acc8447b38cf" providerId="ADAL" clId="{0BC3071D-B513-466F-9CE1-865BCCFE87C3}" dt="2023-01-26T08:46:26.376" v="362" actId="478"/>
          <ac:spMkLst>
            <pc:docMk/>
            <pc:sldMk cId="1820425846" sldId="296"/>
            <ac:spMk id="13" creationId="{83530929-2163-49C7-A80C-87892E59D6A8}"/>
          </ac:spMkLst>
        </pc:spChg>
        <pc:spChg chg="add mod">
          <ac:chgData name="Sangam Ganesh Babu - [CB.EN.U4AIE21056]" userId="13928f10-6efe-42b0-97cc-acc8447b38cf" providerId="ADAL" clId="{0BC3071D-B513-466F-9CE1-865BCCFE87C3}" dt="2023-01-26T09:18:36.047" v="622" actId="1076"/>
          <ac:spMkLst>
            <pc:docMk/>
            <pc:sldMk cId="1820425846" sldId="296"/>
            <ac:spMk id="18" creationId="{92367662-DF98-79A6-1086-EB5CE4265A0F}"/>
          </ac:spMkLst>
        </pc:spChg>
        <pc:spChg chg="add del">
          <ac:chgData name="Sangam Ganesh Babu - [CB.EN.U4AIE21056]" userId="13928f10-6efe-42b0-97cc-acc8447b38cf" providerId="ADAL" clId="{0BC3071D-B513-466F-9CE1-865BCCFE87C3}" dt="2023-01-26T08:46:26.376" v="362" actId="478"/>
          <ac:spMkLst>
            <pc:docMk/>
            <pc:sldMk cId="1820425846" sldId="296"/>
            <ac:spMk id="20" creationId="{E45508C2-319B-4A17-A56A-191F79C1EB80}"/>
          </ac:spMkLst>
        </pc:spChg>
        <pc:spChg chg="add del">
          <ac:chgData name="Sangam Ganesh Babu - [CB.EN.U4AIE21056]" userId="13928f10-6efe-42b0-97cc-acc8447b38cf" providerId="ADAL" clId="{0BC3071D-B513-466F-9CE1-865BCCFE87C3}" dt="2023-01-26T08:46:26.376" v="362" actId="478"/>
          <ac:spMkLst>
            <pc:docMk/>
            <pc:sldMk cId="1820425846" sldId="296"/>
            <ac:spMk id="21" creationId="{8D2F2A92-46DD-44F5-AC12-18278F474368}"/>
          </ac:spMkLst>
        </pc:spChg>
        <pc:spChg chg="add del">
          <ac:chgData name="Sangam Ganesh Babu - [CB.EN.U4AIE21056]" userId="13928f10-6efe-42b0-97cc-acc8447b38cf" providerId="ADAL" clId="{0BC3071D-B513-466F-9CE1-865BCCFE87C3}" dt="2023-01-26T08:46:26.376" v="362" actId="478"/>
          <ac:spMkLst>
            <pc:docMk/>
            <pc:sldMk cId="1820425846" sldId="296"/>
            <ac:spMk id="22" creationId="{DFD3C06E-CDC8-4EED-9C51-05423698FCCE}"/>
          </ac:spMkLst>
        </pc:spChg>
        <pc:spChg chg="add del">
          <ac:chgData name="Sangam Ganesh Babu - [CB.EN.U4AIE21056]" userId="13928f10-6efe-42b0-97cc-acc8447b38cf" providerId="ADAL" clId="{0BC3071D-B513-466F-9CE1-865BCCFE87C3}" dt="2023-01-26T08:46:26.376" v="362" actId="478"/>
          <ac:spMkLst>
            <pc:docMk/>
            <pc:sldMk cId="1820425846" sldId="296"/>
            <ac:spMk id="23" creationId="{04B1F259-81C3-4481-BE95-121505D98449}"/>
          </ac:spMkLst>
        </pc:spChg>
        <pc:spChg chg="add del">
          <ac:chgData name="Sangam Ganesh Babu - [CB.EN.U4AIE21056]" userId="13928f10-6efe-42b0-97cc-acc8447b38cf" providerId="ADAL" clId="{0BC3071D-B513-466F-9CE1-865BCCFE87C3}" dt="2023-01-26T08:46:26.376" v="362" actId="478"/>
          <ac:spMkLst>
            <pc:docMk/>
            <pc:sldMk cId="1820425846" sldId="296"/>
            <ac:spMk id="24" creationId="{9DD3C359-A9CF-4306-962C-8E0152CDEFF5}"/>
          </ac:spMkLst>
        </pc:spChg>
        <pc:spChg chg="add mod">
          <ac:chgData name="Sangam Ganesh Babu - [CB.EN.U4AIE21056]" userId="13928f10-6efe-42b0-97cc-acc8447b38cf" providerId="ADAL" clId="{0BC3071D-B513-466F-9CE1-865BCCFE87C3}" dt="2023-01-26T09:18:43.384" v="623" actId="1076"/>
          <ac:spMkLst>
            <pc:docMk/>
            <pc:sldMk cId="1820425846" sldId="296"/>
            <ac:spMk id="25" creationId="{D06718D0-8352-63A6-AB76-AD88AB91A89A}"/>
          </ac:spMkLst>
        </pc:spChg>
        <pc:picChg chg="add del mod">
          <ac:chgData name="Sangam Ganesh Babu - [CB.EN.U4AIE21056]" userId="13928f10-6efe-42b0-97cc-acc8447b38cf" providerId="ADAL" clId="{0BC3071D-B513-466F-9CE1-865BCCFE87C3}" dt="2023-01-26T09:17:20.084" v="578" actId="478"/>
          <ac:picMkLst>
            <pc:docMk/>
            <pc:sldMk cId="1820425846" sldId="296"/>
            <ac:picMk id="12" creationId="{42E5AB35-8470-C1E1-1395-98F8BA24DA8C}"/>
          </ac:picMkLst>
        </pc:picChg>
        <pc:picChg chg="add del mod">
          <ac:chgData name="Sangam Ganesh Babu - [CB.EN.U4AIE21056]" userId="13928f10-6efe-42b0-97cc-acc8447b38cf" providerId="ADAL" clId="{0BC3071D-B513-466F-9CE1-865BCCFE87C3}" dt="2023-01-26T09:14:01.864" v="521" actId="478"/>
          <ac:picMkLst>
            <pc:docMk/>
            <pc:sldMk cId="1820425846" sldId="296"/>
            <ac:picMk id="14" creationId="{ADBAF157-E7A3-27A9-1408-F3316A7C0BED}"/>
          </ac:picMkLst>
        </pc:picChg>
        <pc:picChg chg="add del mod">
          <ac:chgData name="Sangam Ganesh Babu - [CB.EN.U4AIE21056]" userId="13928f10-6efe-42b0-97cc-acc8447b38cf" providerId="ADAL" clId="{0BC3071D-B513-466F-9CE1-865BCCFE87C3}" dt="2023-01-26T09:14:03.016" v="522" actId="478"/>
          <ac:picMkLst>
            <pc:docMk/>
            <pc:sldMk cId="1820425846" sldId="296"/>
            <ac:picMk id="15" creationId="{6DBFB9BD-CC39-B290-2E83-39075CC107D1}"/>
          </ac:picMkLst>
        </pc:picChg>
        <pc:picChg chg="add del mod">
          <ac:chgData name="Sangam Ganesh Babu - [CB.EN.U4AIE21056]" userId="13928f10-6efe-42b0-97cc-acc8447b38cf" providerId="ADAL" clId="{0BC3071D-B513-466F-9CE1-865BCCFE87C3}" dt="2023-01-26T09:16:00.645" v="552" actId="478"/>
          <ac:picMkLst>
            <pc:docMk/>
            <pc:sldMk cId="1820425846" sldId="296"/>
            <ac:picMk id="16" creationId="{F58E10FF-ECF8-2A1E-F726-944BB7943196}"/>
          </ac:picMkLst>
        </pc:picChg>
        <pc:picChg chg="add del mod">
          <ac:chgData name="Sangam Ganesh Babu - [CB.EN.U4AIE21056]" userId="13928f10-6efe-42b0-97cc-acc8447b38cf" providerId="ADAL" clId="{0BC3071D-B513-466F-9CE1-865BCCFE87C3}" dt="2023-01-26T09:14:34.644" v="528"/>
          <ac:picMkLst>
            <pc:docMk/>
            <pc:sldMk cId="1820425846" sldId="296"/>
            <ac:picMk id="17" creationId="{01E8F68F-4085-BCD1-5DC6-132DDC4A2195}"/>
          </ac:picMkLst>
        </pc:picChg>
        <pc:picChg chg="add del mod">
          <ac:chgData name="Sangam Ganesh Babu - [CB.EN.U4AIE21056]" userId="13928f10-6efe-42b0-97cc-acc8447b38cf" providerId="ADAL" clId="{0BC3071D-B513-466F-9CE1-865BCCFE87C3}" dt="2023-01-26T09:17:18.278" v="577" actId="478"/>
          <ac:picMkLst>
            <pc:docMk/>
            <pc:sldMk cId="1820425846" sldId="296"/>
            <ac:picMk id="19" creationId="{E87DF8F0-E9FE-9053-3640-A2CB75CC5E53}"/>
          </ac:picMkLst>
        </pc:picChg>
        <pc:cxnChg chg="add del">
          <ac:chgData name="Sangam Ganesh Babu - [CB.EN.U4AIE21056]" userId="13928f10-6efe-42b0-97cc-acc8447b38cf" providerId="ADAL" clId="{0BC3071D-B513-466F-9CE1-865BCCFE87C3}" dt="2023-01-26T08:46:26.376" v="362" actId="478"/>
          <ac:cxnSpMkLst>
            <pc:docMk/>
            <pc:sldMk cId="1820425846" sldId="296"/>
            <ac:cxnSpMk id="4" creationId="{85884DBE-3313-41D2-BE7A-314B76621679}"/>
          </ac:cxnSpMkLst>
        </pc:cxnChg>
        <pc:cxnChg chg="add del">
          <ac:chgData name="Sangam Ganesh Babu - [CB.EN.U4AIE21056]" userId="13928f10-6efe-42b0-97cc-acc8447b38cf" providerId="ADAL" clId="{0BC3071D-B513-466F-9CE1-865BCCFE87C3}" dt="2023-01-26T08:46:26.376" v="362" actId="478"/>
          <ac:cxnSpMkLst>
            <pc:docMk/>
            <pc:sldMk cId="1820425846" sldId="296"/>
            <ac:cxnSpMk id="6" creationId="{BDCECA11-DDA4-4F87-8024-309CE1724CB2}"/>
          </ac:cxnSpMkLst>
        </pc:cxnChg>
        <pc:cxnChg chg="add del">
          <ac:chgData name="Sangam Ganesh Babu - [CB.EN.U4AIE21056]" userId="13928f10-6efe-42b0-97cc-acc8447b38cf" providerId="ADAL" clId="{0BC3071D-B513-466F-9CE1-865BCCFE87C3}" dt="2023-01-26T08:46:26.376" v="362" actId="478"/>
          <ac:cxnSpMkLst>
            <pc:docMk/>
            <pc:sldMk cId="1820425846" sldId="296"/>
            <ac:cxnSpMk id="8" creationId="{E0386FD7-F71F-4717-A81A-0CF3EF604891}"/>
          </ac:cxnSpMkLst>
        </pc:cxnChg>
        <pc:cxnChg chg="add del">
          <ac:chgData name="Sangam Ganesh Babu - [CB.EN.U4AIE21056]" userId="13928f10-6efe-42b0-97cc-acc8447b38cf" providerId="ADAL" clId="{0BC3071D-B513-466F-9CE1-865BCCFE87C3}" dt="2023-01-26T08:46:26.376" v="362" actId="478"/>
          <ac:cxnSpMkLst>
            <pc:docMk/>
            <pc:sldMk cId="1820425846" sldId="296"/>
            <ac:cxnSpMk id="27" creationId="{08DF589E-DFA4-4796-852A-76BA2B9A188E}"/>
          </ac:cxnSpMkLst>
        </pc:cxnChg>
        <pc:cxnChg chg="add del">
          <ac:chgData name="Sangam Ganesh Babu - [CB.EN.U4AIE21056]" userId="13928f10-6efe-42b0-97cc-acc8447b38cf" providerId="ADAL" clId="{0BC3071D-B513-466F-9CE1-865BCCFE87C3}" dt="2023-01-26T08:46:26.376" v="362" actId="478"/>
          <ac:cxnSpMkLst>
            <pc:docMk/>
            <pc:sldMk cId="1820425846" sldId="296"/>
            <ac:cxnSpMk id="30" creationId="{E57983D1-E961-4455-8955-D369EA2C0FC3}"/>
          </ac:cxnSpMkLst>
        </pc:cxnChg>
      </pc:sldChg>
      <pc:sldChg chg="addSp delSp modSp mod">
        <pc:chgData name="Sangam Ganesh Babu - [CB.EN.U4AIE21056]" userId="13928f10-6efe-42b0-97cc-acc8447b38cf" providerId="ADAL" clId="{0BC3071D-B513-466F-9CE1-865BCCFE87C3}" dt="2023-01-26T09:23:39.539" v="678" actId="14100"/>
        <pc:sldMkLst>
          <pc:docMk/>
          <pc:sldMk cId="2005504253" sldId="297"/>
        </pc:sldMkLst>
        <pc:spChg chg="del">
          <ac:chgData name="Sangam Ganesh Babu - [CB.EN.U4AIE21056]" userId="13928f10-6efe-42b0-97cc-acc8447b38cf" providerId="ADAL" clId="{0BC3071D-B513-466F-9CE1-865BCCFE87C3}" dt="2023-01-26T08:46:18.255" v="355" actId="478"/>
          <ac:spMkLst>
            <pc:docMk/>
            <pc:sldMk cId="2005504253" sldId="297"/>
            <ac:spMk id="2" creationId="{044673BB-2178-4C2A-A089-F2AC4154EB5D}"/>
          </ac:spMkLst>
        </pc:spChg>
        <pc:spChg chg="add del mod">
          <ac:chgData name="Sangam Ganesh Babu - [CB.EN.U4AIE21056]" userId="13928f10-6efe-42b0-97cc-acc8447b38cf" providerId="ADAL" clId="{0BC3071D-B513-466F-9CE1-865BCCFE87C3}" dt="2023-01-26T09:19:59.643" v="631" actId="478"/>
          <ac:spMkLst>
            <pc:docMk/>
            <pc:sldMk cId="2005504253" sldId="297"/>
            <ac:spMk id="9" creationId="{F3977E97-F5C7-0F41-4195-87BE626B6BAA}"/>
          </ac:spMkLst>
        </pc:spChg>
        <pc:spChg chg="add mod">
          <ac:chgData name="Sangam Ganesh Babu - [CB.EN.U4AIE21056]" userId="13928f10-6efe-42b0-97cc-acc8447b38cf" providerId="ADAL" clId="{0BC3071D-B513-466F-9CE1-865BCCFE87C3}" dt="2023-01-26T09:22:22.645" v="653" actId="113"/>
          <ac:spMkLst>
            <pc:docMk/>
            <pc:sldMk cId="2005504253" sldId="297"/>
            <ac:spMk id="10" creationId="{63F8E601-77AC-BA24-3921-4CF2A7F10A11}"/>
          </ac:spMkLst>
        </pc:spChg>
        <pc:spChg chg="add mod">
          <ac:chgData name="Sangam Ganesh Babu - [CB.EN.U4AIE21056]" userId="13928f10-6efe-42b0-97cc-acc8447b38cf" providerId="ADAL" clId="{0BC3071D-B513-466F-9CE1-865BCCFE87C3}" dt="2023-01-26T09:23:39.539" v="678" actId="14100"/>
          <ac:spMkLst>
            <pc:docMk/>
            <pc:sldMk cId="2005504253" sldId="297"/>
            <ac:spMk id="11" creationId="{A3A042E7-C0C9-D154-2ED8-C4F3A30C9C06}"/>
          </ac:spMkLst>
        </pc:spChg>
        <pc:spChg chg="del">
          <ac:chgData name="Sangam Ganesh Babu - [CB.EN.U4AIE21056]" userId="13928f10-6efe-42b0-97cc-acc8447b38cf" providerId="ADAL" clId="{0BC3071D-B513-466F-9CE1-865BCCFE87C3}" dt="2023-01-26T08:46:18.255" v="355" actId="478"/>
          <ac:spMkLst>
            <pc:docMk/>
            <pc:sldMk cId="2005504253" sldId="297"/>
            <ac:spMk id="13" creationId="{6919EBF0-22F5-47BB-879F-FE7C874AE402}"/>
          </ac:spMkLst>
        </pc:spChg>
        <pc:spChg chg="del">
          <ac:chgData name="Sangam Ganesh Babu - [CB.EN.U4AIE21056]" userId="13928f10-6efe-42b0-97cc-acc8447b38cf" providerId="ADAL" clId="{0BC3071D-B513-466F-9CE1-865BCCFE87C3}" dt="2023-01-26T08:46:18.255" v="355" actId="478"/>
          <ac:spMkLst>
            <pc:docMk/>
            <pc:sldMk cId="2005504253" sldId="297"/>
            <ac:spMk id="14" creationId="{2B00B373-E806-4300-9522-43C160D5C3C6}"/>
          </ac:spMkLst>
        </pc:spChg>
        <pc:spChg chg="del">
          <ac:chgData name="Sangam Ganesh Babu - [CB.EN.U4AIE21056]" userId="13928f10-6efe-42b0-97cc-acc8447b38cf" providerId="ADAL" clId="{0BC3071D-B513-466F-9CE1-865BCCFE87C3}" dt="2023-01-26T08:46:18.255" v="355" actId="478"/>
          <ac:spMkLst>
            <pc:docMk/>
            <pc:sldMk cId="2005504253" sldId="297"/>
            <ac:spMk id="15" creationId="{F06F4DAA-0C4F-40DA-9991-1641550963D3}"/>
          </ac:spMkLst>
        </pc:spChg>
        <pc:spChg chg="del">
          <ac:chgData name="Sangam Ganesh Babu - [CB.EN.U4AIE21056]" userId="13928f10-6efe-42b0-97cc-acc8447b38cf" providerId="ADAL" clId="{0BC3071D-B513-466F-9CE1-865BCCFE87C3}" dt="2023-01-26T08:46:18.255" v="355" actId="478"/>
          <ac:spMkLst>
            <pc:docMk/>
            <pc:sldMk cId="2005504253" sldId="297"/>
            <ac:spMk id="16" creationId="{2300810A-1F11-46FF-B6EC-621F16E1C5EA}"/>
          </ac:spMkLst>
        </pc:spChg>
        <pc:spChg chg="del">
          <ac:chgData name="Sangam Ganesh Babu - [CB.EN.U4AIE21056]" userId="13928f10-6efe-42b0-97cc-acc8447b38cf" providerId="ADAL" clId="{0BC3071D-B513-466F-9CE1-865BCCFE87C3}" dt="2023-01-26T08:46:18.255" v="355" actId="478"/>
          <ac:spMkLst>
            <pc:docMk/>
            <pc:sldMk cId="2005504253" sldId="297"/>
            <ac:spMk id="17" creationId="{7B4D4FFC-ECC4-46DB-8455-401D37D734CB}"/>
          </ac:spMkLst>
        </pc:spChg>
        <pc:spChg chg="del">
          <ac:chgData name="Sangam Ganesh Babu - [CB.EN.U4AIE21056]" userId="13928f10-6efe-42b0-97cc-acc8447b38cf" providerId="ADAL" clId="{0BC3071D-B513-466F-9CE1-865BCCFE87C3}" dt="2023-01-26T08:46:18.255" v="355" actId="478"/>
          <ac:spMkLst>
            <pc:docMk/>
            <pc:sldMk cId="2005504253" sldId="297"/>
            <ac:spMk id="18" creationId="{BB0A3379-6837-4143-A24A-70CF73B141BE}"/>
          </ac:spMkLst>
        </pc:spChg>
        <pc:spChg chg="del">
          <ac:chgData name="Sangam Ganesh Babu - [CB.EN.U4AIE21056]" userId="13928f10-6efe-42b0-97cc-acc8447b38cf" providerId="ADAL" clId="{0BC3071D-B513-466F-9CE1-865BCCFE87C3}" dt="2023-01-26T08:46:18.255" v="355" actId="478"/>
          <ac:spMkLst>
            <pc:docMk/>
            <pc:sldMk cId="2005504253" sldId="297"/>
            <ac:spMk id="19" creationId="{11D5C068-3DFB-4379-8D7A-351DB383DA77}"/>
          </ac:spMkLst>
        </pc:spChg>
        <pc:spChg chg="del">
          <ac:chgData name="Sangam Ganesh Babu - [CB.EN.U4AIE21056]" userId="13928f10-6efe-42b0-97cc-acc8447b38cf" providerId="ADAL" clId="{0BC3071D-B513-466F-9CE1-865BCCFE87C3}" dt="2023-01-26T08:46:18.255" v="355" actId="478"/>
          <ac:spMkLst>
            <pc:docMk/>
            <pc:sldMk cId="2005504253" sldId="297"/>
            <ac:spMk id="31" creationId="{79FFDF25-B180-4159-BFE2-FF5F36EC048A}"/>
          </ac:spMkLst>
        </pc:spChg>
        <pc:spChg chg="del">
          <ac:chgData name="Sangam Ganesh Babu - [CB.EN.U4AIE21056]" userId="13928f10-6efe-42b0-97cc-acc8447b38cf" providerId="ADAL" clId="{0BC3071D-B513-466F-9CE1-865BCCFE87C3}" dt="2023-01-26T08:46:18.255" v="355" actId="478"/>
          <ac:spMkLst>
            <pc:docMk/>
            <pc:sldMk cId="2005504253" sldId="297"/>
            <ac:spMk id="32" creationId="{0A4CB839-E452-4CEE-8491-8D42875CEB1F}"/>
          </ac:spMkLst>
        </pc:spChg>
        <pc:spChg chg="del">
          <ac:chgData name="Sangam Ganesh Babu - [CB.EN.U4AIE21056]" userId="13928f10-6efe-42b0-97cc-acc8447b38cf" providerId="ADAL" clId="{0BC3071D-B513-466F-9CE1-865BCCFE87C3}" dt="2023-01-26T08:46:18.255" v="355" actId="478"/>
          <ac:spMkLst>
            <pc:docMk/>
            <pc:sldMk cId="2005504253" sldId="297"/>
            <ac:spMk id="33" creationId="{58870C6A-038E-44CB-8E10-AB1C499DE5CA}"/>
          </ac:spMkLst>
        </pc:spChg>
        <pc:spChg chg="del">
          <ac:chgData name="Sangam Ganesh Babu - [CB.EN.U4AIE21056]" userId="13928f10-6efe-42b0-97cc-acc8447b38cf" providerId="ADAL" clId="{0BC3071D-B513-466F-9CE1-865BCCFE87C3}" dt="2023-01-26T08:46:18.255" v="355" actId="478"/>
          <ac:spMkLst>
            <pc:docMk/>
            <pc:sldMk cId="2005504253" sldId="297"/>
            <ac:spMk id="34" creationId="{C256415B-58FA-4612-AA0A-488032022B75}"/>
          </ac:spMkLst>
        </pc:spChg>
        <pc:spChg chg="del">
          <ac:chgData name="Sangam Ganesh Babu - [CB.EN.U4AIE21056]" userId="13928f10-6efe-42b0-97cc-acc8447b38cf" providerId="ADAL" clId="{0BC3071D-B513-466F-9CE1-865BCCFE87C3}" dt="2023-01-26T08:46:18.255" v="355" actId="478"/>
          <ac:spMkLst>
            <pc:docMk/>
            <pc:sldMk cId="2005504253" sldId="297"/>
            <ac:spMk id="35" creationId="{75A946A1-F14C-460A-966C-EAE30ED151F4}"/>
          </ac:spMkLst>
        </pc:spChg>
        <pc:spChg chg="del">
          <ac:chgData name="Sangam Ganesh Babu - [CB.EN.U4AIE21056]" userId="13928f10-6efe-42b0-97cc-acc8447b38cf" providerId="ADAL" clId="{0BC3071D-B513-466F-9CE1-865BCCFE87C3}" dt="2023-01-26T08:46:18.255" v="355" actId="478"/>
          <ac:spMkLst>
            <pc:docMk/>
            <pc:sldMk cId="2005504253" sldId="297"/>
            <ac:spMk id="36" creationId="{F6D477EB-5C9C-4DB3-8432-08765391A92A}"/>
          </ac:spMkLst>
        </pc:spChg>
        <pc:picChg chg="del">
          <ac:chgData name="Sangam Ganesh Babu - [CB.EN.U4AIE21056]" userId="13928f10-6efe-42b0-97cc-acc8447b38cf" providerId="ADAL" clId="{0BC3071D-B513-466F-9CE1-865BCCFE87C3}" dt="2023-01-26T08:46:18.255" v="355" actId="478"/>
          <ac:picMkLst>
            <pc:docMk/>
            <pc:sldMk cId="2005504253" sldId="297"/>
            <ac:picMk id="8" creationId="{ADEDAB72-BE11-4410-A4CD-B0A69025E894}"/>
          </ac:picMkLst>
        </pc:picChg>
        <pc:cxnChg chg="del">
          <ac:chgData name="Sangam Ganesh Babu - [CB.EN.U4AIE21056]" userId="13928f10-6efe-42b0-97cc-acc8447b38cf" providerId="ADAL" clId="{0BC3071D-B513-466F-9CE1-865BCCFE87C3}" dt="2023-01-26T08:46:18.255" v="355" actId="478"/>
          <ac:cxnSpMkLst>
            <pc:docMk/>
            <pc:sldMk cId="2005504253" sldId="297"/>
            <ac:cxnSpMk id="4" creationId="{90D31422-DF95-4268-8886-7DD598E4F581}"/>
          </ac:cxnSpMkLst>
        </pc:cxnChg>
        <pc:cxnChg chg="del">
          <ac:chgData name="Sangam Ganesh Babu - [CB.EN.U4AIE21056]" userId="13928f10-6efe-42b0-97cc-acc8447b38cf" providerId="ADAL" clId="{0BC3071D-B513-466F-9CE1-865BCCFE87C3}" dt="2023-01-26T08:46:18.255" v="355" actId="478"/>
          <ac:cxnSpMkLst>
            <pc:docMk/>
            <pc:sldMk cId="2005504253" sldId="297"/>
            <ac:cxnSpMk id="5" creationId="{37423D81-CBF8-435D-9343-AA1471D1843C}"/>
          </ac:cxnSpMkLst>
        </pc:cxnChg>
        <pc:cxnChg chg="del">
          <ac:chgData name="Sangam Ganesh Babu - [CB.EN.U4AIE21056]" userId="13928f10-6efe-42b0-97cc-acc8447b38cf" providerId="ADAL" clId="{0BC3071D-B513-466F-9CE1-865BCCFE87C3}" dt="2023-01-26T08:46:18.255" v="355" actId="478"/>
          <ac:cxnSpMkLst>
            <pc:docMk/>
            <pc:sldMk cId="2005504253" sldId="297"/>
            <ac:cxnSpMk id="6" creationId="{C2F8EA86-CD22-4C9D-B50F-9B37306601F7}"/>
          </ac:cxnSpMkLst>
        </pc:cxnChg>
        <pc:cxnChg chg="del">
          <ac:chgData name="Sangam Ganesh Babu - [CB.EN.U4AIE21056]" userId="13928f10-6efe-42b0-97cc-acc8447b38cf" providerId="ADAL" clId="{0BC3071D-B513-466F-9CE1-865BCCFE87C3}" dt="2023-01-26T08:46:18.255" v="355" actId="478"/>
          <ac:cxnSpMkLst>
            <pc:docMk/>
            <pc:sldMk cId="2005504253" sldId="297"/>
            <ac:cxnSpMk id="7" creationId="{A789EB53-391B-431D-ACD1-20870787A894}"/>
          </ac:cxnSpMkLst>
        </pc:cxnChg>
        <pc:cxnChg chg="del">
          <ac:chgData name="Sangam Ganesh Babu - [CB.EN.U4AIE21056]" userId="13928f10-6efe-42b0-97cc-acc8447b38cf" providerId="ADAL" clId="{0BC3071D-B513-466F-9CE1-865BCCFE87C3}" dt="2023-01-26T08:46:18.255" v="355" actId="478"/>
          <ac:cxnSpMkLst>
            <pc:docMk/>
            <pc:sldMk cId="2005504253" sldId="297"/>
            <ac:cxnSpMk id="22" creationId="{1EF5667F-AAED-40E3-B06F-A8A46331C991}"/>
          </ac:cxnSpMkLst>
        </pc:cxnChg>
        <pc:cxnChg chg="del">
          <ac:chgData name="Sangam Ganesh Babu - [CB.EN.U4AIE21056]" userId="13928f10-6efe-42b0-97cc-acc8447b38cf" providerId="ADAL" clId="{0BC3071D-B513-466F-9CE1-865BCCFE87C3}" dt="2023-01-26T08:46:18.255" v="355" actId="478"/>
          <ac:cxnSpMkLst>
            <pc:docMk/>
            <pc:sldMk cId="2005504253" sldId="297"/>
            <ac:cxnSpMk id="25" creationId="{A2300499-9645-4C50-B841-01B50D9E08C7}"/>
          </ac:cxnSpMkLst>
        </pc:cxnChg>
        <pc:cxnChg chg="del">
          <ac:chgData name="Sangam Ganesh Babu - [CB.EN.U4AIE21056]" userId="13928f10-6efe-42b0-97cc-acc8447b38cf" providerId="ADAL" clId="{0BC3071D-B513-466F-9CE1-865BCCFE87C3}" dt="2023-01-26T08:46:18.255" v="355" actId="478"/>
          <ac:cxnSpMkLst>
            <pc:docMk/>
            <pc:sldMk cId="2005504253" sldId="297"/>
            <ac:cxnSpMk id="26" creationId="{033BD87A-355C-412D-853E-67DEFC4BA53F}"/>
          </ac:cxnSpMkLst>
        </pc:cxnChg>
        <pc:cxnChg chg="del">
          <ac:chgData name="Sangam Ganesh Babu - [CB.EN.U4AIE21056]" userId="13928f10-6efe-42b0-97cc-acc8447b38cf" providerId="ADAL" clId="{0BC3071D-B513-466F-9CE1-865BCCFE87C3}" dt="2023-01-26T08:46:18.255" v="355" actId="478"/>
          <ac:cxnSpMkLst>
            <pc:docMk/>
            <pc:sldMk cId="2005504253" sldId="297"/>
            <ac:cxnSpMk id="37" creationId="{C847AEDB-C835-484A-B6C1-392FEF9E7F11}"/>
          </ac:cxnSpMkLst>
        </pc:cxnChg>
        <pc:cxnChg chg="del">
          <ac:chgData name="Sangam Ganesh Babu - [CB.EN.U4AIE21056]" userId="13928f10-6efe-42b0-97cc-acc8447b38cf" providerId="ADAL" clId="{0BC3071D-B513-466F-9CE1-865BCCFE87C3}" dt="2023-01-26T08:46:18.255" v="355" actId="478"/>
          <ac:cxnSpMkLst>
            <pc:docMk/>
            <pc:sldMk cId="2005504253" sldId="297"/>
            <ac:cxnSpMk id="38" creationId="{3494354B-5EEB-4667-A45A-DED8432914DF}"/>
          </ac:cxnSpMkLst>
        </pc:cxnChg>
        <pc:cxnChg chg="del">
          <ac:chgData name="Sangam Ganesh Babu - [CB.EN.U4AIE21056]" userId="13928f10-6efe-42b0-97cc-acc8447b38cf" providerId="ADAL" clId="{0BC3071D-B513-466F-9CE1-865BCCFE87C3}" dt="2023-01-26T08:46:18.255" v="355" actId="478"/>
          <ac:cxnSpMkLst>
            <pc:docMk/>
            <pc:sldMk cId="2005504253" sldId="297"/>
            <ac:cxnSpMk id="39" creationId="{21085333-8AA5-44F6-AFE5-CF6F353D963C}"/>
          </ac:cxnSpMkLst>
        </pc:cxnChg>
        <pc:cxnChg chg="del">
          <ac:chgData name="Sangam Ganesh Babu - [CB.EN.U4AIE21056]" userId="13928f10-6efe-42b0-97cc-acc8447b38cf" providerId="ADAL" clId="{0BC3071D-B513-466F-9CE1-865BCCFE87C3}" dt="2023-01-26T08:46:18.255" v="355" actId="478"/>
          <ac:cxnSpMkLst>
            <pc:docMk/>
            <pc:sldMk cId="2005504253" sldId="297"/>
            <ac:cxnSpMk id="40" creationId="{91FEB661-A215-4F04-9202-C4C9B91820A9}"/>
          </ac:cxnSpMkLst>
        </pc:cxnChg>
      </pc:sldChg>
      <pc:sldChg chg="addSp delSp modSp mod">
        <pc:chgData name="Sangam Ganesh Babu - [CB.EN.U4AIE21056]" userId="13928f10-6efe-42b0-97cc-acc8447b38cf" providerId="ADAL" clId="{0BC3071D-B513-466F-9CE1-865BCCFE87C3}" dt="2023-01-26T09:24:13.565" v="686" actId="207"/>
        <pc:sldMkLst>
          <pc:docMk/>
          <pc:sldMk cId="2781324462" sldId="298"/>
        </pc:sldMkLst>
        <pc:spChg chg="del">
          <ac:chgData name="Sangam Ganesh Babu - [CB.EN.U4AIE21056]" userId="13928f10-6efe-42b0-97cc-acc8447b38cf" providerId="ADAL" clId="{0BC3071D-B513-466F-9CE1-865BCCFE87C3}" dt="2023-01-26T08:46:16.279" v="354" actId="478"/>
          <ac:spMkLst>
            <pc:docMk/>
            <pc:sldMk cId="2781324462" sldId="298"/>
            <ac:spMk id="2" creationId="{922AA902-C139-4D5E-87BE-6AE915690916}"/>
          </ac:spMkLst>
        </pc:spChg>
        <pc:spChg chg="add mod">
          <ac:chgData name="Sangam Ganesh Babu - [CB.EN.U4AIE21056]" userId="13928f10-6efe-42b0-97cc-acc8447b38cf" providerId="ADAL" clId="{0BC3071D-B513-466F-9CE1-865BCCFE87C3}" dt="2023-01-26T09:24:13.565" v="686" actId="207"/>
          <ac:spMkLst>
            <pc:docMk/>
            <pc:sldMk cId="2781324462" sldId="298"/>
            <ac:spMk id="3" creationId="{B04CF82D-DB9C-C183-823E-5269D3C4C1A9}"/>
          </ac:spMkLst>
        </pc:spChg>
        <pc:spChg chg="add mod">
          <ac:chgData name="Sangam Ganesh Babu - [CB.EN.U4AIE21056]" userId="13928f10-6efe-42b0-97cc-acc8447b38cf" providerId="ADAL" clId="{0BC3071D-B513-466F-9CE1-865BCCFE87C3}" dt="2023-01-26T09:23:54.491" v="681" actId="14100"/>
          <ac:spMkLst>
            <pc:docMk/>
            <pc:sldMk cId="2781324462" sldId="298"/>
            <ac:spMk id="9" creationId="{7E2BE1F5-1446-E2B1-D17E-F12245F5136C}"/>
          </ac:spMkLst>
        </pc:spChg>
        <pc:spChg chg="del">
          <ac:chgData name="Sangam Ganesh Babu - [CB.EN.U4AIE21056]" userId="13928f10-6efe-42b0-97cc-acc8447b38cf" providerId="ADAL" clId="{0BC3071D-B513-466F-9CE1-865BCCFE87C3}" dt="2023-01-26T08:46:16.279" v="354" actId="478"/>
          <ac:spMkLst>
            <pc:docMk/>
            <pc:sldMk cId="2781324462" sldId="298"/>
            <ac:spMk id="17" creationId="{6513050E-7C97-471B-8B3B-8DB022538BBF}"/>
          </ac:spMkLst>
        </pc:spChg>
        <pc:spChg chg="del">
          <ac:chgData name="Sangam Ganesh Babu - [CB.EN.U4AIE21056]" userId="13928f10-6efe-42b0-97cc-acc8447b38cf" providerId="ADAL" clId="{0BC3071D-B513-466F-9CE1-865BCCFE87C3}" dt="2023-01-26T08:46:16.279" v="354" actId="478"/>
          <ac:spMkLst>
            <pc:docMk/>
            <pc:sldMk cId="2781324462" sldId="298"/>
            <ac:spMk id="18" creationId="{9977C85D-8C78-4B2D-A51A-E15B9C4CFD27}"/>
          </ac:spMkLst>
        </pc:spChg>
        <pc:spChg chg="del">
          <ac:chgData name="Sangam Ganesh Babu - [CB.EN.U4AIE21056]" userId="13928f10-6efe-42b0-97cc-acc8447b38cf" providerId="ADAL" clId="{0BC3071D-B513-466F-9CE1-865BCCFE87C3}" dt="2023-01-26T08:46:16.279" v="354" actId="478"/>
          <ac:spMkLst>
            <pc:docMk/>
            <pc:sldMk cId="2781324462" sldId="298"/>
            <ac:spMk id="19" creationId="{0BC949E9-B3DB-4CC3-A747-20EFDF69B3D5}"/>
          </ac:spMkLst>
        </pc:spChg>
        <pc:spChg chg="del">
          <ac:chgData name="Sangam Ganesh Babu - [CB.EN.U4AIE21056]" userId="13928f10-6efe-42b0-97cc-acc8447b38cf" providerId="ADAL" clId="{0BC3071D-B513-466F-9CE1-865BCCFE87C3}" dt="2023-01-26T08:46:16.279" v="354" actId="478"/>
          <ac:spMkLst>
            <pc:docMk/>
            <pc:sldMk cId="2781324462" sldId="298"/>
            <ac:spMk id="20" creationId="{2DFD8170-14DB-4969-B7FD-1DFEB5CEC983}"/>
          </ac:spMkLst>
        </pc:spChg>
        <pc:spChg chg="del">
          <ac:chgData name="Sangam Ganesh Babu - [CB.EN.U4AIE21056]" userId="13928f10-6efe-42b0-97cc-acc8447b38cf" providerId="ADAL" clId="{0BC3071D-B513-466F-9CE1-865BCCFE87C3}" dt="2023-01-26T08:46:16.279" v="354" actId="478"/>
          <ac:spMkLst>
            <pc:docMk/>
            <pc:sldMk cId="2781324462" sldId="298"/>
            <ac:spMk id="21" creationId="{E7CA2F7D-BD30-4C23-B1ED-6257557A094C}"/>
          </ac:spMkLst>
        </pc:spChg>
        <pc:spChg chg="del">
          <ac:chgData name="Sangam Ganesh Babu - [CB.EN.U4AIE21056]" userId="13928f10-6efe-42b0-97cc-acc8447b38cf" providerId="ADAL" clId="{0BC3071D-B513-466F-9CE1-865BCCFE87C3}" dt="2023-01-26T08:46:16.279" v="354" actId="478"/>
          <ac:spMkLst>
            <pc:docMk/>
            <pc:sldMk cId="2781324462" sldId="298"/>
            <ac:spMk id="22" creationId="{AEB1C264-B8DA-40FA-A3EE-2E43B8F40128}"/>
          </ac:spMkLst>
        </pc:spChg>
        <pc:spChg chg="del">
          <ac:chgData name="Sangam Ganesh Babu - [CB.EN.U4AIE21056]" userId="13928f10-6efe-42b0-97cc-acc8447b38cf" providerId="ADAL" clId="{0BC3071D-B513-466F-9CE1-865BCCFE87C3}" dt="2023-01-26T08:46:16.279" v="354" actId="478"/>
          <ac:spMkLst>
            <pc:docMk/>
            <pc:sldMk cId="2781324462" sldId="298"/>
            <ac:spMk id="28" creationId="{EE0CD9C0-6C2D-4DE1-83F0-A788973B2CA0}"/>
          </ac:spMkLst>
        </pc:spChg>
        <pc:spChg chg="del">
          <ac:chgData name="Sangam Ganesh Babu - [CB.EN.U4AIE21056]" userId="13928f10-6efe-42b0-97cc-acc8447b38cf" providerId="ADAL" clId="{0BC3071D-B513-466F-9CE1-865BCCFE87C3}" dt="2023-01-26T08:46:16.279" v="354" actId="478"/>
          <ac:spMkLst>
            <pc:docMk/>
            <pc:sldMk cId="2781324462" sldId="298"/>
            <ac:spMk id="29" creationId="{3EC27B70-E8EF-4535-AD57-90CEBF36ED81}"/>
          </ac:spMkLst>
        </pc:spChg>
        <pc:spChg chg="del">
          <ac:chgData name="Sangam Ganesh Babu - [CB.EN.U4AIE21056]" userId="13928f10-6efe-42b0-97cc-acc8447b38cf" providerId="ADAL" clId="{0BC3071D-B513-466F-9CE1-865BCCFE87C3}" dt="2023-01-26T08:46:16.279" v="354" actId="478"/>
          <ac:spMkLst>
            <pc:docMk/>
            <pc:sldMk cId="2781324462" sldId="298"/>
            <ac:spMk id="30" creationId="{EBEAF159-5F8F-4AD1-8CE5-3D92B4F505AF}"/>
          </ac:spMkLst>
        </pc:spChg>
        <pc:spChg chg="del">
          <ac:chgData name="Sangam Ganesh Babu - [CB.EN.U4AIE21056]" userId="13928f10-6efe-42b0-97cc-acc8447b38cf" providerId="ADAL" clId="{0BC3071D-B513-466F-9CE1-865BCCFE87C3}" dt="2023-01-26T08:46:16.279" v="354" actId="478"/>
          <ac:spMkLst>
            <pc:docMk/>
            <pc:sldMk cId="2781324462" sldId="298"/>
            <ac:spMk id="31" creationId="{51566E52-2FDB-4390-BF57-53426E7DE833}"/>
          </ac:spMkLst>
        </pc:spChg>
        <pc:spChg chg="del">
          <ac:chgData name="Sangam Ganesh Babu - [CB.EN.U4AIE21056]" userId="13928f10-6efe-42b0-97cc-acc8447b38cf" providerId="ADAL" clId="{0BC3071D-B513-466F-9CE1-865BCCFE87C3}" dt="2023-01-26T08:46:16.279" v="354" actId="478"/>
          <ac:spMkLst>
            <pc:docMk/>
            <pc:sldMk cId="2781324462" sldId="298"/>
            <ac:spMk id="32" creationId="{E35399CB-72C8-4945-A04F-6224D644F431}"/>
          </ac:spMkLst>
        </pc:spChg>
        <pc:spChg chg="del">
          <ac:chgData name="Sangam Ganesh Babu - [CB.EN.U4AIE21056]" userId="13928f10-6efe-42b0-97cc-acc8447b38cf" providerId="ADAL" clId="{0BC3071D-B513-466F-9CE1-865BCCFE87C3}" dt="2023-01-26T08:46:16.279" v="354" actId="478"/>
          <ac:spMkLst>
            <pc:docMk/>
            <pc:sldMk cId="2781324462" sldId="298"/>
            <ac:spMk id="33" creationId="{A81C4EF2-CE90-42E4-8F3C-91E4C57FBB65}"/>
          </ac:spMkLst>
        </pc:spChg>
        <pc:spChg chg="del">
          <ac:chgData name="Sangam Ganesh Babu - [CB.EN.U4AIE21056]" userId="13928f10-6efe-42b0-97cc-acc8447b38cf" providerId="ADAL" clId="{0BC3071D-B513-466F-9CE1-865BCCFE87C3}" dt="2023-01-26T08:46:16.279" v="354" actId="478"/>
          <ac:spMkLst>
            <pc:docMk/>
            <pc:sldMk cId="2781324462" sldId="298"/>
            <ac:spMk id="34" creationId="{58FA2F54-B49F-4469-91A0-2BDDC215E4C5}"/>
          </ac:spMkLst>
        </pc:spChg>
        <pc:spChg chg="del">
          <ac:chgData name="Sangam Ganesh Babu - [CB.EN.U4AIE21056]" userId="13928f10-6efe-42b0-97cc-acc8447b38cf" providerId="ADAL" clId="{0BC3071D-B513-466F-9CE1-865BCCFE87C3}" dt="2023-01-26T08:46:16.279" v="354" actId="478"/>
          <ac:spMkLst>
            <pc:docMk/>
            <pc:sldMk cId="2781324462" sldId="298"/>
            <ac:spMk id="35" creationId="{7DCC8A8E-1F59-44E0-B7B5-0711C753ED38}"/>
          </ac:spMkLst>
        </pc:spChg>
        <pc:spChg chg="del">
          <ac:chgData name="Sangam Ganesh Babu - [CB.EN.U4AIE21056]" userId="13928f10-6efe-42b0-97cc-acc8447b38cf" providerId="ADAL" clId="{0BC3071D-B513-466F-9CE1-865BCCFE87C3}" dt="2023-01-26T08:46:16.279" v="354" actId="478"/>
          <ac:spMkLst>
            <pc:docMk/>
            <pc:sldMk cId="2781324462" sldId="298"/>
            <ac:spMk id="40" creationId="{704F0C62-ED4F-4CD1-9B10-31565CB7FD89}"/>
          </ac:spMkLst>
        </pc:spChg>
        <pc:spChg chg="del">
          <ac:chgData name="Sangam Ganesh Babu - [CB.EN.U4AIE21056]" userId="13928f10-6efe-42b0-97cc-acc8447b38cf" providerId="ADAL" clId="{0BC3071D-B513-466F-9CE1-865BCCFE87C3}" dt="2023-01-26T08:46:16.279" v="354" actId="478"/>
          <ac:spMkLst>
            <pc:docMk/>
            <pc:sldMk cId="2781324462" sldId="298"/>
            <ac:spMk id="41" creationId="{B775D273-0187-4F27-96FD-9CBCC829B0AF}"/>
          </ac:spMkLst>
        </pc:spChg>
        <pc:cxnChg chg="del">
          <ac:chgData name="Sangam Ganesh Babu - [CB.EN.U4AIE21056]" userId="13928f10-6efe-42b0-97cc-acc8447b38cf" providerId="ADAL" clId="{0BC3071D-B513-466F-9CE1-865BCCFE87C3}" dt="2023-01-26T08:46:16.279" v="354" actId="478"/>
          <ac:cxnSpMkLst>
            <pc:docMk/>
            <pc:sldMk cId="2781324462" sldId="298"/>
            <ac:cxnSpMk id="4" creationId="{DB5A1F63-1C8B-4B49-9E39-BB4C1483DA43}"/>
          </ac:cxnSpMkLst>
        </pc:cxnChg>
        <pc:cxnChg chg="del">
          <ac:chgData name="Sangam Ganesh Babu - [CB.EN.U4AIE21056]" userId="13928f10-6efe-42b0-97cc-acc8447b38cf" providerId="ADAL" clId="{0BC3071D-B513-466F-9CE1-865BCCFE87C3}" dt="2023-01-26T08:46:16.279" v="354" actId="478"/>
          <ac:cxnSpMkLst>
            <pc:docMk/>
            <pc:sldMk cId="2781324462" sldId="298"/>
            <ac:cxnSpMk id="5" creationId="{DB222FF0-78E4-4239-982E-84B8B180BFFF}"/>
          </ac:cxnSpMkLst>
        </pc:cxnChg>
        <pc:cxnChg chg="del">
          <ac:chgData name="Sangam Ganesh Babu - [CB.EN.U4AIE21056]" userId="13928f10-6efe-42b0-97cc-acc8447b38cf" providerId="ADAL" clId="{0BC3071D-B513-466F-9CE1-865BCCFE87C3}" dt="2023-01-26T08:46:16.279" v="354" actId="478"/>
          <ac:cxnSpMkLst>
            <pc:docMk/>
            <pc:sldMk cId="2781324462" sldId="298"/>
            <ac:cxnSpMk id="6" creationId="{D97FC0A6-05E3-4C17-83DA-1840FA28AA00}"/>
          </ac:cxnSpMkLst>
        </pc:cxnChg>
        <pc:cxnChg chg="del">
          <ac:chgData name="Sangam Ganesh Babu - [CB.EN.U4AIE21056]" userId="13928f10-6efe-42b0-97cc-acc8447b38cf" providerId="ADAL" clId="{0BC3071D-B513-466F-9CE1-865BCCFE87C3}" dt="2023-01-26T08:46:16.279" v="354" actId="478"/>
          <ac:cxnSpMkLst>
            <pc:docMk/>
            <pc:sldMk cId="2781324462" sldId="298"/>
            <ac:cxnSpMk id="7" creationId="{A999BF46-AADF-44CB-88D4-68F44BB7DCEA}"/>
          </ac:cxnSpMkLst>
        </pc:cxnChg>
        <pc:cxnChg chg="del">
          <ac:chgData name="Sangam Ganesh Babu - [CB.EN.U4AIE21056]" userId="13928f10-6efe-42b0-97cc-acc8447b38cf" providerId="ADAL" clId="{0BC3071D-B513-466F-9CE1-865BCCFE87C3}" dt="2023-01-26T08:46:16.279" v="354" actId="478"/>
          <ac:cxnSpMkLst>
            <pc:docMk/>
            <pc:sldMk cId="2781324462" sldId="298"/>
            <ac:cxnSpMk id="8" creationId="{D1C03192-6416-49A2-8573-F5E241A913AF}"/>
          </ac:cxnSpMkLst>
        </pc:cxnChg>
        <pc:cxnChg chg="del">
          <ac:chgData name="Sangam Ganesh Babu - [CB.EN.U4AIE21056]" userId="13928f10-6efe-42b0-97cc-acc8447b38cf" providerId="ADAL" clId="{0BC3071D-B513-466F-9CE1-865BCCFE87C3}" dt="2023-01-26T08:46:16.279" v="354" actId="478"/>
          <ac:cxnSpMkLst>
            <pc:docMk/>
            <pc:sldMk cId="2781324462" sldId="298"/>
            <ac:cxnSpMk id="24" creationId="{1C671123-DDD8-4283-8F91-FC0C9256EF3F}"/>
          </ac:cxnSpMkLst>
        </pc:cxnChg>
        <pc:cxnChg chg="del">
          <ac:chgData name="Sangam Ganesh Babu - [CB.EN.U4AIE21056]" userId="13928f10-6efe-42b0-97cc-acc8447b38cf" providerId="ADAL" clId="{0BC3071D-B513-466F-9CE1-865BCCFE87C3}" dt="2023-01-26T08:46:16.279" v="354" actId="478"/>
          <ac:cxnSpMkLst>
            <pc:docMk/>
            <pc:sldMk cId="2781324462" sldId="298"/>
            <ac:cxnSpMk id="25" creationId="{638C6D64-7359-43F6-8373-FF1A2AAC592A}"/>
          </ac:cxnSpMkLst>
        </pc:cxnChg>
        <pc:cxnChg chg="del">
          <ac:chgData name="Sangam Ganesh Babu - [CB.EN.U4AIE21056]" userId="13928f10-6efe-42b0-97cc-acc8447b38cf" providerId="ADAL" clId="{0BC3071D-B513-466F-9CE1-865BCCFE87C3}" dt="2023-01-26T08:46:16.279" v="354" actId="478"/>
          <ac:cxnSpMkLst>
            <pc:docMk/>
            <pc:sldMk cId="2781324462" sldId="298"/>
            <ac:cxnSpMk id="26" creationId="{7AE6A55D-4C4A-4042-A49C-C066F878FDB9}"/>
          </ac:cxnSpMkLst>
        </pc:cxnChg>
        <pc:cxnChg chg="del">
          <ac:chgData name="Sangam Ganesh Babu - [CB.EN.U4AIE21056]" userId="13928f10-6efe-42b0-97cc-acc8447b38cf" providerId="ADAL" clId="{0BC3071D-B513-466F-9CE1-865BCCFE87C3}" dt="2023-01-26T08:46:16.279" v="354" actId="478"/>
          <ac:cxnSpMkLst>
            <pc:docMk/>
            <pc:sldMk cId="2781324462" sldId="298"/>
            <ac:cxnSpMk id="27" creationId="{90B97E2F-0E95-4A2E-8313-E494AF6A352C}"/>
          </ac:cxnSpMkLst>
        </pc:cxnChg>
        <pc:cxnChg chg="del">
          <ac:chgData name="Sangam Ganesh Babu - [CB.EN.U4AIE21056]" userId="13928f10-6efe-42b0-97cc-acc8447b38cf" providerId="ADAL" clId="{0BC3071D-B513-466F-9CE1-865BCCFE87C3}" dt="2023-01-26T08:46:16.279" v="354" actId="478"/>
          <ac:cxnSpMkLst>
            <pc:docMk/>
            <pc:sldMk cId="2781324462" sldId="298"/>
            <ac:cxnSpMk id="36" creationId="{F1CCC986-077D-44B3-857D-567CBD3A5815}"/>
          </ac:cxnSpMkLst>
        </pc:cxnChg>
        <pc:cxnChg chg="del">
          <ac:chgData name="Sangam Ganesh Babu - [CB.EN.U4AIE21056]" userId="13928f10-6efe-42b0-97cc-acc8447b38cf" providerId="ADAL" clId="{0BC3071D-B513-466F-9CE1-865BCCFE87C3}" dt="2023-01-26T08:46:16.279" v="354" actId="478"/>
          <ac:cxnSpMkLst>
            <pc:docMk/>
            <pc:sldMk cId="2781324462" sldId="298"/>
            <ac:cxnSpMk id="37" creationId="{88EC854A-7A28-46AA-87A4-E7E8B5C03DCC}"/>
          </ac:cxnSpMkLst>
        </pc:cxnChg>
        <pc:cxnChg chg="del">
          <ac:chgData name="Sangam Ganesh Babu - [CB.EN.U4AIE21056]" userId="13928f10-6efe-42b0-97cc-acc8447b38cf" providerId="ADAL" clId="{0BC3071D-B513-466F-9CE1-865BCCFE87C3}" dt="2023-01-26T08:46:16.279" v="354" actId="478"/>
          <ac:cxnSpMkLst>
            <pc:docMk/>
            <pc:sldMk cId="2781324462" sldId="298"/>
            <ac:cxnSpMk id="38" creationId="{1F04437D-BE0D-4A59-95A2-46C2641AB323}"/>
          </ac:cxnSpMkLst>
        </pc:cxnChg>
        <pc:cxnChg chg="del">
          <ac:chgData name="Sangam Ganesh Babu - [CB.EN.U4AIE21056]" userId="13928f10-6efe-42b0-97cc-acc8447b38cf" providerId="ADAL" clId="{0BC3071D-B513-466F-9CE1-865BCCFE87C3}" dt="2023-01-26T08:46:16.279" v="354" actId="478"/>
          <ac:cxnSpMkLst>
            <pc:docMk/>
            <pc:sldMk cId="2781324462" sldId="298"/>
            <ac:cxnSpMk id="39" creationId="{11B853F9-0681-4E43-AEFC-CCCB11452D2C}"/>
          </ac:cxnSpMkLst>
        </pc:cxnChg>
      </pc:sldChg>
      <pc:sldChg chg="addSp delSp modSp mod">
        <pc:chgData name="Sangam Ganesh Babu - [CB.EN.U4AIE21056]" userId="13928f10-6efe-42b0-97cc-acc8447b38cf" providerId="ADAL" clId="{0BC3071D-B513-466F-9CE1-865BCCFE87C3}" dt="2023-01-26T08:32:28.960" v="137" actId="1076"/>
        <pc:sldMkLst>
          <pc:docMk/>
          <pc:sldMk cId="2670101564" sldId="300"/>
        </pc:sldMkLst>
        <pc:spChg chg="add mod">
          <ac:chgData name="Sangam Ganesh Babu - [CB.EN.U4AIE21056]" userId="13928f10-6efe-42b0-97cc-acc8447b38cf" providerId="ADAL" clId="{0BC3071D-B513-466F-9CE1-865BCCFE87C3}" dt="2023-01-26T08:31:48.361" v="131" actId="2710"/>
          <ac:spMkLst>
            <pc:docMk/>
            <pc:sldMk cId="2670101564" sldId="300"/>
            <ac:spMk id="2" creationId="{4EBFB176-16A8-C8BC-8FF9-618D22FD8C8A}"/>
          </ac:spMkLst>
        </pc:spChg>
        <pc:spChg chg="del">
          <ac:chgData name="Sangam Ganesh Babu - [CB.EN.U4AIE21056]" userId="13928f10-6efe-42b0-97cc-acc8447b38cf" providerId="ADAL" clId="{0BC3071D-B513-466F-9CE1-865BCCFE87C3}" dt="2023-01-26T08:30:19.189" v="115" actId="478"/>
          <ac:spMkLst>
            <pc:docMk/>
            <pc:sldMk cId="2670101564" sldId="300"/>
            <ac:spMk id="3" creationId="{C928960A-B112-438E-B276-67DA42BEA4CD}"/>
          </ac:spMkLst>
        </pc:spChg>
        <pc:spChg chg="add mod">
          <ac:chgData name="Sangam Ganesh Babu - [CB.EN.U4AIE21056]" userId="13928f10-6efe-42b0-97cc-acc8447b38cf" providerId="ADAL" clId="{0BC3071D-B513-466F-9CE1-865BCCFE87C3}" dt="2023-01-26T08:32:28.960" v="137" actId="1076"/>
          <ac:spMkLst>
            <pc:docMk/>
            <pc:sldMk cId="2670101564" sldId="300"/>
            <ac:spMk id="6" creationId="{D3FA070A-51F1-F80F-CF53-79AD9E351FD7}"/>
          </ac:spMkLst>
        </pc:spChg>
        <pc:picChg chg="del">
          <ac:chgData name="Sangam Ganesh Babu - [CB.EN.U4AIE21056]" userId="13928f10-6efe-42b0-97cc-acc8447b38cf" providerId="ADAL" clId="{0BC3071D-B513-466F-9CE1-865BCCFE87C3}" dt="2023-01-26T08:30:19.189" v="115" actId="478"/>
          <ac:picMkLst>
            <pc:docMk/>
            <pc:sldMk cId="2670101564" sldId="300"/>
            <ac:picMk id="4" creationId="{443E3710-36AA-41DA-99E4-02FB8F946811}"/>
          </ac:picMkLst>
        </pc:picChg>
        <pc:picChg chg="del">
          <ac:chgData name="Sangam Ganesh Babu - [CB.EN.U4AIE21056]" userId="13928f10-6efe-42b0-97cc-acc8447b38cf" providerId="ADAL" clId="{0BC3071D-B513-466F-9CE1-865BCCFE87C3}" dt="2023-01-26T08:30:19.189" v="115" actId="478"/>
          <ac:picMkLst>
            <pc:docMk/>
            <pc:sldMk cId="2670101564" sldId="300"/>
            <ac:picMk id="5" creationId="{7C22A222-B338-40D0-B357-08D53B88C240}"/>
          </ac:picMkLst>
        </pc:picChg>
      </pc:sldChg>
      <pc:sldChg chg="addSp delSp modSp mod">
        <pc:chgData name="Sangam Ganesh Babu - [CB.EN.U4AIE21056]" userId="13928f10-6efe-42b0-97cc-acc8447b38cf" providerId="ADAL" clId="{0BC3071D-B513-466F-9CE1-865BCCFE87C3}" dt="2023-01-26T09:32:05.874" v="853" actId="1076"/>
        <pc:sldMkLst>
          <pc:docMk/>
          <pc:sldMk cId="2829119675" sldId="301"/>
        </pc:sldMkLst>
        <pc:spChg chg="add mod">
          <ac:chgData name="Sangam Ganesh Babu - [CB.EN.U4AIE21056]" userId="13928f10-6efe-42b0-97cc-acc8447b38cf" providerId="ADAL" clId="{0BC3071D-B513-466F-9CE1-865BCCFE87C3}" dt="2023-01-26T09:31:41.552" v="849" actId="14100"/>
          <ac:spMkLst>
            <pc:docMk/>
            <pc:sldMk cId="2829119675" sldId="301"/>
            <ac:spMk id="2" creationId="{F22036F7-9578-35B9-34E6-4FA4C5C03919}"/>
          </ac:spMkLst>
        </pc:spChg>
        <pc:spChg chg="add mod">
          <ac:chgData name="Sangam Ganesh Babu - [CB.EN.U4AIE21056]" userId="13928f10-6efe-42b0-97cc-acc8447b38cf" providerId="ADAL" clId="{0BC3071D-B513-466F-9CE1-865BCCFE87C3}" dt="2023-01-26T09:31:50.588" v="851" actId="1076"/>
          <ac:spMkLst>
            <pc:docMk/>
            <pc:sldMk cId="2829119675" sldId="301"/>
            <ac:spMk id="3" creationId="{DCDA8815-B00A-F559-2EC4-DD5EA157DF75}"/>
          </ac:spMkLst>
        </pc:spChg>
        <pc:spChg chg="add mod">
          <ac:chgData name="Sangam Ganesh Babu - [CB.EN.U4AIE21056]" userId="13928f10-6efe-42b0-97cc-acc8447b38cf" providerId="ADAL" clId="{0BC3071D-B513-466F-9CE1-865BCCFE87C3}" dt="2023-01-26T09:31:55.092" v="852" actId="1076"/>
          <ac:spMkLst>
            <pc:docMk/>
            <pc:sldMk cId="2829119675" sldId="301"/>
            <ac:spMk id="4" creationId="{382B9A89-58E4-FBC6-B11D-B160AED21EA9}"/>
          </ac:spMkLst>
        </pc:spChg>
        <pc:spChg chg="add mod">
          <ac:chgData name="Sangam Ganesh Babu - [CB.EN.U4AIE21056]" userId="13928f10-6efe-42b0-97cc-acc8447b38cf" providerId="ADAL" clId="{0BC3071D-B513-466F-9CE1-865BCCFE87C3}" dt="2023-01-26T09:32:05.874" v="853" actId="1076"/>
          <ac:spMkLst>
            <pc:docMk/>
            <pc:sldMk cId="2829119675" sldId="301"/>
            <ac:spMk id="6" creationId="{158C25FD-1A07-DC2F-4C77-E383B756BD01}"/>
          </ac:spMkLst>
        </pc:spChg>
        <pc:spChg chg="add mod">
          <ac:chgData name="Sangam Ganesh Babu - [CB.EN.U4AIE21056]" userId="13928f10-6efe-42b0-97cc-acc8447b38cf" providerId="ADAL" clId="{0BC3071D-B513-466F-9CE1-865BCCFE87C3}" dt="2023-01-26T09:31:46.203" v="850" actId="1076"/>
          <ac:spMkLst>
            <pc:docMk/>
            <pc:sldMk cId="2829119675" sldId="301"/>
            <ac:spMk id="8" creationId="{669D9173-6419-831D-3F19-EBF4DC7AB2D0}"/>
          </ac:spMkLst>
        </pc:spChg>
        <pc:spChg chg="del">
          <ac:chgData name="Sangam Ganesh Babu - [CB.EN.U4AIE21056]" userId="13928f10-6efe-42b0-97cc-acc8447b38cf" providerId="ADAL" clId="{0BC3071D-B513-466F-9CE1-865BCCFE87C3}" dt="2023-01-26T08:46:12.592" v="351" actId="478"/>
          <ac:spMkLst>
            <pc:docMk/>
            <pc:sldMk cId="2829119675" sldId="301"/>
            <ac:spMk id="24" creationId="{FE63A653-EEAE-4E76-A7B3-DFE0950FC555}"/>
          </ac:spMkLst>
        </pc:spChg>
        <pc:picChg chg="del">
          <ac:chgData name="Sangam Ganesh Babu - [CB.EN.U4AIE21056]" userId="13928f10-6efe-42b0-97cc-acc8447b38cf" providerId="ADAL" clId="{0BC3071D-B513-466F-9CE1-865BCCFE87C3}" dt="2023-01-26T08:46:12.592" v="351" actId="478"/>
          <ac:picMkLst>
            <pc:docMk/>
            <pc:sldMk cId="2829119675" sldId="301"/>
            <ac:picMk id="5" creationId="{88285C47-3336-421B-8ACE-7984FBE46300}"/>
          </ac:picMkLst>
        </pc:picChg>
        <pc:picChg chg="del">
          <ac:chgData name="Sangam Ganesh Babu - [CB.EN.U4AIE21056]" userId="13928f10-6efe-42b0-97cc-acc8447b38cf" providerId="ADAL" clId="{0BC3071D-B513-466F-9CE1-865BCCFE87C3}" dt="2023-01-26T08:46:12.592" v="351" actId="478"/>
          <ac:picMkLst>
            <pc:docMk/>
            <pc:sldMk cId="2829119675" sldId="301"/>
            <ac:picMk id="7" creationId="{386EC87A-6F9E-43EE-825C-4F7E20CA543C}"/>
          </ac:picMkLst>
        </pc:picChg>
        <pc:picChg chg="del">
          <ac:chgData name="Sangam Ganesh Babu - [CB.EN.U4AIE21056]" userId="13928f10-6efe-42b0-97cc-acc8447b38cf" providerId="ADAL" clId="{0BC3071D-B513-466F-9CE1-865BCCFE87C3}" dt="2023-01-26T08:46:12.592" v="351" actId="478"/>
          <ac:picMkLst>
            <pc:docMk/>
            <pc:sldMk cId="2829119675" sldId="301"/>
            <ac:picMk id="9" creationId="{CD018EC1-542E-49D2-BC0E-D509A51C194A}"/>
          </ac:picMkLst>
        </pc:picChg>
        <pc:picChg chg="del">
          <ac:chgData name="Sangam Ganesh Babu - [CB.EN.U4AIE21056]" userId="13928f10-6efe-42b0-97cc-acc8447b38cf" providerId="ADAL" clId="{0BC3071D-B513-466F-9CE1-865BCCFE87C3}" dt="2023-01-26T08:46:12.592" v="351" actId="478"/>
          <ac:picMkLst>
            <pc:docMk/>
            <pc:sldMk cId="2829119675" sldId="301"/>
            <ac:picMk id="11" creationId="{86DE5B0B-F53D-426A-BE04-72C43E630ABE}"/>
          </ac:picMkLst>
        </pc:picChg>
        <pc:picChg chg="del">
          <ac:chgData name="Sangam Ganesh Babu - [CB.EN.U4AIE21056]" userId="13928f10-6efe-42b0-97cc-acc8447b38cf" providerId="ADAL" clId="{0BC3071D-B513-466F-9CE1-865BCCFE87C3}" dt="2023-01-26T08:46:12.592" v="351" actId="478"/>
          <ac:picMkLst>
            <pc:docMk/>
            <pc:sldMk cId="2829119675" sldId="301"/>
            <ac:picMk id="13" creationId="{C22B00C1-5711-484B-9C89-8F5BBD5B3049}"/>
          </ac:picMkLst>
        </pc:picChg>
        <pc:picChg chg="del">
          <ac:chgData name="Sangam Ganesh Babu - [CB.EN.U4AIE21056]" userId="13928f10-6efe-42b0-97cc-acc8447b38cf" providerId="ADAL" clId="{0BC3071D-B513-466F-9CE1-865BCCFE87C3}" dt="2023-01-26T08:46:12.592" v="351" actId="478"/>
          <ac:picMkLst>
            <pc:docMk/>
            <pc:sldMk cId="2829119675" sldId="301"/>
            <ac:picMk id="15" creationId="{19D9AB33-3447-4975-8F1B-0FF9C8E1442D}"/>
          </ac:picMkLst>
        </pc:picChg>
        <pc:picChg chg="del">
          <ac:chgData name="Sangam Ganesh Babu - [CB.EN.U4AIE21056]" userId="13928f10-6efe-42b0-97cc-acc8447b38cf" providerId="ADAL" clId="{0BC3071D-B513-466F-9CE1-865BCCFE87C3}" dt="2023-01-26T08:46:12.592" v="351" actId="478"/>
          <ac:picMkLst>
            <pc:docMk/>
            <pc:sldMk cId="2829119675" sldId="301"/>
            <ac:picMk id="17" creationId="{BDD9CE1B-7AF6-4D55-B658-5279F9FFD31D}"/>
          </ac:picMkLst>
        </pc:picChg>
        <pc:picChg chg="del">
          <ac:chgData name="Sangam Ganesh Babu - [CB.EN.U4AIE21056]" userId="13928f10-6efe-42b0-97cc-acc8447b38cf" providerId="ADAL" clId="{0BC3071D-B513-466F-9CE1-865BCCFE87C3}" dt="2023-01-26T08:46:12.592" v="351" actId="478"/>
          <ac:picMkLst>
            <pc:docMk/>
            <pc:sldMk cId="2829119675" sldId="301"/>
            <ac:picMk id="19" creationId="{44A3D770-2BDC-4F00-893F-924938B37344}"/>
          </ac:picMkLst>
        </pc:picChg>
        <pc:picChg chg="del">
          <ac:chgData name="Sangam Ganesh Babu - [CB.EN.U4AIE21056]" userId="13928f10-6efe-42b0-97cc-acc8447b38cf" providerId="ADAL" clId="{0BC3071D-B513-466F-9CE1-865BCCFE87C3}" dt="2023-01-26T08:46:12.592" v="351" actId="478"/>
          <ac:picMkLst>
            <pc:docMk/>
            <pc:sldMk cId="2829119675" sldId="301"/>
            <ac:picMk id="21" creationId="{B38E48FA-49BB-4FF6-A10F-2C5AE4D69D67}"/>
          </ac:picMkLst>
        </pc:picChg>
        <pc:picChg chg="del">
          <ac:chgData name="Sangam Ganesh Babu - [CB.EN.U4AIE21056]" userId="13928f10-6efe-42b0-97cc-acc8447b38cf" providerId="ADAL" clId="{0BC3071D-B513-466F-9CE1-865BCCFE87C3}" dt="2023-01-26T08:46:12.592" v="351" actId="478"/>
          <ac:picMkLst>
            <pc:docMk/>
            <pc:sldMk cId="2829119675" sldId="301"/>
            <ac:picMk id="23" creationId="{D73AD76D-6D64-426C-B1CA-11BF713377E1}"/>
          </ac:picMkLst>
        </pc:picChg>
      </pc:sldChg>
      <pc:sldChg chg="addSp delSp modSp mod">
        <pc:chgData name="Sangam Ganesh Babu - [CB.EN.U4AIE21056]" userId="13928f10-6efe-42b0-97cc-acc8447b38cf" providerId="ADAL" clId="{0BC3071D-B513-466F-9CE1-865BCCFE87C3}" dt="2023-01-26T09:32:45.535" v="871" actId="20577"/>
        <pc:sldMkLst>
          <pc:docMk/>
          <pc:sldMk cId="2968871503" sldId="302"/>
        </pc:sldMkLst>
        <pc:spChg chg="add mod">
          <ac:chgData name="Sangam Ganesh Babu - [CB.EN.U4AIE21056]" userId="13928f10-6efe-42b0-97cc-acc8447b38cf" providerId="ADAL" clId="{0BC3071D-B513-466F-9CE1-865BCCFE87C3}" dt="2023-01-26T09:32:45.535" v="871" actId="20577"/>
          <ac:spMkLst>
            <pc:docMk/>
            <pc:sldMk cId="2968871503" sldId="302"/>
            <ac:spMk id="4" creationId="{B7EE0FD1-4AB2-D69F-03B1-9D0198935623}"/>
          </ac:spMkLst>
        </pc:spChg>
        <pc:spChg chg="del">
          <ac:chgData name="Sangam Ganesh Babu - [CB.EN.U4AIE21056]" userId="13928f10-6efe-42b0-97cc-acc8447b38cf" providerId="ADAL" clId="{0BC3071D-B513-466F-9CE1-865BCCFE87C3}" dt="2023-01-26T08:46:11.335" v="350" actId="478"/>
          <ac:spMkLst>
            <pc:docMk/>
            <pc:sldMk cId="2968871503" sldId="302"/>
            <ac:spMk id="20" creationId="{4533ABB5-1664-4B43-B5FD-CD42D11497E1}"/>
          </ac:spMkLst>
        </pc:spChg>
        <pc:picChg chg="del">
          <ac:chgData name="Sangam Ganesh Babu - [CB.EN.U4AIE21056]" userId="13928f10-6efe-42b0-97cc-acc8447b38cf" providerId="ADAL" clId="{0BC3071D-B513-466F-9CE1-865BCCFE87C3}" dt="2023-01-26T08:46:11.335" v="350" actId="478"/>
          <ac:picMkLst>
            <pc:docMk/>
            <pc:sldMk cId="2968871503" sldId="302"/>
            <ac:picMk id="3" creationId="{E7BA4A89-2B68-4ED4-9A1D-E886EA369125}"/>
          </ac:picMkLst>
        </pc:picChg>
        <pc:picChg chg="del">
          <ac:chgData name="Sangam Ganesh Babu - [CB.EN.U4AIE21056]" userId="13928f10-6efe-42b0-97cc-acc8447b38cf" providerId="ADAL" clId="{0BC3071D-B513-466F-9CE1-865BCCFE87C3}" dt="2023-01-26T08:46:11.335" v="350" actId="478"/>
          <ac:picMkLst>
            <pc:docMk/>
            <pc:sldMk cId="2968871503" sldId="302"/>
            <ac:picMk id="5" creationId="{4553C56C-AE58-4252-AD52-FE17EBF50289}"/>
          </ac:picMkLst>
        </pc:picChg>
        <pc:picChg chg="del">
          <ac:chgData name="Sangam Ganesh Babu - [CB.EN.U4AIE21056]" userId="13928f10-6efe-42b0-97cc-acc8447b38cf" providerId="ADAL" clId="{0BC3071D-B513-466F-9CE1-865BCCFE87C3}" dt="2023-01-26T08:46:11.335" v="350" actId="478"/>
          <ac:picMkLst>
            <pc:docMk/>
            <pc:sldMk cId="2968871503" sldId="302"/>
            <ac:picMk id="7" creationId="{1BDCB96C-4B33-41C2-89CD-BDEFA41D5C27}"/>
          </ac:picMkLst>
        </pc:picChg>
        <pc:picChg chg="del">
          <ac:chgData name="Sangam Ganesh Babu - [CB.EN.U4AIE21056]" userId="13928f10-6efe-42b0-97cc-acc8447b38cf" providerId="ADAL" clId="{0BC3071D-B513-466F-9CE1-865BCCFE87C3}" dt="2023-01-26T08:46:11.335" v="350" actId="478"/>
          <ac:picMkLst>
            <pc:docMk/>
            <pc:sldMk cId="2968871503" sldId="302"/>
            <ac:picMk id="9" creationId="{0C94D877-5B02-4AC0-8279-2A8786D8791B}"/>
          </ac:picMkLst>
        </pc:picChg>
        <pc:picChg chg="del">
          <ac:chgData name="Sangam Ganesh Babu - [CB.EN.U4AIE21056]" userId="13928f10-6efe-42b0-97cc-acc8447b38cf" providerId="ADAL" clId="{0BC3071D-B513-466F-9CE1-865BCCFE87C3}" dt="2023-01-26T08:46:11.335" v="350" actId="478"/>
          <ac:picMkLst>
            <pc:docMk/>
            <pc:sldMk cId="2968871503" sldId="302"/>
            <ac:picMk id="11" creationId="{02EE5333-6D03-4B48-BEAC-7EBB3337AA96}"/>
          </ac:picMkLst>
        </pc:picChg>
        <pc:picChg chg="del">
          <ac:chgData name="Sangam Ganesh Babu - [CB.EN.U4AIE21056]" userId="13928f10-6efe-42b0-97cc-acc8447b38cf" providerId="ADAL" clId="{0BC3071D-B513-466F-9CE1-865BCCFE87C3}" dt="2023-01-26T08:46:11.335" v="350" actId="478"/>
          <ac:picMkLst>
            <pc:docMk/>
            <pc:sldMk cId="2968871503" sldId="302"/>
            <ac:picMk id="13" creationId="{F4D0EB35-DBF3-4E46-A2A7-30D9687FDA12}"/>
          </ac:picMkLst>
        </pc:picChg>
        <pc:picChg chg="del">
          <ac:chgData name="Sangam Ganesh Babu - [CB.EN.U4AIE21056]" userId="13928f10-6efe-42b0-97cc-acc8447b38cf" providerId="ADAL" clId="{0BC3071D-B513-466F-9CE1-865BCCFE87C3}" dt="2023-01-26T08:46:11.335" v="350" actId="478"/>
          <ac:picMkLst>
            <pc:docMk/>
            <pc:sldMk cId="2968871503" sldId="302"/>
            <ac:picMk id="15" creationId="{0488FB0D-17DD-44C8-8270-A749E2485B1F}"/>
          </ac:picMkLst>
        </pc:picChg>
        <pc:picChg chg="del">
          <ac:chgData name="Sangam Ganesh Babu - [CB.EN.U4AIE21056]" userId="13928f10-6efe-42b0-97cc-acc8447b38cf" providerId="ADAL" clId="{0BC3071D-B513-466F-9CE1-865BCCFE87C3}" dt="2023-01-26T08:46:11.335" v="350" actId="478"/>
          <ac:picMkLst>
            <pc:docMk/>
            <pc:sldMk cId="2968871503" sldId="302"/>
            <ac:picMk id="17" creationId="{7F65EF01-D94D-4A52-8DC5-544598E30CA6}"/>
          </ac:picMkLst>
        </pc:picChg>
        <pc:picChg chg="del">
          <ac:chgData name="Sangam Ganesh Babu - [CB.EN.U4AIE21056]" userId="13928f10-6efe-42b0-97cc-acc8447b38cf" providerId="ADAL" clId="{0BC3071D-B513-466F-9CE1-865BCCFE87C3}" dt="2023-01-26T08:46:11.335" v="350" actId="478"/>
          <ac:picMkLst>
            <pc:docMk/>
            <pc:sldMk cId="2968871503" sldId="302"/>
            <ac:picMk id="19" creationId="{142FAE74-146B-4C6C-9605-A9E9AF01B641}"/>
          </ac:picMkLst>
        </pc:picChg>
      </pc:sldChg>
      <pc:sldChg chg="addSp delSp modSp mod">
        <pc:chgData name="Sangam Ganesh Babu - [CB.EN.U4AIE21056]" userId="13928f10-6efe-42b0-97cc-acc8447b38cf" providerId="ADAL" clId="{0BC3071D-B513-466F-9CE1-865BCCFE87C3}" dt="2023-01-26T09:34:32.839" v="905" actId="1076"/>
        <pc:sldMkLst>
          <pc:docMk/>
          <pc:sldMk cId="216762931" sldId="303"/>
        </pc:sldMkLst>
        <pc:spChg chg="add mod">
          <ac:chgData name="Sangam Ganesh Babu - [CB.EN.U4AIE21056]" userId="13928f10-6efe-42b0-97cc-acc8447b38cf" providerId="ADAL" clId="{0BC3071D-B513-466F-9CE1-865BCCFE87C3}" dt="2023-01-26T09:33:15.587" v="875" actId="1076"/>
          <ac:spMkLst>
            <pc:docMk/>
            <pc:sldMk cId="216762931" sldId="303"/>
            <ac:spMk id="2" creationId="{FBD6A14A-A76D-D9E9-3EB1-45DB64333919}"/>
          </ac:spMkLst>
        </pc:spChg>
        <pc:spChg chg="del">
          <ac:chgData name="Sangam Ganesh Babu - [CB.EN.U4AIE21056]" userId="13928f10-6efe-42b0-97cc-acc8447b38cf" providerId="ADAL" clId="{0BC3071D-B513-466F-9CE1-865BCCFE87C3}" dt="2023-01-26T08:46:09.821" v="349" actId="478"/>
          <ac:spMkLst>
            <pc:docMk/>
            <pc:sldMk cId="216762931" sldId="303"/>
            <ac:spMk id="3" creationId="{BBA6DE34-1688-485E-8559-00D91F94AEBF}"/>
          </ac:spMkLst>
        </pc:spChg>
        <pc:spChg chg="del">
          <ac:chgData name="Sangam Ganesh Babu - [CB.EN.U4AIE21056]" userId="13928f10-6efe-42b0-97cc-acc8447b38cf" providerId="ADAL" clId="{0BC3071D-B513-466F-9CE1-865BCCFE87C3}" dt="2023-01-26T08:46:09.821" v="349" actId="478"/>
          <ac:spMkLst>
            <pc:docMk/>
            <pc:sldMk cId="216762931" sldId="303"/>
            <ac:spMk id="4" creationId="{8BF6D8E0-051B-4C97-B847-FB3EE0D4A294}"/>
          </ac:spMkLst>
        </pc:spChg>
        <pc:spChg chg="add mod">
          <ac:chgData name="Sangam Ganesh Babu - [CB.EN.U4AIE21056]" userId="13928f10-6efe-42b0-97cc-acc8447b38cf" providerId="ADAL" clId="{0BC3071D-B513-466F-9CE1-865BCCFE87C3}" dt="2023-01-26T09:33:18.757" v="876" actId="1076"/>
          <ac:spMkLst>
            <pc:docMk/>
            <pc:sldMk cId="216762931" sldId="303"/>
            <ac:spMk id="5" creationId="{5DB1AB2B-3ADB-94E4-83A2-2E79DE975BD6}"/>
          </ac:spMkLst>
        </pc:spChg>
        <pc:spChg chg="del">
          <ac:chgData name="Sangam Ganesh Babu - [CB.EN.U4AIE21056]" userId="13928f10-6efe-42b0-97cc-acc8447b38cf" providerId="ADAL" clId="{0BC3071D-B513-466F-9CE1-865BCCFE87C3}" dt="2023-01-26T08:46:09.821" v="349" actId="478"/>
          <ac:spMkLst>
            <pc:docMk/>
            <pc:sldMk cId="216762931" sldId="303"/>
            <ac:spMk id="6" creationId="{46771D36-3F31-42A6-9DB7-D837ADD73CE5}"/>
          </ac:spMkLst>
        </pc:spChg>
        <pc:spChg chg="add mod">
          <ac:chgData name="Sangam Ganesh Babu - [CB.EN.U4AIE21056]" userId="13928f10-6efe-42b0-97cc-acc8447b38cf" providerId="ADAL" clId="{0BC3071D-B513-466F-9CE1-865BCCFE87C3}" dt="2023-01-26T09:33:22.208" v="877" actId="1076"/>
          <ac:spMkLst>
            <pc:docMk/>
            <pc:sldMk cId="216762931" sldId="303"/>
            <ac:spMk id="7" creationId="{766AA56E-F190-D2B6-161D-14681BD9B416}"/>
          </ac:spMkLst>
        </pc:spChg>
        <pc:spChg chg="add mod">
          <ac:chgData name="Sangam Ganesh Babu - [CB.EN.U4AIE21056]" userId="13928f10-6efe-42b0-97cc-acc8447b38cf" providerId="ADAL" clId="{0BC3071D-B513-466F-9CE1-865BCCFE87C3}" dt="2023-01-26T09:33:26.908" v="878" actId="1076"/>
          <ac:spMkLst>
            <pc:docMk/>
            <pc:sldMk cId="216762931" sldId="303"/>
            <ac:spMk id="8" creationId="{C18688FA-55F5-9156-99BC-4EA552D1FEE0}"/>
          </ac:spMkLst>
        </pc:spChg>
        <pc:spChg chg="add mod">
          <ac:chgData name="Sangam Ganesh Babu - [CB.EN.U4AIE21056]" userId="13928f10-6efe-42b0-97cc-acc8447b38cf" providerId="ADAL" clId="{0BC3071D-B513-466F-9CE1-865BCCFE87C3}" dt="2023-01-26T09:34:25.614" v="904" actId="20577"/>
          <ac:spMkLst>
            <pc:docMk/>
            <pc:sldMk cId="216762931" sldId="303"/>
            <ac:spMk id="9" creationId="{69C45C78-6536-B989-907D-3C553395DC66}"/>
          </ac:spMkLst>
        </pc:spChg>
        <pc:spChg chg="add mod">
          <ac:chgData name="Sangam Ganesh Babu - [CB.EN.U4AIE21056]" userId="13928f10-6efe-42b0-97cc-acc8447b38cf" providerId="ADAL" clId="{0BC3071D-B513-466F-9CE1-865BCCFE87C3}" dt="2023-01-26T09:33:39.196" v="880" actId="1076"/>
          <ac:spMkLst>
            <pc:docMk/>
            <pc:sldMk cId="216762931" sldId="303"/>
            <ac:spMk id="12" creationId="{32999A2B-2880-4A0F-E7C9-778DCB17F1D0}"/>
          </ac:spMkLst>
        </pc:spChg>
        <pc:spChg chg="add mod">
          <ac:chgData name="Sangam Ganesh Babu - [CB.EN.U4AIE21056]" userId="13928f10-6efe-42b0-97cc-acc8447b38cf" providerId="ADAL" clId="{0BC3071D-B513-466F-9CE1-865BCCFE87C3}" dt="2023-01-26T09:33:49.180" v="881" actId="1076"/>
          <ac:spMkLst>
            <pc:docMk/>
            <pc:sldMk cId="216762931" sldId="303"/>
            <ac:spMk id="13" creationId="{09C106F3-FA8A-39D1-4F80-59817DE5A609}"/>
          </ac:spMkLst>
        </pc:spChg>
        <pc:cxnChg chg="add mod">
          <ac:chgData name="Sangam Ganesh Babu - [CB.EN.U4AIE21056]" userId="13928f10-6efe-42b0-97cc-acc8447b38cf" providerId="ADAL" clId="{0BC3071D-B513-466F-9CE1-865BCCFE87C3}" dt="2023-01-26T09:33:09.941" v="874" actId="2711"/>
          <ac:cxnSpMkLst>
            <pc:docMk/>
            <pc:sldMk cId="216762931" sldId="303"/>
            <ac:cxnSpMk id="10" creationId="{DB746340-DC5F-CEA7-5563-F10DF837FDD4}"/>
          </ac:cxnSpMkLst>
        </pc:cxnChg>
        <pc:cxnChg chg="add mod">
          <ac:chgData name="Sangam Ganesh Babu - [CB.EN.U4AIE21056]" userId="13928f10-6efe-42b0-97cc-acc8447b38cf" providerId="ADAL" clId="{0BC3071D-B513-466F-9CE1-865BCCFE87C3}" dt="2023-01-26T09:33:09.941" v="874" actId="2711"/>
          <ac:cxnSpMkLst>
            <pc:docMk/>
            <pc:sldMk cId="216762931" sldId="303"/>
            <ac:cxnSpMk id="11" creationId="{FAAD93FB-66C7-0E7F-C203-298CFC8D67DF}"/>
          </ac:cxnSpMkLst>
        </pc:cxnChg>
        <pc:cxnChg chg="add mod">
          <ac:chgData name="Sangam Ganesh Babu - [CB.EN.U4AIE21056]" userId="13928f10-6efe-42b0-97cc-acc8447b38cf" providerId="ADAL" clId="{0BC3071D-B513-466F-9CE1-865BCCFE87C3}" dt="2023-01-26T09:34:14.063" v="884" actId="13822"/>
          <ac:cxnSpMkLst>
            <pc:docMk/>
            <pc:sldMk cId="216762931" sldId="303"/>
            <ac:cxnSpMk id="15" creationId="{B1196619-785B-A995-DE3B-E6B19A1E9D52}"/>
          </ac:cxnSpMkLst>
        </pc:cxnChg>
        <pc:cxnChg chg="add mod">
          <ac:chgData name="Sangam Ganesh Babu - [CB.EN.U4AIE21056]" userId="13928f10-6efe-42b0-97cc-acc8447b38cf" providerId="ADAL" clId="{0BC3071D-B513-466F-9CE1-865BCCFE87C3}" dt="2023-01-26T09:34:32.839" v="905" actId="1076"/>
          <ac:cxnSpMkLst>
            <pc:docMk/>
            <pc:sldMk cId="216762931" sldId="303"/>
            <ac:cxnSpMk id="16" creationId="{D564E291-FABF-9268-9F27-23D17822DD88}"/>
          </ac:cxnSpMkLst>
        </pc:cxnChg>
      </pc:sldChg>
      <pc:sldChg chg="addSp delSp modSp mod">
        <pc:chgData name="Sangam Ganesh Babu - [CB.EN.U4AIE21056]" userId="13928f10-6efe-42b0-97cc-acc8447b38cf" providerId="ADAL" clId="{0BC3071D-B513-466F-9CE1-865BCCFE87C3}" dt="2023-01-26T09:35:43.924" v="915" actId="1076"/>
        <pc:sldMkLst>
          <pc:docMk/>
          <pc:sldMk cId="4263668304" sldId="304"/>
        </pc:sldMkLst>
        <pc:spChg chg="del">
          <ac:chgData name="Sangam Ganesh Babu - [CB.EN.U4AIE21056]" userId="13928f10-6efe-42b0-97cc-acc8447b38cf" providerId="ADAL" clId="{0BC3071D-B513-466F-9CE1-865BCCFE87C3}" dt="2023-01-26T08:46:07.319" v="347" actId="478"/>
          <ac:spMkLst>
            <pc:docMk/>
            <pc:sldMk cId="4263668304" sldId="304"/>
            <ac:spMk id="2" creationId="{7AB24703-C15C-4519-B536-73EBD4E12937}"/>
          </ac:spMkLst>
        </pc:spChg>
        <pc:spChg chg="del">
          <ac:chgData name="Sangam Ganesh Babu - [CB.EN.U4AIE21056]" userId="13928f10-6efe-42b0-97cc-acc8447b38cf" providerId="ADAL" clId="{0BC3071D-B513-466F-9CE1-865BCCFE87C3}" dt="2023-01-26T08:46:07.319" v="347" actId="478"/>
          <ac:spMkLst>
            <pc:docMk/>
            <pc:sldMk cId="4263668304" sldId="304"/>
            <ac:spMk id="3" creationId="{7AFA1824-2AFB-4331-A405-99D26D8BB678}"/>
          </ac:spMkLst>
        </pc:spChg>
        <pc:spChg chg="del">
          <ac:chgData name="Sangam Ganesh Babu - [CB.EN.U4AIE21056]" userId="13928f10-6efe-42b0-97cc-acc8447b38cf" providerId="ADAL" clId="{0BC3071D-B513-466F-9CE1-865BCCFE87C3}" dt="2023-01-26T08:46:07.319" v="347" actId="478"/>
          <ac:spMkLst>
            <pc:docMk/>
            <pc:sldMk cId="4263668304" sldId="304"/>
            <ac:spMk id="4" creationId="{351513A4-6D4F-4526-860E-FF99DB3D7306}"/>
          </ac:spMkLst>
        </pc:spChg>
        <pc:spChg chg="add mod">
          <ac:chgData name="Sangam Ganesh Babu - [CB.EN.U4AIE21056]" userId="13928f10-6efe-42b0-97cc-acc8447b38cf" providerId="ADAL" clId="{0BC3071D-B513-466F-9CE1-865BCCFE87C3}" dt="2023-01-26T09:35:43.924" v="915" actId="1076"/>
          <ac:spMkLst>
            <pc:docMk/>
            <pc:sldMk cId="4263668304" sldId="304"/>
            <ac:spMk id="5" creationId="{FE5BE2A3-F42E-25DC-8BA1-C3CD3D8EB070}"/>
          </ac:spMkLst>
        </pc:spChg>
      </pc:sldChg>
      <pc:sldChg chg="addSp delSp modSp mod">
        <pc:chgData name="Sangam Ganesh Babu - [CB.EN.U4AIE21056]" userId="13928f10-6efe-42b0-97cc-acc8447b38cf" providerId="ADAL" clId="{0BC3071D-B513-466F-9CE1-865BCCFE87C3}" dt="2023-01-26T09:35:06.868" v="908" actId="207"/>
        <pc:sldMkLst>
          <pc:docMk/>
          <pc:sldMk cId="1921116235" sldId="305"/>
        </pc:sldMkLst>
        <pc:spChg chg="del">
          <ac:chgData name="Sangam Ganesh Babu - [CB.EN.U4AIE21056]" userId="13928f10-6efe-42b0-97cc-acc8447b38cf" providerId="ADAL" clId="{0BC3071D-B513-466F-9CE1-865BCCFE87C3}" dt="2023-01-26T08:46:08.695" v="348" actId="478"/>
          <ac:spMkLst>
            <pc:docMk/>
            <pc:sldMk cId="1921116235" sldId="305"/>
            <ac:spMk id="2" creationId="{A5517F68-6411-4F01-B54B-D176FD8A72F7}"/>
          </ac:spMkLst>
        </pc:spChg>
        <pc:spChg chg="add mod">
          <ac:chgData name="Sangam Ganesh Babu - [CB.EN.U4AIE21056]" userId="13928f10-6efe-42b0-97cc-acc8447b38cf" providerId="ADAL" clId="{0BC3071D-B513-466F-9CE1-865BCCFE87C3}" dt="2023-01-26T09:35:06.868" v="908" actId="207"/>
          <ac:spMkLst>
            <pc:docMk/>
            <pc:sldMk cId="1921116235" sldId="305"/>
            <ac:spMk id="4" creationId="{4115D29F-B04D-32D3-D85F-ECA6A119256F}"/>
          </ac:spMkLst>
        </pc:spChg>
        <pc:spChg chg="del">
          <ac:chgData name="Sangam Ganesh Babu - [CB.EN.U4AIE21056]" userId="13928f10-6efe-42b0-97cc-acc8447b38cf" providerId="ADAL" clId="{0BC3071D-B513-466F-9CE1-865BCCFE87C3}" dt="2023-01-26T08:46:08.695" v="348" actId="478"/>
          <ac:spMkLst>
            <pc:docMk/>
            <pc:sldMk cId="1921116235" sldId="305"/>
            <ac:spMk id="25" creationId="{9AF38F27-B2DB-41CF-BA65-F756389C7D27}"/>
          </ac:spMkLst>
        </pc:spChg>
        <pc:spChg chg="del">
          <ac:chgData name="Sangam Ganesh Babu - [CB.EN.U4AIE21056]" userId="13928f10-6efe-42b0-97cc-acc8447b38cf" providerId="ADAL" clId="{0BC3071D-B513-466F-9CE1-865BCCFE87C3}" dt="2023-01-26T08:46:08.695" v="348" actId="478"/>
          <ac:spMkLst>
            <pc:docMk/>
            <pc:sldMk cId="1921116235" sldId="305"/>
            <ac:spMk id="28" creationId="{03F13884-F91F-4571-A101-2CB212F89256}"/>
          </ac:spMkLst>
        </pc:spChg>
        <pc:spChg chg="del">
          <ac:chgData name="Sangam Ganesh Babu - [CB.EN.U4AIE21056]" userId="13928f10-6efe-42b0-97cc-acc8447b38cf" providerId="ADAL" clId="{0BC3071D-B513-466F-9CE1-865BCCFE87C3}" dt="2023-01-26T08:46:08.695" v="348" actId="478"/>
          <ac:spMkLst>
            <pc:docMk/>
            <pc:sldMk cId="1921116235" sldId="305"/>
            <ac:spMk id="36" creationId="{AB8279FF-F542-4449-A7F3-87EDA4D249F3}"/>
          </ac:spMkLst>
        </pc:spChg>
        <pc:spChg chg="del">
          <ac:chgData name="Sangam Ganesh Babu - [CB.EN.U4AIE21056]" userId="13928f10-6efe-42b0-97cc-acc8447b38cf" providerId="ADAL" clId="{0BC3071D-B513-466F-9CE1-865BCCFE87C3}" dt="2023-01-26T08:46:08.695" v="348" actId="478"/>
          <ac:spMkLst>
            <pc:docMk/>
            <pc:sldMk cId="1921116235" sldId="305"/>
            <ac:spMk id="37" creationId="{7CD7D35D-DC4D-4B20-B78F-EA23DA37BD82}"/>
          </ac:spMkLst>
        </pc:spChg>
        <pc:spChg chg="del">
          <ac:chgData name="Sangam Ganesh Babu - [CB.EN.U4AIE21056]" userId="13928f10-6efe-42b0-97cc-acc8447b38cf" providerId="ADAL" clId="{0BC3071D-B513-466F-9CE1-865BCCFE87C3}" dt="2023-01-26T08:46:08.695" v="348" actId="478"/>
          <ac:spMkLst>
            <pc:docMk/>
            <pc:sldMk cId="1921116235" sldId="305"/>
            <ac:spMk id="40" creationId="{D3F978C9-AE4D-4EF1-925B-B0B552D8B2FC}"/>
          </ac:spMkLst>
        </pc:spChg>
        <pc:spChg chg="del">
          <ac:chgData name="Sangam Ganesh Babu - [CB.EN.U4AIE21056]" userId="13928f10-6efe-42b0-97cc-acc8447b38cf" providerId="ADAL" clId="{0BC3071D-B513-466F-9CE1-865BCCFE87C3}" dt="2023-01-26T08:46:08.695" v="348" actId="478"/>
          <ac:spMkLst>
            <pc:docMk/>
            <pc:sldMk cId="1921116235" sldId="305"/>
            <ac:spMk id="48" creationId="{58889CCA-71F6-44D7-A8D0-996F2BD5392C}"/>
          </ac:spMkLst>
        </pc:spChg>
        <pc:spChg chg="del">
          <ac:chgData name="Sangam Ganesh Babu - [CB.EN.U4AIE21056]" userId="13928f10-6efe-42b0-97cc-acc8447b38cf" providerId="ADAL" clId="{0BC3071D-B513-466F-9CE1-865BCCFE87C3}" dt="2023-01-26T08:46:08.695" v="348" actId="478"/>
          <ac:spMkLst>
            <pc:docMk/>
            <pc:sldMk cId="1921116235" sldId="305"/>
            <ac:spMk id="49" creationId="{715D7346-E786-4A78-A950-49253436F545}"/>
          </ac:spMkLst>
        </pc:spChg>
        <pc:spChg chg="del">
          <ac:chgData name="Sangam Ganesh Babu - [CB.EN.U4AIE21056]" userId="13928f10-6efe-42b0-97cc-acc8447b38cf" providerId="ADAL" clId="{0BC3071D-B513-466F-9CE1-865BCCFE87C3}" dt="2023-01-26T08:46:08.695" v="348" actId="478"/>
          <ac:spMkLst>
            <pc:docMk/>
            <pc:sldMk cId="1921116235" sldId="305"/>
            <ac:spMk id="50" creationId="{35EEC99D-A6CD-401B-BD1C-959AE99F5790}"/>
          </ac:spMkLst>
        </pc:spChg>
        <pc:spChg chg="del">
          <ac:chgData name="Sangam Ganesh Babu - [CB.EN.U4AIE21056]" userId="13928f10-6efe-42b0-97cc-acc8447b38cf" providerId="ADAL" clId="{0BC3071D-B513-466F-9CE1-865BCCFE87C3}" dt="2023-01-26T08:46:08.695" v="348" actId="478"/>
          <ac:spMkLst>
            <pc:docMk/>
            <pc:sldMk cId="1921116235" sldId="305"/>
            <ac:spMk id="51" creationId="{FBE2028E-24D3-45C5-99B7-1DDC8FDA3EE8}"/>
          </ac:spMkLst>
        </pc:spChg>
        <pc:spChg chg="del">
          <ac:chgData name="Sangam Ganesh Babu - [CB.EN.U4AIE21056]" userId="13928f10-6efe-42b0-97cc-acc8447b38cf" providerId="ADAL" clId="{0BC3071D-B513-466F-9CE1-865BCCFE87C3}" dt="2023-01-26T08:46:08.695" v="348" actId="478"/>
          <ac:spMkLst>
            <pc:docMk/>
            <pc:sldMk cId="1921116235" sldId="305"/>
            <ac:spMk id="52" creationId="{A2E54B03-C4F0-45DC-A9AA-3BB190784D86}"/>
          </ac:spMkLst>
        </pc:spChg>
        <pc:spChg chg="del">
          <ac:chgData name="Sangam Ganesh Babu - [CB.EN.U4AIE21056]" userId="13928f10-6efe-42b0-97cc-acc8447b38cf" providerId="ADAL" clId="{0BC3071D-B513-466F-9CE1-865BCCFE87C3}" dt="2023-01-26T08:46:08.695" v="348" actId="478"/>
          <ac:spMkLst>
            <pc:docMk/>
            <pc:sldMk cId="1921116235" sldId="305"/>
            <ac:spMk id="53" creationId="{FCD290C3-60A9-4477-B8B4-AF572300B38D}"/>
          </ac:spMkLst>
        </pc:spChg>
        <pc:spChg chg="del">
          <ac:chgData name="Sangam Ganesh Babu - [CB.EN.U4AIE21056]" userId="13928f10-6efe-42b0-97cc-acc8447b38cf" providerId="ADAL" clId="{0BC3071D-B513-466F-9CE1-865BCCFE87C3}" dt="2023-01-26T08:46:08.695" v="348" actId="478"/>
          <ac:spMkLst>
            <pc:docMk/>
            <pc:sldMk cId="1921116235" sldId="305"/>
            <ac:spMk id="54" creationId="{31C6D9D9-A4CF-4776-B129-1AD479942542}"/>
          </ac:spMkLst>
        </pc:spChg>
        <pc:spChg chg="del">
          <ac:chgData name="Sangam Ganesh Babu - [CB.EN.U4AIE21056]" userId="13928f10-6efe-42b0-97cc-acc8447b38cf" providerId="ADAL" clId="{0BC3071D-B513-466F-9CE1-865BCCFE87C3}" dt="2023-01-26T08:46:08.695" v="348" actId="478"/>
          <ac:spMkLst>
            <pc:docMk/>
            <pc:sldMk cId="1921116235" sldId="305"/>
            <ac:spMk id="56" creationId="{10A92F4A-1E6D-4598-8DA5-1F626903D731}"/>
          </ac:spMkLst>
        </pc:spChg>
        <pc:spChg chg="del">
          <ac:chgData name="Sangam Ganesh Babu - [CB.EN.U4AIE21056]" userId="13928f10-6efe-42b0-97cc-acc8447b38cf" providerId="ADAL" clId="{0BC3071D-B513-466F-9CE1-865BCCFE87C3}" dt="2023-01-26T08:46:08.695" v="348" actId="478"/>
          <ac:spMkLst>
            <pc:docMk/>
            <pc:sldMk cId="1921116235" sldId="305"/>
            <ac:spMk id="57" creationId="{17FEEF15-982F-452F-92E2-1E9C3DB9F9EE}"/>
          </ac:spMkLst>
        </pc:spChg>
        <pc:spChg chg="del">
          <ac:chgData name="Sangam Ganesh Babu - [CB.EN.U4AIE21056]" userId="13928f10-6efe-42b0-97cc-acc8447b38cf" providerId="ADAL" clId="{0BC3071D-B513-466F-9CE1-865BCCFE87C3}" dt="2023-01-26T08:46:08.695" v="348" actId="478"/>
          <ac:spMkLst>
            <pc:docMk/>
            <pc:sldMk cId="1921116235" sldId="305"/>
            <ac:spMk id="58" creationId="{92084A67-2B4F-431F-8F53-E2653AC4F7F2}"/>
          </ac:spMkLst>
        </pc:spChg>
        <pc:spChg chg="del">
          <ac:chgData name="Sangam Ganesh Babu - [CB.EN.U4AIE21056]" userId="13928f10-6efe-42b0-97cc-acc8447b38cf" providerId="ADAL" clId="{0BC3071D-B513-466F-9CE1-865BCCFE87C3}" dt="2023-01-26T08:46:08.695" v="348" actId="478"/>
          <ac:spMkLst>
            <pc:docMk/>
            <pc:sldMk cId="1921116235" sldId="305"/>
            <ac:spMk id="59" creationId="{D43054A8-73A3-44E0-9DEB-0F7A572A1FCC}"/>
          </ac:spMkLst>
        </pc:spChg>
        <pc:spChg chg="del">
          <ac:chgData name="Sangam Ganesh Babu - [CB.EN.U4AIE21056]" userId="13928f10-6efe-42b0-97cc-acc8447b38cf" providerId="ADAL" clId="{0BC3071D-B513-466F-9CE1-865BCCFE87C3}" dt="2023-01-26T08:46:08.695" v="348" actId="478"/>
          <ac:spMkLst>
            <pc:docMk/>
            <pc:sldMk cId="1921116235" sldId="305"/>
            <ac:spMk id="61" creationId="{AF4908D0-F201-4130-A48A-DEC5F308D68E}"/>
          </ac:spMkLst>
        </pc:spChg>
        <pc:spChg chg="del">
          <ac:chgData name="Sangam Ganesh Babu - [CB.EN.U4AIE21056]" userId="13928f10-6efe-42b0-97cc-acc8447b38cf" providerId="ADAL" clId="{0BC3071D-B513-466F-9CE1-865BCCFE87C3}" dt="2023-01-26T08:46:08.695" v="348" actId="478"/>
          <ac:spMkLst>
            <pc:docMk/>
            <pc:sldMk cId="1921116235" sldId="305"/>
            <ac:spMk id="62" creationId="{3CECC87D-DE91-44EC-B783-0FE53EA5B912}"/>
          </ac:spMkLst>
        </pc:spChg>
        <pc:spChg chg="del">
          <ac:chgData name="Sangam Ganesh Babu - [CB.EN.U4AIE21056]" userId="13928f10-6efe-42b0-97cc-acc8447b38cf" providerId="ADAL" clId="{0BC3071D-B513-466F-9CE1-865BCCFE87C3}" dt="2023-01-26T08:46:08.695" v="348" actId="478"/>
          <ac:spMkLst>
            <pc:docMk/>
            <pc:sldMk cId="1921116235" sldId="305"/>
            <ac:spMk id="63" creationId="{2AABF84C-4358-4F82-890A-5C2A36B1DE51}"/>
          </ac:spMkLst>
        </pc:spChg>
        <pc:cxnChg chg="del">
          <ac:chgData name="Sangam Ganesh Babu - [CB.EN.U4AIE21056]" userId="13928f10-6efe-42b0-97cc-acc8447b38cf" providerId="ADAL" clId="{0BC3071D-B513-466F-9CE1-865BCCFE87C3}" dt="2023-01-26T08:46:08.695" v="348" actId="478"/>
          <ac:cxnSpMkLst>
            <pc:docMk/>
            <pc:sldMk cId="1921116235" sldId="305"/>
            <ac:cxnSpMk id="5" creationId="{AD2F923D-240A-4A57-8F66-52C914DABC61}"/>
          </ac:cxnSpMkLst>
        </pc:cxnChg>
        <pc:cxnChg chg="del">
          <ac:chgData name="Sangam Ganesh Babu - [CB.EN.U4AIE21056]" userId="13928f10-6efe-42b0-97cc-acc8447b38cf" providerId="ADAL" clId="{0BC3071D-B513-466F-9CE1-865BCCFE87C3}" dt="2023-01-26T08:46:08.695" v="348" actId="478"/>
          <ac:cxnSpMkLst>
            <pc:docMk/>
            <pc:sldMk cId="1921116235" sldId="305"/>
            <ac:cxnSpMk id="8" creationId="{3D450372-DC32-4478-ACE6-94BE9D46252A}"/>
          </ac:cxnSpMkLst>
        </pc:cxnChg>
        <pc:cxnChg chg="del">
          <ac:chgData name="Sangam Ganesh Babu - [CB.EN.U4AIE21056]" userId="13928f10-6efe-42b0-97cc-acc8447b38cf" providerId="ADAL" clId="{0BC3071D-B513-466F-9CE1-865BCCFE87C3}" dt="2023-01-26T08:46:08.695" v="348" actId="478"/>
          <ac:cxnSpMkLst>
            <pc:docMk/>
            <pc:sldMk cId="1921116235" sldId="305"/>
            <ac:cxnSpMk id="9" creationId="{E86CC517-39B1-44BC-B237-AFC31C59EBE7}"/>
          </ac:cxnSpMkLst>
        </pc:cxnChg>
        <pc:cxnChg chg="del">
          <ac:chgData name="Sangam Ganesh Babu - [CB.EN.U4AIE21056]" userId="13928f10-6efe-42b0-97cc-acc8447b38cf" providerId="ADAL" clId="{0BC3071D-B513-466F-9CE1-865BCCFE87C3}" dt="2023-01-26T08:46:08.695" v="348" actId="478"/>
          <ac:cxnSpMkLst>
            <pc:docMk/>
            <pc:sldMk cId="1921116235" sldId="305"/>
            <ac:cxnSpMk id="10" creationId="{C51DCADD-1099-490F-91D2-A283CD6B52A2}"/>
          </ac:cxnSpMkLst>
        </pc:cxnChg>
        <pc:cxnChg chg="del">
          <ac:chgData name="Sangam Ganesh Babu - [CB.EN.U4AIE21056]" userId="13928f10-6efe-42b0-97cc-acc8447b38cf" providerId="ADAL" clId="{0BC3071D-B513-466F-9CE1-865BCCFE87C3}" dt="2023-01-26T08:46:08.695" v="348" actId="478"/>
          <ac:cxnSpMkLst>
            <pc:docMk/>
            <pc:sldMk cId="1921116235" sldId="305"/>
            <ac:cxnSpMk id="11" creationId="{EB152CF6-6FB2-430D-AA7D-AF76703D2E33}"/>
          </ac:cxnSpMkLst>
        </pc:cxnChg>
        <pc:cxnChg chg="del">
          <ac:chgData name="Sangam Ganesh Babu - [CB.EN.U4AIE21056]" userId="13928f10-6efe-42b0-97cc-acc8447b38cf" providerId="ADAL" clId="{0BC3071D-B513-466F-9CE1-865BCCFE87C3}" dt="2023-01-26T08:46:08.695" v="348" actId="478"/>
          <ac:cxnSpMkLst>
            <pc:docMk/>
            <pc:sldMk cId="1921116235" sldId="305"/>
            <ac:cxnSpMk id="16" creationId="{A85E7C78-C3CD-4C0A-A5B8-0ADF57807277}"/>
          </ac:cxnSpMkLst>
        </pc:cxnChg>
        <pc:cxnChg chg="del">
          <ac:chgData name="Sangam Ganesh Babu - [CB.EN.U4AIE21056]" userId="13928f10-6efe-42b0-97cc-acc8447b38cf" providerId="ADAL" clId="{0BC3071D-B513-466F-9CE1-865BCCFE87C3}" dt="2023-01-26T08:46:08.695" v="348" actId="478"/>
          <ac:cxnSpMkLst>
            <pc:docMk/>
            <pc:sldMk cId="1921116235" sldId="305"/>
            <ac:cxnSpMk id="17" creationId="{1D5F694B-7714-4A5E-AAA6-1068DC4F4281}"/>
          </ac:cxnSpMkLst>
        </pc:cxnChg>
        <pc:cxnChg chg="del">
          <ac:chgData name="Sangam Ganesh Babu - [CB.EN.U4AIE21056]" userId="13928f10-6efe-42b0-97cc-acc8447b38cf" providerId="ADAL" clId="{0BC3071D-B513-466F-9CE1-865BCCFE87C3}" dt="2023-01-26T08:46:08.695" v="348" actId="478"/>
          <ac:cxnSpMkLst>
            <pc:docMk/>
            <pc:sldMk cId="1921116235" sldId="305"/>
            <ac:cxnSpMk id="19" creationId="{D6F2F5B9-36A7-467C-A48E-6BDA05FA834D}"/>
          </ac:cxnSpMkLst>
        </pc:cxnChg>
        <pc:cxnChg chg="del">
          <ac:chgData name="Sangam Ganesh Babu - [CB.EN.U4AIE21056]" userId="13928f10-6efe-42b0-97cc-acc8447b38cf" providerId="ADAL" clId="{0BC3071D-B513-466F-9CE1-865BCCFE87C3}" dt="2023-01-26T08:46:08.695" v="348" actId="478"/>
          <ac:cxnSpMkLst>
            <pc:docMk/>
            <pc:sldMk cId="1921116235" sldId="305"/>
            <ac:cxnSpMk id="30" creationId="{E061598A-BDC7-4800-83B2-557282AC0D4B}"/>
          </ac:cxnSpMkLst>
        </pc:cxnChg>
        <pc:cxnChg chg="del">
          <ac:chgData name="Sangam Ganesh Babu - [CB.EN.U4AIE21056]" userId="13928f10-6efe-42b0-97cc-acc8447b38cf" providerId="ADAL" clId="{0BC3071D-B513-466F-9CE1-865BCCFE87C3}" dt="2023-01-26T08:46:08.695" v="348" actId="478"/>
          <ac:cxnSpMkLst>
            <pc:docMk/>
            <pc:sldMk cId="1921116235" sldId="305"/>
            <ac:cxnSpMk id="32" creationId="{8EDC1448-62FB-4C2F-804E-33036BC1EC21}"/>
          </ac:cxnSpMkLst>
        </pc:cxnChg>
        <pc:cxnChg chg="del">
          <ac:chgData name="Sangam Ganesh Babu - [CB.EN.U4AIE21056]" userId="13928f10-6efe-42b0-97cc-acc8447b38cf" providerId="ADAL" clId="{0BC3071D-B513-466F-9CE1-865BCCFE87C3}" dt="2023-01-26T08:46:08.695" v="348" actId="478"/>
          <ac:cxnSpMkLst>
            <pc:docMk/>
            <pc:sldMk cId="1921116235" sldId="305"/>
            <ac:cxnSpMk id="35" creationId="{42F6B542-D227-404C-A431-486B8B6F3CCB}"/>
          </ac:cxnSpMkLst>
        </pc:cxnChg>
        <pc:cxnChg chg="del">
          <ac:chgData name="Sangam Ganesh Babu - [CB.EN.U4AIE21056]" userId="13928f10-6efe-42b0-97cc-acc8447b38cf" providerId="ADAL" clId="{0BC3071D-B513-466F-9CE1-865BCCFE87C3}" dt="2023-01-26T08:46:08.695" v="348" actId="478"/>
          <ac:cxnSpMkLst>
            <pc:docMk/>
            <pc:sldMk cId="1921116235" sldId="305"/>
            <ac:cxnSpMk id="38" creationId="{458B0A3F-7444-49F4-AF1D-34E5B9566E5F}"/>
          </ac:cxnSpMkLst>
        </pc:cxnChg>
        <pc:cxnChg chg="del">
          <ac:chgData name="Sangam Ganesh Babu - [CB.EN.U4AIE21056]" userId="13928f10-6efe-42b0-97cc-acc8447b38cf" providerId="ADAL" clId="{0BC3071D-B513-466F-9CE1-865BCCFE87C3}" dt="2023-01-26T08:46:08.695" v="348" actId="478"/>
          <ac:cxnSpMkLst>
            <pc:docMk/>
            <pc:sldMk cId="1921116235" sldId="305"/>
            <ac:cxnSpMk id="39" creationId="{EC798A3E-E4D9-417B-BDA9-285193C0A77D}"/>
          </ac:cxnSpMkLst>
        </pc:cxnChg>
        <pc:cxnChg chg="del">
          <ac:chgData name="Sangam Ganesh Babu - [CB.EN.U4AIE21056]" userId="13928f10-6efe-42b0-97cc-acc8447b38cf" providerId="ADAL" clId="{0BC3071D-B513-466F-9CE1-865BCCFE87C3}" dt="2023-01-26T08:46:08.695" v="348" actId="478"/>
          <ac:cxnSpMkLst>
            <pc:docMk/>
            <pc:sldMk cId="1921116235" sldId="305"/>
            <ac:cxnSpMk id="42" creationId="{4E67EC96-A445-414B-AA12-D594A79E58D4}"/>
          </ac:cxnSpMkLst>
        </pc:cxnChg>
        <pc:cxnChg chg="del">
          <ac:chgData name="Sangam Ganesh Babu - [CB.EN.U4AIE21056]" userId="13928f10-6efe-42b0-97cc-acc8447b38cf" providerId="ADAL" clId="{0BC3071D-B513-466F-9CE1-865BCCFE87C3}" dt="2023-01-26T08:46:08.695" v="348" actId="478"/>
          <ac:cxnSpMkLst>
            <pc:docMk/>
            <pc:sldMk cId="1921116235" sldId="305"/>
            <ac:cxnSpMk id="45" creationId="{C7002F9F-1B03-4AFE-9C7D-0AF36EF56C8F}"/>
          </ac:cxnSpMkLst>
        </pc:cxnChg>
        <pc:cxnChg chg="del">
          <ac:chgData name="Sangam Ganesh Babu - [CB.EN.U4AIE21056]" userId="13928f10-6efe-42b0-97cc-acc8447b38cf" providerId="ADAL" clId="{0BC3071D-B513-466F-9CE1-865BCCFE87C3}" dt="2023-01-26T08:46:08.695" v="348" actId="478"/>
          <ac:cxnSpMkLst>
            <pc:docMk/>
            <pc:sldMk cId="1921116235" sldId="305"/>
            <ac:cxnSpMk id="47" creationId="{6639776D-EBCB-4CBD-A05D-C5F9F8DFDCF6}"/>
          </ac:cxnSpMkLst>
        </pc:cxnChg>
      </pc:sldChg>
      <pc:sldChg chg="addSp delSp modSp mod modAnim">
        <pc:chgData name="Sangam Ganesh Babu - [CB.EN.U4AIE21056]" userId="13928f10-6efe-42b0-97cc-acc8447b38cf" providerId="ADAL" clId="{0BC3071D-B513-466F-9CE1-865BCCFE87C3}" dt="2023-01-26T08:26:04.380" v="65" actId="478"/>
        <pc:sldMkLst>
          <pc:docMk/>
          <pc:sldMk cId="179871224" sldId="339"/>
        </pc:sldMkLst>
        <pc:spChg chg="add del">
          <ac:chgData name="Sangam Ganesh Babu - [CB.EN.U4AIE21056]" userId="13928f10-6efe-42b0-97cc-acc8447b38cf" providerId="ADAL" clId="{0BC3071D-B513-466F-9CE1-865BCCFE87C3}" dt="2023-01-26T08:23:47.165" v="39" actId="478"/>
          <ac:spMkLst>
            <pc:docMk/>
            <pc:sldMk cId="179871224" sldId="339"/>
            <ac:spMk id="6" creationId="{086991E4-92E8-4139-A204-72EE6D37484B}"/>
          </ac:spMkLst>
        </pc:spChg>
        <pc:spChg chg="add del">
          <ac:chgData name="Sangam Ganesh Babu - [CB.EN.U4AIE21056]" userId="13928f10-6efe-42b0-97cc-acc8447b38cf" providerId="ADAL" clId="{0BC3071D-B513-466F-9CE1-865BCCFE87C3}" dt="2023-01-26T08:25:42.894" v="61" actId="478"/>
          <ac:spMkLst>
            <pc:docMk/>
            <pc:sldMk cId="179871224" sldId="339"/>
            <ac:spMk id="7" creationId="{0692A330-F5EC-4042-B442-EA48A8C7C900}"/>
          </ac:spMkLst>
        </pc:spChg>
        <pc:spChg chg="add del mod">
          <ac:chgData name="Sangam Ganesh Babu - [CB.EN.U4AIE21056]" userId="13928f10-6efe-42b0-97cc-acc8447b38cf" providerId="ADAL" clId="{0BC3071D-B513-466F-9CE1-865BCCFE87C3}" dt="2023-01-26T08:25:15.953" v="52" actId="478"/>
          <ac:spMkLst>
            <pc:docMk/>
            <pc:sldMk cId="179871224" sldId="339"/>
            <ac:spMk id="8" creationId="{5912ADF7-EFA7-4A6A-810C-560D6C5C6BA2}"/>
          </ac:spMkLst>
        </pc:spChg>
        <pc:spChg chg="add del mod">
          <ac:chgData name="Sangam Ganesh Babu - [CB.EN.U4AIE21056]" userId="13928f10-6efe-42b0-97cc-acc8447b38cf" providerId="ADAL" clId="{0BC3071D-B513-466F-9CE1-865BCCFE87C3}" dt="2023-01-26T08:25:17.975" v="53" actId="478"/>
          <ac:spMkLst>
            <pc:docMk/>
            <pc:sldMk cId="179871224" sldId="339"/>
            <ac:spMk id="11" creationId="{7C011AED-48FC-416D-B0FE-E467C078FA83}"/>
          </ac:spMkLst>
        </pc:spChg>
        <pc:spChg chg="add del">
          <ac:chgData name="Sangam Ganesh Babu - [CB.EN.U4AIE21056]" userId="13928f10-6efe-42b0-97cc-acc8447b38cf" providerId="ADAL" clId="{0BC3071D-B513-466F-9CE1-865BCCFE87C3}" dt="2023-01-26T08:23:47.165" v="39" actId="478"/>
          <ac:spMkLst>
            <pc:docMk/>
            <pc:sldMk cId="179871224" sldId="339"/>
            <ac:spMk id="12" creationId="{92606288-8E36-4415-9939-0DF2896CCE96}"/>
          </ac:spMkLst>
        </pc:spChg>
        <pc:spChg chg="add del">
          <ac:chgData name="Sangam Ganesh Babu - [CB.EN.U4AIE21056]" userId="13928f10-6efe-42b0-97cc-acc8447b38cf" providerId="ADAL" clId="{0BC3071D-B513-466F-9CE1-865BCCFE87C3}" dt="2023-01-26T08:23:47.165" v="39" actId="478"/>
          <ac:spMkLst>
            <pc:docMk/>
            <pc:sldMk cId="179871224" sldId="339"/>
            <ac:spMk id="13" creationId="{C94F9439-5166-454C-A42D-A14586BD87FA}"/>
          </ac:spMkLst>
        </pc:spChg>
        <pc:spChg chg="add mod">
          <ac:chgData name="Sangam Ganesh Babu - [CB.EN.U4AIE21056]" userId="13928f10-6efe-42b0-97cc-acc8447b38cf" providerId="ADAL" clId="{0BC3071D-B513-466F-9CE1-865BCCFE87C3}" dt="2023-01-26T08:25:35.892" v="58" actId="1076"/>
          <ac:spMkLst>
            <pc:docMk/>
            <pc:sldMk cId="179871224" sldId="339"/>
            <ac:spMk id="16" creationId="{8C964ED9-F207-1DBA-6A0D-D0E2180AF42B}"/>
          </ac:spMkLst>
        </pc:spChg>
        <pc:spChg chg="add mod">
          <ac:chgData name="Sangam Ganesh Babu - [CB.EN.U4AIE21056]" userId="13928f10-6efe-42b0-97cc-acc8447b38cf" providerId="ADAL" clId="{0BC3071D-B513-466F-9CE1-865BCCFE87C3}" dt="2023-01-26T08:25:09.407" v="51" actId="207"/>
          <ac:spMkLst>
            <pc:docMk/>
            <pc:sldMk cId="179871224" sldId="339"/>
            <ac:spMk id="17" creationId="{4498C5BA-2A4A-6B94-8E70-580F753DEC2A}"/>
          </ac:spMkLst>
        </pc:spChg>
        <pc:spChg chg="add mod">
          <ac:chgData name="Sangam Ganesh Babu - [CB.EN.U4AIE21056]" userId="13928f10-6efe-42b0-97cc-acc8447b38cf" providerId="ADAL" clId="{0BC3071D-B513-466F-9CE1-865BCCFE87C3}" dt="2023-01-26T08:25:46.220" v="62" actId="1076"/>
          <ac:spMkLst>
            <pc:docMk/>
            <pc:sldMk cId="179871224" sldId="339"/>
            <ac:spMk id="18" creationId="{BD7A2CD2-9836-930D-A6E0-60D591563A42}"/>
          </ac:spMkLst>
        </pc:spChg>
        <pc:spChg chg="add mod">
          <ac:chgData name="Sangam Ganesh Babu - [CB.EN.U4AIE21056]" userId="13928f10-6efe-42b0-97cc-acc8447b38cf" providerId="ADAL" clId="{0BC3071D-B513-466F-9CE1-865BCCFE87C3}" dt="2023-01-26T08:25:06.263" v="50" actId="207"/>
          <ac:spMkLst>
            <pc:docMk/>
            <pc:sldMk cId="179871224" sldId="339"/>
            <ac:spMk id="19" creationId="{B6EA504C-A96C-B65B-F35F-5A928C8A6D48}"/>
          </ac:spMkLst>
        </pc:spChg>
        <pc:spChg chg="add mod">
          <ac:chgData name="Sangam Ganesh Babu - [CB.EN.U4AIE21056]" userId="13928f10-6efe-42b0-97cc-acc8447b38cf" providerId="ADAL" clId="{0BC3071D-B513-466F-9CE1-865BCCFE87C3}" dt="2023-01-26T08:25:37.925" v="59" actId="1076"/>
          <ac:spMkLst>
            <pc:docMk/>
            <pc:sldMk cId="179871224" sldId="339"/>
            <ac:spMk id="20" creationId="{6C84E88A-556A-F81E-C418-1E99564C0B45}"/>
          </ac:spMkLst>
        </pc:spChg>
        <pc:spChg chg="add mod">
          <ac:chgData name="Sangam Ganesh Babu - [CB.EN.U4AIE21056]" userId="13928f10-6efe-42b0-97cc-acc8447b38cf" providerId="ADAL" clId="{0BC3071D-B513-466F-9CE1-865BCCFE87C3}" dt="2023-01-26T08:24:03.430" v="44"/>
          <ac:spMkLst>
            <pc:docMk/>
            <pc:sldMk cId="179871224" sldId="339"/>
            <ac:spMk id="21" creationId="{AD9040B1-07B8-4AC8-BACE-52E57DFA38FA}"/>
          </ac:spMkLst>
        </pc:spChg>
        <pc:spChg chg="add mod">
          <ac:chgData name="Sangam Ganesh Babu - [CB.EN.U4AIE21056]" userId="13928f10-6efe-42b0-97cc-acc8447b38cf" providerId="ADAL" clId="{0BC3071D-B513-466F-9CE1-865BCCFE87C3}" dt="2023-01-26T08:24:03.430" v="44"/>
          <ac:spMkLst>
            <pc:docMk/>
            <pc:sldMk cId="179871224" sldId="339"/>
            <ac:spMk id="22" creationId="{3C7BF182-D47F-0F0F-0BF6-2C998EC0D853}"/>
          </ac:spMkLst>
        </pc:spChg>
        <pc:spChg chg="add mod">
          <ac:chgData name="Sangam Ganesh Babu - [CB.EN.U4AIE21056]" userId="13928f10-6efe-42b0-97cc-acc8447b38cf" providerId="ADAL" clId="{0BC3071D-B513-466F-9CE1-865BCCFE87C3}" dt="2023-01-26T08:25:49.776" v="64" actId="1076"/>
          <ac:spMkLst>
            <pc:docMk/>
            <pc:sldMk cId="179871224" sldId="339"/>
            <ac:spMk id="23" creationId="{E9C4C6A7-DFE4-7F6F-0CEF-2ECFFB942EE4}"/>
          </ac:spMkLst>
        </pc:spChg>
        <pc:picChg chg="add del mod">
          <ac:chgData name="Sangam Ganesh Babu - [CB.EN.U4AIE21056]" userId="13928f10-6efe-42b0-97cc-acc8447b38cf" providerId="ADAL" clId="{0BC3071D-B513-466F-9CE1-865BCCFE87C3}" dt="2023-01-26T08:26:04.380" v="65" actId="478"/>
          <ac:picMkLst>
            <pc:docMk/>
            <pc:sldMk cId="179871224" sldId="339"/>
            <ac:picMk id="2" creationId="{80B1CB71-0FE1-460B-A5F0-770490FF7368}"/>
          </ac:picMkLst>
        </pc:picChg>
        <pc:picChg chg="add del">
          <ac:chgData name="Sangam Ganesh Babu - [CB.EN.U4AIE21056]" userId="13928f10-6efe-42b0-97cc-acc8447b38cf" providerId="ADAL" clId="{0BC3071D-B513-466F-9CE1-865BCCFE87C3}" dt="2023-01-26T08:24:01.829" v="43" actId="478"/>
          <ac:picMkLst>
            <pc:docMk/>
            <pc:sldMk cId="179871224" sldId="339"/>
            <ac:picMk id="3" creationId="{4E667490-E134-4F25-8CA3-6117659235C4}"/>
          </ac:picMkLst>
        </pc:picChg>
        <pc:picChg chg="add del">
          <ac:chgData name="Sangam Ganesh Babu - [CB.EN.U4AIE21056]" userId="13928f10-6efe-42b0-97cc-acc8447b38cf" providerId="ADAL" clId="{0BC3071D-B513-466F-9CE1-865BCCFE87C3}" dt="2023-01-26T08:23:58.919" v="41" actId="478"/>
          <ac:picMkLst>
            <pc:docMk/>
            <pc:sldMk cId="179871224" sldId="339"/>
            <ac:picMk id="4" creationId="{1F44F30A-53A2-4B40-934A-2F2C6A2F770C}"/>
          </ac:picMkLst>
        </pc:picChg>
        <pc:picChg chg="add del">
          <ac:chgData name="Sangam Ganesh Babu - [CB.EN.U4AIE21056]" userId="13928f10-6efe-42b0-97cc-acc8447b38cf" providerId="ADAL" clId="{0BC3071D-B513-466F-9CE1-865BCCFE87C3}" dt="2023-01-26T08:24:01.081" v="42" actId="478"/>
          <ac:picMkLst>
            <pc:docMk/>
            <pc:sldMk cId="179871224" sldId="339"/>
            <ac:picMk id="5" creationId="{5DC35F0B-0480-4F7B-988E-FB187D1938ED}"/>
          </ac:picMkLst>
        </pc:picChg>
        <pc:picChg chg="add mod">
          <ac:chgData name="Sangam Ganesh Babu - [CB.EN.U4AIE21056]" userId="13928f10-6efe-42b0-97cc-acc8447b38cf" providerId="ADAL" clId="{0BC3071D-B513-466F-9CE1-865BCCFE87C3}" dt="2023-01-26T08:25:33.104" v="57" actId="1076"/>
          <ac:picMkLst>
            <pc:docMk/>
            <pc:sldMk cId="179871224" sldId="339"/>
            <ac:picMk id="9" creationId="{6F1DCF48-45D5-FC0B-1611-8E844AF6E63A}"/>
          </ac:picMkLst>
        </pc:picChg>
        <pc:picChg chg="add mod">
          <ac:chgData name="Sangam Ganesh Babu - [CB.EN.U4AIE21056]" userId="13928f10-6efe-42b0-97cc-acc8447b38cf" providerId="ADAL" clId="{0BC3071D-B513-466F-9CE1-865BCCFE87C3}" dt="2023-01-26T08:25:40.519" v="60" actId="1076"/>
          <ac:picMkLst>
            <pc:docMk/>
            <pc:sldMk cId="179871224" sldId="339"/>
            <ac:picMk id="10" creationId="{06515A68-B313-208E-31B9-1EC8BC2B54FC}"/>
          </ac:picMkLst>
        </pc:picChg>
        <pc:picChg chg="add mod">
          <ac:chgData name="Sangam Ganesh Babu - [CB.EN.U4AIE21056]" userId="13928f10-6efe-42b0-97cc-acc8447b38cf" providerId="ADAL" clId="{0BC3071D-B513-466F-9CE1-865BCCFE87C3}" dt="2023-01-26T08:24:03.430" v="44"/>
          <ac:picMkLst>
            <pc:docMk/>
            <pc:sldMk cId="179871224" sldId="339"/>
            <ac:picMk id="14" creationId="{AF1458EF-7B01-8C55-5515-19820C76AD5E}"/>
          </ac:picMkLst>
        </pc:picChg>
        <pc:picChg chg="add mod">
          <ac:chgData name="Sangam Ganesh Babu - [CB.EN.U4AIE21056]" userId="13928f10-6efe-42b0-97cc-acc8447b38cf" providerId="ADAL" clId="{0BC3071D-B513-466F-9CE1-865BCCFE87C3}" dt="2023-01-26T08:24:03.430" v="44"/>
          <ac:picMkLst>
            <pc:docMk/>
            <pc:sldMk cId="179871224" sldId="339"/>
            <ac:picMk id="15" creationId="{33A3048B-88F5-AD08-FD17-CA15994CFECC}"/>
          </ac:picMkLst>
        </pc:picChg>
      </pc:sldChg>
      <pc:sldChg chg="addSp delSp modSp mod">
        <pc:chgData name="Sangam Ganesh Babu - [CB.EN.U4AIE21056]" userId="13928f10-6efe-42b0-97cc-acc8447b38cf" providerId="ADAL" clId="{0BC3071D-B513-466F-9CE1-865BCCFE87C3}" dt="2023-01-26T09:38:38.220" v="945" actId="14100"/>
        <pc:sldMkLst>
          <pc:docMk/>
          <pc:sldMk cId="127982433" sldId="340"/>
        </pc:sldMkLst>
        <pc:spChg chg="add del mod">
          <ac:chgData name="Sangam Ganesh Babu - [CB.EN.U4AIE21056]" userId="13928f10-6efe-42b0-97cc-acc8447b38cf" providerId="ADAL" clId="{0BC3071D-B513-466F-9CE1-865BCCFE87C3}" dt="2023-01-26T09:36:25.584" v="921"/>
          <ac:spMkLst>
            <pc:docMk/>
            <pc:sldMk cId="127982433" sldId="340"/>
            <ac:spMk id="4" creationId="{4521371C-E88E-3E4B-9643-B3CB11688F25}"/>
          </ac:spMkLst>
        </pc:spChg>
        <pc:spChg chg="add del mod">
          <ac:chgData name="Sangam Ganesh Babu - [CB.EN.U4AIE21056]" userId="13928f10-6efe-42b0-97cc-acc8447b38cf" providerId="ADAL" clId="{0BC3071D-B513-466F-9CE1-865BCCFE87C3}" dt="2023-01-26T09:36:25.584" v="921"/>
          <ac:spMkLst>
            <pc:docMk/>
            <pc:sldMk cId="127982433" sldId="340"/>
            <ac:spMk id="5" creationId="{BA69CF0F-2B5C-FC50-6BD3-1D131260ADC0}"/>
          </ac:spMkLst>
        </pc:spChg>
        <pc:spChg chg="add del mod">
          <ac:chgData name="Sangam Ganesh Babu - [CB.EN.U4AIE21056]" userId="13928f10-6efe-42b0-97cc-acc8447b38cf" providerId="ADAL" clId="{0BC3071D-B513-466F-9CE1-865BCCFE87C3}" dt="2023-01-26T09:36:25.584" v="921"/>
          <ac:spMkLst>
            <pc:docMk/>
            <pc:sldMk cId="127982433" sldId="340"/>
            <ac:spMk id="6" creationId="{9C144F8A-5D1D-BE67-0EB8-EB455ED445B4}"/>
          </ac:spMkLst>
        </pc:spChg>
        <pc:spChg chg="add del mod">
          <ac:chgData name="Sangam Ganesh Babu - [CB.EN.U4AIE21056]" userId="13928f10-6efe-42b0-97cc-acc8447b38cf" providerId="ADAL" clId="{0BC3071D-B513-466F-9CE1-865BCCFE87C3}" dt="2023-01-26T09:36:25.584" v="921"/>
          <ac:spMkLst>
            <pc:docMk/>
            <pc:sldMk cId="127982433" sldId="340"/>
            <ac:spMk id="7" creationId="{DC4045F9-3FA4-895E-A461-B94CF57B3375}"/>
          </ac:spMkLst>
        </pc:spChg>
        <pc:spChg chg="add mod">
          <ac:chgData name="Sangam Ganesh Babu - [CB.EN.U4AIE21056]" userId="13928f10-6efe-42b0-97cc-acc8447b38cf" providerId="ADAL" clId="{0BC3071D-B513-466F-9CE1-865BCCFE87C3}" dt="2023-01-26T09:38:38.220" v="945" actId="14100"/>
          <ac:spMkLst>
            <pc:docMk/>
            <pc:sldMk cId="127982433" sldId="340"/>
            <ac:spMk id="9" creationId="{0F89D885-FF85-2E53-158D-A5DCEC91DD8B}"/>
          </ac:spMkLst>
        </pc:spChg>
        <pc:spChg chg="add mod">
          <ac:chgData name="Sangam Ganesh Babu - [CB.EN.U4AIE21056]" userId="13928f10-6efe-42b0-97cc-acc8447b38cf" providerId="ADAL" clId="{0BC3071D-B513-466F-9CE1-865BCCFE87C3}" dt="2023-01-26T09:38:24.609" v="943" actId="1076"/>
          <ac:spMkLst>
            <pc:docMk/>
            <pc:sldMk cId="127982433" sldId="340"/>
            <ac:spMk id="11" creationId="{2CBF1151-6011-234B-E767-CF4FD42E0648}"/>
          </ac:spMkLst>
        </pc:spChg>
        <pc:picChg chg="del">
          <ac:chgData name="Sangam Ganesh Babu - [CB.EN.U4AIE21056]" userId="13928f10-6efe-42b0-97cc-acc8447b38cf" providerId="ADAL" clId="{0BC3071D-B513-466F-9CE1-865BCCFE87C3}" dt="2023-01-26T08:46:06.179" v="346" actId="478"/>
          <ac:picMkLst>
            <pc:docMk/>
            <pc:sldMk cId="127982433" sldId="340"/>
            <ac:picMk id="2" creationId="{3293B855-B1BC-4D1C-BDB1-96616C8387E5}"/>
          </ac:picMkLst>
        </pc:picChg>
        <pc:cxnChg chg="add del mod">
          <ac:chgData name="Sangam Ganesh Babu - [CB.EN.U4AIE21056]" userId="13928f10-6efe-42b0-97cc-acc8447b38cf" providerId="ADAL" clId="{0BC3071D-B513-466F-9CE1-865BCCFE87C3}" dt="2023-01-26T09:36:25.584" v="921"/>
          <ac:cxnSpMkLst>
            <pc:docMk/>
            <pc:sldMk cId="127982433" sldId="340"/>
            <ac:cxnSpMk id="3" creationId="{98AA759F-E83E-CB1E-8540-3C9D2A0A7D60}"/>
          </ac:cxnSpMkLst>
        </pc:cxnChg>
      </pc:sldChg>
      <pc:sldChg chg="addSp delSp modSp mod">
        <pc:chgData name="Sangam Ganesh Babu - [CB.EN.U4AIE21056]" userId="13928f10-6efe-42b0-97cc-acc8447b38cf" providerId="ADAL" clId="{0BC3071D-B513-466F-9CE1-865BCCFE87C3}" dt="2023-01-26T09:39:11.942" v="950" actId="1076"/>
        <pc:sldMkLst>
          <pc:docMk/>
          <pc:sldMk cId="642879154" sldId="341"/>
        </pc:sldMkLst>
        <pc:spChg chg="del">
          <ac:chgData name="Sangam Ganesh Babu - [CB.EN.U4AIE21056]" userId="13928f10-6efe-42b0-97cc-acc8447b38cf" providerId="ADAL" clId="{0BC3071D-B513-466F-9CE1-865BCCFE87C3}" dt="2023-01-26T08:46:05.171" v="345" actId="478"/>
          <ac:spMkLst>
            <pc:docMk/>
            <pc:sldMk cId="642879154" sldId="341"/>
            <ac:spMk id="2" creationId="{F25B4BC6-D7E4-438C-89D7-9B4093DD0FFE}"/>
          </ac:spMkLst>
        </pc:spChg>
        <pc:spChg chg="del">
          <ac:chgData name="Sangam Ganesh Babu - [CB.EN.U4AIE21056]" userId="13928f10-6efe-42b0-97cc-acc8447b38cf" providerId="ADAL" clId="{0BC3071D-B513-466F-9CE1-865BCCFE87C3}" dt="2023-01-26T08:46:05.171" v="345" actId="478"/>
          <ac:spMkLst>
            <pc:docMk/>
            <pc:sldMk cId="642879154" sldId="341"/>
            <ac:spMk id="4" creationId="{3E2C20E2-CC6B-4624-878A-0F83536BF5CB}"/>
          </ac:spMkLst>
        </pc:spChg>
        <pc:spChg chg="add mod">
          <ac:chgData name="Sangam Ganesh Babu - [CB.EN.U4AIE21056]" userId="13928f10-6efe-42b0-97cc-acc8447b38cf" providerId="ADAL" clId="{0BC3071D-B513-466F-9CE1-865BCCFE87C3}" dt="2023-01-26T09:37:27.693" v="933" actId="1076"/>
          <ac:spMkLst>
            <pc:docMk/>
            <pc:sldMk cId="642879154" sldId="341"/>
            <ac:spMk id="6" creationId="{914204C7-E1F0-A8B9-A741-1DD4D116B289}"/>
          </ac:spMkLst>
        </pc:spChg>
        <pc:spChg chg="add mod">
          <ac:chgData name="Sangam Ganesh Babu - [CB.EN.U4AIE21056]" userId="13928f10-6efe-42b0-97cc-acc8447b38cf" providerId="ADAL" clId="{0BC3071D-B513-466F-9CE1-865BCCFE87C3}" dt="2023-01-26T09:37:57.401" v="938" actId="1076"/>
          <ac:spMkLst>
            <pc:docMk/>
            <pc:sldMk cId="642879154" sldId="341"/>
            <ac:spMk id="8" creationId="{253BB403-626C-FD3E-D4CD-80F51B7B5CD8}"/>
          </ac:spMkLst>
        </pc:spChg>
        <pc:spChg chg="add mod">
          <ac:chgData name="Sangam Ganesh Babu - [CB.EN.U4AIE21056]" userId="13928f10-6efe-42b0-97cc-acc8447b38cf" providerId="ADAL" clId="{0BC3071D-B513-466F-9CE1-865BCCFE87C3}" dt="2023-01-26T09:39:11.942" v="950" actId="1076"/>
          <ac:spMkLst>
            <pc:docMk/>
            <pc:sldMk cId="642879154" sldId="341"/>
            <ac:spMk id="10" creationId="{B0A8A58F-5497-E9A9-1AE9-D3AD32233966}"/>
          </ac:spMkLst>
        </pc:spChg>
        <pc:picChg chg="del">
          <ac:chgData name="Sangam Ganesh Babu - [CB.EN.U4AIE21056]" userId="13928f10-6efe-42b0-97cc-acc8447b38cf" providerId="ADAL" clId="{0BC3071D-B513-466F-9CE1-865BCCFE87C3}" dt="2023-01-26T08:46:05.171" v="345" actId="478"/>
          <ac:picMkLst>
            <pc:docMk/>
            <pc:sldMk cId="642879154" sldId="341"/>
            <ac:picMk id="3" creationId="{75C2A543-ECFB-444D-9DE7-F573FCFCB361}"/>
          </ac:picMkLst>
        </pc:picChg>
      </pc:sldChg>
      <pc:sldChg chg="addSp delSp modSp mod">
        <pc:chgData name="Sangam Ganesh Babu - [CB.EN.U4AIE21056]" userId="13928f10-6efe-42b0-97cc-acc8447b38cf" providerId="ADAL" clId="{0BC3071D-B513-466F-9CE1-865BCCFE87C3}" dt="2023-01-26T09:40:16.096" v="959" actId="1076"/>
        <pc:sldMkLst>
          <pc:docMk/>
          <pc:sldMk cId="3947511347" sldId="342"/>
        </pc:sldMkLst>
        <pc:spChg chg="del">
          <ac:chgData name="Sangam Ganesh Babu - [CB.EN.U4AIE21056]" userId="13928f10-6efe-42b0-97cc-acc8447b38cf" providerId="ADAL" clId="{0BC3071D-B513-466F-9CE1-865BCCFE87C3}" dt="2023-01-26T08:46:04.051" v="344" actId="478"/>
          <ac:spMkLst>
            <pc:docMk/>
            <pc:sldMk cId="3947511347" sldId="342"/>
            <ac:spMk id="3" creationId="{7C441243-6F50-4788-A1E4-D88EA678A3CF}"/>
          </ac:spMkLst>
        </pc:spChg>
        <pc:spChg chg="add mod">
          <ac:chgData name="Sangam Ganesh Babu - [CB.EN.U4AIE21056]" userId="13928f10-6efe-42b0-97cc-acc8447b38cf" providerId="ADAL" clId="{0BC3071D-B513-466F-9CE1-865BCCFE87C3}" dt="2023-01-26T09:39:56.704" v="954" actId="1076"/>
          <ac:spMkLst>
            <pc:docMk/>
            <pc:sldMk cId="3947511347" sldId="342"/>
            <ac:spMk id="5" creationId="{C62BA17C-56D7-84A4-0933-B599F776EE86}"/>
          </ac:spMkLst>
        </pc:spChg>
        <pc:spChg chg="add mod">
          <ac:chgData name="Sangam Ganesh Babu - [CB.EN.U4AIE21056]" userId="13928f10-6efe-42b0-97cc-acc8447b38cf" providerId="ADAL" clId="{0BC3071D-B513-466F-9CE1-865BCCFE87C3}" dt="2023-01-26T09:39:59.894" v="955" actId="1076"/>
          <ac:spMkLst>
            <pc:docMk/>
            <pc:sldMk cId="3947511347" sldId="342"/>
            <ac:spMk id="6" creationId="{4C5321A8-0BBB-C4A5-F7CA-039C7B73A90A}"/>
          </ac:spMkLst>
        </pc:spChg>
        <pc:spChg chg="add mod">
          <ac:chgData name="Sangam Ganesh Babu - [CB.EN.U4AIE21056]" userId="13928f10-6efe-42b0-97cc-acc8447b38cf" providerId="ADAL" clId="{0BC3071D-B513-466F-9CE1-865BCCFE87C3}" dt="2023-01-26T09:40:16.096" v="959" actId="1076"/>
          <ac:spMkLst>
            <pc:docMk/>
            <pc:sldMk cId="3947511347" sldId="342"/>
            <ac:spMk id="7" creationId="{8B0B0B94-C00F-CFDB-928A-38262C7CF384}"/>
          </ac:spMkLst>
        </pc:spChg>
        <pc:spChg chg="add mod">
          <ac:chgData name="Sangam Ganesh Babu - [CB.EN.U4AIE21056]" userId="13928f10-6efe-42b0-97cc-acc8447b38cf" providerId="ADAL" clId="{0BC3071D-B513-466F-9CE1-865BCCFE87C3}" dt="2023-01-26T09:40:02.767" v="956" actId="1076"/>
          <ac:spMkLst>
            <pc:docMk/>
            <pc:sldMk cId="3947511347" sldId="342"/>
            <ac:spMk id="8" creationId="{2A1ACF8B-E845-8F3F-C5F4-CBE11C3A4D79}"/>
          </ac:spMkLst>
        </pc:spChg>
        <pc:picChg chg="del">
          <ac:chgData name="Sangam Ganesh Babu - [CB.EN.U4AIE21056]" userId="13928f10-6efe-42b0-97cc-acc8447b38cf" providerId="ADAL" clId="{0BC3071D-B513-466F-9CE1-865BCCFE87C3}" dt="2023-01-26T08:46:04.051" v="344" actId="478"/>
          <ac:picMkLst>
            <pc:docMk/>
            <pc:sldMk cId="3947511347" sldId="342"/>
            <ac:picMk id="2" creationId="{9ACEE782-FBE9-4950-91A8-3E0B22733468}"/>
          </ac:picMkLst>
        </pc:picChg>
        <pc:picChg chg="del">
          <ac:chgData name="Sangam Ganesh Babu - [CB.EN.U4AIE21056]" userId="13928f10-6efe-42b0-97cc-acc8447b38cf" providerId="ADAL" clId="{0BC3071D-B513-466F-9CE1-865BCCFE87C3}" dt="2023-01-26T08:46:04.051" v="344" actId="478"/>
          <ac:picMkLst>
            <pc:docMk/>
            <pc:sldMk cId="3947511347" sldId="342"/>
            <ac:picMk id="4" creationId="{49BB89A0-606A-4EA3-9FC4-F52DD72F683F}"/>
          </ac:picMkLst>
        </pc:picChg>
      </pc:sldChg>
      <pc:sldChg chg="addSp delSp modSp mod">
        <pc:chgData name="Sangam Ganesh Babu - [CB.EN.U4AIE21056]" userId="13928f10-6efe-42b0-97cc-acc8447b38cf" providerId="ADAL" clId="{0BC3071D-B513-466F-9CE1-865BCCFE87C3}" dt="2023-01-26T09:40:44.638" v="968" actId="1076"/>
        <pc:sldMkLst>
          <pc:docMk/>
          <pc:sldMk cId="404947211" sldId="343"/>
        </pc:sldMkLst>
        <pc:spChg chg="del">
          <ac:chgData name="Sangam Ganesh Babu - [CB.EN.U4AIE21056]" userId="13928f10-6efe-42b0-97cc-acc8447b38cf" providerId="ADAL" clId="{0BC3071D-B513-466F-9CE1-865BCCFE87C3}" dt="2023-01-26T08:46:02.978" v="343" actId="478"/>
          <ac:spMkLst>
            <pc:docMk/>
            <pc:sldMk cId="404947211" sldId="343"/>
            <ac:spMk id="2" creationId="{107E4952-B722-42DB-8EE9-2DD39B177F1F}"/>
          </ac:spMkLst>
        </pc:spChg>
        <pc:spChg chg="add mod">
          <ac:chgData name="Sangam Ganesh Babu - [CB.EN.U4AIE21056]" userId="13928f10-6efe-42b0-97cc-acc8447b38cf" providerId="ADAL" clId="{0BC3071D-B513-466F-9CE1-865BCCFE87C3}" dt="2023-01-26T09:40:26.695" v="961" actId="207"/>
          <ac:spMkLst>
            <pc:docMk/>
            <pc:sldMk cId="404947211" sldId="343"/>
            <ac:spMk id="4" creationId="{FB25C12B-9393-A1E4-2572-465197129C46}"/>
          </ac:spMkLst>
        </pc:spChg>
        <pc:spChg chg="add mod">
          <ac:chgData name="Sangam Ganesh Babu - [CB.EN.U4AIE21056]" userId="13928f10-6efe-42b0-97cc-acc8447b38cf" providerId="ADAL" clId="{0BC3071D-B513-466F-9CE1-865BCCFE87C3}" dt="2023-01-26T09:40:44.638" v="968" actId="1076"/>
          <ac:spMkLst>
            <pc:docMk/>
            <pc:sldMk cId="404947211" sldId="343"/>
            <ac:spMk id="6" creationId="{937064A0-1008-FD72-B11A-CD45042030F9}"/>
          </ac:spMkLst>
        </pc:spChg>
      </pc:sldChg>
      <pc:sldChg chg="addSp delSp modSp mod">
        <pc:chgData name="Sangam Ganesh Babu - [CB.EN.U4AIE21056]" userId="13928f10-6efe-42b0-97cc-acc8447b38cf" providerId="ADAL" clId="{0BC3071D-B513-466F-9CE1-865BCCFE87C3}" dt="2023-01-26T09:41:03.870" v="977" actId="20577"/>
        <pc:sldMkLst>
          <pc:docMk/>
          <pc:sldMk cId="3803642249" sldId="344"/>
        </pc:sldMkLst>
        <pc:spChg chg="del">
          <ac:chgData name="Sangam Ganesh Babu - [CB.EN.U4AIE21056]" userId="13928f10-6efe-42b0-97cc-acc8447b38cf" providerId="ADAL" clId="{0BC3071D-B513-466F-9CE1-865BCCFE87C3}" dt="2023-01-26T08:46:01.190" v="342" actId="478"/>
          <ac:spMkLst>
            <pc:docMk/>
            <pc:sldMk cId="3803642249" sldId="344"/>
            <ac:spMk id="3" creationId="{D4BEE488-5F03-47F9-A107-0CDB3EC2046B}"/>
          </ac:spMkLst>
        </pc:spChg>
        <pc:spChg chg="del">
          <ac:chgData name="Sangam Ganesh Babu - [CB.EN.U4AIE21056]" userId="13928f10-6efe-42b0-97cc-acc8447b38cf" providerId="ADAL" clId="{0BC3071D-B513-466F-9CE1-865BCCFE87C3}" dt="2023-01-26T08:46:01.190" v="342" actId="478"/>
          <ac:spMkLst>
            <pc:docMk/>
            <pc:sldMk cId="3803642249" sldId="344"/>
            <ac:spMk id="4" creationId="{650E8B07-576D-41DD-A2FC-EA7E8F065C28}"/>
          </ac:spMkLst>
        </pc:spChg>
        <pc:spChg chg="add mod">
          <ac:chgData name="Sangam Ganesh Babu - [CB.EN.U4AIE21056]" userId="13928f10-6efe-42b0-97cc-acc8447b38cf" providerId="ADAL" clId="{0BC3071D-B513-466F-9CE1-865BCCFE87C3}" dt="2023-01-26T09:41:03.870" v="977" actId="20577"/>
          <ac:spMkLst>
            <pc:docMk/>
            <pc:sldMk cId="3803642249" sldId="344"/>
            <ac:spMk id="5" creationId="{0314B750-44D5-9241-0ACE-0008FD2D73FD}"/>
          </ac:spMkLst>
        </pc:spChg>
        <pc:spChg chg="del">
          <ac:chgData name="Sangam Ganesh Babu - [CB.EN.U4AIE21056]" userId="13928f10-6efe-42b0-97cc-acc8447b38cf" providerId="ADAL" clId="{0BC3071D-B513-466F-9CE1-865BCCFE87C3}" dt="2023-01-26T08:46:01.190" v="342" actId="478"/>
          <ac:spMkLst>
            <pc:docMk/>
            <pc:sldMk cId="3803642249" sldId="344"/>
            <ac:spMk id="7" creationId="{85780534-ED91-409B-809A-D9860E4CA62D}"/>
          </ac:spMkLst>
        </pc:spChg>
        <pc:spChg chg="del">
          <ac:chgData name="Sangam Ganesh Babu - [CB.EN.U4AIE21056]" userId="13928f10-6efe-42b0-97cc-acc8447b38cf" providerId="ADAL" clId="{0BC3071D-B513-466F-9CE1-865BCCFE87C3}" dt="2023-01-26T08:46:01.190" v="342" actId="478"/>
          <ac:spMkLst>
            <pc:docMk/>
            <pc:sldMk cId="3803642249" sldId="344"/>
            <ac:spMk id="8" creationId="{AD3D2D4C-6CC1-4DC5-A57C-1AB8B655BDCE}"/>
          </ac:spMkLst>
        </pc:spChg>
        <pc:spChg chg="del">
          <ac:chgData name="Sangam Ganesh Babu - [CB.EN.U4AIE21056]" userId="13928f10-6efe-42b0-97cc-acc8447b38cf" providerId="ADAL" clId="{0BC3071D-B513-466F-9CE1-865BCCFE87C3}" dt="2023-01-26T08:46:01.190" v="342" actId="478"/>
          <ac:spMkLst>
            <pc:docMk/>
            <pc:sldMk cId="3803642249" sldId="344"/>
            <ac:spMk id="9" creationId="{F82733EF-2350-41C4-A811-E2A12F53ABDE}"/>
          </ac:spMkLst>
        </pc:spChg>
        <pc:spChg chg="del">
          <ac:chgData name="Sangam Ganesh Babu - [CB.EN.U4AIE21056]" userId="13928f10-6efe-42b0-97cc-acc8447b38cf" providerId="ADAL" clId="{0BC3071D-B513-466F-9CE1-865BCCFE87C3}" dt="2023-01-26T08:46:01.190" v="342" actId="478"/>
          <ac:spMkLst>
            <pc:docMk/>
            <pc:sldMk cId="3803642249" sldId="344"/>
            <ac:spMk id="10" creationId="{1FB3BB6A-21F1-40B5-8D7F-3233C93456CA}"/>
          </ac:spMkLst>
        </pc:spChg>
        <pc:spChg chg="del">
          <ac:chgData name="Sangam Ganesh Babu - [CB.EN.U4AIE21056]" userId="13928f10-6efe-42b0-97cc-acc8447b38cf" providerId="ADAL" clId="{0BC3071D-B513-466F-9CE1-865BCCFE87C3}" dt="2023-01-26T08:46:01.190" v="342" actId="478"/>
          <ac:spMkLst>
            <pc:docMk/>
            <pc:sldMk cId="3803642249" sldId="344"/>
            <ac:spMk id="13" creationId="{58E05FF4-1ACF-4E61-9FB7-542ED01D14B7}"/>
          </ac:spMkLst>
        </pc:spChg>
        <pc:spChg chg="del">
          <ac:chgData name="Sangam Ganesh Babu - [CB.EN.U4AIE21056]" userId="13928f10-6efe-42b0-97cc-acc8447b38cf" providerId="ADAL" clId="{0BC3071D-B513-466F-9CE1-865BCCFE87C3}" dt="2023-01-26T08:46:01.190" v="342" actId="478"/>
          <ac:spMkLst>
            <pc:docMk/>
            <pc:sldMk cId="3803642249" sldId="344"/>
            <ac:spMk id="14" creationId="{BCDD0B46-256A-4AEF-A1F1-AED4BB10843E}"/>
          </ac:spMkLst>
        </pc:spChg>
        <pc:picChg chg="del">
          <ac:chgData name="Sangam Ganesh Babu - [CB.EN.U4AIE21056]" userId="13928f10-6efe-42b0-97cc-acc8447b38cf" providerId="ADAL" clId="{0BC3071D-B513-466F-9CE1-865BCCFE87C3}" dt="2023-01-26T08:46:01.190" v="342" actId="478"/>
          <ac:picMkLst>
            <pc:docMk/>
            <pc:sldMk cId="3803642249" sldId="344"/>
            <ac:picMk id="2" creationId="{658A091D-1BEC-41BE-90DA-84B1E97321C9}"/>
          </ac:picMkLst>
        </pc:picChg>
        <pc:cxnChg chg="del">
          <ac:chgData name="Sangam Ganesh Babu - [CB.EN.U4AIE21056]" userId="13928f10-6efe-42b0-97cc-acc8447b38cf" providerId="ADAL" clId="{0BC3071D-B513-466F-9CE1-865BCCFE87C3}" dt="2023-01-26T08:46:01.190" v="342" actId="478"/>
          <ac:cxnSpMkLst>
            <pc:docMk/>
            <pc:sldMk cId="3803642249" sldId="344"/>
            <ac:cxnSpMk id="12" creationId="{4B7F26F0-DF26-4259-83DB-D6C5A7CFE74D}"/>
          </ac:cxnSpMkLst>
        </pc:cxnChg>
      </pc:sldChg>
      <pc:sldChg chg="delSp mod">
        <pc:chgData name="Sangam Ganesh Babu - [CB.EN.U4AIE21056]" userId="13928f10-6efe-42b0-97cc-acc8447b38cf" providerId="ADAL" clId="{0BC3071D-B513-466F-9CE1-865BCCFE87C3}" dt="2023-01-26T08:46:00.236" v="341" actId="478"/>
        <pc:sldMkLst>
          <pc:docMk/>
          <pc:sldMk cId="1277213757" sldId="345"/>
        </pc:sldMkLst>
        <pc:spChg chg="del">
          <ac:chgData name="Sangam Ganesh Babu - [CB.EN.U4AIE21056]" userId="13928f10-6efe-42b0-97cc-acc8447b38cf" providerId="ADAL" clId="{0BC3071D-B513-466F-9CE1-865BCCFE87C3}" dt="2023-01-26T08:46:00.236" v="341" actId="478"/>
          <ac:spMkLst>
            <pc:docMk/>
            <pc:sldMk cId="1277213757" sldId="345"/>
            <ac:spMk id="2" creationId="{1D02E6FE-F5D0-4941-BEF6-A9C8B5E17521}"/>
          </ac:spMkLst>
        </pc:spChg>
        <pc:spChg chg="del">
          <ac:chgData name="Sangam Ganesh Babu - [CB.EN.U4AIE21056]" userId="13928f10-6efe-42b0-97cc-acc8447b38cf" providerId="ADAL" clId="{0BC3071D-B513-466F-9CE1-865BCCFE87C3}" dt="2023-01-26T08:46:00.236" v="341" actId="478"/>
          <ac:spMkLst>
            <pc:docMk/>
            <pc:sldMk cId="1277213757" sldId="345"/>
            <ac:spMk id="4" creationId="{8FB376EB-45C2-40B3-A274-1F7C380B4A93}"/>
          </ac:spMkLst>
        </pc:spChg>
        <pc:spChg chg="del">
          <ac:chgData name="Sangam Ganesh Babu - [CB.EN.U4AIE21056]" userId="13928f10-6efe-42b0-97cc-acc8447b38cf" providerId="ADAL" clId="{0BC3071D-B513-466F-9CE1-865BCCFE87C3}" dt="2023-01-26T08:46:00.236" v="341" actId="478"/>
          <ac:spMkLst>
            <pc:docMk/>
            <pc:sldMk cId="1277213757" sldId="345"/>
            <ac:spMk id="5" creationId="{13984BC6-E958-4C20-8AC9-A7810B73AB51}"/>
          </ac:spMkLst>
        </pc:spChg>
        <pc:spChg chg="del">
          <ac:chgData name="Sangam Ganesh Babu - [CB.EN.U4AIE21056]" userId="13928f10-6efe-42b0-97cc-acc8447b38cf" providerId="ADAL" clId="{0BC3071D-B513-466F-9CE1-865BCCFE87C3}" dt="2023-01-26T08:46:00.236" v="341" actId="478"/>
          <ac:spMkLst>
            <pc:docMk/>
            <pc:sldMk cId="1277213757" sldId="345"/>
            <ac:spMk id="6" creationId="{6FF8DEF0-562E-417F-904D-5E664D3AD974}"/>
          </ac:spMkLst>
        </pc:spChg>
      </pc:sldChg>
      <pc:sldChg chg="delSp mod">
        <pc:chgData name="Sangam Ganesh Babu - [CB.EN.U4AIE21056]" userId="13928f10-6efe-42b0-97cc-acc8447b38cf" providerId="ADAL" clId="{0BC3071D-B513-466F-9CE1-865BCCFE87C3}" dt="2023-01-26T08:45:59.215" v="340" actId="478"/>
        <pc:sldMkLst>
          <pc:docMk/>
          <pc:sldMk cId="1475252421" sldId="346"/>
        </pc:sldMkLst>
        <pc:picChg chg="del">
          <ac:chgData name="Sangam Ganesh Babu - [CB.EN.U4AIE21056]" userId="13928f10-6efe-42b0-97cc-acc8447b38cf" providerId="ADAL" clId="{0BC3071D-B513-466F-9CE1-865BCCFE87C3}" dt="2023-01-26T08:45:59.215" v="340" actId="478"/>
          <ac:picMkLst>
            <pc:docMk/>
            <pc:sldMk cId="1475252421" sldId="346"/>
            <ac:picMk id="4" creationId="{FA19B5F5-A796-4FAE-BEB5-92A6A158D958}"/>
          </ac:picMkLst>
        </pc:picChg>
      </pc:sldChg>
      <pc:sldChg chg="delSp mod">
        <pc:chgData name="Sangam Ganesh Babu - [CB.EN.U4AIE21056]" userId="13928f10-6efe-42b0-97cc-acc8447b38cf" providerId="ADAL" clId="{0BC3071D-B513-466F-9CE1-865BCCFE87C3}" dt="2023-01-26T08:45:58.220" v="339" actId="478"/>
        <pc:sldMkLst>
          <pc:docMk/>
          <pc:sldMk cId="62872000" sldId="347"/>
        </pc:sldMkLst>
        <pc:spChg chg="del">
          <ac:chgData name="Sangam Ganesh Babu - [CB.EN.U4AIE21056]" userId="13928f10-6efe-42b0-97cc-acc8447b38cf" providerId="ADAL" clId="{0BC3071D-B513-466F-9CE1-865BCCFE87C3}" dt="2023-01-26T08:45:58.220" v="339" actId="478"/>
          <ac:spMkLst>
            <pc:docMk/>
            <pc:sldMk cId="62872000" sldId="347"/>
            <ac:spMk id="2" creationId="{CDB999D2-07D8-478B-8440-93AE23794427}"/>
          </ac:spMkLst>
        </pc:spChg>
        <pc:spChg chg="del">
          <ac:chgData name="Sangam Ganesh Babu - [CB.EN.U4AIE21056]" userId="13928f10-6efe-42b0-97cc-acc8447b38cf" providerId="ADAL" clId="{0BC3071D-B513-466F-9CE1-865BCCFE87C3}" dt="2023-01-26T08:45:58.220" v="339" actId="478"/>
          <ac:spMkLst>
            <pc:docMk/>
            <pc:sldMk cId="62872000" sldId="347"/>
            <ac:spMk id="3" creationId="{DAE23F98-4839-4C4B-84CB-A2956590C9B8}"/>
          </ac:spMkLst>
        </pc:spChg>
        <pc:spChg chg="del">
          <ac:chgData name="Sangam Ganesh Babu - [CB.EN.U4AIE21056]" userId="13928f10-6efe-42b0-97cc-acc8447b38cf" providerId="ADAL" clId="{0BC3071D-B513-466F-9CE1-865BCCFE87C3}" dt="2023-01-26T08:45:58.220" v="339" actId="478"/>
          <ac:spMkLst>
            <pc:docMk/>
            <pc:sldMk cId="62872000" sldId="347"/>
            <ac:spMk id="4" creationId="{0655BF61-F933-47D8-A65F-066093FB0ACC}"/>
          </ac:spMkLst>
        </pc:spChg>
        <pc:picChg chg="del">
          <ac:chgData name="Sangam Ganesh Babu - [CB.EN.U4AIE21056]" userId="13928f10-6efe-42b0-97cc-acc8447b38cf" providerId="ADAL" clId="{0BC3071D-B513-466F-9CE1-865BCCFE87C3}" dt="2023-01-26T08:45:58.220" v="339" actId="478"/>
          <ac:picMkLst>
            <pc:docMk/>
            <pc:sldMk cId="62872000" sldId="347"/>
            <ac:picMk id="12" creationId="{9D51AC3D-9E73-4BD9-B17C-88F926B07FE3}"/>
          </ac:picMkLst>
        </pc:picChg>
        <pc:picChg chg="del">
          <ac:chgData name="Sangam Ganesh Babu - [CB.EN.U4AIE21056]" userId="13928f10-6efe-42b0-97cc-acc8447b38cf" providerId="ADAL" clId="{0BC3071D-B513-466F-9CE1-865BCCFE87C3}" dt="2023-01-26T08:45:58.220" v="339" actId="478"/>
          <ac:picMkLst>
            <pc:docMk/>
            <pc:sldMk cId="62872000" sldId="347"/>
            <ac:picMk id="14" creationId="{D8996574-8D88-4BFD-91F4-C01FDB812C25}"/>
          </ac:picMkLst>
        </pc:picChg>
        <pc:picChg chg="del">
          <ac:chgData name="Sangam Ganesh Babu - [CB.EN.U4AIE21056]" userId="13928f10-6efe-42b0-97cc-acc8447b38cf" providerId="ADAL" clId="{0BC3071D-B513-466F-9CE1-865BCCFE87C3}" dt="2023-01-26T08:45:58.220" v="339" actId="478"/>
          <ac:picMkLst>
            <pc:docMk/>
            <pc:sldMk cId="62872000" sldId="347"/>
            <ac:picMk id="16" creationId="{2FD4878E-E2A9-4111-B977-C4C49ED5FCD8}"/>
          </ac:picMkLst>
        </pc:picChg>
        <pc:picChg chg="del">
          <ac:chgData name="Sangam Ganesh Babu - [CB.EN.U4AIE21056]" userId="13928f10-6efe-42b0-97cc-acc8447b38cf" providerId="ADAL" clId="{0BC3071D-B513-466F-9CE1-865BCCFE87C3}" dt="2023-01-26T08:45:58.220" v="339" actId="478"/>
          <ac:picMkLst>
            <pc:docMk/>
            <pc:sldMk cId="62872000" sldId="347"/>
            <ac:picMk id="20" creationId="{A9C4F88E-63E1-47FC-88C7-88FA4463AEE0}"/>
          </ac:picMkLst>
        </pc:picChg>
        <pc:picChg chg="del">
          <ac:chgData name="Sangam Ganesh Babu - [CB.EN.U4AIE21056]" userId="13928f10-6efe-42b0-97cc-acc8447b38cf" providerId="ADAL" clId="{0BC3071D-B513-466F-9CE1-865BCCFE87C3}" dt="2023-01-26T08:45:58.220" v="339" actId="478"/>
          <ac:picMkLst>
            <pc:docMk/>
            <pc:sldMk cId="62872000" sldId="347"/>
            <ac:picMk id="22" creationId="{FBE4BD34-3780-4D50-B334-0FB1488FE688}"/>
          </ac:picMkLst>
        </pc:picChg>
        <pc:picChg chg="del">
          <ac:chgData name="Sangam Ganesh Babu - [CB.EN.U4AIE21056]" userId="13928f10-6efe-42b0-97cc-acc8447b38cf" providerId="ADAL" clId="{0BC3071D-B513-466F-9CE1-865BCCFE87C3}" dt="2023-01-26T08:45:58.220" v="339" actId="478"/>
          <ac:picMkLst>
            <pc:docMk/>
            <pc:sldMk cId="62872000" sldId="347"/>
            <ac:picMk id="24" creationId="{BA1C5099-A63F-4436-9991-A8F8E48CB582}"/>
          </ac:picMkLst>
        </pc:picChg>
      </pc:sldChg>
      <pc:sldChg chg="delSp mod">
        <pc:chgData name="Sangam Ganesh Babu - [CB.EN.U4AIE21056]" userId="13928f10-6efe-42b0-97cc-acc8447b38cf" providerId="ADAL" clId="{0BC3071D-B513-466F-9CE1-865BCCFE87C3}" dt="2023-01-26T08:45:56.803" v="338" actId="478"/>
        <pc:sldMkLst>
          <pc:docMk/>
          <pc:sldMk cId="1990750567" sldId="348"/>
        </pc:sldMkLst>
        <pc:spChg chg="del">
          <ac:chgData name="Sangam Ganesh Babu - [CB.EN.U4AIE21056]" userId="13928f10-6efe-42b0-97cc-acc8447b38cf" providerId="ADAL" clId="{0BC3071D-B513-466F-9CE1-865BCCFE87C3}" dt="2023-01-26T08:45:56.803" v="338" actId="478"/>
          <ac:spMkLst>
            <pc:docMk/>
            <pc:sldMk cId="1990750567" sldId="348"/>
            <ac:spMk id="20" creationId="{CD656599-E404-4899-88DC-E8682DB54F1A}"/>
          </ac:spMkLst>
        </pc:spChg>
        <pc:spChg chg="del">
          <ac:chgData name="Sangam Ganesh Babu - [CB.EN.U4AIE21056]" userId="13928f10-6efe-42b0-97cc-acc8447b38cf" providerId="ADAL" clId="{0BC3071D-B513-466F-9CE1-865BCCFE87C3}" dt="2023-01-26T08:45:56.803" v="338" actId="478"/>
          <ac:spMkLst>
            <pc:docMk/>
            <pc:sldMk cId="1990750567" sldId="348"/>
            <ac:spMk id="21" creationId="{9C8B3DED-9139-4247-A706-CF4CF2C4497B}"/>
          </ac:spMkLst>
        </pc:spChg>
        <pc:picChg chg="del">
          <ac:chgData name="Sangam Ganesh Babu - [CB.EN.U4AIE21056]" userId="13928f10-6efe-42b0-97cc-acc8447b38cf" providerId="ADAL" clId="{0BC3071D-B513-466F-9CE1-865BCCFE87C3}" dt="2023-01-26T08:45:56.803" v="338" actId="478"/>
          <ac:picMkLst>
            <pc:docMk/>
            <pc:sldMk cId="1990750567" sldId="348"/>
            <ac:picMk id="3" creationId="{19F07A16-E82E-4EF9-8F7F-9E2E3DED93D1}"/>
          </ac:picMkLst>
        </pc:picChg>
        <pc:picChg chg="del">
          <ac:chgData name="Sangam Ganesh Babu - [CB.EN.U4AIE21056]" userId="13928f10-6efe-42b0-97cc-acc8447b38cf" providerId="ADAL" clId="{0BC3071D-B513-466F-9CE1-865BCCFE87C3}" dt="2023-01-26T08:45:56.803" v="338" actId="478"/>
          <ac:picMkLst>
            <pc:docMk/>
            <pc:sldMk cId="1990750567" sldId="348"/>
            <ac:picMk id="5" creationId="{96F64ADA-B49F-48CD-821E-19808C662957}"/>
          </ac:picMkLst>
        </pc:picChg>
        <pc:picChg chg="del">
          <ac:chgData name="Sangam Ganesh Babu - [CB.EN.U4AIE21056]" userId="13928f10-6efe-42b0-97cc-acc8447b38cf" providerId="ADAL" clId="{0BC3071D-B513-466F-9CE1-865BCCFE87C3}" dt="2023-01-26T08:45:56.803" v="338" actId="478"/>
          <ac:picMkLst>
            <pc:docMk/>
            <pc:sldMk cId="1990750567" sldId="348"/>
            <ac:picMk id="7" creationId="{CB4D2A98-3686-4BCC-8C2D-7FE89715DFE4}"/>
          </ac:picMkLst>
        </pc:picChg>
        <pc:picChg chg="del">
          <ac:chgData name="Sangam Ganesh Babu - [CB.EN.U4AIE21056]" userId="13928f10-6efe-42b0-97cc-acc8447b38cf" providerId="ADAL" clId="{0BC3071D-B513-466F-9CE1-865BCCFE87C3}" dt="2023-01-26T08:45:56.803" v="338" actId="478"/>
          <ac:picMkLst>
            <pc:docMk/>
            <pc:sldMk cId="1990750567" sldId="348"/>
            <ac:picMk id="9" creationId="{4534182F-BA21-4810-99F4-C9E50D155A13}"/>
          </ac:picMkLst>
        </pc:picChg>
        <pc:picChg chg="del">
          <ac:chgData name="Sangam Ganesh Babu - [CB.EN.U4AIE21056]" userId="13928f10-6efe-42b0-97cc-acc8447b38cf" providerId="ADAL" clId="{0BC3071D-B513-466F-9CE1-865BCCFE87C3}" dt="2023-01-26T08:45:56.803" v="338" actId="478"/>
          <ac:picMkLst>
            <pc:docMk/>
            <pc:sldMk cId="1990750567" sldId="348"/>
            <ac:picMk id="13" creationId="{66E88746-CD10-436C-B5FB-C2FDD28D6885}"/>
          </ac:picMkLst>
        </pc:picChg>
        <pc:picChg chg="del">
          <ac:chgData name="Sangam Ganesh Babu - [CB.EN.U4AIE21056]" userId="13928f10-6efe-42b0-97cc-acc8447b38cf" providerId="ADAL" clId="{0BC3071D-B513-466F-9CE1-865BCCFE87C3}" dt="2023-01-26T08:45:56.803" v="338" actId="478"/>
          <ac:picMkLst>
            <pc:docMk/>
            <pc:sldMk cId="1990750567" sldId="348"/>
            <ac:picMk id="15" creationId="{3E747B11-FFDC-4790-9E0F-CCF7A0C7A7A5}"/>
          </ac:picMkLst>
        </pc:picChg>
        <pc:picChg chg="del">
          <ac:chgData name="Sangam Ganesh Babu - [CB.EN.U4AIE21056]" userId="13928f10-6efe-42b0-97cc-acc8447b38cf" providerId="ADAL" clId="{0BC3071D-B513-466F-9CE1-865BCCFE87C3}" dt="2023-01-26T08:45:56.803" v="338" actId="478"/>
          <ac:picMkLst>
            <pc:docMk/>
            <pc:sldMk cId="1990750567" sldId="348"/>
            <ac:picMk id="17" creationId="{8FF1F0F3-C3EB-48E6-8879-8766CC238C48}"/>
          </ac:picMkLst>
        </pc:picChg>
        <pc:picChg chg="del">
          <ac:chgData name="Sangam Ganesh Babu - [CB.EN.U4AIE21056]" userId="13928f10-6efe-42b0-97cc-acc8447b38cf" providerId="ADAL" clId="{0BC3071D-B513-466F-9CE1-865BCCFE87C3}" dt="2023-01-26T08:45:56.803" v="338" actId="478"/>
          <ac:picMkLst>
            <pc:docMk/>
            <pc:sldMk cId="1990750567" sldId="348"/>
            <ac:picMk id="19" creationId="{2082582E-C88F-4157-9936-A75AAAA73C8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9069A-2158-4264-89C0-B6E761C1562B}"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IN"/>
        </a:p>
      </dgm:t>
    </dgm:pt>
    <dgm:pt modelId="{BBC66B69-256E-499A-9D30-F9FC80E4BA6D}">
      <dgm:prSet phldrT="[Text]"/>
      <dgm:spPr/>
      <dgm:t>
        <a:bodyPr/>
        <a:lstStyle/>
        <a:p>
          <a:r>
            <a:rPr lang="en-US" dirty="0"/>
            <a:t>Programming problems</a:t>
          </a:r>
          <a:endParaRPr lang="en-IN" dirty="0"/>
        </a:p>
      </dgm:t>
    </dgm:pt>
    <dgm:pt modelId="{74245934-5921-41CE-8F6B-8A29DFF90B4C}" type="parTrans" cxnId="{1B414E72-CCEE-4C54-8ADC-4DF8B443A41A}">
      <dgm:prSet/>
      <dgm:spPr/>
      <dgm:t>
        <a:bodyPr/>
        <a:lstStyle/>
        <a:p>
          <a:endParaRPr lang="en-IN"/>
        </a:p>
      </dgm:t>
    </dgm:pt>
    <dgm:pt modelId="{A6E25DDB-58F1-4D90-9C8C-28931C142589}" type="sibTrans" cxnId="{1B414E72-CCEE-4C54-8ADC-4DF8B443A41A}">
      <dgm:prSet/>
      <dgm:spPr/>
      <dgm:t>
        <a:bodyPr/>
        <a:lstStyle/>
        <a:p>
          <a:endParaRPr lang="en-IN"/>
        </a:p>
      </dgm:t>
    </dgm:pt>
    <dgm:pt modelId="{004C7B98-AD77-47C0-A73F-5FF363614E5F}">
      <dgm:prSet phldrT="[Text]"/>
      <dgm:spPr/>
      <dgm:t>
        <a:bodyPr/>
        <a:lstStyle/>
        <a:p>
          <a:r>
            <a:rPr lang="en-US" dirty="0"/>
            <a:t>Non-Linear programming</a:t>
          </a:r>
          <a:endParaRPr lang="en-IN" dirty="0"/>
        </a:p>
      </dgm:t>
    </dgm:pt>
    <dgm:pt modelId="{C2943796-2D77-4597-9275-288F9BD09609}" type="parTrans" cxnId="{61C81F6A-894C-4CB1-99B8-9EC9794A46F3}">
      <dgm:prSet/>
      <dgm:spPr/>
      <dgm:t>
        <a:bodyPr/>
        <a:lstStyle/>
        <a:p>
          <a:endParaRPr lang="en-IN"/>
        </a:p>
      </dgm:t>
    </dgm:pt>
    <dgm:pt modelId="{49A262C7-B97A-46BF-A047-68EA99D232AE}" type="sibTrans" cxnId="{61C81F6A-894C-4CB1-99B8-9EC9794A46F3}">
      <dgm:prSet/>
      <dgm:spPr/>
      <dgm:t>
        <a:bodyPr/>
        <a:lstStyle/>
        <a:p>
          <a:endParaRPr lang="en-IN"/>
        </a:p>
      </dgm:t>
    </dgm:pt>
    <dgm:pt modelId="{9C4AE0E4-BF44-469D-B92D-95F3AC8187C9}">
      <dgm:prSet phldrT="[Text]"/>
      <dgm:spPr/>
      <dgm:t>
        <a:bodyPr/>
        <a:lstStyle/>
        <a:p>
          <a:r>
            <a:rPr lang="en-US" dirty="0"/>
            <a:t>Convex</a:t>
          </a:r>
          <a:endParaRPr lang="en-IN" dirty="0"/>
        </a:p>
      </dgm:t>
    </dgm:pt>
    <dgm:pt modelId="{9295E18E-27C4-40F1-8004-EF83CC00A8B2}" type="parTrans" cxnId="{4A7DEACF-9345-43C7-A4A8-5D8C231F26D4}">
      <dgm:prSet/>
      <dgm:spPr/>
      <dgm:t>
        <a:bodyPr/>
        <a:lstStyle/>
        <a:p>
          <a:endParaRPr lang="en-IN"/>
        </a:p>
      </dgm:t>
    </dgm:pt>
    <dgm:pt modelId="{DAAD43D5-791E-45C0-A857-97924EDFA756}" type="sibTrans" cxnId="{4A7DEACF-9345-43C7-A4A8-5D8C231F26D4}">
      <dgm:prSet/>
      <dgm:spPr/>
      <dgm:t>
        <a:bodyPr/>
        <a:lstStyle/>
        <a:p>
          <a:endParaRPr lang="en-IN"/>
        </a:p>
      </dgm:t>
    </dgm:pt>
    <dgm:pt modelId="{E6605BD5-0F41-4CCA-AE19-357BDF737F14}">
      <dgm:prSet phldrT="[Text]"/>
      <dgm:spPr/>
      <dgm:t>
        <a:bodyPr/>
        <a:lstStyle/>
        <a:p>
          <a:r>
            <a:rPr lang="en-US" dirty="0"/>
            <a:t>Linear programming</a:t>
          </a:r>
          <a:endParaRPr lang="en-IN" dirty="0"/>
        </a:p>
      </dgm:t>
    </dgm:pt>
    <dgm:pt modelId="{36C16090-C5FE-4F38-A628-1D63C54F8939}" type="parTrans" cxnId="{056A44C5-A1B7-4AAE-807F-F823FFC9B13A}">
      <dgm:prSet/>
      <dgm:spPr/>
      <dgm:t>
        <a:bodyPr/>
        <a:lstStyle/>
        <a:p>
          <a:endParaRPr lang="en-IN"/>
        </a:p>
      </dgm:t>
    </dgm:pt>
    <dgm:pt modelId="{4E70CC32-6EAD-4B81-B8E4-22E365911029}" type="sibTrans" cxnId="{056A44C5-A1B7-4AAE-807F-F823FFC9B13A}">
      <dgm:prSet/>
      <dgm:spPr/>
      <dgm:t>
        <a:bodyPr/>
        <a:lstStyle/>
        <a:p>
          <a:endParaRPr lang="en-IN"/>
        </a:p>
      </dgm:t>
    </dgm:pt>
    <dgm:pt modelId="{2A3D7EB3-5A52-45F4-9CD5-6004E010710A}">
      <dgm:prSet phldrT="[Text]"/>
      <dgm:spPr/>
      <dgm:t>
        <a:bodyPr/>
        <a:lstStyle/>
        <a:p>
          <a:r>
            <a:rPr lang="en-US" dirty="0"/>
            <a:t>Quadratic programming</a:t>
          </a:r>
          <a:endParaRPr lang="en-IN" dirty="0"/>
        </a:p>
      </dgm:t>
    </dgm:pt>
    <dgm:pt modelId="{9DDDD805-CCF5-45E8-81B8-C71ED68F85B2}" type="parTrans" cxnId="{C55239DE-D91F-4C9D-B863-2FAEE345DB79}">
      <dgm:prSet/>
      <dgm:spPr/>
      <dgm:t>
        <a:bodyPr/>
        <a:lstStyle/>
        <a:p>
          <a:endParaRPr lang="en-IN"/>
        </a:p>
      </dgm:t>
    </dgm:pt>
    <dgm:pt modelId="{6D003D3D-2465-4E41-B986-9449A97B06E8}" type="sibTrans" cxnId="{C55239DE-D91F-4C9D-B863-2FAEE345DB79}">
      <dgm:prSet/>
      <dgm:spPr/>
      <dgm:t>
        <a:bodyPr/>
        <a:lstStyle/>
        <a:p>
          <a:endParaRPr lang="en-IN"/>
        </a:p>
      </dgm:t>
    </dgm:pt>
    <dgm:pt modelId="{D68A63BD-3519-4C23-B77E-0D6D04F46834}" type="pres">
      <dgm:prSet presAssocID="{2E39069A-2158-4264-89C0-B6E761C1562B}" presName="hierChild1" presStyleCnt="0">
        <dgm:presLayoutVars>
          <dgm:chPref val="1"/>
          <dgm:dir/>
          <dgm:animOne val="branch"/>
          <dgm:animLvl val="lvl"/>
          <dgm:resizeHandles/>
        </dgm:presLayoutVars>
      </dgm:prSet>
      <dgm:spPr/>
    </dgm:pt>
    <dgm:pt modelId="{A324EC98-85EC-4A83-82F0-94AF964DF9E1}" type="pres">
      <dgm:prSet presAssocID="{BBC66B69-256E-499A-9D30-F9FC80E4BA6D}" presName="hierRoot1" presStyleCnt="0"/>
      <dgm:spPr/>
    </dgm:pt>
    <dgm:pt modelId="{0BBAE0EE-D105-42E8-ACAB-C2CC79D3A405}" type="pres">
      <dgm:prSet presAssocID="{BBC66B69-256E-499A-9D30-F9FC80E4BA6D}" presName="composite" presStyleCnt="0"/>
      <dgm:spPr/>
    </dgm:pt>
    <dgm:pt modelId="{C80E8B84-FB32-45AD-8E61-F8EAB58E822C}" type="pres">
      <dgm:prSet presAssocID="{BBC66B69-256E-499A-9D30-F9FC80E4BA6D}" presName="background" presStyleLbl="node0" presStyleIdx="0" presStyleCnt="1"/>
      <dgm:spPr/>
    </dgm:pt>
    <dgm:pt modelId="{D4C174B1-A2AF-4160-9723-8931F5A6ADF3}" type="pres">
      <dgm:prSet presAssocID="{BBC66B69-256E-499A-9D30-F9FC80E4BA6D}" presName="text" presStyleLbl="fgAcc0" presStyleIdx="0" presStyleCnt="1">
        <dgm:presLayoutVars>
          <dgm:chPref val="3"/>
        </dgm:presLayoutVars>
      </dgm:prSet>
      <dgm:spPr/>
    </dgm:pt>
    <dgm:pt modelId="{C762C762-8988-4B45-8759-88B52AC402FE}" type="pres">
      <dgm:prSet presAssocID="{BBC66B69-256E-499A-9D30-F9FC80E4BA6D}" presName="hierChild2" presStyleCnt="0"/>
      <dgm:spPr/>
    </dgm:pt>
    <dgm:pt modelId="{652B57C8-254A-43AA-8BC2-640259DA7758}" type="pres">
      <dgm:prSet presAssocID="{C2943796-2D77-4597-9275-288F9BD09609}" presName="Name10" presStyleLbl="parChTrans1D2" presStyleIdx="0" presStyleCnt="2"/>
      <dgm:spPr/>
    </dgm:pt>
    <dgm:pt modelId="{72052F41-BB53-4920-8908-95F665862669}" type="pres">
      <dgm:prSet presAssocID="{004C7B98-AD77-47C0-A73F-5FF363614E5F}" presName="hierRoot2" presStyleCnt="0"/>
      <dgm:spPr/>
    </dgm:pt>
    <dgm:pt modelId="{63518AB9-1A1C-4D6A-B687-4A4560CC32E4}" type="pres">
      <dgm:prSet presAssocID="{004C7B98-AD77-47C0-A73F-5FF363614E5F}" presName="composite2" presStyleCnt="0"/>
      <dgm:spPr/>
    </dgm:pt>
    <dgm:pt modelId="{ED8A7252-13D9-40DB-AE4A-2DB6DB6D356B}" type="pres">
      <dgm:prSet presAssocID="{004C7B98-AD77-47C0-A73F-5FF363614E5F}" presName="background2" presStyleLbl="node2" presStyleIdx="0" presStyleCnt="2"/>
      <dgm:spPr/>
    </dgm:pt>
    <dgm:pt modelId="{473BB754-FCE8-4236-BD77-59EB5DF8AC98}" type="pres">
      <dgm:prSet presAssocID="{004C7B98-AD77-47C0-A73F-5FF363614E5F}" presName="text2" presStyleLbl="fgAcc2" presStyleIdx="0" presStyleCnt="2">
        <dgm:presLayoutVars>
          <dgm:chPref val="3"/>
        </dgm:presLayoutVars>
      </dgm:prSet>
      <dgm:spPr/>
    </dgm:pt>
    <dgm:pt modelId="{8BA18129-2DDC-4889-9D5D-6A2A0F62E04C}" type="pres">
      <dgm:prSet presAssocID="{004C7B98-AD77-47C0-A73F-5FF363614E5F}" presName="hierChild3" presStyleCnt="0"/>
      <dgm:spPr/>
    </dgm:pt>
    <dgm:pt modelId="{49F07B41-15C9-4A4D-BA8C-9231F0D5F9A9}" type="pres">
      <dgm:prSet presAssocID="{9295E18E-27C4-40F1-8004-EF83CC00A8B2}" presName="Name17" presStyleLbl="parChTrans1D3" presStyleIdx="0" presStyleCnt="1"/>
      <dgm:spPr/>
    </dgm:pt>
    <dgm:pt modelId="{B96AEF97-E217-49D8-9BA5-AC78A5268E84}" type="pres">
      <dgm:prSet presAssocID="{9C4AE0E4-BF44-469D-B92D-95F3AC8187C9}" presName="hierRoot3" presStyleCnt="0"/>
      <dgm:spPr/>
    </dgm:pt>
    <dgm:pt modelId="{52CDCB47-2DC9-4D3D-BA6B-2A686556FD71}" type="pres">
      <dgm:prSet presAssocID="{9C4AE0E4-BF44-469D-B92D-95F3AC8187C9}" presName="composite3" presStyleCnt="0"/>
      <dgm:spPr/>
    </dgm:pt>
    <dgm:pt modelId="{FE9D6ED3-AB72-46AD-8413-FAED502B0057}" type="pres">
      <dgm:prSet presAssocID="{9C4AE0E4-BF44-469D-B92D-95F3AC8187C9}" presName="background3" presStyleLbl="node3" presStyleIdx="0" presStyleCnt="1"/>
      <dgm:spPr/>
    </dgm:pt>
    <dgm:pt modelId="{E7EACF95-4EB2-4358-9AC7-A00108AACF4D}" type="pres">
      <dgm:prSet presAssocID="{9C4AE0E4-BF44-469D-B92D-95F3AC8187C9}" presName="text3" presStyleLbl="fgAcc3" presStyleIdx="0" presStyleCnt="1" custLinFactNeighborX="-19222" custLinFactNeighborY="-4036">
        <dgm:presLayoutVars>
          <dgm:chPref val="3"/>
        </dgm:presLayoutVars>
      </dgm:prSet>
      <dgm:spPr/>
    </dgm:pt>
    <dgm:pt modelId="{96B055A2-7B4D-4AD2-8630-D7E2AC10A4EE}" type="pres">
      <dgm:prSet presAssocID="{9C4AE0E4-BF44-469D-B92D-95F3AC8187C9}" presName="hierChild4" presStyleCnt="0"/>
      <dgm:spPr/>
    </dgm:pt>
    <dgm:pt modelId="{ACDF086E-0472-4467-BFD0-638A657E78AB}" type="pres">
      <dgm:prSet presAssocID="{9DDDD805-CCF5-45E8-81B8-C71ED68F85B2}" presName="Name23" presStyleLbl="parChTrans1D4" presStyleIdx="0" presStyleCnt="1"/>
      <dgm:spPr/>
    </dgm:pt>
    <dgm:pt modelId="{1FD85535-A19A-4767-B29E-C3AA4DB38028}" type="pres">
      <dgm:prSet presAssocID="{2A3D7EB3-5A52-45F4-9CD5-6004E010710A}" presName="hierRoot4" presStyleCnt="0"/>
      <dgm:spPr/>
    </dgm:pt>
    <dgm:pt modelId="{B2825F06-1A9A-4D49-9291-74852611E741}" type="pres">
      <dgm:prSet presAssocID="{2A3D7EB3-5A52-45F4-9CD5-6004E010710A}" presName="composite4" presStyleCnt="0"/>
      <dgm:spPr/>
    </dgm:pt>
    <dgm:pt modelId="{2B1DC6F8-2C57-4DC2-8EB5-D8394150C4AB}" type="pres">
      <dgm:prSet presAssocID="{2A3D7EB3-5A52-45F4-9CD5-6004E010710A}" presName="background4" presStyleLbl="node4" presStyleIdx="0" presStyleCnt="1"/>
      <dgm:spPr/>
    </dgm:pt>
    <dgm:pt modelId="{6C749B62-0086-40AF-AF3B-591E3B802F9A}" type="pres">
      <dgm:prSet presAssocID="{2A3D7EB3-5A52-45F4-9CD5-6004E010710A}" presName="text4" presStyleLbl="fgAcc4" presStyleIdx="0" presStyleCnt="1" custLinFactNeighborX="-11533" custLinFactNeighborY="1">
        <dgm:presLayoutVars>
          <dgm:chPref val="3"/>
        </dgm:presLayoutVars>
      </dgm:prSet>
      <dgm:spPr/>
    </dgm:pt>
    <dgm:pt modelId="{AECB2446-7D19-405F-AE2D-89AE0E2043CF}" type="pres">
      <dgm:prSet presAssocID="{2A3D7EB3-5A52-45F4-9CD5-6004E010710A}" presName="hierChild5" presStyleCnt="0"/>
      <dgm:spPr/>
    </dgm:pt>
    <dgm:pt modelId="{0E5CD22C-CF8D-479F-8872-43DECD2E9B0A}" type="pres">
      <dgm:prSet presAssocID="{36C16090-C5FE-4F38-A628-1D63C54F8939}" presName="Name10" presStyleLbl="parChTrans1D2" presStyleIdx="1" presStyleCnt="2"/>
      <dgm:spPr/>
    </dgm:pt>
    <dgm:pt modelId="{8C5D591B-6547-4CDD-BFF6-10EC6C90319C}" type="pres">
      <dgm:prSet presAssocID="{E6605BD5-0F41-4CCA-AE19-357BDF737F14}" presName="hierRoot2" presStyleCnt="0"/>
      <dgm:spPr/>
    </dgm:pt>
    <dgm:pt modelId="{5A438CC4-3887-4D4F-88CC-3D57B1C685B5}" type="pres">
      <dgm:prSet presAssocID="{E6605BD5-0F41-4CCA-AE19-357BDF737F14}" presName="composite2" presStyleCnt="0"/>
      <dgm:spPr/>
    </dgm:pt>
    <dgm:pt modelId="{93E88446-5032-4147-8A26-C05858D41CFB}" type="pres">
      <dgm:prSet presAssocID="{E6605BD5-0F41-4CCA-AE19-357BDF737F14}" presName="background2" presStyleLbl="node2" presStyleIdx="1" presStyleCnt="2"/>
      <dgm:spPr/>
    </dgm:pt>
    <dgm:pt modelId="{B927DD5C-B927-4AB1-B587-6552246A2A3E}" type="pres">
      <dgm:prSet presAssocID="{E6605BD5-0F41-4CCA-AE19-357BDF737F14}" presName="text2" presStyleLbl="fgAcc2" presStyleIdx="1" presStyleCnt="2" custScaleY="104240" custLinFactNeighborX="36971" custLinFactNeighborY="-3072">
        <dgm:presLayoutVars>
          <dgm:chPref val="3"/>
        </dgm:presLayoutVars>
      </dgm:prSet>
      <dgm:spPr/>
    </dgm:pt>
    <dgm:pt modelId="{99D1383E-1D39-459A-83BD-A1A75ABCC1C7}" type="pres">
      <dgm:prSet presAssocID="{E6605BD5-0F41-4CCA-AE19-357BDF737F14}" presName="hierChild3" presStyleCnt="0"/>
      <dgm:spPr/>
    </dgm:pt>
  </dgm:ptLst>
  <dgm:cxnLst>
    <dgm:cxn modelId="{7B5F340A-5A7F-461D-B761-C2DD78F6BE05}" type="presOf" srcId="{9DDDD805-CCF5-45E8-81B8-C71ED68F85B2}" destId="{ACDF086E-0472-4467-BFD0-638A657E78AB}" srcOrd="0" destOrd="0" presId="urn:microsoft.com/office/officeart/2005/8/layout/hierarchy1"/>
    <dgm:cxn modelId="{DA403E0F-0C18-4609-A6EC-0F4374E75830}" type="presOf" srcId="{36C16090-C5FE-4F38-A628-1D63C54F8939}" destId="{0E5CD22C-CF8D-479F-8872-43DECD2E9B0A}" srcOrd="0" destOrd="0" presId="urn:microsoft.com/office/officeart/2005/8/layout/hierarchy1"/>
    <dgm:cxn modelId="{0E3ECE14-6F09-4B76-91E2-1F4F9A056C76}" type="presOf" srcId="{BBC66B69-256E-499A-9D30-F9FC80E4BA6D}" destId="{D4C174B1-A2AF-4160-9723-8931F5A6ADF3}" srcOrd="0" destOrd="0" presId="urn:microsoft.com/office/officeart/2005/8/layout/hierarchy1"/>
    <dgm:cxn modelId="{15654720-4B8B-478B-AB13-9084B7E5D6C8}" type="presOf" srcId="{2A3D7EB3-5A52-45F4-9CD5-6004E010710A}" destId="{6C749B62-0086-40AF-AF3B-591E3B802F9A}" srcOrd="0" destOrd="0" presId="urn:microsoft.com/office/officeart/2005/8/layout/hierarchy1"/>
    <dgm:cxn modelId="{AA6A515D-D5F8-42B9-924C-9297597F0D77}" type="presOf" srcId="{9C4AE0E4-BF44-469D-B92D-95F3AC8187C9}" destId="{E7EACF95-4EB2-4358-9AC7-A00108AACF4D}" srcOrd="0" destOrd="0" presId="urn:microsoft.com/office/officeart/2005/8/layout/hierarchy1"/>
    <dgm:cxn modelId="{61C81F6A-894C-4CB1-99B8-9EC9794A46F3}" srcId="{BBC66B69-256E-499A-9D30-F9FC80E4BA6D}" destId="{004C7B98-AD77-47C0-A73F-5FF363614E5F}" srcOrd="0" destOrd="0" parTransId="{C2943796-2D77-4597-9275-288F9BD09609}" sibTransId="{49A262C7-B97A-46BF-A047-68EA99D232AE}"/>
    <dgm:cxn modelId="{1B414E72-CCEE-4C54-8ADC-4DF8B443A41A}" srcId="{2E39069A-2158-4264-89C0-B6E761C1562B}" destId="{BBC66B69-256E-499A-9D30-F9FC80E4BA6D}" srcOrd="0" destOrd="0" parTransId="{74245934-5921-41CE-8F6B-8A29DFF90B4C}" sibTransId="{A6E25DDB-58F1-4D90-9C8C-28931C142589}"/>
    <dgm:cxn modelId="{C11B7883-4269-4D5B-82A6-11DF51EAD8E3}" type="presOf" srcId="{9295E18E-27C4-40F1-8004-EF83CC00A8B2}" destId="{49F07B41-15C9-4A4D-BA8C-9231F0D5F9A9}" srcOrd="0" destOrd="0" presId="urn:microsoft.com/office/officeart/2005/8/layout/hierarchy1"/>
    <dgm:cxn modelId="{2588ED8C-6C4D-40D9-8CF9-F5B86E9EB1DB}" type="presOf" srcId="{004C7B98-AD77-47C0-A73F-5FF363614E5F}" destId="{473BB754-FCE8-4236-BD77-59EB5DF8AC98}" srcOrd="0" destOrd="0" presId="urn:microsoft.com/office/officeart/2005/8/layout/hierarchy1"/>
    <dgm:cxn modelId="{056A44C5-A1B7-4AAE-807F-F823FFC9B13A}" srcId="{BBC66B69-256E-499A-9D30-F9FC80E4BA6D}" destId="{E6605BD5-0F41-4CCA-AE19-357BDF737F14}" srcOrd="1" destOrd="0" parTransId="{36C16090-C5FE-4F38-A628-1D63C54F8939}" sibTransId="{4E70CC32-6EAD-4B81-B8E4-22E365911029}"/>
    <dgm:cxn modelId="{4A7DEACF-9345-43C7-A4A8-5D8C231F26D4}" srcId="{004C7B98-AD77-47C0-A73F-5FF363614E5F}" destId="{9C4AE0E4-BF44-469D-B92D-95F3AC8187C9}" srcOrd="0" destOrd="0" parTransId="{9295E18E-27C4-40F1-8004-EF83CC00A8B2}" sibTransId="{DAAD43D5-791E-45C0-A857-97924EDFA756}"/>
    <dgm:cxn modelId="{C5423CD6-F55C-49D2-87E6-7890CE34AA31}" type="presOf" srcId="{2E39069A-2158-4264-89C0-B6E761C1562B}" destId="{D68A63BD-3519-4C23-B77E-0D6D04F46834}" srcOrd="0" destOrd="0" presId="urn:microsoft.com/office/officeart/2005/8/layout/hierarchy1"/>
    <dgm:cxn modelId="{C55239DE-D91F-4C9D-B863-2FAEE345DB79}" srcId="{9C4AE0E4-BF44-469D-B92D-95F3AC8187C9}" destId="{2A3D7EB3-5A52-45F4-9CD5-6004E010710A}" srcOrd="0" destOrd="0" parTransId="{9DDDD805-CCF5-45E8-81B8-C71ED68F85B2}" sibTransId="{6D003D3D-2465-4E41-B986-9449A97B06E8}"/>
    <dgm:cxn modelId="{3FA170FB-81B0-4E70-913C-85530E72001B}" type="presOf" srcId="{C2943796-2D77-4597-9275-288F9BD09609}" destId="{652B57C8-254A-43AA-8BC2-640259DA7758}" srcOrd="0" destOrd="0" presId="urn:microsoft.com/office/officeart/2005/8/layout/hierarchy1"/>
    <dgm:cxn modelId="{0F8E68FC-9FF3-4D1E-8BB5-03532CD4716E}" type="presOf" srcId="{E6605BD5-0F41-4CCA-AE19-357BDF737F14}" destId="{B927DD5C-B927-4AB1-B587-6552246A2A3E}" srcOrd="0" destOrd="0" presId="urn:microsoft.com/office/officeart/2005/8/layout/hierarchy1"/>
    <dgm:cxn modelId="{266777C7-1DC0-431A-9562-D3403D103160}" type="presParOf" srcId="{D68A63BD-3519-4C23-B77E-0D6D04F46834}" destId="{A324EC98-85EC-4A83-82F0-94AF964DF9E1}" srcOrd="0" destOrd="0" presId="urn:microsoft.com/office/officeart/2005/8/layout/hierarchy1"/>
    <dgm:cxn modelId="{2F37C4FC-537C-4C90-9764-6EEAAE2BE301}" type="presParOf" srcId="{A324EC98-85EC-4A83-82F0-94AF964DF9E1}" destId="{0BBAE0EE-D105-42E8-ACAB-C2CC79D3A405}" srcOrd="0" destOrd="0" presId="urn:microsoft.com/office/officeart/2005/8/layout/hierarchy1"/>
    <dgm:cxn modelId="{95145707-B7A9-41FE-82AD-E31217C0494A}" type="presParOf" srcId="{0BBAE0EE-D105-42E8-ACAB-C2CC79D3A405}" destId="{C80E8B84-FB32-45AD-8E61-F8EAB58E822C}" srcOrd="0" destOrd="0" presId="urn:microsoft.com/office/officeart/2005/8/layout/hierarchy1"/>
    <dgm:cxn modelId="{F6D69AD5-FDDA-4821-9E83-FFB64EF789BB}" type="presParOf" srcId="{0BBAE0EE-D105-42E8-ACAB-C2CC79D3A405}" destId="{D4C174B1-A2AF-4160-9723-8931F5A6ADF3}" srcOrd="1" destOrd="0" presId="urn:microsoft.com/office/officeart/2005/8/layout/hierarchy1"/>
    <dgm:cxn modelId="{475A4487-EEA2-4320-A615-43F1CE606431}" type="presParOf" srcId="{A324EC98-85EC-4A83-82F0-94AF964DF9E1}" destId="{C762C762-8988-4B45-8759-88B52AC402FE}" srcOrd="1" destOrd="0" presId="urn:microsoft.com/office/officeart/2005/8/layout/hierarchy1"/>
    <dgm:cxn modelId="{D297CC14-8373-49E7-AC5D-B7E07BAE9ABF}" type="presParOf" srcId="{C762C762-8988-4B45-8759-88B52AC402FE}" destId="{652B57C8-254A-43AA-8BC2-640259DA7758}" srcOrd="0" destOrd="0" presId="urn:microsoft.com/office/officeart/2005/8/layout/hierarchy1"/>
    <dgm:cxn modelId="{F016E33E-60E2-428C-AED7-826B625B192A}" type="presParOf" srcId="{C762C762-8988-4B45-8759-88B52AC402FE}" destId="{72052F41-BB53-4920-8908-95F665862669}" srcOrd="1" destOrd="0" presId="urn:microsoft.com/office/officeart/2005/8/layout/hierarchy1"/>
    <dgm:cxn modelId="{8E037E41-77B4-4B1E-BA0A-E27B3EAB8047}" type="presParOf" srcId="{72052F41-BB53-4920-8908-95F665862669}" destId="{63518AB9-1A1C-4D6A-B687-4A4560CC32E4}" srcOrd="0" destOrd="0" presId="urn:microsoft.com/office/officeart/2005/8/layout/hierarchy1"/>
    <dgm:cxn modelId="{1277D12A-407B-4238-AF48-C3D73127F64C}" type="presParOf" srcId="{63518AB9-1A1C-4D6A-B687-4A4560CC32E4}" destId="{ED8A7252-13D9-40DB-AE4A-2DB6DB6D356B}" srcOrd="0" destOrd="0" presId="urn:microsoft.com/office/officeart/2005/8/layout/hierarchy1"/>
    <dgm:cxn modelId="{81AB859D-6655-4E9F-8DFD-C7230E3B18CC}" type="presParOf" srcId="{63518AB9-1A1C-4D6A-B687-4A4560CC32E4}" destId="{473BB754-FCE8-4236-BD77-59EB5DF8AC98}" srcOrd="1" destOrd="0" presId="urn:microsoft.com/office/officeart/2005/8/layout/hierarchy1"/>
    <dgm:cxn modelId="{F1167C0C-C18D-46DC-BADE-BC5A93BE868C}" type="presParOf" srcId="{72052F41-BB53-4920-8908-95F665862669}" destId="{8BA18129-2DDC-4889-9D5D-6A2A0F62E04C}" srcOrd="1" destOrd="0" presId="urn:microsoft.com/office/officeart/2005/8/layout/hierarchy1"/>
    <dgm:cxn modelId="{2B157AB7-CEE2-4164-A697-8B2F814AE3D8}" type="presParOf" srcId="{8BA18129-2DDC-4889-9D5D-6A2A0F62E04C}" destId="{49F07B41-15C9-4A4D-BA8C-9231F0D5F9A9}" srcOrd="0" destOrd="0" presId="urn:microsoft.com/office/officeart/2005/8/layout/hierarchy1"/>
    <dgm:cxn modelId="{915247D2-130A-4C77-9077-DEF1BD7F2353}" type="presParOf" srcId="{8BA18129-2DDC-4889-9D5D-6A2A0F62E04C}" destId="{B96AEF97-E217-49D8-9BA5-AC78A5268E84}" srcOrd="1" destOrd="0" presId="urn:microsoft.com/office/officeart/2005/8/layout/hierarchy1"/>
    <dgm:cxn modelId="{56A725CA-8AC9-4582-9E6D-F2CF60AF09C5}" type="presParOf" srcId="{B96AEF97-E217-49D8-9BA5-AC78A5268E84}" destId="{52CDCB47-2DC9-4D3D-BA6B-2A686556FD71}" srcOrd="0" destOrd="0" presId="urn:microsoft.com/office/officeart/2005/8/layout/hierarchy1"/>
    <dgm:cxn modelId="{14B0E2BD-0B25-473D-AB09-3EAA1494B56A}" type="presParOf" srcId="{52CDCB47-2DC9-4D3D-BA6B-2A686556FD71}" destId="{FE9D6ED3-AB72-46AD-8413-FAED502B0057}" srcOrd="0" destOrd="0" presId="urn:microsoft.com/office/officeart/2005/8/layout/hierarchy1"/>
    <dgm:cxn modelId="{0620A972-083E-4260-ADEC-ECFBEF45ADE8}" type="presParOf" srcId="{52CDCB47-2DC9-4D3D-BA6B-2A686556FD71}" destId="{E7EACF95-4EB2-4358-9AC7-A00108AACF4D}" srcOrd="1" destOrd="0" presId="urn:microsoft.com/office/officeart/2005/8/layout/hierarchy1"/>
    <dgm:cxn modelId="{D7C8E8EE-8BB4-4CC6-84CB-FA7E638551DF}" type="presParOf" srcId="{B96AEF97-E217-49D8-9BA5-AC78A5268E84}" destId="{96B055A2-7B4D-4AD2-8630-D7E2AC10A4EE}" srcOrd="1" destOrd="0" presId="urn:microsoft.com/office/officeart/2005/8/layout/hierarchy1"/>
    <dgm:cxn modelId="{3ED3C94E-0994-4094-8466-55BFF0B6C5F2}" type="presParOf" srcId="{96B055A2-7B4D-4AD2-8630-D7E2AC10A4EE}" destId="{ACDF086E-0472-4467-BFD0-638A657E78AB}" srcOrd="0" destOrd="0" presId="urn:microsoft.com/office/officeart/2005/8/layout/hierarchy1"/>
    <dgm:cxn modelId="{410459C9-587B-45C9-BFC4-A518E581589E}" type="presParOf" srcId="{96B055A2-7B4D-4AD2-8630-D7E2AC10A4EE}" destId="{1FD85535-A19A-4767-B29E-C3AA4DB38028}" srcOrd="1" destOrd="0" presId="urn:microsoft.com/office/officeart/2005/8/layout/hierarchy1"/>
    <dgm:cxn modelId="{9E19C32C-734C-4B5C-8F2F-B934FE425213}" type="presParOf" srcId="{1FD85535-A19A-4767-B29E-C3AA4DB38028}" destId="{B2825F06-1A9A-4D49-9291-74852611E741}" srcOrd="0" destOrd="0" presId="urn:microsoft.com/office/officeart/2005/8/layout/hierarchy1"/>
    <dgm:cxn modelId="{2DD9B03E-C8E9-48D9-81E1-5BB5F2EA5112}" type="presParOf" srcId="{B2825F06-1A9A-4D49-9291-74852611E741}" destId="{2B1DC6F8-2C57-4DC2-8EB5-D8394150C4AB}" srcOrd="0" destOrd="0" presId="urn:microsoft.com/office/officeart/2005/8/layout/hierarchy1"/>
    <dgm:cxn modelId="{78A13E7C-00CF-4DCC-BF83-3BD3EA74BDC1}" type="presParOf" srcId="{B2825F06-1A9A-4D49-9291-74852611E741}" destId="{6C749B62-0086-40AF-AF3B-591E3B802F9A}" srcOrd="1" destOrd="0" presId="urn:microsoft.com/office/officeart/2005/8/layout/hierarchy1"/>
    <dgm:cxn modelId="{35B1E521-43DD-4197-8C1C-BDEC750777E6}" type="presParOf" srcId="{1FD85535-A19A-4767-B29E-C3AA4DB38028}" destId="{AECB2446-7D19-405F-AE2D-89AE0E2043CF}" srcOrd="1" destOrd="0" presId="urn:microsoft.com/office/officeart/2005/8/layout/hierarchy1"/>
    <dgm:cxn modelId="{301291EA-6272-4882-9FFD-646F8BCBA36B}" type="presParOf" srcId="{C762C762-8988-4B45-8759-88B52AC402FE}" destId="{0E5CD22C-CF8D-479F-8872-43DECD2E9B0A}" srcOrd="2" destOrd="0" presId="urn:microsoft.com/office/officeart/2005/8/layout/hierarchy1"/>
    <dgm:cxn modelId="{6AA10B21-3690-4F93-872C-244CED7D7C1A}" type="presParOf" srcId="{C762C762-8988-4B45-8759-88B52AC402FE}" destId="{8C5D591B-6547-4CDD-BFF6-10EC6C90319C}" srcOrd="3" destOrd="0" presId="urn:microsoft.com/office/officeart/2005/8/layout/hierarchy1"/>
    <dgm:cxn modelId="{B5ECDB56-6957-44E3-8F47-8C1FD89803CD}" type="presParOf" srcId="{8C5D591B-6547-4CDD-BFF6-10EC6C90319C}" destId="{5A438CC4-3887-4D4F-88CC-3D57B1C685B5}" srcOrd="0" destOrd="0" presId="urn:microsoft.com/office/officeart/2005/8/layout/hierarchy1"/>
    <dgm:cxn modelId="{8353B4AF-348A-41FE-9DB6-BE4A5AF83FE5}" type="presParOf" srcId="{5A438CC4-3887-4D4F-88CC-3D57B1C685B5}" destId="{93E88446-5032-4147-8A26-C05858D41CFB}" srcOrd="0" destOrd="0" presId="urn:microsoft.com/office/officeart/2005/8/layout/hierarchy1"/>
    <dgm:cxn modelId="{60B70362-8F4E-4A65-AA25-EB9B69D38D49}" type="presParOf" srcId="{5A438CC4-3887-4D4F-88CC-3D57B1C685B5}" destId="{B927DD5C-B927-4AB1-B587-6552246A2A3E}" srcOrd="1" destOrd="0" presId="urn:microsoft.com/office/officeart/2005/8/layout/hierarchy1"/>
    <dgm:cxn modelId="{33335CFF-B696-4BCA-A731-7382A4C14D8D}" type="presParOf" srcId="{8C5D591B-6547-4CDD-BFF6-10EC6C90319C}" destId="{99D1383E-1D39-459A-83BD-A1A75ABCC1C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CD22C-CF8D-479F-8872-43DECD2E9B0A}">
      <dsp:nvSpPr>
        <dsp:cNvPr id="0" name=""/>
        <dsp:cNvSpPr/>
      </dsp:nvSpPr>
      <dsp:spPr>
        <a:xfrm>
          <a:off x="4056931" y="444738"/>
          <a:ext cx="686742" cy="189974"/>
        </a:xfrm>
        <a:custGeom>
          <a:avLst/>
          <a:gdLst/>
          <a:ahLst/>
          <a:cxnLst/>
          <a:rect l="0" t="0" r="0" b="0"/>
          <a:pathLst>
            <a:path>
              <a:moveTo>
                <a:pt x="0" y="0"/>
              </a:moveTo>
              <a:lnTo>
                <a:pt x="0" y="125111"/>
              </a:lnTo>
              <a:lnTo>
                <a:pt x="686742" y="125111"/>
              </a:lnTo>
              <a:lnTo>
                <a:pt x="686742" y="18997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DF086E-0472-4467-BFD0-638A657E78AB}">
      <dsp:nvSpPr>
        <dsp:cNvPr id="0" name=""/>
        <dsp:cNvSpPr/>
      </dsp:nvSpPr>
      <dsp:spPr>
        <a:xfrm>
          <a:off x="3448742" y="1723277"/>
          <a:ext cx="91440" cy="221581"/>
        </a:xfrm>
        <a:custGeom>
          <a:avLst/>
          <a:gdLst/>
          <a:ahLst/>
          <a:cxnLst/>
          <a:rect l="0" t="0" r="0" b="0"/>
          <a:pathLst>
            <a:path>
              <a:moveTo>
                <a:pt x="45720" y="0"/>
              </a:moveTo>
              <a:lnTo>
                <a:pt x="45720" y="156718"/>
              </a:lnTo>
              <a:lnTo>
                <a:pt x="99556" y="156718"/>
              </a:lnTo>
              <a:lnTo>
                <a:pt x="99556" y="22158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07B41-15C9-4A4D-BA8C-9231F0D5F9A9}">
      <dsp:nvSpPr>
        <dsp:cNvPr id="0" name=""/>
        <dsp:cNvSpPr/>
      </dsp:nvSpPr>
      <dsp:spPr>
        <a:xfrm>
          <a:off x="3494462" y="1092980"/>
          <a:ext cx="134586" cy="185688"/>
        </a:xfrm>
        <a:custGeom>
          <a:avLst/>
          <a:gdLst/>
          <a:ahLst/>
          <a:cxnLst/>
          <a:rect l="0" t="0" r="0" b="0"/>
          <a:pathLst>
            <a:path>
              <a:moveTo>
                <a:pt x="134586" y="0"/>
              </a:moveTo>
              <a:lnTo>
                <a:pt x="134586" y="120825"/>
              </a:lnTo>
              <a:lnTo>
                <a:pt x="0" y="120825"/>
              </a:lnTo>
              <a:lnTo>
                <a:pt x="0" y="18568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B57C8-254A-43AA-8BC2-640259DA7758}">
      <dsp:nvSpPr>
        <dsp:cNvPr id="0" name=""/>
        <dsp:cNvSpPr/>
      </dsp:nvSpPr>
      <dsp:spPr>
        <a:xfrm>
          <a:off x="3629049" y="444738"/>
          <a:ext cx="427882" cy="203633"/>
        </a:xfrm>
        <a:custGeom>
          <a:avLst/>
          <a:gdLst/>
          <a:ahLst/>
          <a:cxnLst/>
          <a:rect l="0" t="0" r="0" b="0"/>
          <a:pathLst>
            <a:path>
              <a:moveTo>
                <a:pt x="427882" y="0"/>
              </a:moveTo>
              <a:lnTo>
                <a:pt x="427882" y="138769"/>
              </a:lnTo>
              <a:lnTo>
                <a:pt x="0" y="138769"/>
              </a:lnTo>
              <a:lnTo>
                <a:pt x="0" y="203633"/>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0E8B84-FB32-45AD-8E61-F8EAB58E822C}">
      <dsp:nvSpPr>
        <dsp:cNvPr id="0" name=""/>
        <dsp:cNvSpPr/>
      </dsp:nvSpPr>
      <dsp:spPr>
        <a:xfrm>
          <a:off x="3706846" y="130"/>
          <a:ext cx="700170" cy="4446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C174B1-A2AF-4160-9723-8931F5A6ADF3}">
      <dsp:nvSpPr>
        <dsp:cNvPr id="0" name=""/>
        <dsp:cNvSpPr/>
      </dsp:nvSpPr>
      <dsp:spPr>
        <a:xfrm>
          <a:off x="3784642" y="74037"/>
          <a:ext cx="700170" cy="4446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Programming problems</a:t>
          </a:r>
          <a:endParaRPr lang="en-IN" sz="800" kern="1200" dirty="0"/>
        </a:p>
      </dsp:txBody>
      <dsp:txXfrm>
        <a:off x="3797664" y="87059"/>
        <a:ext cx="674126" cy="418564"/>
      </dsp:txXfrm>
    </dsp:sp>
    <dsp:sp modelId="{ED8A7252-13D9-40DB-AE4A-2DB6DB6D356B}">
      <dsp:nvSpPr>
        <dsp:cNvPr id="0" name=""/>
        <dsp:cNvSpPr/>
      </dsp:nvSpPr>
      <dsp:spPr>
        <a:xfrm>
          <a:off x="3278963" y="648371"/>
          <a:ext cx="700170" cy="44460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3BB754-FCE8-4236-BD77-59EB5DF8AC98}">
      <dsp:nvSpPr>
        <dsp:cNvPr id="0" name=""/>
        <dsp:cNvSpPr/>
      </dsp:nvSpPr>
      <dsp:spPr>
        <a:xfrm>
          <a:off x="3356760" y="722278"/>
          <a:ext cx="700170" cy="44460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Non-Linear programming</a:t>
          </a:r>
          <a:endParaRPr lang="en-IN" sz="800" kern="1200" dirty="0"/>
        </a:p>
      </dsp:txBody>
      <dsp:txXfrm>
        <a:off x="3369782" y="735300"/>
        <a:ext cx="674126" cy="418564"/>
      </dsp:txXfrm>
    </dsp:sp>
    <dsp:sp modelId="{FE9D6ED3-AB72-46AD-8413-FAED502B0057}">
      <dsp:nvSpPr>
        <dsp:cNvPr id="0" name=""/>
        <dsp:cNvSpPr/>
      </dsp:nvSpPr>
      <dsp:spPr>
        <a:xfrm>
          <a:off x="3144377" y="1278669"/>
          <a:ext cx="700170" cy="44460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EACF95-4EB2-4358-9AC7-A00108AACF4D}">
      <dsp:nvSpPr>
        <dsp:cNvPr id="0" name=""/>
        <dsp:cNvSpPr/>
      </dsp:nvSpPr>
      <dsp:spPr>
        <a:xfrm>
          <a:off x="3222173" y="1352576"/>
          <a:ext cx="700170" cy="444608"/>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Convex</a:t>
          </a:r>
          <a:endParaRPr lang="en-IN" sz="800" kern="1200" dirty="0"/>
        </a:p>
      </dsp:txBody>
      <dsp:txXfrm>
        <a:off x="3235195" y="1365598"/>
        <a:ext cx="674126" cy="418564"/>
      </dsp:txXfrm>
    </dsp:sp>
    <dsp:sp modelId="{2B1DC6F8-2C57-4DC2-8EB5-D8394150C4AB}">
      <dsp:nvSpPr>
        <dsp:cNvPr id="0" name=""/>
        <dsp:cNvSpPr/>
      </dsp:nvSpPr>
      <dsp:spPr>
        <a:xfrm>
          <a:off x="3198213" y="1944859"/>
          <a:ext cx="700170" cy="44460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49B62-0086-40AF-AF3B-591E3B802F9A}">
      <dsp:nvSpPr>
        <dsp:cNvPr id="0" name=""/>
        <dsp:cNvSpPr/>
      </dsp:nvSpPr>
      <dsp:spPr>
        <a:xfrm>
          <a:off x="3276009" y="2018766"/>
          <a:ext cx="700170" cy="444608"/>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Quadratic programming</a:t>
          </a:r>
          <a:endParaRPr lang="en-IN" sz="800" kern="1200" dirty="0"/>
        </a:p>
      </dsp:txBody>
      <dsp:txXfrm>
        <a:off x="3289031" y="2031788"/>
        <a:ext cx="674126" cy="418564"/>
      </dsp:txXfrm>
    </dsp:sp>
    <dsp:sp modelId="{93E88446-5032-4147-8A26-C05858D41CFB}">
      <dsp:nvSpPr>
        <dsp:cNvPr id="0" name=""/>
        <dsp:cNvSpPr/>
      </dsp:nvSpPr>
      <dsp:spPr>
        <a:xfrm>
          <a:off x="4393588" y="634713"/>
          <a:ext cx="700170" cy="46345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27DD5C-B927-4AB1-B587-6552246A2A3E}">
      <dsp:nvSpPr>
        <dsp:cNvPr id="0" name=""/>
        <dsp:cNvSpPr/>
      </dsp:nvSpPr>
      <dsp:spPr>
        <a:xfrm>
          <a:off x="4471385" y="708620"/>
          <a:ext cx="700170" cy="46345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Linear programming</a:t>
          </a:r>
          <a:endParaRPr lang="en-IN" sz="800" kern="1200" dirty="0"/>
        </a:p>
      </dsp:txBody>
      <dsp:txXfrm>
        <a:off x="4484959" y="722194"/>
        <a:ext cx="673022" cy="4363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5542f15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5542f1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198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a5542f1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a5542f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9a5542f15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9a5542f15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rot="1430265">
              <a:off x="7358361"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543972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8"/>
          <p:cNvSpPr txBox="1">
            <a:spLocks noGrp="1"/>
          </p:cNvSpPr>
          <p:nvPr>
            <p:ph type="subTitle" idx="1"/>
          </p:nvPr>
        </p:nvSpPr>
        <p:spPr>
          <a:xfrm>
            <a:off x="5232875"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72575" y="1726072"/>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9"/>
          <p:cNvSpPr txBox="1">
            <a:spLocks noGrp="1"/>
          </p:cNvSpPr>
          <p:nvPr>
            <p:ph type="subTitle" idx="1"/>
          </p:nvPr>
        </p:nvSpPr>
        <p:spPr>
          <a:xfrm>
            <a:off x="665726" y="2323535"/>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0"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578380" y="1628100"/>
            <a:ext cx="3987239"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dirty="0"/>
              <a:t>TERM    PROJECT</a:t>
            </a:r>
            <a:endParaRPr sz="8000" dirty="0"/>
          </a:p>
        </p:txBody>
      </p:sp>
      <p:sp>
        <p:nvSpPr>
          <p:cNvPr id="4" name="Google Shape;692;p50">
            <a:extLst>
              <a:ext uri="{FF2B5EF4-FFF2-40B4-BE49-F238E27FC236}">
                <a16:creationId xmlns:a16="http://schemas.microsoft.com/office/drawing/2014/main" id="{8FD94D72-EEED-48DE-AA21-9A99F43B3E0C}"/>
              </a:ext>
            </a:extLst>
          </p:cNvPr>
          <p:cNvSpPr txBox="1">
            <a:spLocks/>
          </p:cNvSpPr>
          <p:nvPr/>
        </p:nvSpPr>
        <p:spPr>
          <a:xfrm>
            <a:off x="1940699" y="635256"/>
            <a:ext cx="515010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Rubik Medium"/>
              <a:buNone/>
              <a:defRPr sz="85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2pPr>
            <a:lvl3pPr marR="0" lvl="2"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3pPr>
            <a:lvl4pPr marR="0" lvl="3"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4pPr>
            <a:lvl5pPr marR="0" lvl="4"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5pPr>
            <a:lvl6pPr marR="0" lvl="5"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6pPr>
            <a:lvl7pPr marR="0" lvl="6"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7pPr>
            <a:lvl8pPr marR="0" lvl="7"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8pPr>
            <a:lvl9pPr marR="0" lvl="8" algn="ctr" rtl="0">
              <a:lnSpc>
                <a:spcPct val="100000"/>
              </a:lnSpc>
              <a:spcBef>
                <a:spcPts val="0"/>
              </a:spcBef>
              <a:spcAft>
                <a:spcPts val="0"/>
              </a:spcAft>
              <a:buClr>
                <a:schemeClr val="lt1"/>
              </a:buClr>
              <a:buSzPts val="5200"/>
              <a:buFont typeface="Rubik Medium"/>
              <a:buNone/>
              <a:defRPr sz="5200" b="0" i="0" u="none" strike="noStrike" cap="none">
                <a:solidFill>
                  <a:schemeClr val="lt1"/>
                </a:solidFill>
                <a:latin typeface="Rubik Medium"/>
                <a:ea typeface="Rubik Medium"/>
                <a:cs typeface="Rubik Medium"/>
                <a:sym typeface="Rubik Medium"/>
              </a:defRPr>
            </a:lvl9pPr>
          </a:lstStyle>
          <a:p>
            <a:r>
              <a:rPr lang="en-US" sz="2800" b="1" dirty="0">
                <a:solidFill>
                  <a:schemeClr val="accent3"/>
                </a:solidFill>
              </a:rPr>
              <a:t>Batch-A-Group-09</a:t>
            </a:r>
          </a:p>
        </p:txBody>
      </p:sp>
      <p:sp>
        <p:nvSpPr>
          <p:cNvPr id="5" name="Rectangle 4">
            <a:extLst>
              <a:ext uri="{FF2B5EF4-FFF2-40B4-BE49-F238E27FC236}">
                <a16:creationId xmlns:a16="http://schemas.microsoft.com/office/drawing/2014/main" id="{42F2F98F-0B40-4B1A-97CC-C006EB70CFB0}"/>
              </a:ext>
            </a:extLst>
          </p:cNvPr>
          <p:cNvSpPr/>
          <p:nvPr/>
        </p:nvSpPr>
        <p:spPr>
          <a:xfrm>
            <a:off x="3156155" y="635256"/>
            <a:ext cx="2706329" cy="4314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7" name="Subtitle 6">
            <a:extLst>
              <a:ext uri="{FF2B5EF4-FFF2-40B4-BE49-F238E27FC236}">
                <a16:creationId xmlns:a16="http://schemas.microsoft.com/office/drawing/2014/main" id="{CE5BF0A7-65E6-0707-BAA7-664D19D5571C}"/>
              </a:ext>
            </a:extLst>
          </p:cNvPr>
          <p:cNvSpPr>
            <a:spLocks noGrp="1"/>
          </p:cNvSpPr>
          <p:nvPr>
            <p:ph type="subTitle" idx="1"/>
          </p:nvPr>
        </p:nvSpPr>
        <p:spPr/>
        <p:txBody>
          <a:bodyPr/>
          <a:lstStyle/>
          <a:p>
            <a:r>
              <a:rPr lang="en-IN" sz="1800" b="1" dirty="0">
                <a:solidFill>
                  <a:schemeClr val="accent3"/>
                </a:solidFill>
                <a:latin typeface="Montserrat" panose="00000500000000000000" pitchFamily="2" charset="0"/>
              </a:rPr>
              <a:t>Mathematics of Intelligent Systems-3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3F8E601-77AC-BA24-3921-4CF2A7F10A11}"/>
              </a:ext>
            </a:extLst>
          </p:cNvPr>
          <p:cNvSpPr txBox="1">
            <a:spLocks/>
          </p:cNvSpPr>
          <p:nvPr/>
        </p:nvSpPr>
        <p:spPr>
          <a:xfrm>
            <a:off x="198928" y="276114"/>
            <a:ext cx="2600915" cy="49263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chemeClr val="accent3">
                    <a:lumMod val="75000"/>
                  </a:schemeClr>
                </a:solidFill>
                <a:latin typeface="Times New Roman" panose="02020603050405020304" pitchFamily="18" charset="0"/>
                <a:cs typeface="Times New Roman" panose="02020603050405020304" pitchFamily="18" charset="0"/>
              </a:rPr>
              <a:t>APPLICATIONS</a:t>
            </a:r>
            <a:endParaRPr lang="en-IN"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A3A042E7-C0C9-D154-2ED8-C4F3A30C9C06}"/>
              </a:ext>
            </a:extLst>
          </p:cNvPr>
          <p:cNvSpPr txBox="1">
            <a:spLocks/>
          </p:cNvSpPr>
          <p:nvPr/>
        </p:nvSpPr>
        <p:spPr>
          <a:xfrm>
            <a:off x="109917" y="992145"/>
            <a:ext cx="9034083" cy="349084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aseline="30000" dirty="0">
                <a:solidFill>
                  <a:schemeClr val="accent3">
                    <a:lumMod val="90000"/>
                  </a:schemeClr>
                </a:solidFill>
                <a:latin typeface="Times New Roman" panose="02020603050405020304" pitchFamily="18" charset="0"/>
                <a:cs typeface="Times New Roman" panose="02020603050405020304" pitchFamily="18" charset="0"/>
              </a:rPr>
              <a:t>Quadratic knapsack problem </a:t>
            </a:r>
          </a:p>
          <a:p>
            <a:pPr marL="342900" indent="-342900">
              <a:buFont typeface="Wingdings" panose="05000000000000000000" pitchFamily="2" charset="2"/>
              <a:buChar char="§"/>
            </a:pPr>
            <a:endParaRPr lang="en-US" sz="1900" u="sng" baseline="300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1900" dirty="0">
                <a:solidFill>
                  <a:schemeClr val="bg1"/>
                </a:solidFill>
                <a:latin typeface="Times New Roman" panose="02020603050405020304" pitchFamily="18" charset="0"/>
                <a:cs typeface="Times New Roman" panose="02020603050405020304" pitchFamily="18" charset="0"/>
              </a:rPr>
              <a:t>In the standard knapsack problem, there are a number of items with different weights and values, and the items are selected based on which combination yields the highest overall value without exceeding the overall weight limit of the knapsack.</a:t>
            </a:r>
          </a:p>
          <a:p>
            <a:pPr marL="342900" indent="-342900">
              <a:buFont typeface="Wingdings" panose="05000000000000000000" pitchFamily="2" charset="2"/>
              <a:buChar char="§"/>
            </a:pPr>
            <a:r>
              <a:rPr lang="en-US" sz="1900" dirty="0">
                <a:solidFill>
                  <a:schemeClr val="bg1"/>
                </a:solidFill>
                <a:latin typeface="Times New Roman" panose="02020603050405020304" pitchFamily="18" charset="0"/>
                <a:cs typeface="Times New Roman" panose="02020603050405020304" pitchFamily="18" charset="0"/>
              </a:rPr>
              <a:t>In the quadratic knapsack problem, the objective function is quadratic or, more  specifically, bilinear, and the constraints are the same as in the typical knapsack  problem. </a:t>
            </a:r>
          </a:p>
          <a:p>
            <a:pPr marL="342900" indent="-342900">
              <a:buFont typeface="Wingdings" panose="05000000000000000000" pitchFamily="2" charset="2"/>
              <a:buChar char="§"/>
            </a:pPr>
            <a:r>
              <a:rPr lang="en-US" sz="1900" dirty="0">
                <a:solidFill>
                  <a:schemeClr val="bg1"/>
                </a:solidFill>
                <a:latin typeface="Times New Roman" panose="02020603050405020304" pitchFamily="18" charset="0"/>
                <a:cs typeface="Times New Roman" panose="02020603050405020304" pitchFamily="18" charset="0"/>
              </a:rPr>
              <a:t>QKP's are used in designing email servers and to optimize the locations of "nodes" in applications such as positioning transportation hubs like airports and train stations.</a:t>
            </a:r>
          </a:p>
          <a:p>
            <a:pPr marL="342900" indent="-342900">
              <a:buFont typeface="Wingdings" panose="05000000000000000000" pitchFamily="2" charset="2"/>
              <a:buChar char="§"/>
            </a:pPr>
            <a:r>
              <a:rPr lang="en-US" sz="1900" dirty="0">
                <a:solidFill>
                  <a:schemeClr val="bg1"/>
                </a:solidFill>
                <a:latin typeface="Times New Roman" panose="02020603050405020304" pitchFamily="18" charset="0"/>
                <a:cs typeface="Times New Roman" panose="02020603050405020304" pitchFamily="18" charset="0"/>
              </a:rPr>
              <a:t>Additionally, the problem can model situations in which a limited number of people are assigned to complete specific objectives that require them to interact. </a:t>
            </a:r>
          </a:p>
          <a:p>
            <a:pPr marL="342900" indent="-342900">
              <a:buFont typeface="Wingdings" panose="05000000000000000000" pitchFamily="2" charset="2"/>
              <a:buChar char="§"/>
            </a:pPr>
            <a:endParaRPr lang="en-IN" sz="1900" i="1" baseline="30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50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CF82D-DB9C-C183-823E-5269D3C4C1A9}"/>
              </a:ext>
            </a:extLst>
          </p:cNvPr>
          <p:cNvSpPr txBox="1"/>
          <p:nvPr/>
        </p:nvSpPr>
        <p:spPr>
          <a:xfrm>
            <a:off x="0" y="409583"/>
            <a:ext cx="6096000" cy="461665"/>
          </a:xfrm>
          <a:prstGeom prst="rect">
            <a:avLst/>
          </a:prstGeom>
          <a:noFill/>
        </p:spPr>
        <p:txBody>
          <a:bodyPr wrap="square">
            <a:spAutoFit/>
          </a:bodyPr>
          <a:lstStyle/>
          <a:p>
            <a:pPr marL="457200" indent="-457200" algn="l">
              <a:buFont typeface="Wingdings" panose="05000000000000000000" pitchFamily="2" charset="2"/>
              <a:buChar char="ü"/>
            </a:pPr>
            <a:r>
              <a:rPr lang="en-IN" sz="2400" i="1" dirty="0">
                <a:solidFill>
                  <a:schemeClr val="accent4">
                    <a:lumMod val="75000"/>
                  </a:schemeClr>
                </a:solidFill>
                <a:effectLst/>
                <a:latin typeface="Times New Roman" panose="02020603050405020304" pitchFamily="18" charset="0"/>
                <a:cs typeface="Times New Roman" panose="02020603050405020304" pitchFamily="18" charset="0"/>
              </a:rPr>
              <a:t>Model predictive control</a:t>
            </a:r>
          </a:p>
        </p:txBody>
      </p:sp>
      <p:sp>
        <p:nvSpPr>
          <p:cNvPr id="9" name="TextBox 8">
            <a:extLst>
              <a:ext uri="{FF2B5EF4-FFF2-40B4-BE49-F238E27FC236}">
                <a16:creationId xmlns:a16="http://schemas.microsoft.com/office/drawing/2014/main" id="{7E2BE1F5-1446-E2B1-D17E-F12245F5136C}"/>
              </a:ext>
            </a:extLst>
          </p:cNvPr>
          <p:cNvSpPr txBox="1"/>
          <p:nvPr/>
        </p:nvSpPr>
        <p:spPr>
          <a:xfrm>
            <a:off x="245379" y="1129255"/>
            <a:ext cx="8218890" cy="3600986"/>
          </a:xfrm>
          <a:prstGeom prst="rect">
            <a:avLst/>
          </a:prstGeom>
          <a:noFill/>
        </p:spPr>
        <p:txBody>
          <a:bodyPr wrap="square">
            <a:spAutoFit/>
          </a:bodyPr>
          <a:lstStyle/>
          <a:p>
            <a:pPr marL="457200" indent="-457200">
              <a:buFont typeface="+mj-lt"/>
              <a:buAutoNum type="arabicPeriod"/>
            </a:pPr>
            <a:r>
              <a:rPr lang="en-US" sz="1900" b="0" i="0" dirty="0">
                <a:solidFill>
                  <a:schemeClr val="bg1"/>
                </a:solidFill>
                <a:effectLst/>
                <a:latin typeface="Times New Roman" panose="02020603050405020304" pitchFamily="18" charset="0"/>
                <a:cs typeface="Times New Roman" panose="02020603050405020304" pitchFamily="18" charset="0"/>
              </a:rPr>
              <a:t>Quadratic programming also has important applications in chemical engineering.</a:t>
            </a:r>
          </a:p>
          <a:p>
            <a:pPr marL="457200" indent="-457200">
              <a:buFont typeface="+mj-lt"/>
              <a:buAutoNum type="arabicPeriod"/>
            </a:pPr>
            <a:endParaRPr lang="en-US" sz="1900" b="0"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900" b="0" i="0" dirty="0">
                <a:solidFill>
                  <a:schemeClr val="bg1"/>
                </a:solidFill>
                <a:effectLst/>
                <a:latin typeface="Times New Roman" panose="02020603050405020304" pitchFamily="18" charset="0"/>
                <a:cs typeface="Times New Roman" panose="02020603050405020304" pitchFamily="18" charset="0"/>
              </a:rPr>
              <a:t> Model predictive control (MPC) is a group of algorithms that help manage production in chemical plants by dictating production in each batch. While often formulated as linear programs because the resulting models are more stable, robust and easier to solve, MPC models are sometimes made with quadratic programming.</a:t>
            </a:r>
          </a:p>
          <a:p>
            <a:pPr marL="457200" indent="-457200">
              <a:buFont typeface="+mj-lt"/>
              <a:buAutoNum type="arabicPeriod"/>
            </a:pPr>
            <a:endParaRPr lang="en-US" sz="1900" b="0" i="0" dirty="0">
              <a:solidFill>
                <a:schemeClr val="bg1"/>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900" b="0" i="0" dirty="0">
                <a:solidFill>
                  <a:schemeClr val="bg1"/>
                </a:solidFill>
                <a:effectLst/>
                <a:latin typeface="Times New Roman" panose="02020603050405020304" pitchFamily="18" charset="0"/>
                <a:cs typeface="Times New Roman" panose="02020603050405020304" pitchFamily="18" charset="0"/>
              </a:rPr>
              <a:t> As an example of its utility, quadratic programming was used by Di </a:t>
            </a:r>
            <a:r>
              <a:rPr lang="en-US" sz="1900" b="0" i="0" dirty="0" err="1">
                <a:solidFill>
                  <a:schemeClr val="bg1"/>
                </a:solidFill>
                <a:effectLst/>
                <a:latin typeface="Times New Roman" panose="02020603050405020304" pitchFamily="18" charset="0"/>
                <a:cs typeface="Times New Roman" panose="02020603050405020304" pitchFamily="18" charset="0"/>
              </a:rPr>
              <a:t>Ruscio</a:t>
            </a:r>
            <a:r>
              <a:rPr lang="en-US" sz="1900" b="0" i="0" dirty="0">
                <a:solidFill>
                  <a:schemeClr val="bg1"/>
                </a:solidFill>
                <a:effectLst/>
                <a:latin typeface="Times New Roman" panose="02020603050405020304" pitchFamily="18" charset="0"/>
                <a:cs typeface="Times New Roman" panose="02020603050405020304" pitchFamily="18" charset="0"/>
              </a:rPr>
              <a:t> in an MPC algorithm for a thermomechanical pulping process, which a method for making paper.</a:t>
            </a:r>
            <a:endParaRPr lang="en-IN" sz="19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32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8FD0D9-15B1-FAB4-9D93-3F81D28138EB}"/>
              </a:ext>
            </a:extLst>
          </p:cNvPr>
          <p:cNvSpPr txBox="1"/>
          <p:nvPr/>
        </p:nvSpPr>
        <p:spPr>
          <a:xfrm>
            <a:off x="182944" y="148654"/>
            <a:ext cx="6096000" cy="461665"/>
          </a:xfrm>
          <a:prstGeom prst="rect">
            <a:avLst/>
          </a:prstGeom>
          <a:noFill/>
        </p:spPr>
        <p:txBody>
          <a:bodyPr wrap="square">
            <a:spAutoFit/>
          </a:bodyPr>
          <a:lstStyle/>
          <a:p>
            <a:pPr marL="457200" indent="-457200" algn="l">
              <a:buFont typeface="Wingdings" panose="05000000000000000000" pitchFamily="2" charset="2"/>
              <a:buChar char="ü"/>
            </a:pPr>
            <a:r>
              <a:rPr lang="en-US" sz="2400" i="1" dirty="0">
                <a:solidFill>
                  <a:schemeClr val="accent4">
                    <a:lumMod val="75000"/>
                  </a:schemeClr>
                </a:solidFill>
                <a:latin typeface="Times New Roman" panose="02020603050405020304" pitchFamily="18" charset="0"/>
                <a:cs typeface="Times New Roman" panose="02020603050405020304" pitchFamily="18" charset="0"/>
              </a:rPr>
              <a:t>LEAST SQUARES</a:t>
            </a:r>
            <a:endParaRPr lang="en-IN" sz="2400" i="1" dirty="0">
              <a:solidFill>
                <a:schemeClr val="accent4">
                  <a:lumMod val="75000"/>
                </a:schemeClr>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72E7ACE-DF89-93DB-2F53-35BC23720C43}"/>
              </a:ext>
            </a:extLst>
          </p:cNvPr>
          <p:cNvSpPr txBox="1"/>
          <p:nvPr/>
        </p:nvSpPr>
        <p:spPr>
          <a:xfrm>
            <a:off x="389136" y="876093"/>
            <a:ext cx="8754864" cy="1569660"/>
          </a:xfrm>
          <a:prstGeom prst="rect">
            <a:avLst/>
          </a:prstGeom>
          <a:noFill/>
        </p:spPr>
        <p:txBody>
          <a:bodyPr wrap="square">
            <a:spAutoFit/>
          </a:bodyPr>
          <a:lstStyle/>
          <a:p>
            <a:pPr marL="342900" indent="-342900">
              <a:buFont typeface="+mj-lt"/>
              <a:buAutoNum type="arabicPeriod"/>
            </a:pPr>
            <a:r>
              <a:rPr lang="en-US" sz="1600" b="0" i="0" dirty="0">
                <a:solidFill>
                  <a:schemeClr val="bg1"/>
                </a:solidFill>
                <a:effectLst/>
                <a:latin typeface="Times New Roman" panose="02020603050405020304" pitchFamily="18" charset="0"/>
                <a:cs typeface="Times New Roman" panose="02020603050405020304" pitchFamily="18" charset="0"/>
              </a:rPr>
              <a:t>Least squares regression is one of the most common types of regression, and works by minimizing the sum of the squares of the difference between data points and a proposed fit. </a:t>
            </a:r>
          </a:p>
          <a:p>
            <a:pPr marL="342900" indent="-342900">
              <a:buFont typeface="+mj-lt"/>
              <a:buAutoNum type="arabicPeriod"/>
            </a:pPr>
            <a:endParaRPr lang="en-US" sz="16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0" i="0" dirty="0">
                <a:solidFill>
                  <a:schemeClr val="bg1"/>
                </a:solidFill>
                <a:effectLst/>
                <a:latin typeface="Times New Roman" panose="02020603050405020304" pitchFamily="18" charset="0"/>
                <a:cs typeface="Times New Roman" panose="02020603050405020304" pitchFamily="18" charset="0"/>
              </a:rPr>
              <a:t>Quadratic optimization is one method that can be used to perform a least squares regression and is more flexible than most linear methods. One formulation for a quadratic programming regression model is as follows</a:t>
            </a:r>
            <a:endParaRPr lang="en-IN" sz="16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979A6624-03F9-79E5-30CE-13F8BDE1637D}"/>
                  </a:ext>
                </a:extLst>
              </p:cNvPr>
              <p:cNvSpPr>
                <a:spLocks noChangeArrowheads="1"/>
              </p:cNvSpPr>
              <p:nvPr/>
            </p:nvSpPr>
            <p:spPr bwMode="auto">
              <a:xfrm>
                <a:off x="398574" y="3492027"/>
                <a:ext cx="8599770"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buClrTx/>
                </a:pPr>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 this model, </a:t>
                </a:r>
                <a14:m>
                  <m:oMath xmlns:m="http://schemas.openxmlformats.org/officeDocument/2006/math">
                    <m:r>
                      <a:rPr kumimoji="0" lang="en-US" altLang="en-US" sz="16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𝛽</m:t>
                    </m:r>
                    <m:r>
                      <a:rPr kumimoji="0" lang="en-US" altLang="en-US" sz="16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and </a:t>
                </a:r>
                <a:r>
                  <a:rPr lang="en-US" altLang="en-US" sz="1600" dirty="0">
                    <a:solidFill>
                      <a:schemeClr val="bg1"/>
                    </a:solidFill>
                    <a:ea typeface="Cambria Math" panose="02040503050406030204" pitchFamily="18" charset="0"/>
                    <a:cs typeface="Times New Roman" panose="02020603050405020304" pitchFamily="18" charset="0"/>
                  </a:rPr>
                  <a:t> </a:t>
                </a:r>
                <a14:m>
                  <m:oMath xmlns:m="http://schemas.openxmlformats.org/officeDocument/2006/math">
                    <m:r>
                      <a:rPr lang="en-US" altLang="en-US"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𝑒</m:t>
                    </m:r>
                  </m:oMath>
                </a14:m>
                <a:r>
                  <a:rPr kumimoji="0" lang="en-US" altLang="en-US" sz="1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are the unknown regression parameters, I is an identity matrix, and  X and Y contain data about the independent and dependent variables respectively.</a:t>
                </a:r>
              </a:p>
            </p:txBody>
          </p:sp>
        </mc:Choice>
        <mc:Fallback xmlns="">
          <p:sp>
            <p:nvSpPr>
              <p:cNvPr id="6" name="Rectangle 1">
                <a:extLst>
                  <a:ext uri="{FF2B5EF4-FFF2-40B4-BE49-F238E27FC236}">
                    <a16:creationId xmlns:a16="http://schemas.microsoft.com/office/drawing/2014/main" id="{979A6624-03F9-79E5-30CE-13F8BDE1637D}"/>
                  </a:ext>
                </a:extLst>
              </p:cNvPr>
              <p:cNvSpPr>
                <a:spLocks noRot="1" noChangeAspect="1" noMove="1" noResize="1" noEditPoints="1" noAdjustHandles="1" noChangeArrowheads="1" noChangeShapeType="1" noTextEdit="1"/>
              </p:cNvSpPr>
              <p:nvPr/>
            </p:nvSpPr>
            <p:spPr bwMode="auto">
              <a:xfrm>
                <a:off x="398574" y="3492027"/>
                <a:ext cx="8599770" cy="584775"/>
              </a:xfrm>
              <a:prstGeom prst="rect">
                <a:avLst/>
              </a:prstGeom>
              <a:blipFill>
                <a:blip r:embed="rId2"/>
                <a:stretch>
                  <a:fillRect l="-354" t="-3125"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B88E34-A6A9-A214-492C-4D653A0591B5}"/>
                  </a:ext>
                </a:extLst>
              </p:cNvPr>
              <p:cNvSpPr txBox="1"/>
              <p:nvPr/>
            </p:nvSpPr>
            <p:spPr>
              <a:xfrm>
                <a:off x="3499805" y="2868626"/>
                <a:ext cx="107048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1600" b="0" i="1" smtClean="0">
                              <a:solidFill>
                                <a:schemeClr val="accent4">
                                  <a:lumMod val="60000"/>
                                  <a:lumOff val="40000"/>
                                </a:schemeClr>
                              </a:solidFill>
                              <a:latin typeface="Cambria Math" panose="02040503050406030204" pitchFamily="18" charset="0"/>
                            </a:rPr>
                          </m:ctrlPr>
                        </m:funcPr>
                        <m:fName>
                          <m:r>
                            <m:rPr>
                              <m:sty m:val="p"/>
                            </m:rPr>
                            <a:rPr lang="en-US" sz="1600" b="0" i="0" smtClean="0">
                              <a:solidFill>
                                <a:schemeClr val="accent4">
                                  <a:lumMod val="60000"/>
                                  <a:lumOff val="40000"/>
                                </a:schemeClr>
                              </a:solidFill>
                              <a:latin typeface="Cambria Math" panose="02040503050406030204" pitchFamily="18" charset="0"/>
                            </a:rPr>
                            <m:t>min</m:t>
                          </m:r>
                        </m:fName>
                        <m:e>
                          <m:sSup>
                            <m:sSupPr>
                              <m:ctrlPr>
                                <a:rPr lang="en-US" sz="1600" b="0" i="1" smtClean="0">
                                  <a:solidFill>
                                    <a:schemeClr val="accent4">
                                      <a:lumMod val="60000"/>
                                      <a:lumOff val="40000"/>
                                    </a:schemeClr>
                                  </a:solidFill>
                                  <a:latin typeface="Cambria Math" panose="02040503050406030204" pitchFamily="18" charset="0"/>
                                </a:rPr>
                              </m:ctrlPr>
                            </m:sSupPr>
                            <m:e>
                              <m:r>
                                <a:rPr lang="en-US" sz="1600" b="0" i="1" smtClean="0">
                                  <a:solidFill>
                                    <a:schemeClr val="accent4">
                                      <a:lumMod val="60000"/>
                                      <a:lumOff val="40000"/>
                                    </a:schemeClr>
                                  </a:solidFill>
                                  <a:latin typeface="Cambria Math" panose="02040503050406030204" pitchFamily="18" charset="0"/>
                                </a:rPr>
                                <m:t>𝑒</m:t>
                              </m:r>
                            </m:e>
                            <m:sup>
                              <m:r>
                                <a:rPr lang="en-US" sz="1600" b="0" i="1" smtClean="0">
                                  <a:solidFill>
                                    <a:schemeClr val="accent4">
                                      <a:lumMod val="60000"/>
                                      <a:lumOff val="40000"/>
                                    </a:schemeClr>
                                  </a:solidFill>
                                  <a:latin typeface="Cambria Math" panose="02040503050406030204" pitchFamily="18" charset="0"/>
                                </a:rPr>
                                <m:t>1</m:t>
                              </m:r>
                            </m:sup>
                          </m:sSup>
                          <m:r>
                            <a:rPr lang="en-US" sz="1600" b="0" i="1" smtClean="0">
                              <a:solidFill>
                                <a:schemeClr val="accent4">
                                  <a:lumMod val="60000"/>
                                  <a:lumOff val="40000"/>
                                </a:schemeClr>
                              </a:solidFill>
                              <a:latin typeface="Cambria Math" panose="02040503050406030204" pitchFamily="18" charset="0"/>
                            </a:rPr>
                            <m:t>𝐼𝑒</m:t>
                          </m:r>
                          <m:r>
                            <a:rPr lang="en-US" sz="1600" b="0" i="1" smtClean="0">
                              <a:solidFill>
                                <a:schemeClr val="accent4">
                                  <a:lumMod val="60000"/>
                                  <a:lumOff val="40000"/>
                                </a:schemeClr>
                              </a:solidFill>
                              <a:latin typeface="Cambria Math" panose="02040503050406030204" pitchFamily="18" charset="0"/>
                            </a:rPr>
                            <m:t> </m:t>
                          </m:r>
                        </m:e>
                      </m:func>
                    </m:oMath>
                  </m:oMathPara>
                </a14:m>
                <a:endParaRPr lang="en-IN" sz="1600" dirty="0">
                  <a:solidFill>
                    <a:schemeClr val="accent4">
                      <a:lumMod val="60000"/>
                      <a:lumOff val="40000"/>
                    </a:schemeClr>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accent4">
                              <a:lumMod val="60000"/>
                              <a:lumOff val="40000"/>
                            </a:schemeClr>
                          </a:solidFill>
                          <a:latin typeface="Cambria Math" panose="02040503050406030204" pitchFamily="18" charset="0"/>
                        </a:rPr>
                        <m:t>𝑒</m:t>
                      </m:r>
                      <m:r>
                        <a:rPr lang="en-US" sz="1600" b="0" i="1" smtClean="0">
                          <a:solidFill>
                            <a:schemeClr val="accent4">
                              <a:lumMod val="60000"/>
                              <a:lumOff val="40000"/>
                            </a:schemeClr>
                          </a:solidFill>
                          <a:latin typeface="Cambria Math" panose="02040503050406030204" pitchFamily="18" charset="0"/>
                        </a:rPr>
                        <m:t>=</m:t>
                      </m:r>
                      <m:r>
                        <a:rPr lang="en-US" sz="1600" b="0" i="1" smtClean="0">
                          <a:solidFill>
                            <a:schemeClr val="accent4">
                              <a:lumMod val="60000"/>
                              <a:lumOff val="40000"/>
                            </a:schemeClr>
                          </a:solidFill>
                          <a:latin typeface="Cambria Math" panose="02040503050406030204" pitchFamily="18" charset="0"/>
                        </a:rPr>
                        <m:t>𝑌</m:t>
                      </m:r>
                      <m:r>
                        <a:rPr lang="en-US" sz="1600" b="0" i="1" smtClean="0">
                          <a:solidFill>
                            <a:schemeClr val="accent4">
                              <a:lumMod val="60000"/>
                              <a:lumOff val="40000"/>
                            </a:schemeClr>
                          </a:solidFill>
                          <a:latin typeface="Cambria Math" panose="02040503050406030204" pitchFamily="18" charset="0"/>
                        </a:rPr>
                        <m:t>−</m:t>
                      </m:r>
                      <m:r>
                        <a:rPr lang="en-US" sz="1600" b="0" i="1" smtClean="0">
                          <a:solidFill>
                            <a:schemeClr val="accent4">
                              <a:lumMod val="60000"/>
                              <a:lumOff val="40000"/>
                            </a:schemeClr>
                          </a:solidFill>
                          <a:latin typeface="Cambria Math" panose="02040503050406030204" pitchFamily="18" charset="0"/>
                        </a:rPr>
                        <m:t>𝑋</m:t>
                      </m:r>
                      <m:r>
                        <a:rPr lang="en-US" sz="1600" b="0" i="1" smtClean="0">
                          <a:solidFill>
                            <a:schemeClr val="accent4">
                              <a:lumMod val="60000"/>
                              <a:lumOff val="40000"/>
                            </a:schemeClr>
                          </a:solidFill>
                          <a:latin typeface="Cambria Math" panose="02040503050406030204" pitchFamily="18" charset="0"/>
                          <a:ea typeface="Cambria Math" panose="02040503050406030204" pitchFamily="18" charset="0"/>
                        </a:rPr>
                        <m:t>𝛽</m:t>
                      </m:r>
                    </m:oMath>
                  </m:oMathPara>
                </a14:m>
                <a:endParaRPr lang="en-IN" sz="1600" dirty="0">
                  <a:solidFill>
                    <a:schemeClr val="accent4">
                      <a:lumMod val="60000"/>
                      <a:lumOff val="40000"/>
                    </a:schemeClr>
                  </a:solidFill>
                </a:endParaRPr>
              </a:p>
            </p:txBody>
          </p:sp>
        </mc:Choice>
        <mc:Fallback xmlns="">
          <p:sp>
            <p:nvSpPr>
              <p:cNvPr id="40" name="TextBox 39">
                <a:extLst>
                  <a:ext uri="{FF2B5EF4-FFF2-40B4-BE49-F238E27FC236}">
                    <a16:creationId xmlns:a16="http://schemas.microsoft.com/office/drawing/2014/main" id="{C9B88E34-A6A9-A214-492C-4D653A0591B5}"/>
                  </a:ext>
                </a:extLst>
              </p:cNvPr>
              <p:cNvSpPr txBox="1">
                <a:spLocks noRot="1" noChangeAspect="1" noMove="1" noResize="1" noEditPoints="1" noAdjustHandles="1" noChangeArrowheads="1" noChangeShapeType="1" noTextEdit="1"/>
              </p:cNvSpPr>
              <p:nvPr/>
            </p:nvSpPr>
            <p:spPr>
              <a:xfrm>
                <a:off x="3499805" y="2868626"/>
                <a:ext cx="1070486" cy="492443"/>
              </a:xfrm>
              <a:prstGeom prst="rect">
                <a:avLst/>
              </a:prstGeom>
              <a:blipFill>
                <a:blip r:embed="rId3"/>
                <a:stretch>
                  <a:fillRect l="-1705" r="-4545" b="-17500"/>
                </a:stretch>
              </a:blipFill>
            </p:spPr>
            <p:txBody>
              <a:bodyPr/>
              <a:lstStyle/>
              <a:p>
                <a:r>
                  <a:rPr lang="en-IN">
                    <a:noFill/>
                  </a:rPr>
                  <a:t> </a:t>
                </a:r>
              </a:p>
            </p:txBody>
          </p:sp>
        </mc:Fallback>
      </mc:AlternateContent>
    </p:spTree>
    <p:extLst>
      <p:ext uri="{BB962C8B-B14F-4D97-AF65-F5344CB8AC3E}">
        <p14:creationId xmlns:p14="http://schemas.microsoft.com/office/powerpoint/2010/main" val="372560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2" name="Title 1">
            <a:extLst>
              <a:ext uri="{FF2B5EF4-FFF2-40B4-BE49-F238E27FC236}">
                <a16:creationId xmlns:a16="http://schemas.microsoft.com/office/drawing/2014/main" id="{26FE1026-A34D-CAEA-0E61-6F0B305E9F6C}"/>
              </a:ext>
            </a:extLst>
          </p:cNvPr>
          <p:cNvSpPr>
            <a:spLocks noGrp="1"/>
          </p:cNvSpPr>
          <p:nvPr>
            <p:ph type="title"/>
          </p:nvPr>
        </p:nvSpPr>
        <p:spPr>
          <a:xfrm>
            <a:off x="352004" y="988213"/>
            <a:ext cx="2949546" cy="549274"/>
          </a:xfrm>
        </p:spPr>
        <p:txBody>
          <a:bodyPr>
            <a:normAutofit/>
          </a:bodyPr>
          <a:lstStyle/>
          <a:p>
            <a:pPr marL="285750" indent="-285750">
              <a:buFont typeface="Wingdings" panose="05000000000000000000" pitchFamily="2" charset="2"/>
              <a:buChar char="ü"/>
            </a:pPr>
            <a:r>
              <a:rPr lang="en-US" sz="2400" b="1" i="1" dirty="0">
                <a:solidFill>
                  <a:schemeClr val="accent3">
                    <a:lumMod val="90000"/>
                  </a:schemeClr>
                </a:solidFill>
                <a:latin typeface="Times New Roman" panose="02020603050405020304" pitchFamily="18" charset="0"/>
                <a:cs typeface="Times New Roman" panose="02020603050405020304" pitchFamily="18" charset="0"/>
              </a:rPr>
              <a:t>Solution methods</a:t>
            </a:r>
            <a:endParaRPr lang="en-IN" sz="2400" b="1" i="1" dirty="0">
              <a:solidFill>
                <a:schemeClr val="accent3">
                  <a:lumMod val="90000"/>
                </a:schemeClr>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0548CFF-83D7-38D9-DA87-B64B32F7E4D7}"/>
              </a:ext>
            </a:extLst>
          </p:cNvPr>
          <p:cNvSpPr txBox="1">
            <a:spLocks/>
          </p:cNvSpPr>
          <p:nvPr/>
        </p:nvSpPr>
        <p:spPr>
          <a:xfrm>
            <a:off x="406984" y="1663854"/>
            <a:ext cx="5401434" cy="181579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100"/>
              <a:buFont typeface="Montserrat"/>
              <a:buNone/>
              <a:defRPr sz="16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9pPr>
          </a:lstStyle>
          <a:p>
            <a:pPr marL="342900" indent="-342900" algn="l">
              <a:buFont typeface="+mj-lt"/>
              <a:buAutoNum type="arabicPeriod"/>
            </a:pPr>
            <a:r>
              <a:rPr lang="en-US" sz="1900" dirty="0">
                <a:solidFill>
                  <a:schemeClr val="accent4">
                    <a:lumMod val="60000"/>
                    <a:lumOff val="40000"/>
                  </a:schemeClr>
                </a:solidFill>
                <a:latin typeface="Times New Roman" panose="02020603050405020304" pitchFamily="18" charset="0"/>
                <a:cs typeface="Times New Roman" panose="02020603050405020304" pitchFamily="18" charset="0"/>
              </a:rPr>
              <a:t>There are few Methods to solve this Quadratic Equations with equality and inequality constrains.</a:t>
            </a:r>
          </a:p>
          <a:p>
            <a:pPr marL="342900" indent="-342900" algn="l">
              <a:buFont typeface="+mj-lt"/>
              <a:buAutoNum type="arabicPeriod"/>
            </a:pPr>
            <a:r>
              <a:rPr lang="en-US" sz="1900" dirty="0">
                <a:solidFill>
                  <a:schemeClr val="accent4">
                    <a:lumMod val="60000"/>
                    <a:lumOff val="40000"/>
                  </a:schemeClr>
                </a:solidFill>
                <a:latin typeface="Times New Roman" panose="02020603050405020304" pitchFamily="18" charset="0"/>
                <a:cs typeface="Times New Roman" panose="02020603050405020304" pitchFamily="18" charset="0"/>
              </a:rPr>
              <a:t>We use </a:t>
            </a:r>
          </a:p>
          <a:p>
            <a:pPr marL="800100" lvl="1" indent="-342900" algn="l">
              <a:buFont typeface="+mj-lt"/>
              <a:buAutoNum type="arabicPeriod"/>
            </a:pPr>
            <a:r>
              <a:rPr lang="en-US" sz="2400" dirty="0" err="1">
                <a:solidFill>
                  <a:schemeClr val="accent4">
                    <a:lumMod val="60000"/>
                    <a:lumOff val="40000"/>
                  </a:schemeClr>
                </a:solidFill>
                <a:latin typeface="Times New Roman" panose="02020603050405020304" pitchFamily="18" charset="0"/>
                <a:cs typeface="Times New Roman" panose="02020603050405020304" pitchFamily="18" charset="0"/>
              </a:rPr>
              <a:t>Baele’s</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 Method.</a:t>
            </a:r>
          </a:p>
          <a:p>
            <a:pPr marL="800100" lvl="1" indent="-342900" algn="l">
              <a:buFont typeface="+mj-lt"/>
              <a:buAutoNum type="arabicPeriod"/>
            </a:pP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Wole’s Method.</a:t>
            </a:r>
          </a:p>
          <a:p>
            <a:pPr marL="1257300" lvl="2" indent="-342900" algn="l">
              <a:buFont typeface="+mj-lt"/>
              <a:buAutoNum type="arabicPeriod"/>
            </a:pPr>
            <a:endParaRPr lang="en-IN" sz="24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2036F7-9578-35B9-34E6-4FA4C5C03919}"/>
              </a:ext>
            </a:extLst>
          </p:cNvPr>
          <p:cNvSpPr txBox="1"/>
          <p:nvPr/>
        </p:nvSpPr>
        <p:spPr>
          <a:xfrm>
            <a:off x="1043873" y="178026"/>
            <a:ext cx="8286126" cy="353943"/>
          </a:xfrm>
          <a:prstGeom prst="rect">
            <a:avLst/>
          </a:prstGeom>
          <a:noFill/>
        </p:spPr>
        <p:txBody>
          <a:bodyPr wrap="square">
            <a:spAutoFit/>
          </a:bodyPr>
          <a:lstStyle/>
          <a:p>
            <a:r>
              <a:rPr lang="en-IN" sz="1700" dirty="0">
                <a:solidFill>
                  <a:schemeClr val="accent3">
                    <a:lumMod val="75000"/>
                  </a:schemeClr>
                </a:solidFill>
                <a:latin typeface="Times New Roman" panose="02020603050405020304" pitchFamily="18" charset="0"/>
                <a:cs typeface="Times New Roman" panose="02020603050405020304" pitchFamily="18" charset="0"/>
              </a:rPr>
              <a:t>USING BAELE’S METHOD TO SOLVE QUADRATIC PROGRAMMING PROBLEM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DA8815-B00A-F559-2EC4-DD5EA157DF75}"/>
                  </a:ext>
                </a:extLst>
              </p:cNvPr>
              <p:cNvSpPr txBox="1"/>
              <p:nvPr/>
            </p:nvSpPr>
            <p:spPr>
              <a:xfrm>
                <a:off x="2239691" y="1027251"/>
                <a:ext cx="1586008"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𝑓</m:t>
                      </m:r>
                      <m:d>
                        <m:dPr>
                          <m:ctrlPr>
                            <a:rPr lang="en-IN" b="0" i="1" smtClean="0">
                              <a:solidFill>
                                <a:schemeClr val="bg1"/>
                              </a:solidFill>
                              <a:latin typeface="Cambria Math" panose="02040503050406030204" pitchFamily="18" charset="0"/>
                            </a:rPr>
                          </m:ctrlPr>
                        </m:dPr>
                        <m:e>
                          <m:r>
                            <a:rPr lang="en-IN" b="0" i="1" smtClean="0">
                              <a:solidFill>
                                <a:schemeClr val="bg1"/>
                              </a:solidFill>
                              <a:latin typeface="Cambria Math" panose="02040503050406030204" pitchFamily="18" charset="0"/>
                            </a:rPr>
                            <m:t>𝑥</m:t>
                          </m:r>
                        </m:e>
                      </m:d>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𝑐𝑥</m:t>
                      </m:r>
                      <m:r>
                        <a:rPr lang="en-IN" b="0" i="1" smtClean="0">
                          <a:solidFill>
                            <a:schemeClr val="bg1"/>
                          </a:solidFill>
                          <a:latin typeface="Cambria Math" panose="02040503050406030204" pitchFamily="18" charset="0"/>
                        </a:rPr>
                        <m:t>+</m:t>
                      </m:r>
                      <m:f>
                        <m:fPr>
                          <m:ctrlPr>
                            <a:rPr lang="en-IN" b="0"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m:t>
                          </m:r>
                        </m:num>
                        <m:den>
                          <m:r>
                            <a:rPr lang="en-IN" b="0" i="1" smtClean="0">
                              <a:solidFill>
                                <a:schemeClr val="bg1"/>
                              </a:solidFill>
                              <a:latin typeface="Cambria Math" panose="02040503050406030204" pitchFamily="18" charset="0"/>
                            </a:rPr>
                            <m:t>2</m:t>
                          </m:r>
                        </m:den>
                      </m:f>
                      <m:sSup>
                        <m:sSupPr>
                          <m:ctrlPr>
                            <a:rPr lang="en-IN" b="0" i="1" smtClean="0">
                              <a:solidFill>
                                <a:schemeClr val="bg1"/>
                              </a:solidFill>
                              <a:latin typeface="Cambria Math" panose="02040503050406030204" pitchFamily="18" charset="0"/>
                            </a:rPr>
                          </m:ctrlPr>
                        </m:sSupPr>
                        <m:e>
                          <m:r>
                            <a:rPr lang="en-IN" b="0" i="1" smtClean="0">
                              <a:solidFill>
                                <a:schemeClr val="bg1"/>
                              </a:solidFill>
                              <a:latin typeface="Cambria Math" panose="02040503050406030204" pitchFamily="18" charset="0"/>
                            </a:rPr>
                            <m:t>𝑥</m:t>
                          </m:r>
                        </m:e>
                        <m:sup>
                          <m:r>
                            <a:rPr lang="en-IN" b="0" i="1" smtClean="0">
                              <a:solidFill>
                                <a:schemeClr val="bg1"/>
                              </a:solidFill>
                              <a:latin typeface="Cambria Math" panose="02040503050406030204" pitchFamily="18" charset="0"/>
                            </a:rPr>
                            <m:t>𝑇</m:t>
                          </m:r>
                        </m:sup>
                      </m:sSup>
                      <m:r>
                        <a:rPr lang="en-IN" b="0" i="1" smtClean="0">
                          <a:solidFill>
                            <a:schemeClr val="bg1"/>
                          </a:solidFill>
                          <a:latin typeface="Cambria Math" panose="02040503050406030204" pitchFamily="18" charset="0"/>
                        </a:rPr>
                        <m:t>𝑄𝑥</m:t>
                      </m:r>
                    </m:oMath>
                  </m:oMathPara>
                </a14:m>
                <a:endParaRPr lang="en-IN" dirty="0">
                  <a:solidFill>
                    <a:schemeClr val="bg1"/>
                  </a:solidFill>
                </a:endParaRPr>
              </a:p>
            </p:txBody>
          </p:sp>
        </mc:Choice>
        <mc:Fallback xmlns="">
          <p:sp>
            <p:nvSpPr>
              <p:cNvPr id="3" name="TextBox 2">
                <a:extLst>
                  <a:ext uri="{FF2B5EF4-FFF2-40B4-BE49-F238E27FC236}">
                    <a16:creationId xmlns:a16="http://schemas.microsoft.com/office/drawing/2014/main" id="{DCDA8815-B00A-F559-2EC4-DD5EA157DF75}"/>
                  </a:ext>
                </a:extLst>
              </p:cNvPr>
              <p:cNvSpPr txBox="1">
                <a:spLocks noRot="1" noChangeAspect="1" noMove="1" noResize="1" noEditPoints="1" noAdjustHandles="1" noChangeArrowheads="1" noChangeShapeType="1" noTextEdit="1"/>
              </p:cNvSpPr>
              <p:nvPr/>
            </p:nvSpPr>
            <p:spPr>
              <a:xfrm>
                <a:off x="2239691" y="1027251"/>
                <a:ext cx="1586008" cy="403316"/>
              </a:xfrm>
              <a:prstGeom prst="rect">
                <a:avLst/>
              </a:prstGeom>
              <a:blipFill>
                <a:blip r:embed="rId2"/>
                <a:stretch>
                  <a:fillRect l="-3065" t="-1515" r="-2299" b="-136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2B9A89-58E4-FBC6-B11D-B160AED21EA9}"/>
                  </a:ext>
                </a:extLst>
              </p:cNvPr>
              <p:cNvSpPr txBox="1"/>
              <p:nvPr/>
            </p:nvSpPr>
            <p:spPr>
              <a:xfrm>
                <a:off x="2274965" y="1659883"/>
                <a:ext cx="1504546"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bg1"/>
                          </a:solidFill>
                          <a:latin typeface="Cambria Math" panose="02040503050406030204" pitchFamily="18" charset="0"/>
                        </a:rPr>
                        <m:t>𝑠</m:t>
                      </m:r>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𝑡</m:t>
                      </m:r>
                      <m:r>
                        <a:rPr lang="en-IN" b="0" i="1" smtClean="0">
                          <a:solidFill>
                            <a:schemeClr val="bg1"/>
                          </a:solidFill>
                          <a:latin typeface="Cambria Math" panose="02040503050406030204" pitchFamily="18" charset="0"/>
                        </a:rPr>
                        <m:t> </m:t>
                      </m:r>
                      <m:r>
                        <a:rPr lang="en-IN" b="0" i="1" smtClean="0">
                          <a:solidFill>
                            <a:schemeClr val="bg1"/>
                          </a:solidFill>
                          <a:latin typeface="Cambria Math" panose="02040503050406030204" pitchFamily="18" charset="0"/>
                        </a:rPr>
                        <m:t>𝐴𝑥</m:t>
                      </m:r>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𝑏</m:t>
                      </m:r>
                      <m:r>
                        <a:rPr lang="en-IN" b="0" i="1" smtClean="0">
                          <a:solidFill>
                            <a:schemeClr val="bg1"/>
                          </a:solidFill>
                          <a:latin typeface="Cambria Math" panose="02040503050406030204" pitchFamily="18" charset="0"/>
                        </a:rPr>
                        <m:t> &amp; </m:t>
                      </m:r>
                      <m:r>
                        <a:rPr lang="en-IN" b="0" i="1" smtClean="0">
                          <a:solidFill>
                            <a:schemeClr val="bg1"/>
                          </a:solidFill>
                          <a:latin typeface="Cambria Math" panose="02040503050406030204" pitchFamily="18" charset="0"/>
                        </a:rPr>
                        <m:t>𝑥</m:t>
                      </m:r>
                      <m:r>
                        <a:rPr lang="en-IN" b="0" i="1" smtClean="0">
                          <a:solidFill>
                            <a:schemeClr val="bg1"/>
                          </a:solidFill>
                          <a:latin typeface="Cambria Math" panose="02040503050406030204" pitchFamily="18" charset="0"/>
                        </a:rPr>
                        <m:t>&gt;0</m:t>
                      </m:r>
                    </m:oMath>
                  </m:oMathPara>
                </a14:m>
                <a:endParaRPr lang="en-IN" dirty="0">
                  <a:solidFill>
                    <a:schemeClr val="bg1"/>
                  </a:solidFill>
                </a:endParaRPr>
              </a:p>
            </p:txBody>
          </p:sp>
        </mc:Choice>
        <mc:Fallback xmlns="">
          <p:sp>
            <p:nvSpPr>
              <p:cNvPr id="4" name="TextBox 3">
                <a:extLst>
                  <a:ext uri="{FF2B5EF4-FFF2-40B4-BE49-F238E27FC236}">
                    <a16:creationId xmlns:a16="http://schemas.microsoft.com/office/drawing/2014/main" id="{382B9A89-58E4-FBC6-B11D-B160AED21EA9}"/>
                  </a:ext>
                </a:extLst>
              </p:cNvPr>
              <p:cNvSpPr txBox="1">
                <a:spLocks noRot="1" noChangeAspect="1" noMove="1" noResize="1" noEditPoints="1" noAdjustHandles="1" noChangeArrowheads="1" noChangeShapeType="1" noTextEdit="1"/>
              </p:cNvSpPr>
              <p:nvPr/>
            </p:nvSpPr>
            <p:spPr>
              <a:xfrm>
                <a:off x="2274965" y="1659883"/>
                <a:ext cx="1504546" cy="215444"/>
              </a:xfrm>
              <a:prstGeom prst="rect">
                <a:avLst/>
              </a:prstGeom>
              <a:blipFill>
                <a:blip r:embed="rId3"/>
                <a:stretch>
                  <a:fillRect l="-810" r="-2024" b="-8333"/>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158C25FD-1A07-DC2F-4C77-E383B756BD01}"/>
              </a:ext>
            </a:extLst>
          </p:cNvPr>
          <p:cNvSpPr txBox="1"/>
          <p:nvPr/>
        </p:nvSpPr>
        <p:spPr>
          <a:xfrm>
            <a:off x="4209981" y="1412118"/>
            <a:ext cx="3102394" cy="307777"/>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[Q is symmetric and b,c are real vectors]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9D9173-6419-831D-3F19-EBF4DC7AB2D0}"/>
                  </a:ext>
                </a:extLst>
              </p:cNvPr>
              <p:cNvSpPr txBox="1"/>
              <p:nvPr/>
            </p:nvSpPr>
            <p:spPr>
              <a:xfrm>
                <a:off x="600741" y="2559028"/>
                <a:ext cx="5229852" cy="1959511"/>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Does not involve the Kuhn tucker condition.</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It involves the partitioning the variables into </a:t>
                </a:r>
                <a14:m>
                  <m:oMath xmlns:m="http://schemas.openxmlformats.org/officeDocument/2006/math">
                    <m:r>
                      <a:rPr lang="en-IN" b="0" i="1" smtClean="0">
                        <a:solidFill>
                          <a:schemeClr val="bg1"/>
                        </a:solidFill>
                        <a:latin typeface="Cambria Math" panose="02040503050406030204" pitchFamily="18" charset="0"/>
                      </a:rPr>
                      <m:t>𝑥</m:t>
                    </m:r>
                    <m:r>
                      <a:rPr lang="en-IN" b="0" i="1" baseline="-25000" smtClean="0">
                        <a:solidFill>
                          <a:schemeClr val="bg1"/>
                        </a:solidFill>
                        <a:latin typeface="Cambria Math" panose="02040503050406030204" pitchFamily="18" charset="0"/>
                      </a:rPr>
                      <m:t>𝑏𝑎𝑠𝑖𝑐</m:t>
                    </m:r>
                  </m:oMath>
                </a14:m>
                <a:r>
                  <a:rPr lang="en-IN" dirty="0">
                    <a:solidFill>
                      <a:schemeClr val="bg1"/>
                    </a:solidFill>
                    <a:latin typeface="Times New Roman" panose="02020603050405020304" pitchFamily="18" charset="0"/>
                    <a:cs typeface="Times New Roman" panose="02020603050405020304" pitchFamily="18" charset="0"/>
                  </a:rPr>
                  <a:t> and </a:t>
                </a:r>
                <a14:m>
                  <m:oMath xmlns:m="http://schemas.openxmlformats.org/officeDocument/2006/math">
                    <m:r>
                      <a:rPr lang="en-IN" b="0" i="1" smtClean="0">
                        <a:solidFill>
                          <a:schemeClr val="bg1"/>
                        </a:solidFill>
                        <a:latin typeface="Cambria Math" panose="02040503050406030204" pitchFamily="18" charset="0"/>
                      </a:rPr>
                      <m:t>𝑥</m:t>
                    </m:r>
                    <m:r>
                      <a:rPr lang="en-IN" b="0" i="1" baseline="-25000" smtClean="0">
                        <a:solidFill>
                          <a:schemeClr val="bg1"/>
                        </a:solidFill>
                        <a:latin typeface="Cambria Math" panose="02040503050406030204" pitchFamily="18" charset="0"/>
                      </a:rPr>
                      <m:t>𝑛𝑜𝑛</m:t>
                    </m:r>
                    <m:r>
                      <a:rPr lang="en-IN" b="0" i="1" baseline="-25000" smtClean="0">
                        <a:solidFill>
                          <a:schemeClr val="bg1"/>
                        </a:solidFill>
                        <a:latin typeface="Cambria Math" panose="02040503050406030204" pitchFamily="18" charset="0"/>
                      </a:rPr>
                      <m:t>−</m:t>
                    </m:r>
                    <m:r>
                      <a:rPr lang="en-IN" b="0" i="1" baseline="-25000" smtClean="0">
                        <a:solidFill>
                          <a:schemeClr val="bg1"/>
                        </a:solidFill>
                        <a:latin typeface="Cambria Math" panose="02040503050406030204" pitchFamily="18" charset="0"/>
                      </a:rPr>
                      <m:t>𝑏𝑎𝑠𝑖𝑐</m:t>
                    </m:r>
                  </m:oMath>
                </a14:m>
                <a:r>
                  <a:rPr lang="en-IN" dirty="0">
                    <a:solidFill>
                      <a:schemeClr val="bg1"/>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IN" baseline="-250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Express </a:t>
                </a:r>
                <a14:m>
                  <m:oMath xmlns:m="http://schemas.openxmlformats.org/officeDocument/2006/math">
                    <m:r>
                      <a:rPr lang="en-IN" b="0" i="1" smtClean="0">
                        <a:solidFill>
                          <a:schemeClr val="bg1"/>
                        </a:solidFill>
                        <a:latin typeface="Cambria Math" panose="02040503050406030204" pitchFamily="18" charset="0"/>
                        <a:cs typeface="Times New Roman" panose="02020603050405020304" pitchFamily="18" charset="0"/>
                      </a:rPr>
                      <m:t>𝑥</m:t>
                    </m:r>
                    <m:r>
                      <a:rPr lang="en-IN" b="0" i="1" baseline="-25000" smtClean="0">
                        <a:solidFill>
                          <a:schemeClr val="bg1"/>
                        </a:solidFill>
                        <a:latin typeface="Cambria Math" panose="02040503050406030204" pitchFamily="18" charset="0"/>
                        <a:cs typeface="Times New Roman" panose="02020603050405020304" pitchFamily="18" charset="0"/>
                      </a:rPr>
                      <m:t>𝐵</m:t>
                    </m:r>
                    <m:r>
                      <a:rPr lang="en-IN" b="0" i="1" smtClean="0">
                        <a:solidFill>
                          <a:schemeClr val="bg1"/>
                        </a:solidFill>
                        <a:latin typeface="Cambria Math" panose="02040503050406030204" pitchFamily="18" charset="0"/>
                        <a:cs typeface="Times New Roman" panose="02020603050405020304" pitchFamily="18" charset="0"/>
                      </a:rPr>
                      <m:t> &amp;</m:t>
                    </m:r>
                  </m:oMath>
                </a14:m>
                <a:r>
                  <a:rPr lang="en-IN" dirty="0">
                    <a:solidFill>
                      <a:schemeClr val="bg1"/>
                    </a:solidFill>
                    <a:latin typeface="Times New Roman" panose="02020603050405020304" pitchFamily="18" charset="0"/>
                    <a:cs typeface="Times New Roman" panose="02020603050405020304" pitchFamily="18" charset="0"/>
                  </a:rPr>
                  <a:t> objective function f in terms of </a:t>
                </a:r>
                <a:r>
                  <a:rPr lang="en-IN" dirty="0" err="1">
                    <a:solidFill>
                      <a:schemeClr val="bg1"/>
                    </a:solidFill>
                    <a:latin typeface="Times New Roman" panose="02020603050405020304" pitchFamily="18" charset="0"/>
                    <a:cs typeface="Times New Roman" panose="02020603050405020304" pitchFamily="18" charset="0"/>
                  </a:rPr>
                  <a:t>x</a:t>
                </a:r>
                <a:r>
                  <a:rPr lang="en-IN" baseline="-25000" dirty="0" err="1">
                    <a:solidFill>
                      <a:schemeClr val="bg1"/>
                    </a:solidFill>
                    <a:latin typeface="Times New Roman" panose="02020603050405020304" pitchFamily="18" charset="0"/>
                    <a:cs typeface="Times New Roman" panose="02020603050405020304" pitchFamily="18" charset="0"/>
                  </a:rPr>
                  <a:t>NB</a:t>
                </a:r>
                <a:r>
                  <a:rPr lang="en-IN" dirty="0">
                    <a:solidFill>
                      <a:schemeClr val="bg1"/>
                    </a:solidFill>
                    <a:latin typeface="Times New Roman" panose="02020603050405020304" pitchFamily="18" charset="0"/>
                    <a:cs typeface="Times New Roman" panose="02020603050405020304" pitchFamily="18" charset="0"/>
                  </a:rPr>
                  <a:t> variables. </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Always express objective function as maximum form.    </a:t>
                </a:r>
              </a:p>
              <a:p>
                <a:pPr marL="285750" indent="-285750">
                  <a:buFont typeface="Wingdings" panose="05000000000000000000" pitchFamily="2" charset="2"/>
                  <a:buChar char="Ø"/>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bg1"/>
                    </a:solidFill>
                    <a:latin typeface="Times New Roman" panose="02020603050405020304" pitchFamily="18" charset="0"/>
                    <a:cs typeface="Times New Roman" panose="02020603050405020304" pitchFamily="18" charset="0"/>
                  </a:rPr>
                  <a:t>Not applicable for Minimum problem.</a:t>
                </a:r>
              </a:p>
            </p:txBody>
          </p:sp>
        </mc:Choice>
        <mc:Fallback xmlns="">
          <p:sp>
            <p:nvSpPr>
              <p:cNvPr id="8" name="TextBox 7">
                <a:extLst>
                  <a:ext uri="{FF2B5EF4-FFF2-40B4-BE49-F238E27FC236}">
                    <a16:creationId xmlns:a16="http://schemas.microsoft.com/office/drawing/2014/main" id="{669D9173-6419-831D-3F19-EBF4DC7AB2D0}"/>
                  </a:ext>
                </a:extLst>
              </p:cNvPr>
              <p:cNvSpPr txBox="1">
                <a:spLocks noRot="1" noChangeAspect="1" noMove="1" noResize="1" noEditPoints="1" noAdjustHandles="1" noChangeArrowheads="1" noChangeShapeType="1" noTextEdit="1"/>
              </p:cNvSpPr>
              <p:nvPr/>
            </p:nvSpPr>
            <p:spPr>
              <a:xfrm>
                <a:off x="600741" y="2559028"/>
                <a:ext cx="5229852" cy="1959511"/>
              </a:xfrm>
              <a:prstGeom prst="rect">
                <a:avLst/>
              </a:prstGeom>
              <a:blipFill>
                <a:blip r:embed="rId4"/>
                <a:stretch>
                  <a:fillRect l="-233" t="-623" b="-2181"/>
                </a:stretch>
              </a:blipFill>
            </p:spPr>
            <p:txBody>
              <a:bodyPr/>
              <a:lstStyle/>
              <a:p>
                <a:r>
                  <a:rPr lang="en-IN">
                    <a:noFill/>
                  </a:rPr>
                  <a:t> </a:t>
                </a:r>
              </a:p>
            </p:txBody>
          </p:sp>
        </mc:Fallback>
      </mc:AlternateContent>
    </p:spTree>
    <p:extLst>
      <p:ext uri="{BB962C8B-B14F-4D97-AF65-F5344CB8AC3E}">
        <p14:creationId xmlns:p14="http://schemas.microsoft.com/office/powerpoint/2010/main" val="282911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EE0FD1-4AB2-D69F-03B1-9D0198935623}"/>
                  </a:ext>
                </a:extLst>
              </p:cNvPr>
              <p:cNvSpPr txBox="1"/>
              <p:nvPr/>
            </p:nvSpPr>
            <p:spPr>
              <a:xfrm>
                <a:off x="780881" y="736290"/>
                <a:ext cx="7015794" cy="3354765"/>
              </a:xfrm>
              <a:prstGeom prst="rect">
                <a:avLst/>
              </a:prstGeom>
              <a:noFill/>
            </p:spPr>
            <p:txBody>
              <a:bodyPr wrap="square">
                <a:spAutoFit/>
              </a:bodyPr>
              <a:lstStyle/>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To solve a Quadratic programming problem first the inequality constraint should be converted into equality constraint by introducing slack variable </a:t>
                </a:r>
                <a:r>
                  <a:rPr lang="en-IN" sz="1600" dirty="0" err="1">
                    <a:solidFill>
                      <a:schemeClr val="accent4">
                        <a:lumMod val="20000"/>
                        <a:lumOff val="80000"/>
                      </a:schemeClr>
                    </a:solidFill>
                    <a:latin typeface="Times New Roman" panose="02020603050405020304" pitchFamily="18" charset="0"/>
                    <a:cs typeface="Times New Roman" panose="02020603050405020304" pitchFamily="18" charset="0"/>
                  </a:rPr>
                  <a:t>i.e</a:t>
                </a: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S.</a:t>
                </a:r>
              </a:p>
              <a:p>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For Example : f(x) =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+6</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e>
                      <m: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−3</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e>
                      <m: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oMath>
                </a14:m>
                <a:endParaRPr lang="en-IN"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s.t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endParaRPr lang="en-IN"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endParaRPr lang="en-IN"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After introducing the slack variable s, the constraint is:</a:t>
                </a:r>
                <a:endParaRPr lang="en-IN" sz="1600" b="0" i="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b="0" i="1"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f(x)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+6</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e>
                      <m: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−3</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e>
                      <m:sup>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oMath>
                </a14:m>
                <a:endParaRPr lang="en-IN"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i="1"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s.t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IN"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a:t>
                </a:r>
              </a:p>
              <a:p>
                <a:endParaRPr lang="en-IN" sz="20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B7EE0FD1-4AB2-D69F-03B1-9D0198935623}"/>
                  </a:ext>
                </a:extLst>
              </p:cNvPr>
              <p:cNvSpPr txBox="1">
                <a:spLocks noRot="1" noChangeAspect="1" noMove="1" noResize="1" noEditPoints="1" noAdjustHandles="1" noChangeArrowheads="1" noChangeShapeType="1" noTextEdit="1"/>
              </p:cNvSpPr>
              <p:nvPr/>
            </p:nvSpPr>
            <p:spPr>
              <a:xfrm>
                <a:off x="780881" y="736290"/>
                <a:ext cx="7015794" cy="3354765"/>
              </a:xfrm>
              <a:prstGeom prst="rect">
                <a:avLst/>
              </a:prstGeom>
              <a:blipFill>
                <a:blip r:embed="rId2"/>
                <a:stretch>
                  <a:fillRect l="-434" t="-545" r="-1216"/>
                </a:stretch>
              </a:blipFill>
            </p:spPr>
            <p:txBody>
              <a:bodyPr/>
              <a:lstStyle/>
              <a:p>
                <a:r>
                  <a:rPr lang="en-IN">
                    <a:noFill/>
                  </a:rPr>
                  <a:t> </a:t>
                </a:r>
              </a:p>
            </p:txBody>
          </p:sp>
        </mc:Fallback>
      </mc:AlternateContent>
    </p:spTree>
    <p:extLst>
      <p:ext uri="{BB962C8B-B14F-4D97-AF65-F5344CB8AC3E}">
        <p14:creationId xmlns:p14="http://schemas.microsoft.com/office/powerpoint/2010/main" val="296887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2BA17C-56D7-84A4-0933-B599F776EE86}"/>
              </a:ext>
            </a:extLst>
          </p:cNvPr>
          <p:cNvSpPr txBox="1"/>
          <p:nvPr/>
        </p:nvSpPr>
        <p:spPr>
          <a:xfrm>
            <a:off x="123206" y="0"/>
            <a:ext cx="6096000" cy="338554"/>
          </a:xfrm>
          <a:prstGeom prst="rect">
            <a:avLst/>
          </a:prstGeom>
          <a:noFill/>
        </p:spPr>
        <p:txBody>
          <a:bodyPr wrap="square">
            <a:spAutoFit/>
          </a:bodyPr>
          <a:lstStyle/>
          <a:p>
            <a:r>
              <a:rPr lang="en-US" sz="1600" u="sng" dirty="0">
                <a:solidFill>
                  <a:schemeClr val="accent4">
                    <a:lumMod val="75000"/>
                  </a:schemeClr>
                </a:solidFill>
                <a:latin typeface="Times New Roman" panose="02020603050405020304" pitchFamily="18" charset="0"/>
                <a:cs typeface="Times New Roman" panose="02020603050405020304" pitchFamily="18" charset="0"/>
              </a:rPr>
              <a:t>Extension of Simplex method</a:t>
            </a:r>
            <a:endParaRPr lang="en-IN" sz="1600"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Box 9">
            <a:extLst>
              <a:ext uri="{FF2B5EF4-FFF2-40B4-BE49-F238E27FC236}">
                <a16:creationId xmlns:a16="http://schemas.microsoft.com/office/drawing/2014/main" id="{4C5321A8-0BBB-C4A5-F7CA-039C7B73A90A}"/>
              </a:ext>
            </a:extLst>
          </p:cNvPr>
          <p:cNvSpPr txBox="1"/>
          <p:nvPr/>
        </p:nvSpPr>
        <p:spPr>
          <a:xfrm>
            <a:off x="500110" y="431100"/>
            <a:ext cx="10398760"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It is used for solving the Non-linear programming problem.</a:t>
            </a:r>
          </a:p>
          <a:p>
            <a:pPr marL="285750" indent="-285750">
              <a:buFont typeface="Arial" panose="020B0604020202020204" pitchFamily="34" charset="0"/>
              <a:buChar char="•"/>
            </a:pP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It is a solution method. </a:t>
            </a:r>
          </a:p>
        </p:txBody>
      </p:sp>
      <mc:AlternateContent xmlns:mc="http://schemas.openxmlformats.org/markup-compatibility/2006" xmlns:a14="http://schemas.microsoft.com/office/drawing/2010/main">
        <mc:Choice Requires="a14">
          <p:sp>
            <p:nvSpPr>
              <p:cNvPr id="7" name="TextBox 12">
                <a:extLst>
                  <a:ext uri="{FF2B5EF4-FFF2-40B4-BE49-F238E27FC236}">
                    <a16:creationId xmlns:a16="http://schemas.microsoft.com/office/drawing/2014/main" id="{8B0B0B94-C00F-CFDB-928A-38262C7CF384}"/>
                  </a:ext>
                </a:extLst>
              </p:cNvPr>
              <p:cNvSpPr txBox="1"/>
              <p:nvPr/>
            </p:nvSpPr>
            <p:spPr>
              <a:xfrm>
                <a:off x="341692" y="1657564"/>
                <a:ext cx="8972242" cy="30464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rPr>
                  <a:t>1. Find the entering variable</a:t>
                </a: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•Partial derivate the function f(x) w.r.t </a:t>
                </a:r>
                <a14:m>
                  <m:oMath xmlns:m="http://schemas.openxmlformats.org/officeDocument/2006/math">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m:rPr>
                        <m:sty m:val="p"/>
                      </m:rPr>
                      <a:rPr lang="en-IN" sz="1600"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NB</m:t>
                    </m:r>
                  </m:oMath>
                </a14:m>
                <a:r>
                  <a:rPr lang="en-IN"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and choose the most positive part that will be our entering variable.</a:t>
                </a:r>
                <a:endParaRPr lang="en-IN" sz="1600" baseline="-250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600" b="1" dirty="0">
                    <a:solidFill>
                      <a:schemeClr val="accent4">
                        <a:lumMod val="20000"/>
                        <a:lumOff val="80000"/>
                      </a:schemeClr>
                    </a:solidFill>
                    <a:latin typeface="Times New Roman" panose="02020603050405020304" pitchFamily="18" charset="0"/>
                    <a:cs typeface="Times New Roman" panose="02020603050405020304" pitchFamily="18" charset="0"/>
                  </a:rPr>
                  <a:t>2.Find the leaving variable.</a:t>
                </a:r>
              </a:p>
              <a:p>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Min</a:t>
                </a:r>
                <a14:m>
                  <m:oMath xmlns:m="http://schemas.openxmlformats.org/officeDocument/2006/math">
                    <m:d>
                      <m:dPr>
                        <m:begChr m:val="{"/>
                        <m:endChr m:val="}"/>
                        <m:ctrlPr>
                          <a:rPr lang="en-US" sz="1600" b="0" i="1" dirty="0" smtClean="0">
                            <a:solidFill>
                              <a:schemeClr val="accent4">
                                <a:lumMod val="20000"/>
                                <a:lumOff val="80000"/>
                              </a:schemeClr>
                            </a:solidFill>
                            <a:latin typeface="Cambria Math" panose="02040503050406030204" pitchFamily="18" charset="0"/>
                          </a:rPr>
                        </m:ctrlPr>
                      </m:dPr>
                      <m:e>
                        <m:f>
                          <m:fPr>
                            <m:ctrlPr>
                              <a:rPr lang="en-US" sz="1600" b="0" i="1" dirty="0">
                                <a:solidFill>
                                  <a:schemeClr val="accent4">
                                    <a:lumMod val="20000"/>
                                    <a:lumOff val="80000"/>
                                  </a:schemeClr>
                                </a:solidFill>
                                <a:latin typeface="Cambria Math" panose="02040503050406030204" pitchFamily="18" charset="0"/>
                              </a:rPr>
                            </m:ctrlPr>
                          </m:fPr>
                          <m:num>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𝛼</m:t>
                                </m:r>
                              </m:e>
                              <m:sub>
                                <m:r>
                                  <a:rPr lang="en-US" sz="1600" b="0" i="0" dirty="0">
                                    <a:solidFill>
                                      <a:schemeClr val="accent4">
                                        <a:lumMod val="20000"/>
                                        <a:lumOff val="80000"/>
                                      </a:schemeClr>
                                    </a:solidFill>
                                    <a:latin typeface="Cambria Math" panose="02040503050406030204" pitchFamily="18" charset="0"/>
                                  </a:rPr>
                                  <m:t>10</m:t>
                                </m:r>
                              </m:sub>
                            </m:sSub>
                          </m:num>
                          <m:den>
                            <m:d>
                              <m:dPr>
                                <m:begChr m:val="|"/>
                                <m:endChr m:val="|"/>
                                <m:ctrlPr>
                                  <a:rPr lang="en-US" sz="1600" b="0" i="1" dirty="0">
                                    <a:solidFill>
                                      <a:schemeClr val="accent4">
                                        <a:lumMod val="20000"/>
                                        <a:lumOff val="80000"/>
                                      </a:schemeClr>
                                    </a:solidFill>
                                    <a:latin typeface="Cambria Math" panose="02040503050406030204" pitchFamily="18" charset="0"/>
                                  </a:rPr>
                                </m:ctrlPr>
                              </m:dPr>
                              <m:e>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𝛼</m:t>
                                    </m:r>
                                  </m:e>
                                  <m:sub>
                                    <m:r>
                                      <a:rPr lang="en-US" sz="1600" b="0" i="0" dirty="0">
                                        <a:solidFill>
                                          <a:schemeClr val="accent4">
                                            <a:lumMod val="20000"/>
                                            <a:lumOff val="80000"/>
                                          </a:schemeClr>
                                        </a:solidFill>
                                        <a:latin typeface="Cambria Math" panose="02040503050406030204" pitchFamily="18" charset="0"/>
                                      </a:rPr>
                                      <m:t>12</m:t>
                                    </m:r>
                                  </m:sub>
                                </m:sSub>
                              </m:e>
                            </m:d>
                          </m:den>
                        </m:f>
                        <m:r>
                          <a:rPr lang="en-US" sz="1600" b="0" i="1" dirty="0" smtClean="0">
                            <a:solidFill>
                              <a:schemeClr val="accent4">
                                <a:lumMod val="20000"/>
                                <a:lumOff val="80000"/>
                              </a:schemeClr>
                            </a:solidFill>
                            <a:latin typeface="Cambria Math" panose="02040503050406030204" pitchFamily="18" charset="0"/>
                          </a:rPr>
                          <m:t>,</m:t>
                        </m:r>
                        <m:f>
                          <m:fPr>
                            <m:ctrlPr>
                              <a:rPr lang="en-US" sz="1600" b="0" i="1" dirty="0">
                                <a:solidFill>
                                  <a:schemeClr val="accent4">
                                    <a:lumMod val="20000"/>
                                    <a:lumOff val="80000"/>
                                  </a:schemeClr>
                                </a:solidFill>
                                <a:latin typeface="Cambria Math" panose="02040503050406030204" pitchFamily="18" charset="0"/>
                              </a:rPr>
                            </m:ctrlPr>
                          </m:fPr>
                          <m:num>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𝛾</m:t>
                                </m:r>
                              </m:e>
                              <m:sub>
                                <m:r>
                                  <a:rPr lang="en-US" sz="1600" b="0" i="0" dirty="0">
                                    <a:solidFill>
                                      <a:schemeClr val="accent4">
                                        <a:lumMod val="20000"/>
                                        <a:lumOff val="80000"/>
                                      </a:schemeClr>
                                    </a:solidFill>
                                    <a:latin typeface="Cambria Math" panose="02040503050406030204" pitchFamily="18" charset="0"/>
                                  </a:rPr>
                                  <m:t>20</m:t>
                                </m:r>
                              </m:sub>
                            </m:sSub>
                          </m:num>
                          <m:den>
                            <m:d>
                              <m:dPr>
                                <m:begChr m:val="|"/>
                                <m:endChr m:val="|"/>
                                <m:ctrlPr>
                                  <a:rPr lang="en-US" sz="1600" b="0" i="1" dirty="0">
                                    <a:solidFill>
                                      <a:schemeClr val="accent4">
                                        <a:lumMod val="20000"/>
                                        <a:lumOff val="80000"/>
                                      </a:schemeClr>
                                    </a:solidFill>
                                    <a:latin typeface="Cambria Math" panose="02040503050406030204" pitchFamily="18" charset="0"/>
                                  </a:rPr>
                                </m:ctrlPr>
                              </m:dPr>
                              <m:e>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𝛾</m:t>
                                    </m:r>
                                  </m:e>
                                  <m:sub>
                                    <m:r>
                                      <a:rPr lang="en-US" sz="1600" b="0" i="0" dirty="0">
                                        <a:solidFill>
                                          <a:schemeClr val="accent4">
                                            <a:lumMod val="20000"/>
                                            <a:lumOff val="80000"/>
                                          </a:schemeClr>
                                        </a:solidFill>
                                        <a:latin typeface="Cambria Math" panose="02040503050406030204" pitchFamily="18" charset="0"/>
                                      </a:rPr>
                                      <m:t>22</m:t>
                                    </m:r>
                                  </m:sub>
                                </m:sSub>
                              </m:e>
                            </m:d>
                          </m:den>
                        </m:f>
                      </m:e>
                    </m:d>
                    <m:r>
                      <a:rPr lang="en-US" sz="1600" b="0" i="1" dirty="0" smtClean="0">
                        <a:solidFill>
                          <a:schemeClr val="accent4">
                            <a:lumMod val="20000"/>
                            <a:lumOff val="80000"/>
                          </a:schemeClr>
                        </a:solidFill>
                        <a:latin typeface="Cambria Math" panose="02040503050406030204" pitchFamily="18" charset="0"/>
                      </a:rPr>
                      <m:t> </m:t>
                    </m:r>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𝛼</m:t>
                        </m:r>
                      </m:e>
                      <m:sub>
                        <m:r>
                          <a:rPr lang="en-US" sz="1600" b="0" i="1" dirty="0" smtClean="0">
                            <a:solidFill>
                              <a:schemeClr val="accent4">
                                <a:lumMod val="20000"/>
                                <a:lumOff val="80000"/>
                              </a:schemeClr>
                            </a:solidFill>
                            <a:latin typeface="Cambria Math" panose="02040503050406030204" pitchFamily="18" charset="0"/>
                          </a:rPr>
                          <m:t>𝑡𝑒𝑟𝑚</m:t>
                        </m:r>
                      </m:sub>
                    </m:sSub>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s</a:t>
                </a:r>
                <a:r>
                  <a:rPr lang="en-US" sz="1600"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𝛾</m:t>
                        </m:r>
                      </m:e>
                      <m:sub>
                        <m:r>
                          <m:rPr>
                            <m:sty m:val="p"/>
                          </m:rPr>
                          <a:rPr lang="en-US" sz="1600" b="0" i="0" dirty="0" smtClean="0">
                            <a:solidFill>
                              <a:schemeClr val="accent4">
                                <a:lumMod val="20000"/>
                                <a:lumOff val="80000"/>
                              </a:schemeClr>
                            </a:solidFill>
                            <a:latin typeface="Cambria Math" panose="02040503050406030204" pitchFamily="18" charset="0"/>
                          </a:rPr>
                          <m:t>term</m:t>
                        </m:r>
                        <m:r>
                          <a:rPr lang="en-US" sz="1600" b="0" i="0" dirty="0" smtClean="0">
                            <a:solidFill>
                              <a:schemeClr val="accent4">
                                <a:lumMod val="20000"/>
                                <a:lumOff val="80000"/>
                              </a:schemeClr>
                            </a:solidFill>
                            <a:latin typeface="Cambria Math" panose="02040503050406030204" pitchFamily="18" charset="0"/>
                          </a:rPr>
                          <m:t> </m:t>
                        </m:r>
                      </m:sub>
                    </m:sSub>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x2</a:t>
                </a:r>
              </a:p>
              <a:p>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Min{constant term of s</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equation/coefficient of entering variable.</a:t>
                </a:r>
              </a:p>
              <a:p>
                <a:endParaRPr lang="en-IN" sz="16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rPr>
                  <a:t>3.Introduce a free non-basic variable.</a:t>
                </a:r>
              </a:p>
              <a:p>
                <a:pPr marL="285750" indent="-285750">
                  <a:buFont typeface="Arial" panose="020B0604020202020204" pitchFamily="34" charset="0"/>
                  <a:buChar char="•"/>
                </a:pP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u</a:t>
                </a:r>
                <a:r>
                  <a:rPr lang="en-US" sz="1600"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1</m:t>
                        </m:r>
                      </m:num>
                      <m:den>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den>
                    </m:f>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x</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2</m:t>
                    </m:r>
                  </m:oMath>
                </a14:m>
                <a:endPar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rPr>
                  <a:t>4. Update </a:t>
                </a:r>
                <a:r>
                  <a:rPr lang="en-IN" sz="1600" b="1" dirty="0" err="1">
                    <a:solidFill>
                      <a:schemeClr val="accent4">
                        <a:lumMod val="20000"/>
                        <a:lumOff val="80000"/>
                      </a:schemeClr>
                    </a:solidFill>
                    <a:latin typeface="Times New Roman" panose="02020603050405020304" pitchFamily="18" charset="0"/>
                    <a:cs typeface="Times New Roman" panose="02020603050405020304" pitchFamily="18" charset="0"/>
                  </a:rPr>
                  <a:t>x</a:t>
                </a:r>
                <a:r>
                  <a:rPr lang="en-IN" sz="1600" b="1" baseline="-25000" dirty="0" err="1">
                    <a:solidFill>
                      <a:schemeClr val="accent4">
                        <a:lumMod val="20000"/>
                        <a:lumOff val="80000"/>
                      </a:schemeClr>
                    </a:solidFill>
                    <a:latin typeface="Times New Roman" panose="02020603050405020304" pitchFamily="18" charset="0"/>
                    <a:cs typeface="Times New Roman" panose="02020603050405020304" pitchFamily="18" charset="0"/>
                  </a:rPr>
                  <a:t>basic</a:t>
                </a:r>
                <a:r>
                  <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rPr>
                  <a:t> and </a:t>
                </a:r>
                <a:r>
                  <a:rPr lang="en-IN" sz="1600" b="1" dirty="0" err="1">
                    <a:solidFill>
                      <a:schemeClr val="accent4">
                        <a:lumMod val="20000"/>
                        <a:lumOff val="80000"/>
                      </a:schemeClr>
                    </a:solidFill>
                    <a:latin typeface="Times New Roman" panose="02020603050405020304" pitchFamily="18" charset="0"/>
                    <a:cs typeface="Times New Roman" panose="02020603050405020304" pitchFamily="18" charset="0"/>
                  </a:rPr>
                  <a:t>x</a:t>
                </a:r>
                <a:r>
                  <a:rPr lang="en-IN" sz="1600" b="1" baseline="-25000" dirty="0" err="1">
                    <a:solidFill>
                      <a:schemeClr val="accent4">
                        <a:lumMod val="20000"/>
                        <a:lumOff val="80000"/>
                      </a:schemeClr>
                    </a:solidFill>
                    <a:latin typeface="Times New Roman" panose="02020603050405020304" pitchFamily="18" charset="0"/>
                    <a:cs typeface="Times New Roman" panose="02020603050405020304" pitchFamily="18" charset="0"/>
                  </a:rPr>
                  <a:t>non</a:t>
                </a:r>
                <a:r>
                  <a:rPr lang="en-IN" sz="1600" b="1" baseline="-25000" dirty="0">
                    <a:solidFill>
                      <a:schemeClr val="accent4">
                        <a:lumMod val="20000"/>
                        <a:lumOff val="80000"/>
                      </a:schemeClr>
                    </a:solidFill>
                    <a:latin typeface="Times New Roman" panose="02020603050405020304" pitchFamily="18" charset="0"/>
                    <a:cs typeface="Times New Roman" panose="02020603050405020304" pitchFamily="18" charset="0"/>
                  </a:rPr>
                  <a:t>-basic</a:t>
                </a:r>
                <a:r>
                  <a:rPr lang="en-IN" sz="1600" b="1" dirty="0">
                    <a:solidFill>
                      <a:schemeClr val="accent4">
                        <a:lumMod val="20000"/>
                        <a:lumOff val="80000"/>
                      </a:schemeClr>
                    </a:solidFill>
                    <a:latin typeface="Times New Roman" panose="02020603050405020304" pitchFamily="18" charset="0"/>
                    <a:cs typeface="Times New Roman" panose="02020603050405020304" pitchFamily="18" charset="0"/>
                  </a:rPr>
                  <a:t> values for each iterations.</a:t>
                </a:r>
              </a:p>
            </p:txBody>
          </p:sp>
        </mc:Choice>
        <mc:Fallback xmlns="">
          <p:sp>
            <p:nvSpPr>
              <p:cNvPr id="7" name="TextBox 12">
                <a:extLst>
                  <a:ext uri="{FF2B5EF4-FFF2-40B4-BE49-F238E27FC236}">
                    <a16:creationId xmlns:a16="http://schemas.microsoft.com/office/drawing/2014/main" id="{8B0B0B94-C00F-CFDB-928A-38262C7CF384}"/>
                  </a:ext>
                </a:extLst>
              </p:cNvPr>
              <p:cNvSpPr txBox="1">
                <a:spLocks noRot="1" noChangeAspect="1" noMove="1" noResize="1" noEditPoints="1" noAdjustHandles="1" noChangeArrowheads="1" noChangeShapeType="1" noTextEdit="1"/>
              </p:cNvSpPr>
              <p:nvPr/>
            </p:nvSpPr>
            <p:spPr>
              <a:xfrm>
                <a:off x="341692" y="1657564"/>
                <a:ext cx="8972242" cy="3046475"/>
              </a:xfrm>
              <a:prstGeom prst="rect">
                <a:avLst/>
              </a:prstGeom>
              <a:blipFill>
                <a:blip r:embed="rId2"/>
                <a:stretch>
                  <a:fillRect l="-340" t="-600" b="-1600"/>
                </a:stretch>
              </a:blipFill>
            </p:spPr>
            <p:txBody>
              <a:bodyPr/>
              <a:lstStyle/>
              <a:p>
                <a:r>
                  <a:rPr lang="en-IN">
                    <a:noFill/>
                  </a:rPr>
                  <a:t> </a:t>
                </a:r>
              </a:p>
            </p:txBody>
          </p:sp>
        </mc:Fallback>
      </mc:AlternateContent>
      <p:sp>
        <p:nvSpPr>
          <p:cNvPr id="8" name="TextBox 1">
            <a:extLst>
              <a:ext uri="{FF2B5EF4-FFF2-40B4-BE49-F238E27FC236}">
                <a16:creationId xmlns:a16="http://schemas.microsoft.com/office/drawing/2014/main" id="{2A1ACF8B-E845-8F3F-C5F4-CBE11C3A4D79}"/>
              </a:ext>
            </a:extLst>
          </p:cNvPr>
          <p:cNvSpPr txBox="1"/>
          <p:nvPr/>
        </p:nvSpPr>
        <p:spPr>
          <a:xfrm>
            <a:off x="0" y="1169033"/>
            <a:ext cx="8671561"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u="sng" dirty="0">
                <a:solidFill>
                  <a:schemeClr val="accent4">
                    <a:lumMod val="75000"/>
                  </a:schemeClr>
                </a:solidFill>
                <a:latin typeface="Times New Roman" panose="02020603050405020304" pitchFamily="18" charset="0"/>
                <a:cs typeface="Times New Roman" panose="02020603050405020304" pitchFamily="18" charset="0"/>
              </a:rPr>
              <a:t>Steps to be followed to do extension of Simplex method</a:t>
            </a:r>
            <a:endParaRPr lang="en-IN" sz="1600" u="sng"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51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D6A14A-A76D-D9E9-3EB1-45DB64333919}"/>
              </a:ext>
            </a:extLst>
          </p:cNvPr>
          <p:cNvSpPr txBox="1"/>
          <p:nvPr/>
        </p:nvSpPr>
        <p:spPr>
          <a:xfrm>
            <a:off x="611980" y="163507"/>
            <a:ext cx="1311578" cy="338554"/>
          </a:xfrm>
          <a:prstGeom prst="rect">
            <a:avLst/>
          </a:prstGeom>
          <a:noFill/>
        </p:spPr>
        <p:txBody>
          <a:bodyPr wrap="none" rtlCol="0">
            <a:spAutoFit/>
          </a:bodyPr>
          <a:lstStyle/>
          <a:p>
            <a:r>
              <a:rPr lang="en-IN" sz="1600" dirty="0">
                <a:solidFill>
                  <a:schemeClr val="accent4">
                    <a:lumMod val="75000"/>
                  </a:schemeClr>
                </a:solidFill>
                <a:latin typeface="Times New Roman" panose="02020603050405020304" pitchFamily="18" charset="0"/>
                <a:ea typeface="STHupo" panose="02010800040101010101" pitchFamily="2" charset="-122"/>
                <a:cs typeface="Times New Roman" panose="02020603050405020304" pitchFamily="18" charset="0"/>
              </a:rPr>
              <a:t>EXAMPLE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B1AB2B-3ADB-94E4-83A2-2E79DE975BD6}"/>
                  </a:ext>
                </a:extLst>
              </p:cNvPr>
              <p:cNvSpPr txBox="1"/>
              <p:nvPr/>
            </p:nvSpPr>
            <p:spPr>
              <a:xfrm>
                <a:off x="1474575" y="740224"/>
                <a:ext cx="209627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d>
                        <m:dPr>
                          <m:ctrlP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ctrlPr>
                        </m:dPr>
                        <m:e>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e>
                      </m:d>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2</m:t>
                      </m:r>
                      <m:r>
                        <a:rPr lang="en-IN" i="1">
                          <a:solidFill>
                            <a:schemeClr val="accent4">
                              <a:lumMod val="20000"/>
                              <a:lumOff val="80000"/>
                            </a:schemeClr>
                          </a:solidFill>
                          <a:latin typeface="Cambria Math" panose="02040503050406030204" pitchFamily="18" charset="0"/>
                          <a:cs typeface="Times New Roman" panose="02020603050405020304" pitchFamily="18" charset="0"/>
                        </a:rPr>
                        <m:t> −</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i="1">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1</m:t>
                          </m:r>
                        </m:e>
                        <m:sup>
                          <m:r>
                            <a:rPr lang="en-IN" i="1">
                              <a:solidFill>
                                <a:schemeClr val="accent4">
                                  <a:lumMod val="20000"/>
                                  <a:lumOff val="80000"/>
                                </a:schemeClr>
                              </a:solidFill>
                              <a:latin typeface="Cambria Math" panose="02040503050406030204" pitchFamily="18" charset="0"/>
                              <a:cs typeface="Times New Roman" panose="02020603050405020304" pitchFamily="18" charset="0"/>
                            </a:rPr>
                            <m:t>2</m:t>
                          </m:r>
                        </m:sup>
                      </m:sSup>
                      <m:r>
                        <a:rPr lang="en-IN" i="1">
                          <a:solidFill>
                            <a:schemeClr val="accent4">
                              <a:lumMod val="20000"/>
                              <a:lumOff val="80000"/>
                            </a:schemeClr>
                          </a:solidFill>
                          <a:latin typeface="Cambria Math" panose="02040503050406030204" pitchFamily="18" charset="0"/>
                          <a:cs typeface="Times New Roman" panose="02020603050405020304" pitchFamily="18" charset="0"/>
                        </a:rPr>
                        <m:t>−3</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i="1">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2</m:t>
                          </m:r>
                        </m:e>
                        <m:sup>
                          <m:r>
                            <a:rPr lang="en-IN" i="1">
                              <a:solidFill>
                                <a:schemeClr val="accent4">
                                  <a:lumMod val="20000"/>
                                  <a:lumOff val="80000"/>
                                </a:schemeClr>
                              </a:solidFill>
                              <a:latin typeface="Cambria Math" panose="02040503050406030204" pitchFamily="18" charset="0"/>
                              <a:cs typeface="Times New Roman" panose="02020603050405020304" pitchFamily="18" charset="0"/>
                            </a:rPr>
                            <m:t>2</m:t>
                          </m:r>
                        </m:sup>
                      </m:sSup>
                    </m:oMath>
                  </m:oMathPara>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  </m:t>
                      </m:r>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s</m:t>
                      </m:r>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m:t>
                      </m:r>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t</m:t>
                      </m:r>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  </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1</m:t>
                      </m:r>
                      <m:r>
                        <a:rPr lang="en-IN" i="1">
                          <a:solidFill>
                            <a:schemeClr val="accent4">
                              <a:lumMod val="20000"/>
                              <a:lumOff val="80000"/>
                            </a:schemeClr>
                          </a:solidFill>
                          <a:latin typeface="Cambria Math" panose="02040503050406030204" pitchFamily="18" charset="0"/>
                          <a:cs typeface="Times New Roman" panose="02020603050405020304" pitchFamily="18" charset="0"/>
                        </a:rPr>
                        <m:t>+2</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2</m:t>
                      </m:r>
                      <m:r>
                        <a:rPr lang="en-IN" i="1">
                          <a:solidFill>
                            <a:schemeClr val="accent4">
                              <a:lumMod val="20000"/>
                              <a:lumOff val="80000"/>
                            </a:schemeClr>
                          </a:solidFill>
                          <a:latin typeface="Cambria Math" panose="02040503050406030204" pitchFamily="18" charset="0"/>
                          <a:cs typeface="Times New Roman" panose="02020603050405020304" pitchFamily="18" charset="0"/>
                        </a:rPr>
                        <m:t>≤4;</m:t>
                      </m:r>
                    </m:oMath>
                  </m:oMathPara>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dirty="0">
                          <a:solidFill>
                            <a:schemeClr val="accent4">
                              <a:lumMod val="20000"/>
                              <a:lumOff val="80000"/>
                            </a:schemeClr>
                          </a:solidFill>
                          <a:latin typeface="Times New Roman" panose="02020603050405020304" pitchFamily="18" charset="0"/>
                          <a:cs typeface="Times New Roman" panose="02020603050405020304" pitchFamily="18" charset="0"/>
                        </a:rPr>
                        <m:t>      </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1</m:t>
                      </m:r>
                      <m:r>
                        <a:rPr lang="en-IN" i="1">
                          <a:solidFill>
                            <a:schemeClr val="accent4">
                              <a:lumMod val="20000"/>
                              <a:lumOff val="80000"/>
                            </a:schemeClr>
                          </a:solidFill>
                          <a:latin typeface="Cambria Math" panose="02040503050406030204" pitchFamily="18" charset="0"/>
                          <a:cs typeface="Times New Roman" panose="02020603050405020304" pitchFamily="18" charset="0"/>
                        </a:rPr>
                        <m:t>,</m:t>
                      </m:r>
                      <m:r>
                        <a:rPr lang="en-IN"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i="1" baseline="-25000">
                          <a:solidFill>
                            <a:schemeClr val="accent4">
                              <a:lumMod val="20000"/>
                              <a:lumOff val="80000"/>
                            </a:schemeClr>
                          </a:solidFill>
                          <a:latin typeface="Cambria Math" panose="02040503050406030204" pitchFamily="18" charset="0"/>
                          <a:cs typeface="Times New Roman" panose="02020603050405020304" pitchFamily="18" charset="0"/>
                        </a:rPr>
                        <m:t>2</m:t>
                      </m:r>
                      <m:r>
                        <a:rPr lang="en-IN" i="1">
                          <a:solidFill>
                            <a:schemeClr val="accent4">
                              <a:lumMod val="20000"/>
                              <a:lumOff val="80000"/>
                            </a:schemeClr>
                          </a:solidFill>
                          <a:latin typeface="Cambria Math" panose="02040503050406030204" pitchFamily="18" charset="0"/>
                          <a:cs typeface="Times New Roman" panose="02020603050405020304" pitchFamily="18" charset="0"/>
                        </a:rPr>
                        <m:t>≥0</m:t>
                      </m:r>
                    </m:oMath>
                  </m:oMathPara>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DB1AB2B-3ADB-94E4-83A2-2E79DE975BD6}"/>
                  </a:ext>
                </a:extLst>
              </p:cNvPr>
              <p:cNvSpPr txBox="1">
                <a:spLocks noRot="1" noChangeAspect="1" noMove="1" noResize="1" noEditPoints="1" noAdjustHandles="1" noChangeArrowheads="1" noChangeShapeType="1" noTextEdit="1"/>
              </p:cNvSpPr>
              <p:nvPr/>
            </p:nvSpPr>
            <p:spPr>
              <a:xfrm>
                <a:off x="1474575" y="740224"/>
                <a:ext cx="2096279" cy="861774"/>
              </a:xfrm>
              <a:prstGeom prst="rect">
                <a:avLst/>
              </a:prstGeom>
              <a:blipFill>
                <a:blip r:embed="rId2"/>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766AA56E-F190-D2B6-161D-14681BD9B416}"/>
              </a:ext>
            </a:extLst>
          </p:cNvPr>
          <p:cNvSpPr txBox="1"/>
          <p:nvPr/>
        </p:nvSpPr>
        <p:spPr>
          <a:xfrm>
            <a:off x="595796" y="1643238"/>
            <a:ext cx="1476686" cy="338554"/>
          </a:xfrm>
          <a:prstGeom prst="rect">
            <a:avLst/>
          </a:prstGeom>
          <a:noFill/>
        </p:spPr>
        <p:txBody>
          <a:bodyPr wrap="none" rtlCol="0">
            <a:spAutoFit/>
          </a:bodyPr>
          <a:lstStyle/>
          <a:p>
            <a:r>
              <a:rPr lang="en-IN" sz="1600" dirty="0">
                <a:solidFill>
                  <a:schemeClr val="accent4">
                    <a:lumMod val="75000"/>
                  </a:schemeClr>
                </a:solidFill>
                <a:latin typeface="Times New Roman" panose="02020603050405020304" pitchFamily="18" charset="0"/>
                <a:cs typeface="Times New Roman" panose="02020603050405020304" pitchFamily="18" charset="0"/>
              </a:rPr>
              <a:t>Standard form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8688FA-55F5-9156-99BC-4EA552D1FEE0}"/>
                  </a:ext>
                </a:extLst>
              </p:cNvPr>
              <p:cNvSpPr txBox="1"/>
              <p:nvPr/>
            </p:nvSpPr>
            <p:spPr>
              <a:xfrm>
                <a:off x="1693059" y="2272707"/>
                <a:ext cx="6096000" cy="738664"/>
              </a:xfrm>
              <a:prstGeom prst="rect">
                <a:avLst/>
              </a:prstGeom>
              <a:noFill/>
            </p:spPr>
            <p:txBody>
              <a:bodyPr wrap="square">
                <a:spAutoFit/>
              </a:bodyPr>
              <a:lstStyle/>
              <a:p>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f(x) =</a:t>
                </a:r>
                <a14:m>
                  <m:oMath xmlns:m="http://schemas.openxmlformats.org/officeDocument/2006/math">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4</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+6</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e>
                      <m:sup>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−3</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sSup>
                      <m:sSupPr>
                        <m:ctrlP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e>
                      <m:sup>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oMath>
                </a14:m>
                <a:endParaRPr lang="en-IN"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i="1"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s.t  </a:t>
                </a:r>
                <a14:m>
                  <m:oMath xmlns:m="http://schemas.openxmlformats.org/officeDocument/2006/math">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endParaRPr lang="en-IN" b="0" i="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IN"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C18688FA-55F5-9156-99BC-4EA552D1FEE0}"/>
                  </a:ext>
                </a:extLst>
              </p:cNvPr>
              <p:cNvSpPr txBox="1">
                <a:spLocks noRot="1" noChangeAspect="1" noMove="1" noResize="1" noEditPoints="1" noAdjustHandles="1" noChangeArrowheads="1" noChangeShapeType="1" noTextEdit="1"/>
              </p:cNvSpPr>
              <p:nvPr/>
            </p:nvSpPr>
            <p:spPr>
              <a:xfrm>
                <a:off x="1693059" y="2272707"/>
                <a:ext cx="6096000" cy="738664"/>
              </a:xfrm>
              <a:prstGeom prst="rect">
                <a:avLst/>
              </a:prstGeom>
              <a:blipFill>
                <a:blip r:embed="rId3"/>
                <a:stretch>
                  <a:fillRect l="-300" t="-16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C45C78-6536-B989-907D-3C553395DC66}"/>
                  </a:ext>
                </a:extLst>
              </p:cNvPr>
              <p:cNvSpPr txBox="1"/>
              <p:nvPr/>
            </p:nvSpPr>
            <p:spPr>
              <a:xfrm>
                <a:off x="583990" y="2974141"/>
                <a:ext cx="199817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4">
                              <a:lumMod val="20000"/>
                              <a:lumOff val="80000"/>
                            </a:schemeClr>
                          </a:solidFill>
                          <a:latin typeface="Cambria Math" panose="02040503050406030204" pitchFamily="18" charset="0"/>
                        </a:rPr>
                        <m:t>𝑚</m:t>
                      </m:r>
                      <m:r>
                        <a:rPr lang="en-US" b="0" i="1" smtClean="0">
                          <a:solidFill>
                            <a:schemeClr val="accent4">
                              <a:lumMod val="20000"/>
                              <a:lumOff val="80000"/>
                            </a:schemeClr>
                          </a:solidFill>
                          <a:latin typeface="Cambria Math" panose="02040503050406030204" pitchFamily="18" charset="0"/>
                        </a:rPr>
                        <m:t>=1                     </m:t>
                      </m:r>
                      <m:r>
                        <a:rPr lang="en-US" b="0" i="1" smtClean="0">
                          <a:solidFill>
                            <a:schemeClr val="accent4">
                              <a:lumMod val="20000"/>
                              <a:lumOff val="80000"/>
                            </a:schemeClr>
                          </a:solidFill>
                          <a:latin typeface="Cambria Math" panose="02040503050406030204" pitchFamily="18" charset="0"/>
                        </a:rPr>
                        <m:t>𝑛</m:t>
                      </m:r>
                      <m:r>
                        <a:rPr lang="en-US" b="0" i="1" smtClean="0">
                          <a:solidFill>
                            <a:schemeClr val="accent4">
                              <a:lumMod val="20000"/>
                              <a:lumOff val="80000"/>
                            </a:schemeClr>
                          </a:solidFill>
                          <a:latin typeface="Cambria Math" panose="02040503050406030204" pitchFamily="18" charset="0"/>
                        </a:rPr>
                        <m:t>=3</m:t>
                      </m:r>
                    </m:oMath>
                  </m:oMathPara>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69C45C78-6536-B989-907D-3C553395DC66}"/>
                  </a:ext>
                </a:extLst>
              </p:cNvPr>
              <p:cNvSpPr txBox="1">
                <a:spLocks noRot="1" noChangeAspect="1" noMove="1" noResize="1" noEditPoints="1" noAdjustHandles="1" noChangeArrowheads="1" noChangeShapeType="1" noTextEdit="1"/>
              </p:cNvSpPr>
              <p:nvPr/>
            </p:nvSpPr>
            <p:spPr>
              <a:xfrm>
                <a:off x="583990" y="2974141"/>
                <a:ext cx="1998175" cy="307777"/>
              </a:xfrm>
              <a:prstGeom prst="rect">
                <a:avLst/>
              </a:prstGeom>
              <a:blipFill>
                <a:blip r:embed="rId4"/>
                <a:stretch>
                  <a:fillRect/>
                </a:stretch>
              </a:blipFill>
            </p:spPr>
            <p:txBody>
              <a:bodyPr/>
              <a:lstStyle/>
              <a:p>
                <a:r>
                  <a:rPr lang="en-IN">
                    <a:noFill/>
                  </a:rPr>
                  <a:t> </a:t>
                </a:r>
              </a:p>
            </p:txBody>
          </p:sp>
        </mc:Fallback>
      </mc:AlternateContent>
      <p:cxnSp>
        <p:nvCxnSpPr>
          <p:cNvPr id="10" name="Straight Arrow Connector 9">
            <a:extLst>
              <a:ext uri="{FF2B5EF4-FFF2-40B4-BE49-F238E27FC236}">
                <a16:creationId xmlns:a16="http://schemas.microsoft.com/office/drawing/2014/main" id="{DB746340-DC5F-CEA7-5563-F10DF837FDD4}"/>
              </a:ext>
            </a:extLst>
          </p:cNvPr>
          <p:cNvCxnSpPr/>
          <p:nvPr/>
        </p:nvCxnSpPr>
        <p:spPr>
          <a:xfrm>
            <a:off x="1048871" y="4150659"/>
            <a:ext cx="0"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AAD93FB-66C7-0E7F-C203-298CFC8D67DF}"/>
              </a:ext>
            </a:extLst>
          </p:cNvPr>
          <p:cNvCxnSpPr/>
          <p:nvPr/>
        </p:nvCxnSpPr>
        <p:spPr>
          <a:xfrm>
            <a:off x="1739154" y="4150658"/>
            <a:ext cx="0" cy="54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999A2B-2880-4A0F-E7C9-778DCB17F1D0}"/>
              </a:ext>
            </a:extLst>
          </p:cNvPr>
          <p:cNvSpPr txBox="1"/>
          <p:nvPr/>
        </p:nvSpPr>
        <p:spPr>
          <a:xfrm>
            <a:off x="144405" y="3734552"/>
            <a:ext cx="3260701" cy="276999"/>
          </a:xfrm>
          <a:prstGeom prst="rect">
            <a:avLst/>
          </a:prstGeom>
          <a:noFill/>
        </p:spPr>
        <p:txBody>
          <a:bodyPr wrap="none" rtlCol="0">
            <a:spAutoFit/>
          </a:bodyPr>
          <a:lstStyle/>
          <a:p>
            <a:r>
              <a:rPr lang="en-US" sz="1200" dirty="0">
                <a:solidFill>
                  <a:schemeClr val="accent4">
                    <a:lumMod val="20000"/>
                    <a:lumOff val="80000"/>
                  </a:schemeClr>
                </a:solidFill>
                <a:latin typeface="Times New Roman" panose="02020603050405020304" pitchFamily="18" charset="0"/>
                <a:cs typeface="Times New Roman" panose="02020603050405020304" pitchFamily="18" charset="0"/>
              </a:rPr>
              <a:t>CONSTRAINTS           DECISION VARIABLES</a:t>
            </a:r>
            <a:endParaRPr lang="en-IN" sz="12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C106F3-FA8A-39D1-4F80-59817DE5A609}"/>
                  </a:ext>
                </a:extLst>
              </p:cNvPr>
              <p:cNvSpPr txBox="1"/>
              <p:nvPr/>
            </p:nvSpPr>
            <p:spPr>
              <a:xfrm>
                <a:off x="2958512" y="4137194"/>
                <a:ext cx="2216889" cy="738664"/>
              </a:xfrm>
              <a:prstGeom prst="rect">
                <a:avLst/>
              </a:prstGeom>
              <a:noFill/>
            </p:spPr>
            <p:txBody>
              <a:bodyPr wrap="none" rtlCol="0">
                <a:spAutoFit/>
              </a:bodyPr>
              <a:lstStyle/>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Here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d>
                      <m:dPr>
                        <m:ctrlP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ctrlPr>
                      </m:dPr>
                      <m:e>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𝑚</m:t>
                        </m:r>
                      </m:e>
                    </m:d>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&amp;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𝑥𝑁𝐵</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𝑛</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𝑚</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IN" dirty="0">
                    <a:solidFill>
                      <a:schemeClr val="accent4">
                        <a:lumMod val="20000"/>
                        <a:lumOff val="80000"/>
                      </a:schemeClr>
                    </a:solidFill>
                    <a:latin typeface="Times New Roman" panose="02020603050405020304" pitchFamily="18" charset="0"/>
                    <a:cs typeface="Times New Roman" panose="02020603050405020304" pitchFamily="18" charset="0"/>
                  </a:rPr>
                  <a:t>If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d>
                      <m:dPr>
                        <m:ctrlP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ctrlPr>
                      </m:dPr>
                      <m:e>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e>
                    </m:d>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i="1" baseline="-25000">
                        <a:solidFill>
                          <a:schemeClr val="accent4">
                            <a:lumMod val="20000"/>
                            <a:lumOff val="80000"/>
                          </a:schemeClr>
                        </a:solidFill>
                        <a:latin typeface="Cambria Math" panose="02040503050406030204" pitchFamily="18" charset="0"/>
                        <a:cs typeface="Times New Roman" panose="02020603050405020304" pitchFamily="18" charset="0"/>
                      </a:rPr>
                      <m:t>𝑁𝐵</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d>
                      <m:dPr>
                        <m:ctrlP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ctrlPr>
                      </m:dPr>
                      <m:e>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e>
                    </m:d>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endParaRPr lang="en-IN"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9C106F3-FA8A-39D1-4F80-59817DE5A609}"/>
                  </a:ext>
                </a:extLst>
              </p:cNvPr>
              <p:cNvSpPr txBox="1">
                <a:spLocks noRot="1" noChangeAspect="1" noMove="1" noResize="1" noEditPoints="1" noAdjustHandles="1" noChangeArrowheads="1" noChangeShapeType="1" noTextEdit="1"/>
              </p:cNvSpPr>
              <p:nvPr/>
            </p:nvSpPr>
            <p:spPr>
              <a:xfrm>
                <a:off x="2958512" y="4137194"/>
                <a:ext cx="2216889" cy="738664"/>
              </a:xfrm>
              <a:prstGeom prst="rect">
                <a:avLst/>
              </a:prstGeom>
              <a:blipFill>
                <a:blip r:embed="rId5"/>
                <a:stretch>
                  <a:fillRect l="-824" t="-1653" b="-7438"/>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B1196619-785B-A995-DE3B-E6B19A1E9D52}"/>
              </a:ext>
            </a:extLst>
          </p:cNvPr>
          <p:cNvCxnSpPr/>
          <p:nvPr/>
        </p:nvCxnSpPr>
        <p:spPr>
          <a:xfrm>
            <a:off x="857756" y="3285366"/>
            <a:ext cx="0" cy="4046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D564E291-FABF-9268-9F27-23D17822DD88}"/>
              </a:ext>
            </a:extLst>
          </p:cNvPr>
          <p:cNvCxnSpPr/>
          <p:nvPr/>
        </p:nvCxnSpPr>
        <p:spPr>
          <a:xfrm>
            <a:off x="2264422" y="3267833"/>
            <a:ext cx="0" cy="40460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676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115D29F-B04D-32D3-D85F-ECA6A119256F}"/>
                  </a:ext>
                </a:extLst>
              </p:cNvPr>
              <p:cNvSpPr txBox="1"/>
              <p:nvPr/>
            </p:nvSpPr>
            <p:spPr>
              <a:xfrm>
                <a:off x="780881" y="197681"/>
                <a:ext cx="7015794" cy="4832092"/>
              </a:xfrm>
              <a:prstGeom prst="rect">
                <a:avLst/>
              </a:prstGeom>
              <a:noFill/>
            </p:spPr>
            <p:txBody>
              <a:bodyPr wrap="square">
                <a:spAutoFit/>
              </a:bodyPr>
              <a:lstStyle/>
              <a:p>
                <a:r>
                  <a:rPr lang="en-US" i="1" u="sng" dirty="0">
                    <a:solidFill>
                      <a:schemeClr val="accent4">
                        <a:lumMod val="75000"/>
                      </a:schemeClr>
                    </a:solidFill>
                    <a:latin typeface="Times New Roman" panose="02020603050405020304" pitchFamily="18" charset="0"/>
                    <a:cs typeface="Times New Roman" panose="02020603050405020304" pitchFamily="18" charset="0"/>
                  </a:rPr>
                  <a:t>WORKING RULE:</a:t>
                </a:r>
              </a:p>
              <a:p>
                <a:endParaRPr lang="en-US" i="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i="1" dirty="0">
                    <a:solidFill>
                      <a:schemeClr val="accent4">
                        <a:lumMod val="75000"/>
                      </a:schemeClr>
                    </a:solidFill>
                    <a:latin typeface="Times New Roman" panose="02020603050405020304" pitchFamily="18" charset="0"/>
                    <a:cs typeface="Times New Roman" panose="02020603050405020304" pitchFamily="18" charset="0"/>
                  </a:rPr>
                  <a:t>STEP-1:</a:t>
                </a:r>
              </a:p>
              <a:p>
                <a:endParaRPr lang="en-US" i="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i="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Express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&amp;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𝑖𝑛</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𝑡𝑒𝑟𝑚𝑠</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𝑜𝑓</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𝑥𝑁𝐵</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𝑎𝑠</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       </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endParaRPr lang="en-US" b="0" i="1" baseline="-2500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b="0" i="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S</a:t>
                </a:r>
                <a:r>
                  <a:rPr lang="en-US"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4−</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−2</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endParaRPr lang="en-US" b="0" baseline="-2500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f </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4</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+6</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sSup>
                      <m:sSupPr>
                        <m:ctrlP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e>
                      <m:sup>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b="0" i="0" smtClean="0">
                        <a:solidFill>
                          <a:schemeClr val="accent4">
                            <a:lumMod val="20000"/>
                            <a:lumOff val="80000"/>
                          </a:schemeClr>
                        </a:solidFill>
                        <a:latin typeface="Cambria Math" panose="02040503050406030204" pitchFamily="18" charset="0"/>
                        <a:cs typeface="Times New Roman" panose="02020603050405020304" pitchFamily="18" charset="0"/>
                      </a:rPr>
                      <m:t>3</m:t>
                    </m:r>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sSup>
                      <m:sSupPr>
                        <m:ctrlP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ctrlPr>
                      </m:sSupPr>
                      <m:e>
                        <m: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e>
                      <m:sup>
                        <m: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2</m:t>
                        </m:r>
                      </m:sup>
                    </m:sSup>
                  </m:oMath>
                </a14:m>
                <a:endParaRPr lang="en-US" b="0"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b="0" i="1" dirty="0">
                  <a:solidFill>
                    <a:schemeClr val="accent4">
                      <a:lumMod val="20000"/>
                      <a:lumOff val="80000"/>
                    </a:schemeClr>
                  </a:solidFill>
                  <a:latin typeface="Times New Roman" panose="02020603050405020304" pitchFamily="18" charset="0"/>
                  <a:cs typeface="Times New Roman" panose="02020603050405020304" pitchFamily="18" charset="0"/>
                </a:endParaRPr>
              </a:p>
              <a:p>
                <a:endParaRPr lang="en-US" i="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i="1" dirty="0">
                    <a:solidFill>
                      <a:schemeClr val="accent4">
                        <a:lumMod val="75000"/>
                      </a:schemeClr>
                    </a:solidFill>
                    <a:latin typeface="Times New Roman" panose="02020603050405020304" pitchFamily="18" charset="0"/>
                    <a:cs typeface="Times New Roman" panose="02020603050405020304" pitchFamily="18" charset="0"/>
                  </a:rPr>
                  <a:t>STEP-2:</a:t>
                </a:r>
              </a:p>
              <a:p>
                <a:endParaRPr lang="en-US" b="0" i="1"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Find the entering Variable.</a:t>
                </a: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Do t</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he partial derivative of the f  w.r.t  </a:t>
                </a:r>
                <a14:m>
                  <m:oMath xmlns:m="http://schemas.openxmlformats.org/officeDocument/2006/math">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m:rPr>
                        <m:sty m:val="p"/>
                      </m:rP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NB</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US"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i="1" baseline="-25000">
                        <a:solidFill>
                          <a:schemeClr val="accent4">
                            <a:lumMod val="20000"/>
                            <a:lumOff val="80000"/>
                          </a:schemeClr>
                        </a:solidFill>
                        <a:latin typeface="Cambria Math" panose="02040503050406030204" pitchFamily="18" charset="0"/>
                        <a:cs typeface="Times New Roman" panose="02020603050405020304" pitchFamily="18" charset="0"/>
                      </a:rPr>
                      <m:t>1</m:t>
                    </m:r>
                    <m:r>
                      <a:rPr lang="en-US" i="1">
                        <a:solidFill>
                          <a:schemeClr val="accent4">
                            <a:lumMod val="20000"/>
                            <a:lumOff val="80000"/>
                          </a:schemeClr>
                        </a:solidFill>
                        <a:latin typeface="Cambria Math" panose="02040503050406030204" pitchFamily="18" charset="0"/>
                        <a:cs typeface="Times New Roman" panose="02020603050405020304" pitchFamily="18" charset="0"/>
                      </a:rPr>
                      <m:t>,</m:t>
                    </m:r>
                    <m:r>
                      <a:rPr lang="en-US"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i="1" baseline="-2500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a:t>
                </a:r>
              </a:p>
              <a:p>
                <a:endParaRPr lang="en-US"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dirty="0">
                        <a:solidFill>
                          <a:schemeClr val="accent4">
                            <a:lumMod val="20000"/>
                            <a:lumOff val="80000"/>
                          </a:schemeClr>
                        </a:solidFill>
                        <a:latin typeface="Times New Roman" panose="02020603050405020304" pitchFamily="18" charset="0"/>
                        <a:cs typeface="Times New Roman" panose="02020603050405020304" pitchFamily="18" charset="0"/>
                      </a:rPr>
                      <m:t>𝟃</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dirty="0">
                        <a:solidFill>
                          <a:schemeClr val="accent4">
                            <a:lumMod val="20000"/>
                            <a:lumOff val="80000"/>
                          </a:schemeClr>
                        </a:solidFill>
                        <a:latin typeface="Times New Roman" panose="02020603050405020304" pitchFamily="18" charset="0"/>
                        <a:cs typeface="Times New Roman" panose="02020603050405020304" pitchFamily="18" charset="0"/>
                      </a:rPr>
                      <m:t>𝟃</m:t>
                    </m:r>
                  </m:oMath>
                </a14:m>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b="0" i="1" smtClean="0">
                        <a:solidFill>
                          <a:schemeClr val="accent4">
                            <a:lumMod val="20000"/>
                            <a:lumOff val="80000"/>
                          </a:schemeClr>
                        </a:solidFill>
                        <a:latin typeface="Cambria Math" panose="02040503050406030204" pitchFamily="18" charset="0"/>
                        <a:cs typeface="Times New Roman" panose="02020603050405020304" pitchFamily="18" charset="0"/>
                      </a:rPr>
                      <m:t>6</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+6</m:t>
                    </m:r>
                  </m:oMath>
                </a14:m>
                <a:endParaRPr lang="en-US"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At this point </a:t>
                </a:r>
                <a14:m>
                  <m:oMath xmlns:m="http://schemas.openxmlformats.org/officeDocument/2006/math">
                    <m:r>
                      <m:rPr>
                        <m:sty m:val="p"/>
                      </m:rPr>
                      <a:rPr lang="en-US" b="0" i="0" smtClean="0">
                        <a:solidFill>
                          <a:schemeClr val="accent4">
                            <a:lumMod val="20000"/>
                            <a:lumOff val="80000"/>
                          </a:schemeClr>
                        </a:solidFill>
                        <a:latin typeface="Cambria Math" panose="02040503050406030204" pitchFamily="18" charset="0"/>
                        <a:cs typeface="Times New Roman" panose="02020603050405020304" pitchFamily="18" charset="0"/>
                      </a:rPr>
                      <m:t>x</m:t>
                    </m:r>
                    <m:r>
                      <m:rPr>
                        <m:sty m:val="p"/>
                      </m:rPr>
                      <a:rPr lang="en-US"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NB</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 </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0</a:t>
                </a:r>
              </a:p>
              <a:p>
                <a:endParaRPr lang="en-US"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dirty="0">
                        <a:solidFill>
                          <a:schemeClr val="accent4">
                            <a:lumMod val="20000"/>
                            <a:lumOff val="80000"/>
                          </a:schemeClr>
                        </a:solidFill>
                        <a:latin typeface="Times New Roman" panose="02020603050405020304" pitchFamily="18" charset="0"/>
                        <a:cs typeface="Times New Roman" panose="02020603050405020304" pitchFamily="18" charset="0"/>
                      </a:rPr>
                      <m:t>𝟃</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r>
                  <a:rPr lang="en-US" b="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dirty="0">
                        <a:solidFill>
                          <a:schemeClr val="accent4">
                            <a:lumMod val="20000"/>
                            <a:lumOff val="80000"/>
                          </a:schemeClr>
                        </a:solidFill>
                        <a:latin typeface="Times New Roman" panose="02020603050405020304" pitchFamily="18" charset="0"/>
                        <a:cs typeface="Times New Roman" panose="02020603050405020304" pitchFamily="18" charset="0"/>
                      </a:rPr>
                      <m:t>𝟃</m:t>
                    </m:r>
                  </m:oMath>
                </a14:m>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US" b="0" i="1" smtClean="0">
                        <a:solidFill>
                          <a:schemeClr val="accent4">
                            <a:lumMod val="20000"/>
                            <a:lumOff val="80000"/>
                          </a:schemeClr>
                        </a:solidFill>
                        <a:latin typeface="Cambria Math" panose="02040503050406030204" pitchFamily="18" charset="0"/>
                        <a:cs typeface="Times New Roman" panose="02020603050405020304" pitchFamily="18" charset="0"/>
                      </a:rPr>
                      <m:t>6</m:t>
                    </m:r>
                  </m:oMath>
                </a14:m>
                <a:endParaRPr lang="en-US"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Our question is maximization so we need to take most +</a:t>
                </a:r>
                <a:r>
                  <a:rPr lang="en-US" dirty="0" err="1">
                    <a:solidFill>
                      <a:schemeClr val="accent4">
                        <a:lumMod val="20000"/>
                        <a:lumOff val="80000"/>
                      </a:schemeClr>
                    </a:solidFill>
                    <a:latin typeface="Times New Roman" panose="02020603050405020304" pitchFamily="18" charset="0"/>
                    <a:cs typeface="Times New Roman" panose="02020603050405020304" pitchFamily="18" charset="0"/>
                  </a:rPr>
                  <a:t>ve</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part </a:t>
                </a:r>
                <a:r>
                  <a:rPr lang="en-US" dirty="0" err="1">
                    <a:solidFill>
                      <a:schemeClr val="accent4">
                        <a:lumMod val="20000"/>
                        <a:lumOff val="80000"/>
                      </a:schemeClr>
                    </a:solidFill>
                    <a:latin typeface="Times New Roman" panose="02020603050405020304" pitchFamily="18" charset="0"/>
                    <a:cs typeface="Times New Roman" panose="02020603050405020304" pitchFamily="18" charset="0"/>
                  </a:rPr>
                  <a:t>i.e</a:t>
                </a:r>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i="1" baseline="-2500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US"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i="1" baseline="-2500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dirty="0">
                    <a:solidFill>
                      <a:schemeClr val="accent4">
                        <a:lumMod val="20000"/>
                        <a:lumOff val="80000"/>
                      </a:schemeClr>
                    </a:solidFill>
                    <a:latin typeface="Times New Roman" panose="02020603050405020304" pitchFamily="18" charset="0"/>
                    <a:cs typeface="Times New Roman" panose="02020603050405020304" pitchFamily="18" charset="0"/>
                  </a:rPr>
                  <a:t> is the entering variable.</a:t>
                </a:r>
              </a:p>
            </p:txBody>
          </p:sp>
        </mc:Choice>
        <mc:Fallback xmlns="">
          <p:sp>
            <p:nvSpPr>
              <p:cNvPr id="4" name="TextBox 3">
                <a:extLst>
                  <a:ext uri="{FF2B5EF4-FFF2-40B4-BE49-F238E27FC236}">
                    <a16:creationId xmlns:a16="http://schemas.microsoft.com/office/drawing/2014/main" id="{4115D29F-B04D-32D3-D85F-ECA6A119256F}"/>
                  </a:ext>
                </a:extLst>
              </p:cNvPr>
              <p:cNvSpPr txBox="1">
                <a:spLocks noRot="1" noChangeAspect="1" noMove="1" noResize="1" noEditPoints="1" noAdjustHandles="1" noChangeArrowheads="1" noChangeShapeType="1" noTextEdit="1"/>
              </p:cNvSpPr>
              <p:nvPr/>
            </p:nvSpPr>
            <p:spPr>
              <a:xfrm>
                <a:off x="780881" y="197681"/>
                <a:ext cx="7015794" cy="4832092"/>
              </a:xfrm>
              <a:prstGeom prst="rect">
                <a:avLst/>
              </a:prstGeom>
              <a:blipFill>
                <a:blip r:embed="rId2"/>
                <a:stretch>
                  <a:fillRect l="-261" t="-126" b="-378"/>
                </a:stretch>
              </a:blipFill>
            </p:spPr>
            <p:txBody>
              <a:bodyPr/>
              <a:lstStyle/>
              <a:p>
                <a:r>
                  <a:rPr lang="en-IN">
                    <a:noFill/>
                  </a:rPr>
                  <a:t> </a:t>
                </a:r>
              </a:p>
            </p:txBody>
          </p:sp>
        </mc:Fallback>
      </mc:AlternateContent>
      <p:cxnSp>
        <p:nvCxnSpPr>
          <p:cNvPr id="3" name="Straight Arrow Connector 2">
            <a:extLst>
              <a:ext uri="{FF2B5EF4-FFF2-40B4-BE49-F238E27FC236}">
                <a16:creationId xmlns:a16="http://schemas.microsoft.com/office/drawing/2014/main" id="{F470407F-4C34-CA44-96CC-07B8A0E29D7A}"/>
              </a:ext>
            </a:extLst>
          </p:cNvPr>
          <p:cNvCxnSpPr/>
          <p:nvPr/>
        </p:nvCxnSpPr>
        <p:spPr>
          <a:xfrm>
            <a:off x="3761362" y="1439694"/>
            <a:ext cx="220493" cy="0"/>
          </a:xfrm>
          <a:prstGeom prst="straightConnector1">
            <a:avLst/>
          </a:prstGeom>
          <a:ln>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2111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5BE2A3-F42E-25DC-8BA1-C3CD3D8EB070}"/>
                  </a:ext>
                </a:extLst>
              </p:cNvPr>
              <p:cNvSpPr txBox="1"/>
              <p:nvPr/>
            </p:nvSpPr>
            <p:spPr>
              <a:xfrm>
                <a:off x="335739" y="215902"/>
                <a:ext cx="8508855" cy="4640116"/>
              </a:xfrm>
              <a:prstGeom prst="rect">
                <a:avLst/>
              </a:prstGeom>
              <a:noFill/>
            </p:spPr>
            <p:txBody>
              <a:bodyPr wrap="square">
                <a:spAutoFit/>
              </a:bodyPr>
              <a:lstStyle/>
              <a:p>
                <a:r>
                  <a:rPr lang="en-US" sz="1800" b="0" i="1" dirty="0">
                    <a:solidFill>
                      <a:schemeClr val="accent4">
                        <a:lumMod val="75000"/>
                      </a:schemeClr>
                    </a:solidFill>
                    <a:latin typeface="Cambria Math" panose="02040503050406030204" pitchFamily="18" charset="0"/>
                    <a:cs typeface="Times New Roman" panose="02020603050405020304" pitchFamily="18" charset="0"/>
                  </a:rPr>
                  <a:t>STEP-3:</a:t>
                </a:r>
              </a:p>
              <a:p>
                <a:endParaRPr lang="en-US" sz="1800" b="0" i="1"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Find the leaving Variable.</a:t>
                </a:r>
              </a:p>
              <a:p>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Min</a:t>
                </a:r>
                <a14:m>
                  <m:oMath xmlns:m="http://schemas.openxmlformats.org/officeDocument/2006/math">
                    <m:d>
                      <m:dPr>
                        <m:begChr m:val="{"/>
                        <m:endChr m:val="}"/>
                        <m:ctrlPr>
                          <a:rPr lang="en-US" sz="1800" b="0" i="1" dirty="0" smtClean="0">
                            <a:solidFill>
                              <a:schemeClr val="accent4">
                                <a:lumMod val="20000"/>
                                <a:lumOff val="80000"/>
                              </a:schemeClr>
                            </a:solidFill>
                            <a:latin typeface="Cambria Math" panose="02040503050406030204" pitchFamily="18" charset="0"/>
                          </a:rPr>
                        </m:ctrlPr>
                      </m:dPr>
                      <m:e>
                        <m:f>
                          <m:fPr>
                            <m:ctrlPr>
                              <a:rPr lang="en-US" sz="1800" b="0" i="1" dirty="0">
                                <a:solidFill>
                                  <a:schemeClr val="accent4">
                                    <a:lumMod val="20000"/>
                                    <a:lumOff val="80000"/>
                                  </a:schemeClr>
                                </a:solidFill>
                                <a:latin typeface="Cambria Math" panose="02040503050406030204" pitchFamily="18" charset="0"/>
                              </a:rPr>
                            </m:ctrlPr>
                          </m:fPr>
                          <m:num>
                            <m:sSub>
                              <m:sSubPr>
                                <m:ctrlPr>
                                  <a:rPr lang="en-US" sz="1800" b="0" i="1" dirty="0">
                                    <a:solidFill>
                                      <a:schemeClr val="accent4">
                                        <a:lumMod val="20000"/>
                                        <a:lumOff val="80000"/>
                                      </a:schemeClr>
                                    </a:solidFill>
                                    <a:latin typeface="Cambria Math" panose="02040503050406030204" pitchFamily="18" charset="0"/>
                                  </a:rPr>
                                </m:ctrlPr>
                              </m:sSubPr>
                              <m:e>
                                <m:r>
                                  <a:rPr lang="en-US" sz="1800" b="0" i="1" dirty="0">
                                    <a:solidFill>
                                      <a:schemeClr val="accent4">
                                        <a:lumMod val="20000"/>
                                        <a:lumOff val="80000"/>
                                      </a:schemeClr>
                                    </a:solidFill>
                                    <a:latin typeface="Cambria Math" panose="02040503050406030204" pitchFamily="18" charset="0"/>
                                  </a:rPr>
                                  <m:t>𝛼</m:t>
                                </m:r>
                              </m:e>
                              <m:sub>
                                <m:r>
                                  <a:rPr lang="en-US" sz="1800" b="0" i="0" dirty="0">
                                    <a:solidFill>
                                      <a:schemeClr val="accent4">
                                        <a:lumMod val="20000"/>
                                        <a:lumOff val="80000"/>
                                      </a:schemeClr>
                                    </a:solidFill>
                                    <a:latin typeface="Cambria Math" panose="02040503050406030204" pitchFamily="18" charset="0"/>
                                  </a:rPr>
                                  <m:t>10</m:t>
                                </m:r>
                              </m:sub>
                            </m:sSub>
                          </m:num>
                          <m:den>
                            <m:d>
                              <m:dPr>
                                <m:begChr m:val="|"/>
                                <m:endChr m:val="|"/>
                                <m:ctrlPr>
                                  <a:rPr lang="en-US" sz="1800" b="0" i="1" dirty="0">
                                    <a:solidFill>
                                      <a:schemeClr val="accent4">
                                        <a:lumMod val="20000"/>
                                        <a:lumOff val="80000"/>
                                      </a:schemeClr>
                                    </a:solidFill>
                                    <a:latin typeface="Cambria Math" panose="02040503050406030204" pitchFamily="18" charset="0"/>
                                  </a:rPr>
                                </m:ctrlPr>
                              </m:dPr>
                              <m:e>
                                <m:sSub>
                                  <m:sSubPr>
                                    <m:ctrlPr>
                                      <a:rPr lang="en-US" sz="1800" b="0" i="1" dirty="0">
                                        <a:solidFill>
                                          <a:schemeClr val="accent4">
                                            <a:lumMod val="20000"/>
                                            <a:lumOff val="80000"/>
                                          </a:schemeClr>
                                        </a:solidFill>
                                        <a:latin typeface="Cambria Math" panose="02040503050406030204" pitchFamily="18" charset="0"/>
                                      </a:rPr>
                                    </m:ctrlPr>
                                  </m:sSubPr>
                                  <m:e>
                                    <m:r>
                                      <a:rPr lang="en-US" sz="1800" b="0" i="1" dirty="0">
                                        <a:solidFill>
                                          <a:schemeClr val="accent4">
                                            <a:lumMod val="20000"/>
                                            <a:lumOff val="80000"/>
                                          </a:schemeClr>
                                        </a:solidFill>
                                        <a:latin typeface="Cambria Math" panose="02040503050406030204" pitchFamily="18" charset="0"/>
                                      </a:rPr>
                                      <m:t>𝛼</m:t>
                                    </m:r>
                                  </m:e>
                                  <m:sub>
                                    <m:r>
                                      <a:rPr lang="en-US" sz="1800" b="0" i="0" dirty="0">
                                        <a:solidFill>
                                          <a:schemeClr val="accent4">
                                            <a:lumMod val="20000"/>
                                            <a:lumOff val="80000"/>
                                          </a:schemeClr>
                                        </a:solidFill>
                                        <a:latin typeface="Cambria Math" panose="02040503050406030204" pitchFamily="18" charset="0"/>
                                      </a:rPr>
                                      <m:t>12</m:t>
                                    </m:r>
                                  </m:sub>
                                </m:sSub>
                              </m:e>
                            </m:d>
                          </m:den>
                        </m:f>
                        <m:r>
                          <a:rPr lang="en-US" sz="1800" b="0" i="1" dirty="0" smtClean="0">
                            <a:solidFill>
                              <a:schemeClr val="accent4">
                                <a:lumMod val="20000"/>
                                <a:lumOff val="80000"/>
                              </a:schemeClr>
                            </a:solidFill>
                            <a:latin typeface="Cambria Math" panose="02040503050406030204" pitchFamily="18" charset="0"/>
                          </a:rPr>
                          <m:t>,</m:t>
                        </m:r>
                        <m:f>
                          <m:fPr>
                            <m:ctrlPr>
                              <a:rPr lang="en-US" sz="1800" b="0" i="1" dirty="0">
                                <a:solidFill>
                                  <a:schemeClr val="accent4">
                                    <a:lumMod val="20000"/>
                                    <a:lumOff val="80000"/>
                                  </a:schemeClr>
                                </a:solidFill>
                                <a:latin typeface="Cambria Math" panose="02040503050406030204" pitchFamily="18" charset="0"/>
                              </a:rPr>
                            </m:ctrlPr>
                          </m:fPr>
                          <m:num>
                            <m:sSub>
                              <m:sSubPr>
                                <m:ctrlPr>
                                  <a:rPr lang="en-US" sz="1800" b="0" i="1" dirty="0">
                                    <a:solidFill>
                                      <a:schemeClr val="accent4">
                                        <a:lumMod val="20000"/>
                                        <a:lumOff val="80000"/>
                                      </a:schemeClr>
                                    </a:solidFill>
                                    <a:latin typeface="Cambria Math" panose="02040503050406030204" pitchFamily="18" charset="0"/>
                                  </a:rPr>
                                </m:ctrlPr>
                              </m:sSubPr>
                              <m:e>
                                <m:r>
                                  <a:rPr lang="en-US" sz="1800" b="0" i="1" dirty="0">
                                    <a:solidFill>
                                      <a:schemeClr val="accent4">
                                        <a:lumMod val="20000"/>
                                        <a:lumOff val="80000"/>
                                      </a:schemeClr>
                                    </a:solidFill>
                                    <a:latin typeface="Cambria Math" panose="02040503050406030204" pitchFamily="18" charset="0"/>
                                  </a:rPr>
                                  <m:t>𝛾</m:t>
                                </m:r>
                              </m:e>
                              <m:sub>
                                <m:r>
                                  <a:rPr lang="en-US" sz="1800" b="0" i="0" dirty="0">
                                    <a:solidFill>
                                      <a:schemeClr val="accent4">
                                        <a:lumMod val="20000"/>
                                        <a:lumOff val="80000"/>
                                      </a:schemeClr>
                                    </a:solidFill>
                                    <a:latin typeface="Cambria Math" panose="02040503050406030204" pitchFamily="18" charset="0"/>
                                  </a:rPr>
                                  <m:t>20</m:t>
                                </m:r>
                              </m:sub>
                            </m:sSub>
                          </m:num>
                          <m:den>
                            <m:d>
                              <m:dPr>
                                <m:begChr m:val="|"/>
                                <m:endChr m:val="|"/>
                                <m:ctrlPr>
                                  <a:rPr lang="en-US" sz="1800" b="0" i="1" dirty="0">
                                    <a:solidFill>
                                      <a:schemeClr val="accent4">
                                        <a:lumMod val="20000"/>
                                        <a:lumOff val="80000"/>
                                      </a:schemeClr>
                                    </a:solidFill>
                                    <a:latin typeface="Cambria Math" panose="02040503050406030204" pitchFamily="18" charset="0"/>
                                  </a:rPr>
                                </m:ctrlPr>
                              </m:dPr>
                              <m:e>
                                <m:sSub>
                                  <m:sSubPr>
                                    <m:ctrlPr>
                                      <a:rPr lang="en-US" sz="1800" b="0" i="1" dirty="0">
                                        <a:solidFill>
                                          <a:schemeClr val="accent4">
                                            <a:lumMod val="20000"/>
                                            <a:lumOff val="80000"/>
                                          </a:schemeClr>
                                        </a:solidFill>
                                        <a:latin typeface="Cambria Math" panose="02040503050406030204" pitchFamily="18" charset="0"/>
                                      </a:rPr>
                                    </m:ctrlPr>
                                  </m:sSubPr>
                                  <m:e>
                                    <m:r>
                                      <a:rPr lang="en-US" sz="1800" b="0" i="1" dirty="0">
                                        <a:solidFill>
                                          <a:schemeClr val="accent4">
                                            <a:lumMod val="20000"/>
                                            <a:lumOff val="80000"/>
                                          </a:schemeClr>
                                        </a:solidFill>
                                        <a:latin typeface="Cambria Math" panose="02040503050406030204" pitchFamily="18" charset="0"/>
                                      </a:rPr>
                                      <m:t>𝛾</m:t>
                                    </m:r>
                                  </m:e>
                                  <m:sub>
                                    <m:r>
                                      <a:rPr lang="en-US" sz="1800" b="0" i="0" dirty="0">
                                        <a:solidFill>
                                          <a:schemeClr val="accent4">
                                            <a:lumMod val="20000"/>
                                            <a:lumOff val="80000"/>
                                          </a:schemeClr>
                                        </a:solidFill>
                                        <a:latin typeface="Cambria Math" panose="02040503050406030204" pitchFamily="18" charset="0"/>
                                      </a:rPr>
                                      <m:t>22</m:t>
                                    </m:r>
                                  </m:sub>
                                </m:sSub>
                              </m:e>
                            </m:d>
                          </m:den>
                        </m:f>
                      </m:e>
                    </m:d>
                    <m:r>
                      <a:rPr lang="en-US" sz="1800" b="0" i="1" dirty="0" smtClean="0">
                        <a:solidFill>
                          <a:schemeClr val="accent4">
                            <a:lumMod val="20000"/>
                            <a:lumOff val="80000"/>
                          </a:schemeClr>
                        </a:solidFill>
                        <a:latin typeface="Cambria Math" panose="02040503050406030204" pitchFamily="18" charset="0"/>
                      </a:rPr>
                      <m:t> </m:t>
                    </m:r>
                    <m:sSub>
                      <m:sSubPr>
                        <m:ctrlPr>
                          <a:rPr lang="en-US" sz="1800" i="1" dirty="0">
                            <a:solidFill>
                              <a:schemeClr val="accent4">
                                <a:lumMod val="20000"/>
                                <a:lumOff val="80000"/>
                              </a:schemeClr>
                            </a:solidFill>
                            <a:latin typeface="Cambria Math" panose="02040503050406030204" pitchFamily="18" charset="0"/>
                          </a:rPr>
                        </m:ctrlPr>
                      </m:sSubPr>
                      <m:e>
                        <m:r>
                          <a:rPr lang="en-US" sz="1800" i="1" dirty="0">
                            <a:solidFill>
                              <a:schemeClr val="accent4">
                                <a:lumMod val="20000"/>
                                <a:lumOff val="80000"/>
                              </a:schemeClr>
                            </a:solidFill>
                            <a:latin typeface="Cambria Math" panose="02040503050406030204" pitchFamily="18" charset="0"/>
                          </a:rPr>
                          <m:t>𝛼</m:t>
                        </m:r>
                      </m:e>
                      <m:sub>
                        <m:r>
                          <a:rPr lang="en-US" sz="1800" b="0" i="1" dirty="0" smtClean="0">
                            <a:solidFill>
                              <a:schemeClr val="accent4">
                                <a:lumMod val="20000"/>
                                <a:lumOff val="80000"/>
                              </a:schemeClr>
                            </a:solidFill>
                            <a:latin typeface="Cambria Math" panose="02040503050406030204" pitchFamily="18" charset="0"/>
                          </a:rPr>
                          <m:t>𝑡𝑒𝑟𝑚</m:t>
                        </m:r>
                      </m:sub>
                    </m:sSub>
                  </m:oMath>
                </a14:m>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s</a:t>
                </a:r>
                <a:r>
                  <a:rPr lang="en-US" sz="1800"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dirty="0">
                            <a:solidFill>
                              <a:schemeClr val="accent4">
                                <a:lumMod val="20000"/>
                                <a:lumOff val="80000"/>
                              </a:schemeClr>
                            </a:solidFill>
                            <a:latin typeface="Cambria Math" panose="02040503050406030204" pitchFamily="18" charset="0"/>
                          </a:rPr>
                        </m:ctrlPr>
                      </m:sSubPr>
                      <m:e>
                        <m:r>
                          <a:rPr lang="en-US" sz="1800" i="1" dirty="0">
                            <a:solidFill>
                              <a:schemeClr val="accent4">
                                <a:lumMod val="20000"/>
                                <a:lumOff val="80000"/>
                              </a:schemeClr>
                            </a:solidFill>
                            <a:latin typeface="Cambria Math" panose="02040503050406030204" pitchFamily="18" charset="0"/>
                          </a:rPr>
                          <m:t>𝛾</m:t>
                        </m:r>
                      </m:e>
                      <m:sub>
                        <m:r>
                          <m:rPr>
                            <m:sty m:val="p"/>
                          </m:rPr>
                          <a:rPr lang="en-US" sz="1800" b="0" i="0" dirty="0" smtClean="0">
                            <a:solidFill>
                              <a:schemeClr val="accent4">
                                <a:lumMod val="20000"/>
                                <a:lumOff val="80000"/>
                              </a:schemeClr>
                            </a:solidFill>
                            <a:latin typeface="Cambria Math" panose="02040503050406030204" pitchFamily="18" charset="0"/>
                          </a:rPr>
                          <m:t>term</m:t>
                        </m:r>
                        <m:r>
                          <a:rPr lang="en-US" sz="1800" b="0" i="0" dirty="0" smtClean="0">
                            <a:solidFill>
                              <a:schemeClr val="accent4">
                                <a:lumMod val="20000"/>
                                <a:lumOff val="80000"/>
                              </a:schemeClr>
                            </a:solidFill>
                            <a:latin typeface="Cambria Math" panose="02040503050406030204" pitchFamily="18" charset="0"/>
                          </a:rPr>
                          <m:t> </m:t>
                        </m:r>
                      </m:sub>
                    </m:sSub>
                  </m:oMath>
                </a14:m>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a:t>
                </a:r>
                <a: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a:t>x2</a:t>
                </a:r>
              </a:p>
              <a:p>
                <a:endParaRPr lang="en-US" sz="18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800" b="0" dirty="0">
                    <a:solidFill>
                      <a:schemeClr val="accent4">
                        <a:lumMod val="20000"/>
                        <a:lumOff val="80000"/>
                      </a:schemeClr>
                    </a:solidFill>
                    <a:latin typeface="Cambria Math" panose="02040503050406030204" pitchFamily="18" charset="0"/>
                    <a:cs typeface="Times New Roman" panose="02020603050405020304" pitchFamily="18" charset="0"/>
                  </a:rPr>
                  <a:t>Min{constant term of s</a:t>
                </a:r>
                <a:r>
                  <a:rPr lang="en-US" sz="18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800" b="0" dirty="0">
                    <a:solidFill>
                      <a:schemeClr val="accent4">
                        <a:lumMod val="20000"/>
                        <a:lumOff val="80000"/>
                      </a:schemeClr>
                    </a:solidFill>
                    <a:latin typeface="Cambria Math" panose="02040503050406030204" pitchFamily="18" charset="0"/>
                    <a:cs typeface="Times New Roman" panose="02020603050405020304" pitchFamily="18" charset="0"/>
                  </a:rPr>
                  <a:t> equation/coefficient of entering variable.</a:t>
                </a:r>
              </a:p>
              <a:p>
                <a:endParaRPr lang="en-US" sz="180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800" b="0" dirty="0">
                    <a:solidFill>
                      <a:schemeClr val="accent4">
                        <a:lumMod val="20000"/>
                        <a:lumOff val="80000"/>
                      </a:schemeClr>
                    </a:solidFill>
                    <a:latin typeface="Cambria Math" panose="02040503050406030204" pitchFamily="18" charset="0"/>
                    <a:cs typeface="Times New Roman" panose="02020603050405020304" pitchFamily="18" charset="0"/>
                  </a:rPr>
                  <a:t>Min{</a:t>
                </a:r>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4</m:t>
                        </m:r>
                      </m:num>
                      <m:den>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2</m:t>
                        </m:r>
                      </m:den>
                    </m:f>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m:t>
                    </m:r>
                    <m:f>
                      <m:fPr>
                        <m:ctrlP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6</m:t>
                        </m:r>
                      </m:num>
                      <m:den>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4</m:t>
                        </m:r>
                      </m:den>
                    </m:f>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endPar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Min{2,1.5}</a:t>
                </a:r>
              </a:p>
              <a:p>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1.5 is leaving variable because it is the minimu</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m value.</a:t>
                </a:r>
              </a:p>
              <a:p>
                <a:endPar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800" b="0" i="1" dirty="0">
                    <a:solidFill>
                      <a:schemeClr val="accent4">
                        <a:lumMod val="75000"/>
                      </a:schemeClr>
                    </a:solidFill>
                    <a:latin typeface="Times New Roman" panose="02020603050405020304" pitchFamily="18" charset="0"/>
                    <a:cs typeface="Times New Roman" panose="02020603050405020304" pitchFamily="18" charset="0"/>
                  </a:rPr>
                  <a:t>STEP-4:</a:t>
                </a:r>
              </a:p>
              <a:p>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Introduce a free non-basic variable.</a:t>
                </a:r>
              </a:p>
              <a:p>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800"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1</m:t>
                        </m:r>
                      </m:num>
                      <m:den>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2</m:t>
                        </m:r>
                      </m:den>
                    </m:f>
                    <m:r>
                      <m:rPr>
                        <m:nor/>
                      </m:rP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m:t>x</m:t>
                    </m:r>
                    <m:r>
                      <m:rPr>
                        <m:nor/>
                      </m:rPr>
                      <a:rPr lang="en-US" sz="1800" dirty="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800" b="0" dirty="0" err="1">
                    <a:solidFill>
                      <a:schemeClr val="accent4">
                        <a:lumMod val="20000"/>
                        <a:lumOff val="80000"/>
                      </a:schemeClr>
                    </a:solidFill>
                    <a:latin typeface="Times New Roman" panose="02020603050405020304" pitchFamily="18" charset="0"/>
                    <a:cs typeface="Times New Roman" panose="02020603050405020304" pitchFamily="18" charset="0"/>
                  </a:rPr>
                  <a:t>i.e</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u</a:t>
                </a:r>
                <a:r>
                  <a:rPr lang="en-US" sz="18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3−3</m:t>
                    </m:r>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8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endParaRPr lang="en-US" sz="1800" b="0" baseline="-25000" dirty="0">
                  <a:solidFill>
                    <a:schemeClr val="accent4">
                      <a:lumMod val="20000"/>
                      <a:lumOff val="80000"/>
                    </a:schemeClr>
                  </a:solidFill>
                  <a:latin typeface="Times New Roman" panose="02020603050405020304" pitchFamily="18" charset="0"/>
                  <a:cs typeface="Times New Roman" panose="02020603050405020304" pitchFamily="18" charset="0"/>
                </a:endParaRPr>
              </a:p>
              <a:p>
                <a14:m>
                  <m:oMath xmlns:m="http://schemas.openxmlformats.org/officeDocument/2006/math">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8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oMath>
                </a14:m>
                <a:r>
                  <a:rPr lang="en-US" sz="1800" baseline="-25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sz="18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8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18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8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8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𝑁𝐵</m:t>
                    </m:r>
                    <m:r>
                      <a:rPr lang="en-US" sz="1800"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sz="18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8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800" b="0" dirty="0">
                    <a:solidFill>
                      <a:schemeClr val="accent4">
                        <a:lumMod val="20000"/>
                        <a:lumOff val="80000"/>
                      </a:schemeClr>
                    </a:solidFill>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FE5BE2A3-F42E-25DC-8BA1-C3CD3D8EB070}"/>
                  </a:ext>
                </a:extLst>
              </p:cNvPr>
              <p:cNvSpPr txBox="1">
                <a:spLocks noRot="1" noChangeAspect="1" noMove="1" noResize="1" noEditPoints="1" noAdjustHandles="1" noChangeArrowheads="1" noChangeShapeType="1" noTextEdit="1"/>
              </p:cNvSpPr>
              <p:nvPr/>
            </p:nvSpPr>
            <p:spPr>
              <a:xfrm>
                <a:off x="335739" y="215902"/>
                <a:ext cx="8508855" cy="4640116"/>
              </a:xfrm>
              <a:prstGeom prst="rect">
                <a:avLst/>
              </a:prstGeom>
              <a:blipFill>
                <a:blip r:embed="rId2"/>
                <a:stretch>
                  <a:fillRect l="-573" t="-787" b="-1050"/>
                </a:stretch>
              </a:blipFill>
            </p:spPr>
            <p:txBody>
              <a:bodyPr/>
              <a:lstStyle/>
              <a:p>
                <a:r>
                  <a:rPr lang="en-IN">
                    <a:noFill/>
                  </a:rPr>
                  <a:t> </a:t>
                </a:r>
              </a:p>
            </p:txBody>
          </p:sp>
        </mc:Fallback>
      </mc:AlternateContent>
    </p:spTree>
    <p:extLst>
      <p:ext uri="{BB962C8B-B14F-4D97-AF65-F5344CB8AC3E}">
        <p14:creationId xmlns:p14="http://schemas.microsoft.com/office/powerpoint/2010/main" val="426366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90;p27">
            <a:hlinkClick r:id="" action="ppaction://noaction"/>
            <a:extLst>
              <a:ext uri="{FF2B5EF4-FFF2-40B4-BE49-F238E27FC236}">
                <a16:creationId xmlns:a16="http://schemas.microsoft.com/office/drawing/2014/main" id="{086991E4-92E8-4139-A204-72EE6D37484B}"/>
              </a:ext>
            </a:extLst>
          </p:cNvPr>
          <p:cNvSpPr txBox="1">
            <a:spLocks/>
          </p:cNvSpPr>
          <p:nvPr/>
        </p:nvSpPr>
        <p:spPr>
          <a:xfrm>
            <a:off x="1120768" y="1094515"/>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1600" dirty="0">
              <a:solidFill>
                <a:schemeClr val="accent3"/>
              </a:solidFill>
              <a:latin typeface="Montserrat" panose="00000500000000000000" pitchFamily="2" charset="0"/>
            </a:endParaRPr>
          </a:p>
        </p:txBody>
      </p:sp>
      <p:sp>
        <p:nvSpPr>
          <p:cNvPr id="12" name="Google Shape;194;p27">
            <a:extLst>
              <a:ext uri="{FF2B5EF4-FFF2-40B4-BE49-F238E27FC236}">
                <a16:creationId xmlns:a16="http://schemas.microsoft.com/office/drawing/2014/main" id="{92606288-8E36-4415-9939-0DF2896CCE96}"/>
              </a:ext>
            </a:extLst>
          </p:cNvPr>
          <p:cNvSpPr txBox="1">
            <a:spLocks/>
          </p:cNvSpPr>
          <p:nvPr/>
        </p:nvSpPr>
        <p:spPr>
          <a:xfrm>
            <a:off x="1434757" y="3352570"/>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b="1" dirty="0">
              <a:solidFill>
                <a:schemeClr val="accent5"/>
              </a:solidFill>
              <a:latin typeface="Montserrat" panose="00000500000000000000" pitchFamily="2" charset="0"/>
            </a:endParaRPr>
          </a:p>
        </p:txBody>
      </p:sp>
      <p:sp>
        <p:nvSpPr>
          <p:cNvPr id="13" name="Google Shape;194;p27">
            <a:extLst>
              <a:ext uri="{FF2B5EF4-FFF2-40B4-BE49-F238E27FC236}">
                <a16:creationId xmlns:a16="http://schemas.microsoft.com/office/drawing/2014/main" id="{C94F9439-5166-454C-A42D-A14586BD87FA}"/>
              </a:ext>
            </a:extLst>
          </p:cNvPr>
          <p:cNvSpPr txBox="1">
            <a:spLocks/>
          </p:cNvSpPr>
          <p:nvPr/>
        </p:nvSpPr>
        <p:spPr>
          <a:xfrm>
            <a:off x="5972693" y="1558485"/>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600" b="1" dirty="0">
              <a:solidFill>
                <a:schemeClr val="accent5"/>
              </a:solidFill>
              <a:latin typeface="Montserrat" panose="00000500000000000000" pitchFamily="2" charset="0"/>
            </a:endParaRPr>
          </a:p>
        </p:txBody>
      </p:sp>
      <p:pic>
        <p:nvPicPr>
          <p:cNvPr id="9" name="Google Shape;197;p27">
            <a:extLst>
              <a:ext uri="{FF2B5EF4-FFF2-40B4-BE49-F238E27FC236}">
                <a16:creationId xmlns:a16="http://schemas.microsoft.com/office/drawing/2014/main" id="{6F1DCF48-45D5-FC0B-1611-8E844AF6E63A}"/>
              </a:ext>
            </a:extLst>
          </p:cNvPr>
          <p:cNvPicPr preferRelativeResize="0"/>
          <p:nvPr/>
        </p:nvPicPr>
        <p:blipFill rotWithShape="1">
          <a:blip r:embed="rId2">
            <a:alphaModFix/>
            <a:duotone>
              <a:prstClr val="black"/>
              <a:schemeClr val="tx2">
                <a:tint val="45000"/>
                <a:satMod val="400000"/>
              </a:schemeClr>
            </a:duotone>
          </a:blip>
          <a:srcRect l="-5163" r="-5163"/>
          <a:stretch/>
        </p:blipFill>
        <p:spPr>
          <a:xfrm>
            <a:off x="457175" y="1128569"/>
            <a:ext cx="627975" cy="1192426"/>
          </a:xfrm>
          <a:prstGeom prst="rect">
            <a:avLst/>
          </a:prstGeom>
          <a:noFill/>
          <a:ln>
            <a:noFill/>
          </a:ln>
        </p:spPr>
      </p:pic>
      <p:pic>
        <p:nvPicPr>
          <p:cNvPr id="10" name="Google Shape;198;p27">
            <a:extLst>
              <a:ext uri="{FF2B5EF4-FFF2-40B4-BE49-F238E27FC236}">
                <a16:creationId xmlns:a16="http://schemas.microsoft.com/office/drawing/2014/main" id="{06515A68-B313-208E-31B9-1EC8BC2B54FC}"/>
              </a:ext>
            </a:extLst>
          </p:cNvPr>
          <p:cNvPicPr preferRelativeResize="0"/>
          <p:nvPr/>
        </p:nvPicPr>
        <p:blipFill rotWithShape="1">
          <a:blip r:embed="rId3">
            <a:alphaModFix/>
            <a:duotone>
              <a:prstClr val="black"/>
              <a:schemeClr val="tx2">
                <a:tint val="45000"/>
                <a:satMod val="400000"/>
              </a:schemeClr>
            </a:duotone>
          </a:blip>
          <a:srcRect l="-6985" r="-6974"/>
          <a:stretch/>
        </p:blipFill>
        <p:spPr>
          <a:xfrm>
            <a:off x="4565961" y="1095631"/>
            <a:ext cx="587575" cy="1192425"/>
          </a:xfrm>
          <a:prstGeom prst="rect">
            <a:avLst/>
          </a:prstGeom>
          <a:noFill/>
          <a:ln>
            <a:noFill/>
          </a:ln>
        </p:spPr>
      </p:pic>
      <p:pic>
        <p:nvPicPr>
          <p:cNvPr id="14" name="Google Shape;200;p27">
            <a:extLst>
              <a:ext uri="{FF2B5EF4-FFF2-40B4-BE49-F238E27FC236}">
                <a16:creationId xmlns:a16="http://schemas.microsoft.com/office/drawing/2014/main" id="{AF1458EF-7B01-8C55-5515-19820C76AD5E}"/>
              </a:ext>
            </a:extLst>
          </p:cNvPr>
          <p:cNvPicPr preferRelativeResize="0"/>
          <p:nvPr/>
        </p:nvPicPr>
        <p:blipFill rotWithShape="1">
          <a:blip r:embed="rId4">
            <a:alphaModFix/>
            <a:duotone>
              <a:prstClr val="black"/>
              <a:schemeClr val="tx2">
                <a:tint val="45000"/>
                <a:satMod val="400000"/>
              </a:schemeClr>
            </a:duotone>
          </a:blip>
          <a:srcRect l="-17075" r="-17062"/>
          <a:stretch/>
        </p:blipFill>
        <p:spPr>
          <a:xfrm>
            <a:off x="399916" y="3139102"/>
            <a:ext cx="759475" cy="1209551"/>
          </a:xfrm>
          <a:prstGeom prst="rect">
            <a:avLst/>
          </a:prstGeom>
          <a:noFill/>
          <a:ln>
            <a:noFill/>
          </a:ln>
        </p:spPr>
      </p:pic>
      <p:pic>
        <p:nvPicPr>
          <p:cNvPr id="15" name="Google Shape;199;p27">
            <a:extLst>
              <a:ext uri="{FF2B5EF4-FFF2-40B4-BE49-F238E27FC236}">
                <a16:creationId xmlns:a16="http://schemas.microsoft.com/office/drawing/2014/main" id="{33A3048B-88F5-AD08-FD17-CA15994CFECC}"/>
              </a:ext>
            </a:extLst>
          </p:cNvPr>
          <p:cNvPicPr preferRelativeResize="0"/>
          <p:nvPr/>
        </p:nvPicPr>
        <p:blipFill rotWithShape="1">
          <a:blip r:embed="rId5">
            <a:alphaModFix/>
            <a:duotone>
              <a:prstClr val="black"/>
              <a:schemeClr val="tx2">
                <a:tint val="45000"/>
                <a:satMod val="400000"/>
              </a:schemeClr>
            </a:duotone>
          </a:blip>
          <a:srcRect l="-1093" r="-1083"/>
          <a:stretch/>
        </p:blipFill>
        <p:spPr>
          <a:xfrm>
            <a:off x="4617382" y="2982157"/>
            <a:ext cx="661125" cy="1163225"/>
          </a:xfrm>
          <a:prstGeom prst="rect">
            <a:avLst/>
          </a:prstGeom>
          <a:noFill/>
          <a:ln>
            <a:noFill/>
          </a:ln>
        </p:spPr>
      </p:pic>
      <p:sp>
        <p:nvSpPr>
          <p:cNvPr id="16" name="Google Shape;190;p27">
            <a:hlinkClick r:id="" action="ppaction://noaction"/>
            <a:extLst>
              <a:ext uri="{FF2B5EF4-FFF2-40B4-BE49-F238E27FC236}">
                <a16:creationId xmlns:a16="http://schemas.microsoft.com/office/drawing/2014/main" id="{8C964ED9-F207-1DBA-6A0D-D0E2180AF42B}"/>
              </a:ext>
            </a:extLst>
          </p:cNvPr>
          <p:cNvSpPr txBox="1">
            <a:spLocks/>
          </p:cNvSpPr>
          <p:nvPr/>
        </p:nvSpPr>
        <p:spPr>
          <a:xfrm>
            <a:off x="1060103" y="1524207"/>
            <a:ext cx="2824046" cy="288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SANGAM GANESH BABU </a:t>
            </a:r>
          </a:p>
        </p:txBody>
      </p:sp>
      <p:sp>
        <p:nvSpPr>
          <p:cNvPr id="17" name="Google Shape;190;p27">
            <a:hlinkClick r:id="" action="ppaction://noaction"/>
            <a:extLst>
              <a:ext uri="{FF2B5EF4-FFF2-40B4-BE49-F238E27FC236}">
                <a16:creationId xmlns:a16="http://schemas.microsoft.com/office/drawing/2014/main" id="{4498C5BA-2A4A-6B94-8E70-580F753DEC2A}"/>
              </a:ext>
            </a:extLst>
          </p:cNvPr>
          <p:cNvSpPr txBox="1">
            <a:spLocks/>
          </p:cNvSpPr>
          <p:nvPr/>
        </p:nvSpPr>
        <p:spPr>
          <a:xfrm>
            <a:off x="5404450" y="3601499"/>
            <a:ext cx="2630971" cy="30731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i="0" dirty="0">
                <a:solidFill>
                  <a:schemeClr val="accent3">
                    <a:lumMod val="90000"/>
                  </a:schemeClr>
                </a:solidFill>
                <a:effectLst/>
                <a:latin typeface="Algerian" panose="04020705040A02060702" pitchFamily="82" charset="0"/>
              </a:rPr>
              <a:t>Gajula Sri Vatsanka</a:t>
            </a:r>
            <a:endParaRPr lang="it-IT" sz="1600" dirty="0">
              <a:solidFill>
                <a:schemeClr val="accent3">
                  <a:lumMod val="90000"/>
                </a:schemeClr>
              </a:solidFill>
              <a:latin typeface="Algerian" panose="04020705040A02060702" pitchFamily="82" charset="0"/>
            </a:endParaRPr>
          </a:p>
        </p:txBody>
      </p:sp>
      <p:sp>
        <p:nvSpPr>
          <p:cNvPr id="18" name="Google Shape;190;p27">
            <a:hlinkClick r:id="" action="ppaction://noaction"/>
            <a:extLst>
              <a:ext uri="{FF2B5EF4-FFF2-40B4-BE49-F238E27FC236}">
                <a16:creationId xmlns:a16="http://schemas.microsoft.com/office/drawing/2014/main" id="{BD7A2CD2-9836-930D-A6E0-60D591563A42}"/>
              </a:ext>
            </a:extLst>
          </p:cNvPr>
          <p:cNvSpPr txBox="1">
            <a:spLocks/>
          </p:cNvSpPr>
          <p:nvPr/>
        </p:nvSpPr>
        <p:spPr>
          <a:xfrm>
            <a:off x="5271945" y="1462523"/>
            <a:ext cx="3321675" cy="31251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CHALLA YOGANANDHA REDDY </a:t>
            </a:r>
          </a:p>
        </p:txBody>
      </p:sp>
      <p:sp>
        <p:nvSpPr>
          <p:cNvPr id="19" name="Google Shape;190;p27">
            <a:hlinkClick r:id="" action="ppaction://noaction"/>
            <a:extLst>
              <a:ext uri="{FF2B5EF4-FFF2-40B4-BE49-F238E27FC236}">
                <a16:creationId xmlns:a16="http://schemas.microsoft.com/office/drawing/2014/main" id="{B6EA504C-A96C-B65B-F35F-5A928C8A6D48}"/>
              </a:ext>
            </a:extLst>
          </p:cNvPr>
          <p:cNvSpPr txBox="1">
            <a:spLocks/>
          </p:cNvSpPr>
          <p:nvPr/>
        </p:nvSpPr>
        <p:spPr>
          <a:xfrm>
            <a:off x="1117749" y="3324100"/>
            <a:ext cx="4351951"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1600" dirty="0">
                <a:solidFill>
                  <a:schemeClr val="accent3">
                    <a:lumMod val="90000"/>
                  </a:schemeClr>
                </a:solidFill>
                <a:latin typeface="Algerian" panose="04020705040A02060702" pitchFamily="82" charset="0"/>
              </a:rPr>
              <a:t>RANGISETTI SAI RAGHAVENDRA </a:t>
            </a:r>
          </a:p>
        </p:txBody>
      </p:sp>
      <p:sp>
        <p:nvSpPr>
          <p:cNvPr id="20" name="Google Shape;194;p27">
            <a:extLst>
              <a:ext uri="{FF2B5EF4-FFF2-40B4-BE49-F238E27FC236}">
                <a16:creationId xmlns:a16="http://schemas.microsoft.com/office/drawing/2014/main" id="{6C84E88A-556A-F81E-C418-1E99564C0B45}"/>
              </a:ext>
            </a:extLst>
          </p:cNvPr>
          <p:cNvSpPr txBox="1">
            <a:spLocks/>
          </p:cNvSpPr>
          <p:nvPr/>
        </p:nvSpPr>
        <p:spPr>
          <a:xfrm>
            <a:off x="1883437" y="1701625"/>
            <a:ext cx="2360037" cy="572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[CB.EN.U4AIE21056]</a:t>
            </a:r>
          </a:p>
        </p:txBody>
      </p:sp>
      <p:sp>
        <p:nvSpPr>
          <p:cNvPr id="21" name="Google Shape;194;p27">
            <a:extLst>
              <a:ext uri="{FF2B5EF4-FFF2-40B4-BE49-F238E27FC236}">
                <a16:creationId xmlns:a16="http://schemas.microsoft.com/office/drawing/2014/main" id="{AD9040B1-07B8-4AC8-BACE-52E57DFA38FA}"/>
              </a:ext>
            </a:extLst>
          </p:cNvPr>
          <p:cNvSpPr txBox="1">
            <a:spLocks/>
          </p:cNvSpPr>
          <p:nvPr/>
        </p:nvSpPr>
        <p:spPr>
          <a:xfrm>
            <a:off x="6083785" y="3780876"/>
            <a:ext cx="2360037" cy="3073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[CB.EN.U4AIE21010]</a:t>
            </a:r>
          </a:p>
        </p:txBody>
      </p:sp>
      <p:sp>
        <p:nvSpPr>
          <p:cNvPr id="22" name="Google Shape;194;p27">
            <a:extLst>
              <a:ext uri="{FF2B5EF4-FFF2-40B4-BE49-F238E27FC236}">
                <a16:creationId xmlns:a16="http://schemas.microsoft.com/office/drawing/2014/main" id="{3C7BF182-D47F-0F0F-0BF6-2C998EC0D853}"/>
              </a:ext>
            </a:extLst>
          </p:cNvPr>
          <p:cNvSpPr txBox="1">
            <a:spLocks/>
          </p:cNvSpPr>
          <p:nvPr/>
        </p:nvSpPr>
        <p:spPr>
          <a:xfrm>
            <a:off x="2461026" y="3772198"/>
            <a:ext cx="2192026" cy="3693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[CB.EN.U4AIE21049]</a:t>
            </a:r>
          </a:p>
        </p:txBody>
      </p:sp>
      <p:sp>
        <p:nvSpPr>
          <p:cNvPr id="23" name="Google Shape;194;p27">
            <a:extLst>
              <a:ext uri="{FF2B5EF4-FFF2-40B4-BE49-F238E27FC236}">
                <a16:creationId xmlns:a16="http://schemas.microsoft.com/office/drawing/2014/main" id="{E9C4C6A7-DFE4-7F6F-0CEF-2ECFFB942EE4}"/>
              </a:ext>
            </a:extLst>
          </p:cNvPr>
          <p:cNvSpPr txBox="1">
            <a:spLocks/>
          </p:cNvSpPr>
          <p:nvPr/>
        </p:nvSpPr>
        <p:spPr>
          <a:xfrm>
            <a:off x="6484528" y="1684742"/>
            <a:ext cx="2260734" cy="29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FF0000"/>
                </a:solidFill>
                <a:latin typeface="Algerian" panose="04020705040A02060702" pitchFamily="82" charset="0"/>
              </a:rPr>
              <a:t>[CB.EN.U4AIE21008]</a:t>
            </a:r>
          </a:p>
        </p:txBody>
      </p:sp>
    </p:spTree>
    <p:extLst>
      <p:ext uri="{BB962C8B-B14F-4D97-AF65-F5344CB8AC3E}">
        <p14:creationId xmlns:p14="http://schemas.microsoft.com/office/powerpoint/2010/main" val="1798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89D885-FF85-2E53-158D-A5DCEC91DD8B}"/>
                  </a:ext>
                </a:extLst>
              </p:cNvPr>
              <p:cNvSpPr txBox="1"/>
              <p:nvPr/>
            </p:nvSpPr>
            <p:spPr>
              <a:xfrm>
                <a:off x="222531" y="87529"/>
                <a:ext cx="8751536" cy="5077287"/>
              </a:xfrm>
              <a:prstGeom prst="rect">
                <a:avLst/>
              </a:prstGeom>
              <a:noFill/>
            </p:spPr>
            <p:txBody>
              <a:bodyPr wrap="square">
                <a:spAutoFit/>
              </a:bodyPr>
              <a:lstStyle/>
              <a:p>
                <a:r>
                  <a:rPr lang="en-US" sz="1600" i="1" dirty="0">
                    <a:solidFill>
                      <a:schemeClr val="accent4">
                        <a:lumMod val="75000"/>
                      </a:schemeClr>
                    </a:solidFill>
                    <a:latin typeface="Times New Roman" panose="02020603050405020304" pitchFamily="18" charset="0"/>
                    <a:cs typeface="Times New Roman" panose="02020603050405020304" pitchFamily="18" charset="0"/>
                  </a:rPr>
                  <a:t>STEP-1:</a:t>
                </a:r>
              </a:p>
              <a:p>
                <a14:m>
                  <m:oMath xmlns:m="http://schemas.openxmlformats.org/officeDocument/2006/math">
                    <m:r>
                      <a:rPr lang="en-US" sz="160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oMath>
                </a14:m>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𝑁𝐵</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(x</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a:t>
                </a:r>
              </a:p>
              <a:p>
                <a:endParaRPr lang="en-US" sz="1600" i="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3−3</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2 </m:t>
                    </m:r>
                  </m:oMath>
                </a14:m>
                <a:r>
                  <a:rPr lang="en-IN" sz="1600" dirty="0">
                    <a:solidFill>
                      <a:schemeClr val="accent4">
                        <a:lumMod val="20000"/>
                        <a:lumOff val="80000"/>
                      </a:schemeClr>
                    </a:solidFill>
                  </a:rPr>
                  <a:t>;</a:t>
                </a:r>
                <a14:m>
                  <m:oMath xmlns:m="http://schemas.openxmlformats.org/officeDocument/2006/math">
                    <m:r>
                      <a:rPr lang="en-US" sz="1600" b="0" i="0" dirty="0" smtClean="0">
                        <a:solidFill>
                          <a:schemeClr val="accent4">
                            <a:lumMod val="20000"/>
                            <a:lumOff val="80000"/>
                          </a:schemeClr>
                        </a:solidFill>
                        <a:latin typeface="Cambria Math" panose="02040503050406030204" pitchFamily="18" charset="0"/>
                      </a:rPr>
                      <m:t> </m:t>
                    </m:r>
                    <m:r>
                      <a:rPr lang="en-US" sz="1600" b="0" i="1" dirty="0" smtClean="0">
                        <a:solidFill>
                          <a:schemeClr val="accent4">
                            <a:lumMod val="20000"/>
                            <a:lumOff val="80000"/>
                          </a:schemeClr>
                        </a:solidFill>
                        <a:latin typeface="Cambria Math" panose="02040503050406030204" pitchFamily="18" charset="0"/>
                      </a:rPr>
                      <m:t>𝑥</m:t>
                    </m:r>
                    <m:r>
                      <a:rPr lang="en-US" sz="1600" b="0" i="1" baseline="-25000" dirty="0" smtClean="0">
                        <a:solidFill>
                          <a:schemeClr val="accent4">
                            <a:lumMod val="20000"/>
                            <a:lumOff val="80000"/>
                          </a:schemeClr>
                        </a:solidFill>
                        <a:latin typeface="Cambria Math" panose="02040503050406030204" pitchFamily="18" charset="0"/>
                      </a:rPr>
                      <m:t>2</m:t>
                    </m:r>
                    <m:r>
                      <a:rPr lang="en-US" sz="1600" b="0" i="1" dirty="0" smtClean="0">
                        <a:solidFill>
                          <a:schemeClr val="accent4">
                            <a:lumMod val="20000"/>
                            <a:lumOff val="80000"/>
                          </a:schemeClr>
                        </a:solidFill>
                        <a:latin typeface="Cambria Math" panose="02040503050406030204" pitchFamily="18" charset="0"/>
                      </a:rPr>
                      <m:t>=</m:t>
                    </m:r>
                    <m:f>
                      <m:fPr>
                        <m:ctrlPr>
                          <a:rPr lang="en-US" sz="1600" b="0" i="1" dirty="0" smtClean="0">
                            <a:solidFill>
                              <a:schemeClr val="accent4">
                                <a:lumMod val="20000"/>
                                <a:lumOff val="80000"/>
                              </a:schemeClr>
                            </a:solidFill>
                            <a:latin typeface="Cambria Math" panose="02040503050406030204" pitchFamily="18" charset="0"/>
                          </a:rPr>
                        </m:ctrlPr>
                      </m:fPr>
                      <m:num>
                        <m:r>
                          <a:rPr lang="en-US" sz="1600" b="0" i="1" dirty="0" smtClean="0">
                            <a:solidFill>
                              <a:schemeClr val="accent4">
                                <a:lumMod val="20000"/>
                                <a:lumOff val="80000"/>
                              </a:schemeClr>
                            </a:solidFill>
                            <a:latin typeface="Cambria Math" panose="02040503050406030204" pitchFamily="18" charset="0"/>
                          </a:rPr>
                          <m:t>3−</m:t>
                        </m:r>
                        <m:r>
                          <a:rPr lang="en-US" sz="1600" b="0" i="1" dirty="0" smtClean="0">
                            <a:solidFill>
                              <a:schemeClr val="accent4">
                                <a:lumMod val="20000"/>
                                <a:lumOff val="80000"/>
                              </a:schemeClr>
                            </a:solidFill>
                            <a:latin typeface="Cambria Math" panose="02040503050406030204" pitchFamily="18" charset="0"/>
                          </a:rPr>
                          <m:t>𝑢</m:t>
                        </m:r>
                        <m:r>
                          <a:rPr lang="en-US" sz="1600" b="0" i="1" dirty="0" smtClean="0">
                            <a:solidFill>
                              <a:schemeClr val="accent4">
                                <a:lumMod val="20000"/>
                                <a:lumOff val="80000"/>
                              </a:schemeClr>
                            </a:solidFill>
                            <a:latin typeface="Cambria Math" panose="02040503050406030204" pitchFamily="18" charset="0"/>
                          </a:rPr>
                          <m:t>1</m:t>
                        </m:r>
                      </m:num>
                      <m:den>
                        <m:r>
                          <a:rPr lang="en-US" sz="1600" b="0" i="1" dirty="0" smtClean="0">
                            <a:solidFill>
                              <a:schemeClr val="accent4">
                                <a:lumMod val="20000"/>
                                <a:lumOff val="80000"/>
                              </a:schemeClr>
                            </a:solidFill>
                            <a:latin typeface="Cambria Math" panose="02040503050406030204" pitchFamily="18" charset="0"/>
                          </a:rPr>
                          <m:t>3</m:t>
                        </m:r>
                      </m:den>
                    </m:f>
                    <m:r>
                      <a:rPr lang="en-US" sz="1600" b="0" i="1" dirty="0" smtClean="0">
                        <a:solidFill>
                          <a:schemeClr val="accent4">
                            <a:lumMod val="20000"/>
                            <a:lumOff val="80000"/>
                          </a:schemeClr>
                        </a:solidFill>
                        <a:latin typeface="Cambria Math" panose="02040503050406030204" pitchFamily="18" charset="0"/>
                      </a:rPr>
                      <m:t>;</m:t>
                    </m:r>
                    <m:r>
                      <a:rPr lang="en-US" sz="1600" b="0" i="1" dirty="0" smtClean="0">
                        <a:solidFill>
                          <a:schemeClr val="accent4">
                            <a:lumMod val="20000"/>
                            <a:lumOff val="80000"/>
                          </a:schemeClr>
                        </a:solidFill>
                        <a:latin typeface="Cambria Math" panose="02040503050406030204" pitchFamily="18" charset="0"/>
                      </a:rPr>
                      <m:t>𝑠</m:t>
                    </m:r>
                    <m:r>
                      <a:rPr lang="en-US" sz="1600" b="0" i="1" baseline="-25000" dirty="0" smtClean="0">
                        <a:solidFill>
                          <a:schemeClr val="accent4">
                            <a:lumMod val="20000"/>
                            <a:lumOff val="80000"/>
                          </a:schemeClr>
                        </a:solidFill>
                        <a:latin typeface="Cambria Math" panose="02040503050406030204" pitchFamily="18" charset="0"/>
                      </a:rPr>
                      <m:t>1</m:t>
                    </m:r>
                    <m:r>
                      <a:rPr lang="en-US" sz="1600" b="0" i="1" dirty="0" smtClean="0">
                        <a:solidFill>
                          <a:schemeClr val="accent4">
                            <a:lumMod val="20000"/>
                            <a:lumOff val="80000"/>
                          </a:schemeClr>
                        </a:solidFill>
                        <a:latin typeface="Cambria Math" panose="02040503050406030204" pitchFamily="18" charset="0"/>
                      </a:rPr>
                      <m:t>=4−</m:t>
                    </m:r>
                    <m:r>
                      <a:rPr lang="en-US" sz="1600" b="0" i="1" dirty="0" smtClean="0">
                        <a:solidFill>
                          <a:schemeClr val="accent4">
                            <a:lumMod val="20000"/>
                            <a:lumOff val="80000"/>
                          </a:schemeClr>
                        </a:solidFill>
                        <a:latin typeface="Cambria Math" panose="02040503050406030204" pitchFamily="18" charset="0"/>
                      </a:rPr>
                      <m:t>𝑥</m:t>
                    </m:r>
                    <m:r>
                      <a:rPr lang="en-US" sz="1600" b="0" i="1" baseline="-25000" dirty="0" smtClean="0">
                        <a:solidFill>
                          <a:schemeClr val="accent4">
                            <a:lumMod val="20000"/>
                            <a:lumOff val="80000"/>
                          </a:schemeClr>
                        </a:solidFill>
                        <a:latin typeface="Cambria Math" panose="02040503050406030204" pitchFamily="18" charset="0"/>
                      </a:rPr>
                      <m:t>1</m:t>
                    </m:r>
                    <m:r>
                      <a:rPr lang="en-US" sz="1600" b="0" i="1" dirty="0" smtClean="0">
                        <a:solidFill>
                          <a:schemeClr val="accent4">
                            <a:lumMod val="20000"/>
                            <a:lumOff val="80000"/>
                          </a:schemeClr>
                        </a:solidFill>
                        <a:latin typeface="Cambria Math" panose="02040503050406030204" pitchFamily="18" charset="0"/>
                      </a:rPr>
                      <m:t>−</m:t>
                    </m:r>
                    <m:f>
                      <m:fPr>
                        <m:ctrlPr>
                          <a:rPr lang="en-US" sz="1600" b="0" i="1" dirty="0" smtClean="0">
                            <a:solidFill>
                              <a:schemeClr val="accent4">
                                <a:lumMod val="20000"/>
                                <a:lumOff val="80000"/>
                              </a:schemeClr>
                            </a:solidFill>
                            <a:latin typeface="Cambria Math" panose="02040503050406030204" pitchFamily="18" charset="0"/>
                          </a:rPr>
                        </m:ctrlPr>
                      </m:fPr>
                      <m:num>
                        <m:r>
                          <a:rPr lang="en-US" sz="1600" b="0" i="1" dirty="0" smtClean="0">
                            <a:solidFill>
                              <a:schemeClr val="accent4">
                                <a:lumMod val="20000"/>
                                <a:lumOff val="80000"/>
                              </a:schemeClr>
                            </a:solidFill>
                            <a:latin typeface="Cambria Math" panose="02040503050406030204" pitchFamily="18" charset="0"/>
                          </a:rPr>
                          <m:t>2</m:t>
                        </m:r>
                        <m:d>
                          <m:dPr>
                            <m:ctrlPr>
                              <a:rPr lang="en-US" sz="1600" b="0" i="1" dirty="0" smtClean="0">
                                <a:solidFill>
                                  <a:schemeClr val="accent4">
                                    <a:lumMod val="20000"/>
                                    <a:lumOff val="80000"/>
                                  </a:schemeClr>
                                </a:solidFill>
                                <a:latin typeface="Cambria Math" panose="02040503050406030204" pitchFamily="18" charset="0"/>
                              </a:rPr>
                            </m:ctrlPr>
                          </m:dPr>
                          <m:e>
                            <m:r>
                              <a:rPr lang="en-US" sz="1600" b="0" i="1" dirty="0" smtClean="0">
                                <a:solidFill>
                                  <a:schemeClr val="accent4">
                                    <a:lumMod val="20000"/>
                                    <a:lumOff val="80000"/>
                                  </a:schemeClr>
                                </a:solidFill>
                                <a:latin typeface="Cambria Math" panose="02040503050406030204" pitchFamily="18" charset="0"/>
                              </a:rPr>
                              <m:t>3−</m:t>
                            </m:r>
                            <m:r>
                              <a:rPr lang="en-US" sz="1600" b="0" i="1" dirty="0" smtClean="0">
                                <a:solidFill>
                                  <a:schemeClr val="accent4">
                                    <a:lumMod val="20000"/>
                                    <a:lumOff val="80000"/>
                                  </a:schemeClr>
                                </a:solidFill>
                                <a:latin typeface="Cambria Math" panose="02040503050406030204" pitchFamily="18" charset="0"/>
                              </a:rPr>
                              <m:t>𝑢</m:t>
                            </m:r>
                            <m:r>
                              <a:rPr lang="en-US" sz="1600" b="0" i="1" baseline="-25000" dirty="0" smtClean="0">
                                <a:solidFill>
                                  <a:schemeClr val="accent4">
                                    <a:lumMod val="20000"/>
                                    <a:lumOff val="80000"/>
                                  </a:schemeClr>
                                </a:solidFill>
                                <a:latin typeface="Cambria Math" panose="02040503050406030204" pitchFamily="18" charset="0"/>
                              </a:rPr>
                              <m:t>1</m:t>
                            </m:r>
                          </m:e>
                        </m:d>
                      </m:num>
                      <m:den>
                        <m:r>
                          <a:rPr lang="en-US" sz="1600" b="0" i="1" dirty="0" smtClean="0">
                            <a:solidFill>
                              <a:schemeClr val="accent4">
                                <a:lumMod val="20000"/>
                                <a:lumOff val="80000"/>
                              </a:schemeClr>
                            </a:solidFill>
                            <a:latin typeface="Cambria Math" panose="02040503050406030204" pitchFamily="18" charset="0"/>
                          </a:rPr>
                          <m:t>3</m:t>
                        </m:r>
                      </m:den>
                    </m:f>
                  </m:oMath>
                </a14:m>
                <a:endParaRPr lang="en-US" sz="1600" b="0" dirty="0">
                  <a:solidFill>
                    <a:schemeClr val="accent4">
                      <a:lumMod val="20000"/>
                      <a:lumOff val="80000"/>
                    </a:schemeClr>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accent4">
                              <a:lumMod val="20000"/>
                              <a:lumOff val="80000"/>
                            </a:schemeClr>
                          </a:solidFill>
                          <a:latin typeface="Cambria Math" panose="02040503050406030204" pitchFamily="18" charset="0"/>
                        </a:rPr>
                        <m:t>𝑓</m:t>
                      </m:r>
                      <m:r>
                        <a:rPr lang="en-US" sz="1600" b="0" i="1" smtClean="0">
                          <a:solidFill>
                            <a:schemeClr val="accent4">
                              <a:lumMod val="20000"/>
                              <a:lumOff val="80000"/>
                            </a:schemeClr>
                          </a:solidFill>
                          <a:latin typeface="Cambria Math" panose="02040503050406030204" pitchFamily="18" charset="0"/>
                        </a:rPr>
                        <m:t>=3−</m:t>
                      </m:r>
                      <m:r>
                        <a:rPr lang="en-US" sz="1600" b="0" i="1" smtClean="0">
                          <a:solidFill>
                            <a:schemeClr val="accent4">
                              <a:lumMod val="20000"/>
                              <a:lumOff val="80000"/>
                            </a:schemeClr>
                          </a:solidFill>
                          <a:latin typeface="Cambria Math" panose="02040503050406030204" pitchFamily="18" charset="0"/>
                        </a:rPr>
                        <m:t>𝑥</m:t>
                      </m:r>
                      <m:sSup>
                        <m:sSupPr>
                          <m:ctrlPr>
                            <a:rPr lang="en-US" sz="1600" b="0" i="1" smtClean="0">
                              <a:solidFill>
                                <a:schemeClr val="accent4">
                                  <a:lumMod val="20000"/>
                                  <a:lumOff val="80000"/>
                                </a:schemeClr>
                              </a:solidFill>
                              <a:latin typeface="Cambria Math" panose="02040503050406030204" pitchFamily="18" charset="0"/>
                            </a:rPr>
                          </m:ctrlPr>
                        </m:sSupPr>
                        <m:e>
                          <m:r>
                            <a:rPr lang="en-US" sz="1600" b="0" i="1" baseline="-25000" smtClean="0">
                              <a:solidFill>
                                <a:schemeClr val="accent4">
                                  <a:lumMod val="20000"/>
                                  <a:lumOff val="80000"/>
                                </a:schemeClr>
                              </a:solidFill>
                              <a:latin typeface="Cambria Math" panose="02040503050406030204" pitchFamily="18" charset="0"/>
                            </a:rPr>
                            <m:t>1</m:t>
                          </m:r>
                        </m:e>
                        <m:sup>
                          <m:r>
                            <a:rPr lang="en-US" sz="1600" b="0" i="1" smtClean="0">
                              <a:solidFill>
                                <a:schemeClr val="accent4">
                                  <a:lumMod val="20000"/>
                                  <a:lumOff val="80000"/>
                                </a:schemeClr>
                              </a:solidFill>
                              <a:latin typeface="Cambria Math" panose="02040503050406030204" pitchFamily="18" charset="0"/>
                            </a:rPr>
                            <m:t>2</m:t>
                          </m:r>
                        </m:sup>
                      </m:sSup>
                      <m:r>
                        <a:rPr lang="en-US" sz="1600" b="0" i="1" smtClean="0">
                          <a:solidFill>
                            <a:schemeClr val="accent4">
                              <a:lumMod val="20000"/>
                              <a:lumOff val="80000"/>
                            </a:schemeClr>
                          </a:solidFill>
                          <a:latin typeface="Cambria Math" panose="02040503050406030204" pitchFamily="18" charset="0"/>
                        </a:rPr>
                        <m:t>−</m:t>
                      </m:r>
                      <m:f>
                        <m:fPr>
                          <m:ctrlPr>
                            <a:rPr lang="en-US" sz="1600" b="0" i="1" smtClean="0">
                              <a:solidFill>
                                <a:schemeClr val="accent4">
                                  <a:lumMod val="20000"/>
                                  <a:lumOff val="80000"/>
                                </a:schemeClr>
                              </a:solidFill>
                              <a:latin typeface="Cambria Math" panose="02040503050406030204" pitchFamily="18" charset="0"/>
                            </a:rPr>
                          </m:ctrlPr>
                        </m:fPr>
                        <m:num>
                          <m:r>
                            <a:rPr lang="en-US" sz="1600" b="0" i="1" smtClean="0">
                              <a:solidFill>
                                <a:schemeClr val="accent4">
                                  <a:lumMod val="20000"/>
                                  <a:lumOff val="80000"/>
                                </a:schemeClr>
                              </a:solidFill>
                              <a:latin typeface="Cambria Math" panose="02040503050406030204" pitchFamily="18" charset="0"/>
                            </a:rPr>
                            <m:t>𝑢</m:t>
                          </m:r>
                          <m:sSup>
                            <m:sSupPr>
                              <m:ctrlPr>
                                <a:rPr lang="en-US" sz="1600" b="0" i="1" smtClean="0">
                                  <a:solidFill>
                                    <a:schemeClr val="accent4">
                                      <a:lumMod val="20000"/>
                                      <a:lumOff val="80000"/>
                                    </a:schemeClr>
                                  </a:solidFill>
                                  <a:latin typeface="Cambria Math" panose="02040503050406030204" pitchFamily="18" charset="0"/>
                                </a:rPr>
                              </m:ctrlPr>
                            </m:sSupPr>
                            <m:e>
                              <m:r>
                                <a:rPr lang="en-US" sz="1600" b="0" i="1" baseline="-25000" smtClean="0">
                                  <a:solidFill>
                                    <a:schemeClr val="accent4">
                                      <a:lumMod val="20000"/>
                                      <a:lumOff val="80000"/>
                                    </a:schemeClr>
                                  </a:solidFill>
                                  <a:latin typeface="Cambria Math" panose="02040503050406030204" pitchFamily="18" charset="0"/>
                                </a:rPr>
                                <m:t>1</m:t>
                              </m:r>
                            </m:e>
                            <m:sup>
                              <m:r>
                                <a:rPr lang="en-US" sz="1600" b="0" i="1" smtClean="0">
                                  <a:solidFill>
                                    <a:schemeClr val="accent4">
                                      <a:lumMod val="20000"/>
                                      <a:lumOff val="80000"/>
                                    </a:schemeClr>
                                  </a:solidFill>
                                  <a:latin typeface="Cambria Math" panose="02040503050406030204" pitchFamily="18" charset="0"/>
                                </a:rPr>
                                <m:t>2</m:t>
                              </m:r>
                            </m:sup>
                          </m:sSup>
                        </m:num>
                        <m:den>
                          <m:r>
                            <a:rPr lang="en-US" sz="1600" b="0" i="1" smtClean="0">
                              <a:solidFill>
                                <a:schemeClr val="accent4">
                                  <a:lumMod val="20000"/>
                                  <a:lumOff val="80000"/>
                                </a:schemeClr>
                              </a:solidFill>
                              <a:latin typeface="Cambria Math" panose="02040503050406030204" pitchFamily="18" charset="0"/>
                            </a:rPr>
                            <m:t>3</m:t>
                          </m:r>
                        </m:den>
                      </m:f>
                      <m:r>
                        <a:rPr lang="en-US" sz="1600" b="0" i="1" smtClean="0">
                          <a:solidFill>
                            <a:schemeClr val="accent4">
                              <a:lumMod val="20000"/>
                              <a:lumOff val="80000"/>
                            </a:schemeClr>
                          </a:solidFill>
                          <a:latin typeface="Cambria Math" panose="02040503050406030204" pitchFamily="18" charset="0"/>
                        </a:rPr>
                        <m:t>+4</m:t>
                      </m:r>
                      <m:r>
                        <a:rPr lang="en-US" sz="1600" b="0" i="1" smtClean="0">
                          <a:solidFill>
                            <a:schemeClr val="accent4">
                              <a:lumMod val="20000"/>
                              <a:lumOff val="80000"/>
                            </a:schemeClr>
                          </a:solidFill>
                          <a:latin typeface="Cambria Math" panose="02040503050406030204" pitchFamily="18" charset="0"/>
                        </a:rPr>
                        <m:t>𝑥</m:t>
                      </m:r>
                      <m:r>
                        <a:rPr lang="en-US" sz="1600" b="0" i="1" baseline="-25000" smtClean="0">
                          <a:solidFill>
                            <a:schemeClr val="accent4">
                              <a:lumMod val="20000"/>
                              <a:lumOff val="80000"/>
                            </a:schemeClr>
                          </a:solidFill>
                          <a:latin typeface="Cambria Math" panose="02040503050406030204" pitchFamily="18" charset="0"/>
                        </a:rPr>
                        <m:t>1</m:t>
                      </m:r>
                    </m:oMath>
                  </m:oMathPara>
                </a14:m>
                <a:endParaRPr lang="en-IN" sz="1600" baseline="-25000" dirty="0">
                  <a:solidFill>
                    <a:schemeClr val="accent4">
                      <a:lumMod val="20000"/>
                      <a:lumOff val="80000"/>
                    </a:schemeClr>
                  </a:solidFill>
                </a:endParaRPr>
              </a:p>
              <a:p>
                <a:endParaRPr lang="en-IN" sz="1600" baseline="-25000" dirty="0">
                  <a:solidFill>
                    <a:schemeClr val="accent4">
                      <a:lumMod val="20000"/>
                      <a:lumOff val="80000"/>
                    </a:schemeClr>
                  </a:solidFill>
                </a:endParaRPr>
              </a:p>
              <a:p>
                <a:r>
                  <a:rPr lang="en-IN" sz="1600" u="sng" dirty="0">
                    <a:solidFill>
                      <a:schemeClr val="accent4">
                        <a:lumMod val="75000"/>
                      </a:schemeClr>
                    </a:solidFill>
                    <a:latin typeface="Times New Roman" panose="02020603050405020304" pitchFamily="18" charset="0"/>
                    <a:cs typeface="Times New Roman" panose="02020603050405020304" pitchFamily="18" charset="0"/>
                  </a:rPr>
                  <a:t>Find entering variable:</a:t>
                </a:r>
                <a:r>
                  <a:rPr lang="en-IN" sz="1600" dirty="0">
                    <a:solidFill>
                      <a:schemeClr val="accent4">
                        <a:lumMod val="75000"/>
                      </a:schemeClr>
                    </a:solidFill>
                    <a:latin typeface="Times New Roman" panose="02020603050405020304" pitchFamily="18" charset="0"/>
                    <a:cs typeface="Times New Roman" panose="02020603050405020304" pitchFamily="18" charset="0"/>
                  </a:rPr>
                  <a:t> </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sz="1600" i="1" u="sng"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STEP-2</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IN" sz="1600" dirty="0">
                  <a:solidFill>
                    <a:schemeClr val="accent4">
                      <a:lumMod val="75000"/>
                    </a:schemeClr>
                  </a:solidFill>
                  <a:latin typeface="Times New Roman" panose="02020603050405020304" pitchFamily="18" charset="0"/>
                  <a:cs typeface="Times New Roman" panose="02020603050405020304" pitchFamily="18" charset="0"/>
                </a:endParaRP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x</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 </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IN"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b="0" i="0" dirty="0" smtClean="0">
                        <a:solidFill>
                          <a:schemeClr val="accent4">
                            <a:lumMod val="20000"/>
                            <a:lumOff val="80000"/>
                          </a:schemeClr>
                        </a:solidFill>
                        <a:latin typeface="Cambria Math" panose="02040503050406030204" pitchFamily="18" charset="0"/>
                        <a:cs typeface="Times New Roman" panose="02020603050405020304" pitchFamily="18" charset="0"/>
                      </a:rPr>
                      <m:t>u</m:t>
                    </m:r>
                    <m:r>
                      <m:rPr>
                        <m:nor/>
                      </m:rPr>
                      <a:rPr lang="en-US" sz="1600" b="0" i="0" baseline="-25000" dirty="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d>
                      <m:dPr>
                        <m:ctrlP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dPr>
                      <m:e>
                        <m:f>
                          <m:fPr>
                            <m:ctrlP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num>
                          <m:den>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3</m:t>
                            </m:r>
                          </m:den>
                        </m:f>
                      </m:e>
                    </m:d>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𝑢</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At this point </a:t>
                </a:r>
                <a14:m>
                  <m:oMath xmlns:m="http://schemas.openxmlformats.org/officeDocument/2006/math">
                    <m:r>
                      <m:rPr>
                        <m:sty m:val="p"/>
                      </m:rPr>
                      <a:rPr lang="en-US" sz="1600" b="0" i="0" smtClean="0">
                        <a:solidFill>
                          <a:schemeClr val="accent4">
                            <a:lumMod val="20000"/>
                            <a:lumOff val="80000"/>
                          </a:schemeClr>
                        </a:solidFill>
                        <a:latin typeface="Cambria Math" panose="02040503050406030204" pitchFamily="18" charset="0"/>
                        <a:cs typeface="Times New Roman" panose="02020603050405020304" pitchFamily="18" charset="0"/>
                      </a:rPr>
                      <m:t>x</m:t>
                    </m:r>
                    <m:r>
                      <m:rPr>
                        <m:sty m:val="p"/>
                      </m:rPr>
                      <a:rPr lang="en-US" sz="1600"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NB</m:t>
                    </m:r>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0</a:t>
                </a:r>
              </a:p>
              <a:p>
                <a:endPar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x</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4</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b="0" i="0" dirty="0" smtClean="0">
                        <a:solidFill>
                          <a:schemeClr val="accent4">
                            <a:lumMod val="20000"/>
                            <a:lumOff val="80000"/>
                          </a:schemeClr>
                        </a:solidFill>
                        <a:latin typeface="Cambria Math" panose="02040503050406030204" pitchFamily="18" charset="0"/>
                        <a:cs typeface="Times New Roman" panose="02020603050405020304" pitchFamily="18" charset="0"/>
                      </a:rPr>
                      <m:t>u</m:t>
                    </m:r>
                    <m:r>
                      <m:rPr>
                        <m:nor/>
                      </m:rPr>
                      <a:rPr lang="en-US" sz="1600" b="0" i="0" baseline="-25000" dirty="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 </a:t>
                </a:r>
                <a14:m>
                  <m:oMath xmlns:m="http://schemas.openxmlformats.org/officeDocument/2006/math">
                    <m:r>
                      <a:rPr lang="en-US" sz="1600" b="0" i="0"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Our question is maximization so we need to take most +</a:t>
                </a:r>
                <a:r>
                  <a:rPr lang="en-US" sz="1600" dirty="0" err="1">
                    <a:solidFill>
                      <a:schemeClr val="accent4">
                        <a:lumMod val="20000"/>
                        <a:lumOff val="80000"/>
                      </a:schemeClr>
                    </a:solidFill>
                    <a:latin typeface="Cambria Math" panose="02040503050406030204" pitchFamily="18" charset="0"/>
                    <a:cs typeface="Times New Roman" panose="02020603050405020304" pitchFamily="18" charset="0"/>
                  </a:rPr>
                  <a:t>ve</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part </a:t>
                </a:r>
                <a:r>
                  <a:rPr lang="en-US" sz="1600" dirty="0" err="1">
                    <a:solidFill>
                      <a:schemeClr val="accent4">
                        <a:lumMod val="20000"/>
                        <a:lumOff val="80000"/>
                      </a:schemeClr>
                    </a:solidFill>
                    <a:latin typeface="Cambria Math" panose="02040503050406030204" pitchFamily="18" charset="0"/>
                    <a:cs typeface="Times New Roman" panose="02020603050405020304" pitchFamily="18" charset="0"/>
                  </a:rPr>
                  <a:t>i.e</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160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is the entering variable.</a:t>
                </a:r>
              </a:p>
              <a:p>
                <a:endParaRPr lang="en-US" sz="160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u="sng" dirty="0">
                    <a:solidFill>
                      <a:schemeClr val="accent4">
                        <a:lumMod val="75000"/>
                      </a:schemeClr>
                    </a:solidFill>
                    <a:latin typeface="Cambria Math" panose="02040503050406030204" pitchFamily="18" charset="0"/>
                    <a:cs typeface="Times New Roman" panose="02020603050405020304" pitchFamily="18" charset="0"/>
                  </a:rPr>
                  <a:t>Find Leaving variable:</a:t>
                </a:r>
                <a:r>
                  <a:rPr lang="en-US" sz="1600" dirty="0">
                    <a:solidFill>
                      <a:schemeClr val="accent4">
                        <a:lumMod val="75000"/>
                      </a:schemeClr>
                    </a:solidFill>
                    <a:latin typeface="Cambria Math" panose="02040503050406030204" pitchFamily="18" charset="0"/>
                    <a:cs typeface="Times New Roman" panose="02020603050405020304" pitchFamily="18" charset="0"/>
                  </a:rPr>
                  <a:t> </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sz="1600" i="1" u="sng"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STEP-3</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sz="1600" dirty="0">
                  <a:solidFill>
                    <a:schemeClr val="accent4">
                      <a:lumMod val="75000"/>
                    </a:schemeClr>
                  </a:solidFill>
                  <a:latin typeface="Cambria Math" panose="02040503050406030204" pitchFamily="18" charset="0"/>
                  <a:cs typeface="Times New Roman" panose="02020603050405020304" pitchFamily="18" charset="0"/>
                </a:endParaRPr>
              </a:p>
              <a:p>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Min</a:t>
                </a:r>
                <a14:m>
                  <m:oMath xmlns:m="http://schemas.openxmlformats.org/officeDocument/2006/math">
                    <m:d>
                      <m:dPr>
                        <m:begChr m:val="{"/>
                        <m:endChr m:val="}"/>
                        <m:ctrlPr>
                          <a:rPr lang="en-US" sz="1600" b="0" i="1" dirty="0" smtClean="0">
                            <a:solidFill>
                              <a:schemeClr val="accent4">
                                <a:lumMod val="20000"/>
                                <a:lumOff val="80000"/>
                              </a:schemeClr>
                            </a:solidFill>
                            <a:latin typeface="Cambria Math" panose="02040503050406030204" pitchFamily="18" charset="0"/>
                          </a:rPr>
                        </m:ctrlPr>
                      </m:dPr>
                      <m:e>
                        <m:f>
                          <m:fPr>
                            <m:ctrlPr>
                              <a:rPr lang="en-US" sz="1600" b="0" i="1" dirty="0">
                                <a:solidFill>
                                  <a:schemeClr val="accent4">
                                    <a:lumMod val="20000"/>
                                    <a:lumOff val="80000"/>
                                  </a:schemeClr>
                                </a:solidFill>
                                <a:latin typeface="Cambria Math" panose="02040503050406030204" pitchFamily="18" charset="0"/>
                              </a:rPr>
                            </m:ctrlPr>
                          </m:fPr>
                          <m:num>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𝛼</m:t>
                                </m:r>
                              </m:e>
                              <m:sub>
                                <m:r>
                                  <a:rPr lang="en-US" sz="1600" b="0" i="0" dirty="0">
                                    <a:solidFill>
                                      <a:schemeClr val="accent4">
                                        <a:lumMod val="20000"/>
                                        <a:lumOff val="80000"/>
                                      </a:schemeClr>
                                    </a:solidFill>
                                    <a:latin typeface="Cambria Math" panose="02040503050406030204" pitchFamily="18" charset="0"/>
                                  </a:rPr>
                                  <m:t>10</m:t>
                                </m:r>
                              </m:sub>
                            </m:sSub>
                          </m:num>
                          <m:den>
                            <m:d>
                              <m:dPr>
                                <m:begChr m:val="|"/>
                                <m:endChr m:val="|"/>
                                <m:ctrlPr>
                                  <a:rPr lang="en-US" sz="1600" b="0" i="1" dirty="0">
                                    <a:solidFill>
                                      <a:schemeClr val="accent4">
                                        <a:lumMod val="20000"/>
                                        <a:lumOff val="80000"/>
                                      </a:schemeClr>
                                    </a:solidFill>
                                    <a:latin typeface="Cambria Math" panose="02040503050406030204" pitchFamily="18" charset="0"/>
                                  </a:rPr>
                                </m:ctrlPr>
                              </m:dPr>
                              <m:e>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𝛼</m:t>
                                    </m:r>
                                  </m:e>
                                  <m:sub>
                                    <m:r>
                                      <a:rPr lang="en-US" sz="1600" b="0" i="0" dirty="0">
                                        <a:solidFill>
                                          <a:schemeClr val="accent4">
                                            <a:lumMod val="20000"/>
                                            <a:lumOff val="80000"/>
                                          </a:schemeClr>
                                        </a:solidFill>
                                        <a:latin typeface="Cambria Math" panose="02040503050406030204" pitchFamily="18" charset="0"/>
                                      </a:rPr>
                                      <m:t>1</m:t>
                                    </m:r>
                                    <m:r>
                                      <a:rPr lang="en-US" sz="1600" b="0" i="1" dirty="0" smtClean="0">
                                        <a:solidFill>
                                          <a:schemeClr val="accent4">
                                            <a:lumMod val="20000"/>
                                            <a:lumOff val="80000"/>
                                          </a:schemeClr>
                                        </a:solidFill>
                                        <a:latin typeface="Cambria Math" panose="02040503050406030204" pitchFamily="18" charset="0"/>
                                      </a:rPr>
                                      <m:t>1</m:t>
                                    </m:r>
                                  </m:sub>
                                </m:sSub>
                              </m:e>
                            </m:d>
                          </m:den>
                        </m:f>
                        <m:r>
                          <a:rPr lang="en-US" sz="1600" b="0" i="1" dirty="0" smtClean="0">
                            <a:solidFill>
                              <a:schemeClr val="accent4">
                                <a:lumMod val="20000"/>
                                <a:lumOff val="80000"/>
                              </a:schemeClr>
                            </a:solidFill>
                            <a:latin typeface="Cambria Math" panose="02040503050406030204" pitchFamily="18" charset="0"/>
                          </a:rPr>
                          <m:t>,</m:t>
                        </m:r>
                        <m:f>
                          <m:fPr>
                            <m:ctrlPr>
                              <a:rPr lang="en-US" sz="1600" i="1" dirty="0">
                                <a:solidFill>
                                  <a:schemeClr val="accent4">
                                    <a:lumMod val="20000"/>
                                    <a:lumOff val="80000"/>
                                  </a:schemeClr>
                                </a:solidFill>
                                <a:latin typeface="Cambria Math" panose="02040503050406030204" pitchFamily="18" charset="0"/>
                              </a:rPr>
                            </m:ctrlPr>
                          </m:fPr>
                          <m:num>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𝛼</m:t>
                                </m:r>
                              </m:e>
                              <m:sub>
                                <m:r>
                                  <a:rPr lang="en-US" sz="1600" b="0" i="0" dirty="0" smtClean="0">
                                    <a:solidFill>
                                      <a:schemeClr val="accent4">
                                        <a:lumMod val="20000"/>
                                        <a:lumOff val="80000"/>
                                      </a:schemeClr>
                                    </a:solidFill>
                                    <a:latin typeface="Cambria Math" panose="02040503050406030204" pitchFamily="18" charset="0"/>
                                  </a:rPr>
                                  <m:t>2</m:t>
                                </m:r>
                                <m:r>
                                  <a:rPr lang="en-US" sz="1600" dirty="0">
                                    <a:solidFill>
                                      <a:schemeClr val="accent4">
                                        <a:lumMod val="20000"/>
                                        <a:lumOff val="80000"/>
                                      </a:schemeClr>
                                    </a:solidFill>
                                    <a:latin typeface="Cambria Math" panose="02040503050406030204" pitchFamily="18" charset="0"/>
                                  </a:rPr>
                                  <m:t>0</m:t>
                                </m:r>
                              </m:sub>
                            </m:sSub>
                          </m:num>
                          <m:den>
                            <m:d>
                              <m:dPr>
                                <m:begChr m:val="|"/>
                                <m:endChr m:val="|"/>
                                <m:ctrlPr>
                                  <a:rPr lang="en-US" sz="1600" i="1" dirty="0">
                                    <a:solidFill>
                                      <a:schemeClr val="accent4">
                                        <a:lumMod val="20000"/>
                                        <a:lumOff val="80000"/>
                                      </a:schemeClr>
                                    </a:solidFill>
                                    <a:latin typeface="Cambria Math" panose="02040503050406030204" pitchFamily="18" charset="0"/>
                                  </a:rPr>
                                </m:ctrlPr>
                              </m:dPr>
                              <m:e>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𝛼</m:t>
                                    </m:r>
                                  </m:e>
                                  <m:sub>
                                    <m:r>
                                      <a:rPr lang="en-US" sz="1600" b="0" i="1" dirty="0" smtClean="0">
                                        <a:solidFill>
                                          <a:schemeClr val="accent4">
                                            <a:lumMod val="20000"/>
                                            <a:lumOff val="80000"/>
                                          </a:schemeClr>
                                        </a:solidFill>
                                        <a:latin typeface="Cambria Math" panose="02040503050406030204" pitchFamily="18" charset="0"/>
                                      </a:rPr>
                                      <m:t>2</m:t>
                                    </m:r>
                                    <m:r>
                                      <a:rPr lang="en-US" sz="1600" dirty="0">
                                        <a:solidFill>
                                          <a:schemeClr val="accent4">
                                            <a:lumMod val="20000"/>
                                            <a:lumOff val="80000"/>
                                          </a:schemeClr>
                                        </a:solidFill>
                                        <a:latin typeface="Cambria Math" panose="02040503050406030204" pitchFamily="18" charset="0"/>
                                      </a:rPr>
                                      <m:t>1</m:t>
                                    </m:r>
                                  </m:sub>
                                </m:sSub>
                              </m:e>
                            </m:d>
                          </m:den>
                        </m:f>
                        <m:r>
                          <a:rPr lang="en-US" sz="1600" b="0" i="1" dirty="0" smtClean="0">
                            <a:solidFill>
                              <a:schemeClr val="accent4">
                                <a:lumMod val="20000"/>
                                <a:lumOff val="80000"/>
                              </a:schemeClr>
                            </a:solidFill>
                            <a:latin typeface="Cambria Math" panose="02040503050406030204" pitchFamily="18" charset="0"/>
                          </a:rPr>
                          <m:t>,</m:t>
                        </m:r>
                        <m:f>
                          <m:fPr>
                            <m:ctrlPr>
                              <a:rPr lang="en-US" sz="1600" b="0" i="1" dirty="0">
                                <a:solidFill>
                                  <a:schemeClr val="accent4">
                                    <a:lumMod val="20000"/>
                                    <a:lumOff val="80000"/>
                                  </a:schemeClr>
                                </a:solidFill>
                                <a:latin typeface="Cambria Math" panose="02040503050406030204" pitchFamily="18" charset="0"/>
                              </a:rPr>
                            </m:ctrlPr>
                          </m:fPr>
                          <m:num>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𝛾</m:t>
                                </m:r>
                              </m:e>
                              <m:sub>
                                <m:r>
                                  <a:rPr lang="en-US" sz="1600" b="0" i="0" dirty="0" smtClean="0">
                                    <a:solidFill>
                                      <a:schemeClr val="accent4">
                                        <a:lumMod val="20000"/>
                                        <a:lumOff val="80000"/>
                                      </a:schemeClr>
                                    </a:solidFill>
                                    <a:latin typeface="Cambria Math" panose="02040503050406030204" pitchFamily="18" charset="0"/>
                                  </a:rPr>
                                  <m:t>1</m:t>
                                </m:r>
                                <m:r>
                                  <a:rPr lang="en-US" sz="1600" b="0" i="0" dirty="0">
                                    <a:solidFill>
                                      <a:schemeClr val="accent4">
                                        <a:lumMod val="20000"/>
                                        <a:lumOff val="80000"/>
                                      </a:schemeClr>
                                    </a:solidFill>
                                    <a:latin typeface="Cambria Math" panose="02040503050406030204" pitchFamily="18" charset="0"/>
                                  </a:rPr>
                                  <m:t>0</m:t>
                                </m:r>
                              </m:sub>
                            </m:sSub>
                          </m:num>
                          <m:den>
                            <m:d>
                              <m:dPr>
                                <m:begChr m:val="|"/>
                                <m:endChr m:val="|"/>
                                <m:ctrlPr>
                                  <a:rPr lang="en-US" sz="1600" b="0" i="1" dirty="0">
                                    <a:solidFill>
                                      <a:schemeClr val="accent4">
                                        <a:lumMod val="20000"/>
                                        <a:lumOff val="80000"/>
                                      </a:schemeClr>
                                    </a:solidFill>
                                    <a:latin typeface="Cambria Math" panose="02040503050406030204" pitchFamily="18" charset="0"/>
                                  </a:rPr>
                                </m:ctrlPr>
                              </m:dPr>
                              <m:e>
                                <m:sSub>
                                  <m:sSubPr>
                                    <m:ctrlPr>
                                      <a:rPr lang="en-US" sz="1600" b="0" i="1" dirty="0">
                                        <a:solidFill>
                                          <a:schemeClr val="accent4">
                                            <a:lumMod val="20000"/>
                                            <a:lumOff val="80000"/>
                                          </a:schemeClr>
                                        </a:solidFill>
                                        <a:latin typeface="Cambria Math" panose="02040503050406030204" pitchFamily="18" charset="0"/>
                                      </a:rPr>
                                    </m:ctrlPr>
                                  </m:sSubPr>
                                  <m:e>
                                    <m:r>
                                      <a:rPr lang="en-US" sz="1600" b="0" i="1" dirty="0">
                                        <a:solidFill>
                                          <a:schemeClr val="accent4">
                                            <a:lumMod val="20000"/>
                                            <a:lumOff val="80000"/>
                                          </a:schemeClr>
                                        </a:solidFill>
                                        <a:latin typeface="Cambria Math" panose="02040503050406030204" pitchFamily="18" charset="0"/>
                                      </a:rPr>
                                      <m:t>𝛾</m:t>
                                    </m:r>
                                  </m:e>
                                  <m:sub>
                                    <m:r>
                                      <a:rPr lang="en-US" sz="1600" b="0" i="1" dirty="0" smtClean="0">
                                        <a:solidFill>
                                          <a:schemeClr val="accent4">
                                            <a:lumMod val="20000"/>
                                            <a:lumOff val="80000"/>
                                          </a:schemeClr>
                                        </a:solidFill>
                                        <a:latin typeface="Cambria Math" panose="02040503050406030204" pitchFamily="18" charset="0"/>
                                      </a:rPr>
                                      <m:t>11</m:t>
                                    </m:r>
                                  </m:sub>
                                </m:sSub>
                              </m:e>
                            </m:d>
                          </m:den>
                        </m:f>
                      </m:e>
                    </m:d>
                    <m:r>
                      <a:rPr lang="en-US" sz="1600" b="0" i="1" dirty="0" smtClean="0">
                        <a:solidFill>
                          <a:schemeClr val="accent4">
                            <a:lumMod val="20000"/>
                            <a:lumOff val="80000"/>
                          </a:schemeClr>
                        </a:solidFill>
                        <a:latin typeface="Cambria Math" panose="02040503050406030204" pitchFamily="18" charset="0"/>
                      </a:rPr>
                      <m:t> </m:t>
                    </m:r>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𝛼</m:t>
                        </m:r>
                      </m:e>
                      <m:sub>
                        <m:r>
                          <a:rPr lang="en-US" sz="1600" b="0" i="1" dirty="0" smtClean="0">
                            <a:solidFill>
                              <a:schemeClr val="accent4">
                                <a:lumMod val="20000"/>
                                <a:lumOff val="80000"/>
                              </a:schemeClr>
                            </a:solidFill>
                            <a:latin typeface="Cambria Math" panose="02040503050406030204" pitchFamily="18" charset="0"/>
                          </a:rPr>
                          <m:t>10</m:t>
                        </m:r>
                        <m:r>
                          <a:rPr lang="en-US" sz="1600" b="0" i="1" dirty="0" smtClean="0">
                            <a:solidFill>
                              <a:schemeClr val="accent4">
                                <a:lumMod val="20000"/>
                                <a:lumOff val="80000"/>
                              </a:schemeClr>
                            </a:solidFill>
                            <a:latin typeface="Cambria Math" panose="02040503050406030204" pitchFamily="18" charset="0"/>
                          </a:rPr>
                          <m:t>𝑡𝑒𝑟𝑚</m:t>
                        </m:r>
                      </m:sub>
                    </m:sSub>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s</a:t>
                </a:r>
                <a:r>
                  <a:rPr lang="en-US" sz="1600" b="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𝛼</m:t>
                        </m:r>
                      </m:e>
                      <m:sub>
                        <m:r>
                          <a:rPr lang="en-US" sz="1600" b="0" i="1" dirty="0" smtClean="0">
                            <a:solidFill>
                              <a:schemeClr val="accent4">
                                <a:lumMod val="20000"/>
                                <a:lumOff val="80000"/>
                              </a:schemeClr>
                            </a:solidFill>
                            <a:latin typeface="Cambria Math" panose="02040503050406030204" pitchFamily="18" charset="0"/>
                          </a:rPr>
                          <m:t>2</m:t>
                        </m:r>
                        <m:r>
                          <a:rPr lang="en-US" sz="1600" i="1" dirty="0">
                            <a:solidFill>
                              <a:schemeClr val="accent4">
                                <a:lumMod val="20000"/>
                                <a:lumOff val="80000"/>
                              </a:schemeClr>
                            </a:solidFill>
                            <a:latin typeface="Cambria Math" panose="02040503050406030204" pitchFamily="18" charset="0"/>
                          </a:rPr>
                          <m:t>0</m:t>
                        </m:r>
                        <m:r>
                          <a:rPr lang="en-US" sz="1600" i="1" dirty="0">
                            <a:solidFill>
                              <a:schemeClr val="accent4">
                                <a:lumMod val="20000"/>
                                <a:lumOff val="80000"/>
                              </a:schemeClr>
                            </a:solidFill>
                            <a:latin typeface="Cambria Math" panose="02040503050406030204" pitchFamily="18" charset="0"/>
                          </a:rPr>
                          <m:t>𝑡𝑒𝑟𝑚</m:t>
                        </m:r>
                      </m:sub>
                    </m:sSub>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represents x</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600" i="1" dirty="0">
                            <a:solidFill>
                              <a:schemeClr val="accent4">
                                <a:lumMod val="20000"/>
                                <a:lumOff val="80000"/>
                              </a:schemeClr>
                            </a:solidFill>
                            <a:latin typeface="Cambria Math" panose="02040503050406030204" pitchFamily="18" charset="0"/>
                          </a:rPr>
                        </m:ctrlPr>
                      </m:sSubPr>
                      <m:e>
                        <m:r>
                          <a:rPr lang="en-US" sz="1600" i="1" dirty="0">
                            <a:solidFill>
                              <a:schemeClr val="accent4">
                                <a:lumMod val="20000"/>
                                <a:lumOff val="80000"/>
                              </a:schemeClr>
                            </a:solidFill>
                            <a:latin typeface="Cambria Math" panose="02040503050406030204" pitchFamily="18" charset="0"/>
                          </a:rPr>
                          <m:t>𝛾</m:t>
                        </m:r>
                      </m:e>
                      <m:sub>
                        <m:r>
                          <m:rPr>
                            <m:sty m:val="p"/>
                          </m:rPr>
                          <a:rPr lang="en-US" sz="1600" b="0" i="0" dirty="0" smtClean="0">
                            <a:solidFill>
                              <a:schemeClr val="accent4">
                                <a:lumMod val="20000"/>
                                <a:lumOff val="80000"/>
                              </a:schemeClr>
                            </a:solidFill>
                            <a:latin typeface="Cambria Math" panose="02040503050406030204" pitchFamily="18" charset="0"/>
                          </a:rPr>
                          <m:t>term</m:t>
                        </m:r>
                        <m:r>
                          <a:rPr lang="en-US" sz="1600" b="0" i="0" dirty="0" smtClean="0">
                            <a:solidFill>
                              <a:schemeClr val="accent4">
                                <a:lumMod val="20000"/>
                                <a:lumOff val="80000"/>
                              </a:schemeClr>
                            </a:solidFill>
                            <a:latin typeface="Cambria Math" panose="02040503050406030204" pitchFamily="18" charset="0"/>
                          </a:rPr>
                          <m:t> </m:t>
                        </m:r>
                      </m:sub>
                    </m:sSub>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represents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x</a:t>
                </a:r>
                <a:r>
                  <a:rPr lang="en-US" sz="160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p>
              <a:p>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Min{constant term of s</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equation/coefficient of entering variable.</a:t>
                </a:r>
              </a:p>
              <a:p>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Min{2,1/2,2} = 1/2</a:t>
                </a:r>
                <a:r>
                  <a:rPr lang="en-US" sz="1600" baseline="-2500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is minimum.</a:t>
                </a:r>
              </a:p>
            </p:txBody>
          </p:sp>
        </mc:Choice>
        <mc:Fallback xmlns="">
          <p:sp>
            <p:nvSpPr>
              <p:cNvPr id="9" name="TextBox 8">
                <a:extLst>
                  <a:ext uri="{FF2B5EF4-FFF2-40B4-BE49-F238E27FC236}">
                    <a16:creationId xmlns:a16="http://schemas.microsoft.com/office/drawing/2014/main" id="{0F89D885-FF85-2E53-158D-A5DCEC91DD8B}"/>
                  </a:ext>
                </a:extLst>
              </p:cNvPr>
              <p:cNvSpPr txBox="1">
                <a:spLocks noRot="1" noChangeAspect="1" noMove="1" noResize="1" noEditPoints="1" noAdjustHandles="1" noChangeArrowheads="1" noChangeShapeType="1" noTextEdit="1"/>
              </p:cNvSpPr>
              <p:nvPr/>
            </p:nvSpPr>
            <p:spPr>
              <a:xfrm>
                <a:off x="222531" y="87529"/>
                <a:ext cx="8751536" cy="5077287"/>
              </a:xfrm>
              <a:prstGeom prst="rect">
                <a:avLst/>
              </a:prstGeom>
              <a:blipFill>
                <a:blip r:embed="rId2"/>
                <a:stretch>
                  <a:fillRect l="-418" t="-360" b="-480"/>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2CBF1151-6011-234B-E767-CF4FD42E0648}"/>
              </a:ext>
            </a:extLst>
          </p:cNvPr>
          <p:cNvSpPr txBox="1"/>
          <p:nvPr/>
        </p:nvSpPr>
        <p:spPr>
          <a:xfrm>
            <a:off x="2536853" y="0"/>
            <a:ext cx="7015794" cy="400110"/>
          </a:xfrm>
          <a:prstGeom prst="rect">
            <a:avLst/>
          </a:prstGeom>
          <a:noFill/>
        </p:spPr>
        <p:txBody>
          <a:bodyPr wrap="square">
            <a:spAutoFit/>
          </a:bodyPr>
          <a:lstStyle/>
          <a:p>
            <a:r>
              <a:rPr lang="en-US" sz="2000" dirty="0">
                <a:solidFill>
                  <a:schemeClr val="accent4">
                    <a:lumMod val="75000"/>
                  </a:schemeClr>
                </a:solidFill>
                <a:latin typeface="Times New Roman" panose="02020603050405020304" pitchFamily="18" charset="0"/>
                <a:cs typeface="Times New Roman" panose="02020603050405020304" pitchFamily="18" charset="0"/>
              </a:rPr>
              <a:t>Iteration-2</a:t>
            </a:r>
            <a:endParaRPr lang="en-IN" sz="2000"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8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4204C7-E1F0-A8B9-A741-1DD4D116B289}"/>
                  </a:ext>
                </a:extLst>
              </p:cNvPr>
              <p:cNvSpPr txBox="1"/>
              <p:nvPr/>
            </p:nvSpPr>
            <p:spPr>
              <a:xfrm>
                <a:off x="465291" y="365658"/>
                <a:ext cx="7015794" cy="686213"/>
              </a:xfrm>
              <a:prstGeom prst="rect">
                <a:avLst/>
              </a:prstGeom>
              <a:noFill/>
            </p:spPr>
            <p:txBody>
              <a:bodyPr wrap="square">
                <a:spAutoFit/>
              </a:bodyPr>
              <a:lstStyle/>
              <a:p>
                <a:r>
                  <a:rPr lang="en-US" sz="1600" i="1" dirty="0">
                    <a:solidFill>
                      <a:schemeClr val="accent4">
                        <a:lumMod val="75000"/>
                      </a:schemeClr>
                    </a:solidFill>
                    <a:latin typeface="Cambria Math" panose="02040503050406030204" pitchFamily="18" charset="0"/>
                    <a:cs typeface="Times New Roman" panose="02020603050405020304" pitchFamily="18" charset="0"/>
                  </a:rPr>
                  <a:t>STEP-4</a:t>
                </a:r>
              </a:p>
              <a:p>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u</a:t>
                </a:r>
                <a:r>
                  <a:rPr lang="en-US" sz="1600" baseline="-25000" dirty="0">
                    <a:solidFill>
                      <a:schemeClr val="accent4">
                        <a:lumMod val="20000"/>
                        <a:lumOff val="80000"/>
                      </a:schemeClr>
                    </a:solidFill>
                    <a:latin typeface="Cambria Math" panose="02040503050406030204" pitchFamily="18" charset="0"/>
                    <a:cs typeface="Times New Roman" panose="02020603050405020304" pitchFamily="18" charset="0"/>
                  </a:rPr>
                  <a:t>2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1</m:t>
                        </m:r>
                      </m:num>
                      <m:den>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den>
                    </m:f>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x</m:t>
                    </m:r>
                    <m:r>
                      <m:rPr>
                        <m:nor/>
                      </m:rPr>
                      <a:rPr lang="en-US" sz="1600" b="0" i="0" dirty="0" smtClean="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𝐵</m:t>
                    </m:r>
                  </m:oMath>
                </a14:m>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𝑁𝐵</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a:t>
                </a:r>
              </a:p>
            </p:txBody>
          </p:sp>
        </mc:Choice>
        <mc:Fallback xmlns="">
          <p:sp>
            <p:nvSpPr>
              <p:cNvPr id="6" name="TextBox 5">
                <a:extLst>
                  <a:ext uri="{FF2B5EF4-FFF2-40B4-BE49-F238E27FC236}">
                    <a16:creationId xmlns:a16="http://schemas.microsoft.com/office/drawing/2014/main" id="{914204C7-E1F0-A8B9-A741-1DD4D116B289}"/>
                  </a:ext>
                </a:extLst>
              </p:cNvPr>
              <p:cNvSpPr txBox="1">
                <a:spLocks noRot="1" noChangeAspect="1" noMove="1" noResize="1" noEditPoints="1" noAdjustHandles="1" noChangeArrowheads="1" noChangeShapeType="1" noTextEdit="1"/>
              </p:cNvSpPr>
              <p:nvPr/>
            </p:nvSpPr>
            <p:spPr>
              <a:xfrm>
                <a:off x="465291" y="365658"/>
                <a:ext cx="7015794" cy="686213"/>
              </a:xfrm>
              <a:prstGeom prst="rect">
                <a:avLst/>
              </a:prstGeom>
              <a:blipFill>
                <a:blip r:embed="rId2"/>
                <a:stretch>
                  <a:fillRect l="-434" t="-3540" b="-26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3BB403-626C-FD3E-D4CD-80F51B7B5CD8}"/>
                  </a:ext>
                </a:extLst>
              </p:cNvPr>
              <p:cNvSpPr txBox="1"/>
              <p:nvPr/>
            </p:nvSpPr>
            <p:spPr>
              <a:xfrm>
                <a:off x="441014" y="1304065"/>
                <a:ext cx="7521547" cy="3701911"/>
              </a:xfrm>
              <a:prstGeom prst="rect">
                <a:avLst/>
              </a:prstGeom>
              <a:noFill/>
            </p:spPr>
            <p:txBody>
              <a:bodyPr wrap="square">
                <a:spAutoFit/>
              </a:bodyPr>
              <a:lstStyle/>
              <a:p>
                <a:r>
                  <a:rPr lang="en-US" sz="1600" i="1" dirty="0">
                    <a:solidFill>
                      <a:schemeClr val="accent4">
                        <a:lumMod val="75000"/>
                      </a:schemeClr>
                    </a:solidFill>
                    <a:latin typeface="Times New Roman" panose="02020603050405020304" pitchFamily="18" charset="0"/>
                    <a:cs typeface="Times New Roman" panose="02020603050405020304" pitchFamily="18" charset="0"/>
                  </a:rPr>
                  <a:t>STEP-1:</a:t>
                </a:r>
              </a:p>
              <a:p>
                <a14:m>
                  <m:oMath xmlns:m="http://schemas.openxmlformats.org/officeDocument/2006/math">
                    <m:r>
                      <a:rPr lang="en-US" sz="160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𝐵</m:t>
                    </m:r>
                  </m:oMath>
                </a14:m>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𝑠</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𝑁𝐵</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1</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a:t>
                </a:r>
              </a:p>
              <a:p>
                <a:endParaRPr lang="en-US" sz="1600" i="1" u="sng"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u</a:t>
                </a:r>
                <a:r>
                  <a:rPr lang="en-US" sz="1600" baseline="-25000" dirty="0">
                    <a:solidFill>
                      <a:schemeClr val="accent4">
                        <a:lumMod val="20000"/>
                        <a:lumOff val="80000"/>
                      </a:schemeClr>
                    </a:solidFill>
                    <a:latin typeface="Times New Roman" panose="02020603050405020304" pitchFamily="18" charset="0"/>
                    <a:cs typeface="Times New Roman" panose="02020603050405020304" pitchFamily="18" charset="0"/>
                  </a:rPr>
                  <a:t>2</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2−</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𝑥</m:t>
                    </m:r>
                    <m:r>
                      <a:rPr lang="en-US" sz="1600" b="0" i="1" baseline="-25000" smtClean="0">
                        <a:solidFill>
                          <a:schemeClr val="accent4">
                            <a:lumMod val="20000"/>
                            <a:lumOff val="80000"/>
                          </a:schemeClr>
                        </a:solidFill>
                        <a:latin typeface="Cambria Math" panose="02040503050406030204" pitchFamily="18" charset="0"/>
                        <a:cs typeface="Times New Roman" panose="02020603050405020304" pitchFamily="18" charset="0"/>
                      </a:rPr>
                      <m:t>1 </m:t>
                    </m:r>
                  </m:oMath>
                </a14:m>
                <a:r>
                  <a:rPr lang="en-IN" sz="1600" dirty="0">
                    <a:solidFill>
                      <a:schemeClr val="accent4">
                        <a:lumMod val="20000"/>
                        <a:lumOff val="80000"/>
                      </a:schemeClr>
                    </a:solidFill>
                  </a:rPr>
                  <a:t>;</a:t>
                </a:r>
                <a14:m>
                  <m:oMath xmlns:m="http://schemas.openxmlformats.org/officeDocument/2006/math">
                    <m:r>
                      <a:rPr lang="en-US" sz="1600" b="0" i="0" dirty="0" smtClean="0">
                        <a:solidFill>
                          <a:schemeClr val="accent4">
                            <a:lumMod val="20000"/>
                            <a:lumOff val="80000"/>
                          </a:schemeClr>
                        </a:solidFill>
                        <a:latin typeface="Cambria Math" panose="02040503050406030204" pitchFamily="18" charset="0"/>
                      </a:rPr>
                      <m:t> </m:t>
                    </m:r>
                    <m:r>
                      <a:rPr lang="en-US" sz="1600" b="0" i="1" dirty="0" smtClean="0">
                        <a:solidFill>
                          <a:schemeClr val="accent4">
                            <a:lumMod val="20000"/>
                            <a:lumOff val="80000"/>
                          </a:schemeClr>
                        </a:solidFill>
                        <a:latin typeface="Cambria Math" panose="02040503050406030204" pitchFamily="18" charset="0"/>
                      </a:rPr>
                      <m:t>𝑥</m:t>
                    </m:r>
                    <m:r>
                      <a:rPr lang="en-US" sz="1600" b="0" i="1" baseline="-25000" dirty="0" smtClean="0">
                        <a:solidFill>
                          <a:schemeClr val="accent4">
                            <a:lumMod val="20000"/>
                            <a:lumOff val="80000"/>
                          </a:schemeClr>
                        </a:solidFill>
                        <a:latin typeface="Cambria Math" panose="02040503050406030204" pitchFamily="18" charset="0"/>
                      </a:rPr>
                      <m:t>1</m:t>
                    </m:r>
                    <m:r>
                      <a:rPr lang="en-US" sz="1600" b="0" i="1" dirty="0" smtClean="0">
                        <a:solidFill>
                          <a:schemeClr val="accent4">
                            <a:lumMod val="20000"/>
                            <a:lumOff val="80000"/>
                          </a:schemeClr>
                        </a:solidFill>
                        <a:latin typeface="Cambria Math" panose="02040503050406030204" pitchFamily="18" charset="0"/>
                      </a:rPr>
                      <m:t>=</m:t>
                    </m:r>
                    <m:r>
                      <a:rPr lang="en-US" sz="1600" i="1" dirty="0">
                        <a:solidFill>
                          <a:schemeClr val="accent4">
                            <a:lumMod val="20000"/>
                            <a:lumOff val="80000"/>
                          </a:schemeClr>
                        </a:solidFill>
                        <a:latin typeface="Cambria Math" panose="02040503050406030204" pitchFamily="18" charset="0"/>
                      </a:rPr>
                      <m:t>2−</m:t>
                    </m:r>
                    <m:r>
                      <a:rPr lang="en-US" sz="1600" i="1" dirty="0">
                        <a:solidFill>
                          <a:schemeClr val="accent4">
                            <a:lumMod val="20000"/>
                            <a:lumOff val="80000"/>
                          </a:schemeClr>
                        </a:solidFill>
                        <a:latin typeface="Cambria Math" panose="02040503050406030204" pitchFamily="18" charset="0"/>
                      </a:rPr>
                      <m:t>𝑢</m:t>
                    </m:r>
                    <m:r>
                      <a:rPr lang="en-US" sz="1600" i="1" baseline="-25000" dirty="0">
                        <a:solidFill>
                          <a:schemeClr val="accent4">
                            <a:lumMod val="20000"/>
                            <a:lumOff val="80000"/>
                          </a:schemeClr>
                        </a:solidFill>
                        <a:latin typeface="Cambria Math" panose="02040503050406030204" pitchFamily="18" charset="0"/>
                      </a:rPr>
                      <m:t>2</m:t>
                    </m:r>
                    <m:r>
                      <a:rPr lang="en-US" sz="1600" b="0" i="1" dirty="0" smtClean="0">
                        <a:solidFill>
                          <a:schemeClr val="accent4">
                            <a:lumMod val="20000"/>
                            <a:lumOff val="80000"/>
                          </a:schemeClr>
                        </a:solidFill>
                        <a:latin typeface="Cambria Math" panose="02040503050406030204" pitchFamily="18" charset="0"/>
                      </a:rPr>
                      <m:t>;</m:t>
                    </m:r>
                    <m:r>
                      <a:rPr lang="en-US" sz="1600" b="0" i="1" dirty="0" smtClean="0">
                        <a:solidFill>
                          <a:schemeClr val="accent4">
                            <a:lumMod val="20000"/>
                            <a:lumOff val="80000"/>
                          </a:schemeClr>
                        </a:solidFill>
                        <a:latin typeface="Cambria Math" panose="02040503050406030204" pitchFamily="18" charset="0"/>
                      </a:rPr>
                      <m:t>𝑠</m:t>
                    </m:r>
                    <m:r>
                      <a:rPr lang="en-US" sz="1600" b="0" i="1" baseline="-25000" dirty="0" smtClean="0">
                        <a:solidFill>
                          <a:schemeClr val="accent4">
                            <a:lumMod val="20000"/>
                            <a:lumOff val="80000"/>
                          </a:schemeClr>
                        </a:solidFill>
                        <a:latin typeface="Cambria Math" panose="02040503050406030204" pitchFamily="18" charset="0"/>
                      </a:rPr>
                      <m:t>1</m:t>
                    </m:r>
                    <m:r>
                      <a:rPr lang="en-US" sz="1600" b="0" i="1" dirty="0" smtClean="0">
                        <a:solidFill>
                          <a:schemeClr val="accent4">
                            <a:lumMod val="20000"/>
                            <a:lumOff val="80000"/>
                          </a:schemeClr>
                        </a:solidFill>
                        <a:latin typeface="Cambria Math" panose="02040503050406030204" pitchFamily="18" charset="0"/>
                      </a:rPr>
                      <m:t>=</m:t>
                    </m:r>
                    <m:r>
                      <a:rPr lang="en-US" sz="1600" b="0" i="1" dirty="0" smtClean="0">
                        <a:solidFill>
                          <a:schemeClr val="accent4">
                            <a:lumMod val="20000"/>
                            <a:lumOff val="80000"/>
                          </a:schemeClr>
                        </a:solidFill>
                        <a:latin typeface="Cambria Math" panose="02040503050406030204" pitchFamily="18" charset="0"/>
                      </a:rPr>
                      <m:t>𝑢</m:t>
                    </m:r>
                    <m:r>
                      <a:rPr lang="en-US" sz="1600" b="0" i="1" baseline="-25000" dirty="0" smtClean="0">
                        <a:solidFill>
                          <a:schemeClr val="accent4">
                            <a:lumMod val="20000"/>
                            <a:lumOff val="80000"/>
                          </a:schemeClr>
                        </a:solidFill>
                        <a:latin typeface="Cambria Math" panose="02040503050406030204" pitchFamily="18" charset="0"/>
                      </a:rPr>
                      <m:t>2</m:t>
                    </m:r>
                    <m:r>
                      <a:rPr lang="en-US" sz="1600" b="0" i="1" dirty="0" smtClean="0">
                        <a:solidFill>
                          <a:schemeClr val="accent4">
                            <a:lumMod val="20000"/>
                            <a:lumOff val="80000"/>
                          </a:schemeClr>
                        </a:solidFill>
                        <a:latin typeface="Cambria Math" panose="02040503050406030204" pitchFamily="18" charset="0"/>
                      </a:rPr>
                      <m:t>+</m:t>
                    </m:r>
                    <m:f>
                      <m:fPr>
                        <m:ctrlPr>
                          <a:rPr lang="en-US" sz="1600" b="0" i="1" dirty="0" smtClean="0">
                            <a:solidFill>
                              <a:schemeClr val="accent4">
                                <a:lumMod val="20000"/>
                                <a:lumOff val="80000"/>
                              </a:schemeClr>
                            </a:solidFill>
                            <a:latin typeface="Cambria Math" panose="02040503050406030204" pitchFamily="18" charset="0"/>
                          </a:rPr>
                        </m:ctrlPr>
                      </m:fPr>
                      <m:num>
                        <m:r>
                          <a:rPr lang="en-US" sz="1600" b="0" i="1" dirty="0" smtClean="0">
                            <a:solidFill>
                              <a:schemeClr val="accent4">
                                <a:lumMod val="20000"/>
                                <a:lumOff val="80000"/>
                              </a:schemeClr>
                            </a:solidFill>
                            <a:latin typeface="Cambria Math" panose="02040503050406030204" pitchFamily="18" charset="0"/>
                          </a:rPr>
                          <m:t>2</m:t>
                        </m:r>
                        <m:d>
                          <m:dPr>
                            <m:ctrlPr>
                              <a:rPr lang="en-US" sz="1600" b="0" i="1" dirty="0" smtClean="0">
                                <a:solidFill>
                                  <a:schemeClr val="accent4">
                                    <a:lumMod val="20000"/>
                                    <a:lumOff val="80000"/>
                                  </a:schemeClr>
                                </a:solidFill>
                                <a:latin typeface="Cambria Math" panose="02040503050406030204" pitchFamily="18" charset="0"/>
                              </a:rPr>
                            </m:ctrlPr>
                          </m:dPr>
                          <m:e>
                            <m:r>
                              <a:rPr lang="en-US" sz="1600" b="0" i="1" dirty="0" smtClean="0">
                                <a:solidFill>
                                  <a:schemeClr val="accent4">
                                    <a:lumMod val="20000"/>
                                    <a:lumOff val="80000"/>
                                  </a:schemeClr>
                                </a:solidFill>
                                <a:latin typeface="Cambria Math" panose="02040503050406030204" pitchFamily="18" charset="0"/>
                              </a:rPr>
                              <m:t>𝑢</m:t>
                            </m:r>
                            <m:r>
                              <a:rPr lang="en-US" sz="1600" b="0" i="1" baseline="-25000" dirty="0" smtClean="0">
                                <a:solidFill>
                                  <a:schemeClr val="accent4">
                                    <a:lumMod val="20000"/>
                                    <a:lumOff val="80000"/>
                                  </a:schemeClr>
                                </a:solidFill>
                                <a:latin typeface="Cambria Math" panose="02040503050406030204" pitchFamily="18" charset="0"/>
                              </a:rPr>
                              <m:t>1</m:t>
                            </m:r>
                          </m:e>
                        </m:d>
                      </m:num>
                      <m:den>
                        <m:r>
                          <a:rPr lang="en-US" sz="1600" b="0" i="1" dirty="0" smtClean="0">
                            <a:solidFill>
                              <a:schemeClr val="accent4">
                                <a:lumMod val="20000"/>
                                <a:lumOff val="80000"/>
                              </a:schemeClr>
                            </a:solidFill>
                            <a:latin typeface="Cambria Math" panose="02040503050406030204" pitchFamily="18" charset="0"/>
                          </a:rPr>
                          <m:t>3</m:t>
                        </m:r>
                      </m:den>
                    </m:f>
                  </m:oMath>
                </a14:m>
                <a:r>
                  <a:rPr lang="en-US" sz="1600" dirty="0">
                    <a:solidFill>
                      <a:schemeClr val="accent4">
                        <a:lumMod val="20000"/>
                        <a:lumOff val="80000"/>
                      </a:schemeClr>
                    </a:solidFill>
                  </a:rPr>
                  <a:t>; </a:t>
                </a:r>
                <a14:m>
                  <m:oMath xmlns:m="http://schemas.openxmlformats.org/officeDocument/2006/math">
                    <m:r>
                      <a:rPr lang="en-US" sz="1600" i="1" dirty="0">
                        <a:solidFill>
                          <a:schemeClr val="accent4">
                            <a:lumMod val="20000"/>
                            <a:lumOff val="80000"/>
                          </a:schemeClr>
                        </a:solidFill>
                        <a:latin typeface="Cambria Math" panose="02040503050406030204" pitchFamily="18" charset="0"/>
                      </a:rPr>
                      <m:t>𝑥</m:t>
                    </m:r>
                    <m:r>
                      <a:rPr lang="en-US" sz="1600" b="0" i="1" baseline="-25000" dirty="0" smtClean="0">
                        <a:solidFill>
                          <a:schemeClr val="accent4">
                            <a:lumMod val="20000"/>
                            <a:lumOff val="80000"/>
                          </a:schemeClr>
                        </a:solidFill>
                        <a:latin typeface="Cambria Math" panose="02040503050406030204" pitchFamily="18" charset="0"/>
                      </a:rPr>
                      <m:t>2</m:t>
                    </m:r>
                    <m:r>
                      <a:rPr lang="en-US" sz="1600" i="1" dirty="0">
                        <a:solidFill>
                          <a:schemeClr val="accent4">
                            <a:lumMod val="20000"/>
                            <a:lumOff val="80000"/>
                          </a:schemeClr>
                        </a:solidFill>
                        <a:latin typeface="Cambria Math" panose="02040503050406030204" pitchFamily="18" charset="0"/>
                      </a:rPr>
                      <m:t>=</m:t>
                    </m:r>
                    <m:r>
                      <a:rPr lang="en-US" sz="1600" b="0" i="1" dirty="0" smtClean="0">
                        <a:solidFill>
                          <a:schemeClr val="accent4">
                            <a:lumMod val="20000"/>
                            <a:lumOff val="80000"/>
                          </a:schemeClr>
                        </a:solidFill>
                        <a:latin typeface="Cambria Math" panose="02040503050406030204" pitchFamily="18" charset="0"/>
                      </a:rPr>
                      <m:t>1</m:t>
                    </m:r>
                    <m:r>
                      <a:rPr lang="en-US" sz="1600" i="1" dirty="0">
                        <a:solidFill>
                          <a:schemeClr val="accent4">
                            <a:lumMod val="20000"/>
                            <a:lumOff val="80000"/>
                          </a:schemeClr>
                        </a:solidFill>
                        <a:latin typeface="Cambria Math" panose="02040503050406030204" pitchFamily="18" charset="0"/>
                      </a:rPr>
                      <m:t>−</m:t>
                    </m:r>
                    <m:f>
                      <m:fPr>
                        <m:ctrlPr>
                          <a:rPr lang="en-US" sz="1600" b="0" i="1" dirty="0" smtClean="0">
                            <a:solidFill>
                              <a:schemeClr val="accent4">
                                <a:lumMod val="20000"/>
                                <a:lumOff val="80000"/>
                              </a:schemeClr>
                            </a:solidFill>
                            <a:latin typeface="Cambria Math" panose="02040503050406030204" pitchFamily="18" charset="0"/>
                          </a:rPr>
                        </m:ctrlPr>
                      </m:fPr>
                      <m:num>
                        <m:r>
                          <a:rPr lang="en-US" sz="1600" i="1" dirty="0">
                            <a:solidFill>
                              <a:schemeClr val="accent4">
                                <a:lumMod val="20000"/>
                                <a:lumOff val="80000"/>
                              </a:schemeClr>
                            </a:solidFill>
                            <a:latin typeface="Cambria Math" panose="02040503050406030204" pitchFamily="18" charset="0"/>
                          </a:rPr>
                          <m:t>𝑢</m:t>
                        </m:r>
                        <m:r>
                          <a:rPr lang="en-US" sz="1600" b="0" i="1" baseline="-25000" dirty="0" smtClean="0">
                            <a:solidFill>
                              <a:schemeClr val="accent4">
                                <a:lumMod val="20000"/>
                                <a:lumOff val="80000"/>
                              </a:schemeClr>
                            </a:solidFill>
                            <a:latin typeface="Cambria Math" panose="02040503050406030204" pitchFamily="18" charset="0"/>
                          </a:rPr>
                          <m:t>1</m:t>
                        </m:r>
                      </m:num>
                      <m:den>
                        <m:r>
                          <a:rPr lang="en-US" sz="1600" b="0" i="1" dirty="0" smtClean="0">
                            <a:solidFill>
                              <a:schemeClr val="accent4">
                                <a:lumMod val="20000"/>
                                <a:lumOff val="80000"/>
                              </a:schemeClr>
                            </a:solidFill>
                            <a:latin typeface="Cambria Math" panose="02040503050406030204" pitchFamily="18" charset="0"/>
                          </a:rPr>
                          <m:t>3</m:t>
                        </m:r>
                      </m:den>
                    </m:f>
                  </m:oMath>
                </a14:m>
                <a:endParaRPr lang="en-US" sz="1600" b="0" dirty="0">
                  <a:solidFill>
                    <a:schemeClr val="accent4">
                      <a:lumMod val="20000"/>
                      <a:lumOff val="80000"/>
                    </a:schemeClr>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accent4">
                              <a:lumMod val="20000"/>
                              <a:lumOff val="80000"/>
                            </a:schemeClr>
                          </a:solidFill>
                          <a:latin typeface="Cambria Math" panose="02040503050406030204" pitchFamily="18" charset="0"/>
                        </a:rPr>
                        <m:t>𝑓</m:t>
                      </m:r>
                      <m:r>
                        <a:rPr lang="en-US" sz="1600" b="0" i="1" smtClean="0">
                          <a:solidFill>
                            <a:schemeClr val="accent4">
                              <a:lumMod val="20000"/>
                              <a:lumOff val="80000"/>
                            </a:schemeClr>
                          </a:solidFill>
                          <a:latin typeface="Cambria Math" panose="02040503050406030204" pitchFamily="18" charset="0"/>
                        </a:rPr>
                        <m:t>=7−</m:t>
                      </m:r>
                      <m:r>
                        <a:rPr lang="en-US" sz="1600" b="0" i="1" smtClean="0">
                          <a:solidFill>
                            <a:schemeClr val="accent4">
                              <a:lumMod val="20000"/>
                              <a:lumOff val="80000"/>
                            </a:schemeClr>
                          </a:solidFill>
                          <a:latin typeface="Cambria Math" panose="02040503050406030204" pitchFamily="18" charset="0"/>
                        </a:rPr>
                        <m:t>𝑢</m:t>
                      </m:r>
                      <m:sSup>
                        <m:sSupPr>
                          <m:ctrlPr>
                            <a:rPr lang="en-US" sz="1600" b="0" i="1" smtClean="0">
                              <a:solidFill>
                                <a:schemeClr val="accent4">
                                  <a:lumMod val="20000"/>
                                  <a:lumOff val="80000"/>
                                </a:schemeClr>
                              </a:solidFill>
                              <a:latin typeface="Cambria Math" panose="02040503050406030204" pitchFamily="18" charset="0"/>
                            </a:rPr>
                          </m:ctrlPr>
                        </m:sSupPr>
                        <m:e>
                          <m:r>
                            <a:rPr lang="en-US" sz="1600" b="0" i="1" baseline="-25000" smtClean="0">
                              <a:solidFill>
                                <a:schemeClr val="accent4">
                                  <a:lumMod val="20000"/>
                                  <a:lumOff val="80000"/>
                                </a:schemeClr>
                              </a:solidFill>
                              <a:latin typeface="Cambria Math" panose="02040503050406030204" pitchFamily="18" charset="0"/>
                            </a:rPr>
                            <m:t>2</m:t>
                          </m:r>
                        </m:e>
                        <m:sup>
                          <m:r>
                            <a:rPr lang="en-US" sz="1600" b="0" i="1" smtClean="0">
                              <a:solidFill>
                                <a:schemeClr val="accent4">
                                  <a:lumMod val="20000"/>
                                  <a:lumOff val="80000"/>
                                </a:schemeClr>
                              </a:solidFill>
                              <a:latin typeface="Cambria Math" panose="02040503050406030204" pitchFamily="18" charset="0"/>
                            </a:rPr>
                            <m:t>2</m:t>
                          </m:r>
                        </m:sup>
                      </m:sSup>
                      <m:r>
                        <a:rPr lang="en-US" sz="1600" b="0" i="1" smtClean="0">
                          <a:solidFill>
                            <a:schemeClr val="accent4">
                              <a:lumMod val="20000"/>
                              <a:lumOff val="80000"/>
                            </a:schemeClr>
                          </a:solidFill>
                          <a:latin typeface="Cambria Math" panose="02040503050406030204" pitchFamily="18" charset="0"/>
                        </a:rPr>
                        <m:t>−</m:t>
                      </m:r>
                      <m:f>
                        <m:fPr>
                          <m:ctrlPr>
                            <a:rPr lang="en-US" sz="1600" b="0" i="1" smtClean="0">
                              <a:solidFill>
                                <a:schemeClr val="accent4">
                                  <a:lumMod val="20000"/>
                                  <a:lumOff val="80000"/>
                                </a:schemeClr>
                              </a:solidFill>
                              <a:latin typeface="Cambria Math" panose="02040503050406030204" pitchFamily="18" charset="0"/>
                            </a:rPr>
                          </m:ctrlPr>
                        </m:fPr>
                        <m:num>
                          <m:r>
                            <a:rPr lang="en-US" sz="1600" b="0" i="1" smtClean="0">
                              <a:solidFill>
                                <a:schemeClr val="accent4">
                                  <a:lumMod val="20000"/>
                                  <a:lumOff val="80000"/>
                                </a:schemeClr>
                              </a:solidFill>
                              <a:latin typeface="Cambria Math" panose="02040503050406030204" pitchFamily="18" charset="0"/>
                            </a:rPr>
                            <m:t>𝑢</m:t>
                          </m:r>
                          <m:sSup>
                            <m:sSupPr>
                              <m:ctrlPr>
                                <a:rPr lang="en-US" sz="1600" b="0" i="1" smtClean="0">
                                  <a:solidFill>
                                    <a:schemeClr val="accent4">
                                      <a:lumMod val="20000"/>
                                      <a:lumOff val="80000"/>
                                    </a:schemeClr>
                                  </a:solidFill>
                                  <a:latin typeface="Cambria Math" panose="02040503050406030204" pitchFamily="18" charset="0"/>
                                </a:rPr>
                              </m:ctrlPr>
                            </m:sSupPr>
                            <m:e>
                              <m:r>
                                <a:rPr lang="en-US" sz="1600" b="0" i="1" baseline="-25000" smtClean="0">
                                  <a:solidFill>
                                    <a:schemeClr val="accent4">
                                      <a:lumMod val="20000"/>
                                      <a:lumOff val="80000"/>
                                    </a:schemeClr>
                                  </a:solidFill>
                                  <a:latin typeface="Cambria Math" panose="02040503050406030204" pitchFamily="18" charset="0"/>
                                </a:rPr>
                                <m:t>1</m:t>
                              </m:r>
                            </m:e>
                            <m:sup>
                              <m:r>
                                <a:rPr lang="en-US" sz="1600" b="0" i="1" smtClean="0">
                                  <a:solidFill>
                                    <a:schemeClr val="accent4">
                                      <a:lumMod val="20000"/>
                                      <a:lumOff val="80000"/>
                                    </a:schemeClr>
                                  </a:solidFill>
                                  <a:latin typeface="Cambria Math" panose="02040503050406030204" pitchFamily="18" charset="0"/>
                                </a:rPr>
                                <m:t>2</m:t>
                              </m:r>
                            </m:sup>
                          </m:sSup>
                        </m:num>
                        <m:den>
                          <m:r>
                            <a:rPr lang="en-US" sz="1600" b="0" i="1" smtClean="0">
                              <a:solidFill>
                                <a:schemeClr val="accent4">
                                  <a:lumMod val="20000"/>
                                  <a:lumOff val="80000"/>
                                </a:schemeClr>
                              </a:solidFill>
                              <a:latin typeface="Cambria Math" panose="02040503050406030204" pitchFamily="18" charset="0"/>
                            </a:rPr>
                            <m:t>3</m:t>
                          </m:r>
                        </m:den>
                      </m:f>
                    </m:oMath>
                  </m:oMathPara>
                </a14:m>
                <a:endParaRPr lang="en-IN" sz="1600" baseline="-25000" dirty="0">
                  <a:solidFill>
                    <a:schemeClr val="accent4">
                      <a:lumMod val="20000"/>
                      <a:lumOff val="80000"/>
                    </a:schemeClr>
                  </a:solidFill>
                </a:endParaRPr>
              </a:p>
              <a:p>
                <a:endParaRPr lang="en-IN" sz="1600" baseline="-25000" dirty="0">
                  <a:solidFill>
                    <a:schemeClr val="accent4">
                      <a:lumMod val="20000"/>
                      <a:lumOff val="80000"/>
                    </a:schemeClr>
                  </a:solidFill>
                </a:endParaRPr>
              </a:p>
              <a:p>
                <a:r>
                  <a:rPr lang="en-IN" sz="1600" dirty="0">
                    <a:solidFill>
                      <a:schemeClr val="accent4">
                        <a:lumMod val="75000"/>
                      </a:schemeClr>
                    </a:solidFill>
                    <a:latin typeface="Times New Roman" panose="02020603050405020304" pitchFamily="18" charset="0"/>
                    <a:cs typeface="Times New Roman" panose="02020603050405020304" pitchFamily="18" charset="0"/>
                  </a:rPr>
                  <a:t>Find entering variable: </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sz="1600" i="1"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STEP-2</a:t>
                </a:r>
                <a:r>
                  <a:rPr lang="en-IN" sz="1600" dirty="0">
                    <a:solidFill>
                      <a:schemeClr val="accent4">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IN" sz="1600" dirty="0">
                  <a:solidFill>
                    <a:schemeClr val="accent4">
                      <a:lumMod val="75000"/>
                    </a:schemeClr>
                  </a:solidFill>
                  <a:latin typeface="Times New Roman" panose="02020603050405020304" pitchFamily="18" charset="0"/>
                  <a:cs typeface="Times New Roman" panose="02020603050405020304" pitchFamily="18" charset="0"/>
                </a:endParaRP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u</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d>
                      <m:dPr>
                        <m:ctrlPr>
                          <a:rPr lang="en-US" sz="1600" i="1">
                            <a:solidFill>
                              <a:schemeClr val="accent4">
                                <a:lumMod val="20000"/>
                                <a:lumOff val="80000"/>
                              </a:schemeClr>
                            </a:solidFill>
                            <a:latin typeface="Cambria Math" panose="02040503050406030204" pitchFamily="18" charset="0"/>
                            <a:cs typeface="Times New Roman" panose="02020603050405020304" pitchFamily="18" charset="0"/>
                          </a:rPr>
                        </m:ctrlPr>
                      </m:dPr>
                      <m:e>
                        <m:f>
                          <m:fPr>
                            <m:ctrlPr>
                              <a:rPr lang="en-US" sz="1600" i="1">
                                <a:solidFill>
                                  <a:schemeClr val="accent4">
                                    <a:lumMod val="20000"/>
                                    <a:lumOff val="80000"/>
                                  </a:schemeClr>
                                </a:solidFill>
                                <a:latin typeface="Cambria Math" panose="02040503050406030204" pitchFamily="18" charset="0"/>
                                <a:cs typeface="Times New Roman" panose="02020603050405020304" pitchFamily="18" charset="0"/>
                              </a:rPr>
                            </m:ctrlPr>
                          </m:fPr>
                          <m:num>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2</m:t>
                            </m:r>
                          </m:num>
                          <m:den>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3</m:t>
                            </m:r>
                          </m:den>
                        </m:f>
                      </m:e>
                    </m:d>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𝑢</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1</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b="0" i="0" dirty="0" smtClean="0">
                        <a:solidFill>
                          <a:schemeClr val="accent4">
                            <a:lumMod val="20000"/>
                            <a:lumOff val="80000"/>
                          </a:schemeClr>
                        </a:solidFill>
                        <a:latin typeface="Cambria Math" panose="02040503050406030204" pitchFamily="18" charset="0"/>
                        <a:cs typeface="Times New Roman" panose="02020603050405020304" pitchFamily="18" charset="0"/>
                      </a:rPr>
                      <m:t>u</m:t>
                    </m:r>
                    <m:r>
                      <m:rPr>
                        <m:nor/>
                      </m:rPr>
                      <a:rPr lang="en-US" sz="1600" b="0" i="0" baseline="-25000" dirty="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cs typeface="Times New Roman" panose="02020603050405020304" pitchFamily="18" charset="0"/>
                  </a:rPr>
                  <a:t> </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−2</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𝑢</m:t>
                    </m:r>
                    <m:r>
                      <a:rPr lang="en-US" sz="1600" i="1" baseline="-25000">
                        <a:solidFill>
                          <a:schemeClr val="accent4">
                            <a:lumMod val="20000"/>
                            <a:lumOff val="80000"/>
                          </a:schemeClr>
                        </a:solidFill>
                        <a:latin typeface="Cambria Math" panose="02040503050406030204" pitchFamily="18" charset="0"/>
                        <a:cs typeface="Times New Roman" panose="02020603050405020304" pitchFamily="18" charset="0"/>
                      </a:rPr>
                      <m:t>2</m:t>
                    </m:r>
                  </m:oMath>
                </a14:m>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At this point </a:t>
                </a:r>
                <a14:m>
                  <m:oMath xmlns:m="http://schemas.openxmlformats.org/officeDocument/2006/math">
                    <m:r>
                      <m:rPr>
                        <m:sty m:val="p"/>
                      </m:rPr>
                      <a:rPr lang="en-US" sz="1600" b="0" i="0" smtClean="0">
                        <a:solidFill>
                          <a:schemeClr val="accent4">
                            <a:lumMod val="20000"/>
                            <a:lumOff val="80000"/>
                          </a:schemeClr>
                        </a:solidFill>
                        <a:latin typeface="Cambria Math" panose="02040503050406030204" pitchFamily="18" charset="0"/>
                        <a:cs typeface="Times New Roman" panose="02020603050405020304" pitchFamily="18" charset="0"/>
                      </a:rPr>
                      <m:t>x</m:t>
                    </m:r>
                    <m:r>
                      <m:rPr>
                        <m:sty m:val="p"/>
                      </m:rPr>
                      <a:rPr lang="en-US" sz="1600" b="0" i="0" baseline="-25000" smtClean="0">
                        <a:solidFill>
                          <a:schemeClr val="accent4">
                            <a:lumMod val="20000"/>
                            <a:lumOff val="80000"/>
                          </a:schemeClr>
                        </a:solidFill>
                        <a:latin typeface="Cambria Math" panose="02040503050406030204" pitchFamily="18" charset="0"/>
                        <a:cs typeface="Times New Roman" panose="02020603050405020304" pitchFamily="18" charset="0"/>
                      </a:rPr>
                      <m:t>NB</m:t>
                    </m:r>
                  </m:oMath>
                </a14:m>
                <a:r>
                  <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rPr>
                  <a:t> = </a:t>
                </a:r>
                <a:r>
                  <a:rPr lang="en-US" sz="1600" dirty="0">
                    <a:solidFill>
                      <a:schemeClr val="accent4">
                        <a:lumMod val="20000"/>
                        <a:lumOff val="80000"/>
                      </a:schemeClr>
                    </a:solidFill>
                    <a:latin typeface="Times New Roman" panose="02020603050405020304" pitchFamily="18" charset="0"/>
                    <a:cs typeface="Times New Roman" panose="02020603050405020304" pitchFamily="18" charset="0"/>
                  </a:rPr>
                  <a:t>0</a:t>
                </a:r>
              </a:p>
              <a:p>
                <a:endParaRPr lang="en-US" sz="1600" b="0" dirty="0">
                  <a:solidFill>
                    <a:schemeClr val="accent4">
                      <a:lumMod val="20000"/>
                      <a:lumOff val="80000"/>
                    </a:schemeClr>
                  </a:solidFill>
                  <a:latin typeface="Times New Roman" panose="02020603050405020304" pitchFamily="18" charset="0"/>
                  <a:cs typeface="Times New Roman" panose="02020603050405020304" pitchFamily="18" charset="0"/>
                </a:endParaRP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u</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14:m>
                  <m:oMath xmlns:m="http://schemas.openxmlformats.org/officeDocument/2006/math">
                    <m:r>
                      <a:rPr lang="en-US" sz="1600" b="0" i="1"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a:t>
                </a:r>
                <a14:m>
                  <m:oMath xmlns:m="http://schemas.openxmlformats.org/officeDocument/2006/math">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𝑓</m:t>
                    </m:r>
                    <m:r>
                      <a:rPr lang="en-US" sz="1600" i="1">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m:t>𝟃</m:t>
                    </m:r>
                    <m:r>
                      <m:rPr>
                        <m:nor/>
                      </m:rPr>
                      <a:rPr lang="en-US" sz="1600" b="0" i="0" dirty="0" smtClean="0">
                        <a:solidFill>
                          <a:schemeClr val="accent4">
                            <a:lumMod val="20000"/>
                            <a:lumOff val="80000"/>
                          </a:schemeClr>
                        </a:solidFill>
                        <a:latin typeface="Cambria Math" panose="02040503050406030204" pitchFamily="18" charset="0"/>
                        <a:cs typeface="Times New Roman" panose="02020603050405020304" pitchFamily="18" charset="0"/>
                      </a:rPr>
                      <m:t>u</m:t>
                    </m:r>
                    <m:r>
                      <m:rPr>
                        <m:nor/>
                      </m:rPr>
                      <a:rPr lang="en-US" sz="1600" b="0" i="0" baseline="-25000" dirty="0" smtClean="0">
                        <a:solidFill>
                          <a:schemeClr val="accent4">
                            <a:lumMod val="20000"/>
                            <a:lumOff val="80000"/>
                          </a:schemeClr>
                        </a:solidFill>
                        <a:latin typeface="Cambria Math" panose="02040503050406030204" pitchFamily="18" charset="0"/>
                        <a:cs typeface="Times New Roman" panose="02020603050405020304" pitchFamily="18" charset="0"/>
                      </a:rPr>
                      <m:t>2</m:t>
                    </m:r>
                  </m:oMath>
                </a14:m>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 = </a:t>
                </a:r>
                <a14:m>
                  <m:oMath xmlns:m="http://schemas.openxmlformats.org/officeDocument/2006/math">
                    <m:r>
                      <a:rPr lang="en-US" sz="1600" b="0" i="0" smtClean="0">
                        <a:solidFill>
                          <a:schemeClr val="accent4">
                            <a:lumMod val="20000"/>
                            <a:lumOff val="80000"/>
                          </a:schemeClr>
                        </a:solidFill>
                        <a:latin typeface="Cambria Math" panose="02040503050406030204" pitchFamily="18" charset="0"/>
                        <a:cs typeface="Times New Roman" panose="02020603050405020304" pitchFamily="18" charset="0"/>
                      </a:rPr>
                      <m:t>0</m:t>
                    </m:r>
                  </m:oMath>
                </a14:m>
                <a:endParaRPr lang="en-US" sz="1600" b="0" dirty="0">
                  <a:solidFill>
                    <a:schemeClr val="accent4">
                      <a:lumMod val="20000"/>
                      <a:lumOff val="80000"/>
                    </a:schemeClr>
                  </a:solidFill>
                  <a:latin typeface="Cambria Math" panose="02040503050406030204" pitchFamily="18" charset="0"/>
                  <a:cs typeface="Times New Roman" panose="02020603050405020304" pitchFamily="18" charset="0"/>
                </a:endParaRPr>
              </a:p>
              <a:p>
                <a:r>
                  <a:rPr lang="en-US" sz="1600" b="0" dirty="0" err="1">
                    <a:solidFill>
                      <a:schemeClr val="accent4">
                        <a:lumMod val="20000"/>
                        <a:lumOff val="80000"/>
                      </a:schemeClr>
                    </a:solidFill>
                    <a:latin typeface="Cambria Math" panose="02040503050406030204" pitchFamily="18" charset="0"/>
                    <a:cs typeface="Times New Roman" panose="02020603050405020304" pitchFamily="18" charset="0"/>
                  </a:rPr>
                  <a:t>x</a:t>
                </a:r>
                <a:r>
                  <a:rPr lang="en-US" sz="1600" b="0" baseline="-25000" dirty="0" err="1">
                    <a:solidFill>
                      <a:schemeClr val="accent4">
                        <a:lumMod val="20000"/>
                        <a:lumOff val="80000"/>
                      </a:schemeClr>
                    </a:solidFill>
                    <a:latin typeface="Cambria Math" panose="02040503050406030204" pitchFamily="18" charset="0"/>
                    <a:cs typeface="Times New Roman" panose="02020603050405020304" pitchFamily="18" charset="0"/>
                  </a:rPr>
                  <a:t>B</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dirty="0">
                    <a:solidFill>
                      <a:schemeClr val="accent4">
                        <a:lumMod val="20000"/>
                        <a:lumOff val="80000"/>
                      </a:schemeClr>
                    </a:solidFill>
                    <a:latin typeface="Cambria Math" panose="02040503050406030204" pitchFamily="18" charset="0"/>
                    <a:cs typeface="Times New Roman" panose="02020603050405020304" pitchFamily="18" charset="0"/>
                  </a:rPr>
                  <a:t>is optimal.</a:t>
                </a:r>
              </a:p>
              <a:p>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X</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1 </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2;x</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2 </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 1;</a:t>
                </a:r>
                <a:r>
                  <a:rPr lang="en-US" sz="1600" b="0" baseline="-25000" dirty="0">
                    <a:solidFill>
                      <a:schemeClr val="accent4">
                        <a:lumMod val="20000"/>
                        <a:lumOff val="80000"/>
                      </a:schemeClr>
                    </a:solidFill>
                    <a:latin typeface="Cambria Math" panose="02040503050406030204" pitchFamily="18" charset="0"/>
                    <a:cs typeface="Times New Roman" panose="02020603050405020304" pitchFamily="18" charset="0"/>
                  </a:rPr>
                  <a:t> </a:t>
                </a:r>
                <a:r>
                  <a:rPr lang="en-US" sz="1600" b="0" dirty="0">
                    <a:solidFill>
                      <a:schemeClr val="accent4">
                        <a:lumMod val="20000"/>
                        <a:lumOff val="80000"/>
                      </a:schemeClr>
                    </a:solidFill>
                    <a:latin typeface="Cambria Math" panose="02040503050406030204" pitchFamily="18" charset="0"/>
                    <a:cs typeface="Times New Roman" panose="02020603050405020304" pitchFamily="18" charset="0"/>
                  </a:rPr>
                  <a:t>s1=0 &amp; max f = 7</a:t>
                </a:r>
              </a:p>
            </p:txBody>
          </p:sp>
        </mc:Choice>
        <mc:Fallback xmlns="">
          <p:sp>
            <p:nvSpPr>
              <p:cNvPr id="8" name="TextBox 7">
                <a:extLst>
                  <a:ext uri="{FF2B5EF4-FFF2-40B4-BE49-F238E27FC236}">
                    <a16:creationId xmlns:a16="http://schemas.microsoft.com/office/drawing/2014/main" id="{253BB403-626C-FD3E-D4CD-80F51B7B5CD8}"/>
                  </a:ext>
                </a:extLst>
              </p:cNvPr>
              <p:cNvSpPr txBox="1">
                <a:spLocks noRot="1" noChangeAspect="1" noMove="1" noResize="1" noEditPoints="1" noAdjustHandles="1" noChangeArrowheads="1" noChangeShapeType="1" noTextEdit="1"/>
              </p:cNvSpPr>
              <p:nvPr/>
            </p:nvSpPr>
            <p:spPr>
              <a:xfrm>
                <a:off x="441014" y="1304065"/>
                <a:ext cx="7521547" cy="3701911"/>
              </a:xfrm>
              <a:prstGeom prst="rect">
                <a:avLst/>
              </a:prstGeom>
              <a:blipFill>
                <a:blip r:embed="rId3"/>
                <a:stretch>
                  <a:fillRect l="-405" t="-494" b="-115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B0A8A58F-5497-E9A9-1AE9-D3AD32233966}"/>
              </a:ext>
            </a:extLst>
          </p:cNvPr>
          <p:cNvSpPr txBox="1"/>
          <p:nvPr/>
        </p:nvSpPr>
        <p:spPr>
          <a:xfrm>
            <a:off x="117334" y="1003273"/>
            <a:ext cx="7015794" cy="369332"/>
          </a:xfrm>
          <a:prstGeom prst="rect">
            <a:avLst/>
          </a:prstGeom>
          <a:noFill/>
        </p:spPr>
        <p:txBody>
          <a:bodyPr wrap="square">
            <a:spAutoFit/>
          </a:bodyPr>
          <a:lstStyle/>
          <a:p>
            <a:r>
              <a:rPr lang="en-US" sz="1800" dirty="0">
                <a:solidFill>
                  <a:schemeClr val="accent4">
                    <a:lumMod val="75000"/>
                  </a:schemeClr>
                </a:solidFill>
                <a:latin typeface="Times New Roman" panose="02020603050405020304" pitchFamily="18" charset="0"/>
                <a:cs typeface="Times New Roman" panose="02020603050405020304" pitchFamily="18" charset="0"/>
              </a:rPr>
              <a:t>Iteration-3</a:t>
            </a:r>
            <a:endParaRPr lang="en-IN" sz="1800" dirty="0">
              <a:solidFill>
                <a:schemeClr val="accent4">
                  <a:lumMod val="75000"/>
                </a:schemeClr>
              </a:solidFill>
            </a:endParaRPr>
          </a:p>
        </p:txBody>
      </p:sp>
    </p:spTree>
    <p:extLst>
      <p:ext uri="{BB962C8B-B14F-4D97-AF65-F5344CB8AC3E}">
        <p14:creationId xmlns:p14="http://schemas.microsoft.com/office/powerpoint/2010/main" val="642879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25C12B-9393-A1E4-2572-465197129C46}"/>
              </a:ext>
            </a:extLst>
          </p:cNvPr>
          <p:cNvSpPr txBox="1"/>
          <p:nvPr/>
        </p:nvSpPr>
        <p:spPr>
          <a:xfrm>
            <a:off x="780881" y="736290"/>
            <a:ext cx="7015794" cy="3754874"/>
          </a:xfrm>
          <a:prstGeom prst="rect">
            <a:avLst/>
          </a:prstGeom>
          <a:noFill/>
        </p:spPr>
        <p:txBody>
          <a:bodyPr wrap="square">
            <a:spAutoFit/>
          </a:bodyPr>
          <a:lstStyle/>
          <a:p>
            <a:r>
              <a:rPr lang="en-US" b="0" i="0" u="none" strike="noStrike" dirty="0">
                <a:solidFill>
                  <a:srgbClr val="028009"/>
                </a:solidFill>
                <a:effectLst/>
                <a:latin typeface="Menlo"/>
              </a:rPr>
              <a:t>% Define the objective function coefficients</a:t>
            </a:r>
            <a:endParaRPr lang="en-US" b="0" i="0" dirty="0">
              <a:solidFill>
                <a:srgbClr val="000000"/>
              </a:solidFill>
              <a:effectLst/>
              <a:latin typeface="Menlo"/>
            </a:endParaRPr>
          </a:p>
          <a:p>
            <a:r>
              <a:rPr lang="en-US" dirty="0">
                <a:solidFill>
                  <a:schemeClr val="bg1">
                    <a:lumMod val="95000"/>
                  </a:schemeClr>
                </a:solidFill>
                <a:latin typeface="Menlo"/>
              </a:rPr>
              <a:t>Q</a:t>
            </a:r>
            <a:r>
              <a:rPr lang="en-US" b="0" i="0" dirty="0">
                <a:solidFill>
                  <a:schemeClr val="bg1">
                    <a:lumMod val="95000"/>
                  </a:schemeClr>
                </a:solidFill>
                <a:effectLst/>
                <a:latin typeface="Menlo"/>
              </a:rPr>
              <a:t> = [2, 0; 0, 1];</a:t>
            </a:r>
          </a:p>
          <a:p>
            <a:r>
              <a:rPr lang="en-US" b="0" i="0" dirty="0">
                <a:solidFill>
                  <a:schemeClr val="bg1">
                    <a:lumMod val="95000"/>
                  </a:schemeClr>
                </a:solidFill>
                <a:effectLst/>
                <a:latin typeface="Menlo"/>
              </a:rPr>
              <a:t>q= [-1, -2];</a:t>
            </a:r>
          </a:p>
          <a:p>
            <a:endParaRPr lang="en-US" b="0" i="0" dirty="0">
              <a:solidFill>
                <a:srgbClr val="000000"/>
              </a:solidFill>
              <a:effectLst/>
              <a:latin typeface="Menlo"/>
            </a:endParaRPr>
          </a:p>
          <a:p>
            <a:r>
              <a:rPr lang="en-US" b="0" i="0" u="none" strike="noStrike" dirty="0">
                <a:solidFill>
                  <a:srgbClr val="028009"/>
                </a:solidFill>
                <a:effectLst/>
                <a:latin typeface="Menlo"/>
              </a:rPr>
              <a:t>% Define the inequality constraint</a:t>
            </a:r>
            <a:endParaRPr lang="en-US" b="0" i="0" dirty="0">
              <a:solidFill>
                <a:srgbClr val="000000"/>
              </a:solidFill>
              <a:effectLst/>
              <a:latin typeface="Menlo"/>
            </a:endParaRPr>
          </a:p>
          <a:p>
            <a:r>
              <a:rPr lang="en-US" b="0" i="0" dirty="0">
                <a:solidFill>
                  <a:schemeClr val="bg1">
                    <a:lumMod val="95000"/>
                  </a:schemeClr>
                </a:solidFill>
                <a:effectLst/>
                <a:latin typeface="Menlo"/>
              </a:rPr>
              <a:t>A = [1, 1];</a:t>
            </a:r>
          </a:p>
          <a:p>
            <a:r>
              <a:rPr lang="en-US" b="0" i="0" dirty="0">
                <a:solidFill>
                  <a:schemeClr val="bg1">
                    <a:lumMod val="95000"/>
                  </a:schemeClr>
                </a:solidFill>
                <a:effectLst/>
                <a:latin typeface="Menlo"/>
              </a:rPr>
              <a:t>b = [2];</a:t>
            </a:r>
          </a:p>
          <a:p>
            <a:endParaRPr lang="en-US" b="0" i="0" dirty="0">
              <a:solidFill>
                <a:srgbClr val="000000"/>
              </a:solidFill>
              <a:effectLst/>
              <a:latin typeface="Menlo"/>
            </a:endParaRPr>
          </a:p>
          <a:p>
            <a:r>
              <a:rPr lang="en-US" b="0" i="0" u="none" strike="noStrike" dirty="0">
                <a:solidFill>
                  <a:srgbClr val="028009"/>
                </a:solidFill>
                <a:effectLst/>
                <a:latin typeface="Menlo"/>
              </a:rPr>
              <a:t>% Define the equality constraint</a:t>
            </a:r>
            <a:endParaRPr lang="en-US" b="0" i="0" dirty="0">
              <a:solidFill>
                <a:srgbClr val="000000"/>
              </a:solidFill>
              <a:effectLst/>
              <a:latin typeface="Menlo"/>
            </a:endParaRPr>
          </a:p>
          <a:p>
            <a:r>
              <a:rPr lang="en-US" b="0" i="0" dirty="0" err="1">
                <a:solidFill>
                  <a:schemeClr val="bg1">
                    <a:lumMod val="95000"/>
                  </a:schemeClr>
                </a:solidFill>
                <a:effectLst/>
                <a:latin typeface="Menlo"/>
              </a:rPr>
              <a:t>Aeq</a:t>
            </a:r>
            <a:r>
              <a:rPr lang="en-US" b="0" i="0" dirty="0">
                <a:solidFill>
                  <a:schemeClr val="bg1">
                    <a:lumMod val="95000"/>
                  </a:schemeClr>
                </a:solidFill>
                <a:effectLst/>
                <a:latin typeface="Menlo"/>
              </a:rPr>
              <a:t> = [0, 1];</a:t>
            </a:r>
          </a:p>
          <a:p>
            <a:r>
              <a:rPr lang="en-US" b="0" i="0" dirty="0" err="1">
                <a:solidFill>
                  <a:schemeClr val="bg1">
                    <a:lumMod val="95000"/>
                  </a:schemeClr>
                </a:solidFill>
                <a:effectLst/>
                <a:latin typeface="Menlo"/>
              </a:rPr>
              <a:t>beq</a:t>
            </a:r>
            <a:r>
              <a:rPr lang="en-US" b="0" i="0" dirty="0">
                <a:solidFill>
                  <a:schemeClr val="bg1">
                    <a:lumMod val="95000"/>
                  </a:schemeClr>
                </a:solidFill>
                <a:effectLst/>
                <a:latin typeface="Menlo"/>
              </a:rPr>
              <a:t> = 1;</a:t>
            </a:r>
          </a:p>
          <a:p>
            <a:endParaRPr lang="en-US" b="0" i="0" dirty="0">
              <a:solidFill>
                <a:srgbClr val="000000"/>
              </a:solidFill>
              <a:effectLst/>
              <a:latin typeface="Menlo"/>
            </a:endParaRPr>
          </a:p>
          <a:p>
            <a:r>
              <a:rPr lang="en-US" b="0" i="0" u="none" strike="noStrike" dirty="0">
                <a:solidFill>
                  <a:srgbClr val="028009"/>
                </a:solidFill>
                <a:effectLst/>
                <a:latin typeface="Menlo"/>
              </a:rPr>
              <a:t>% Solve the QP</a:t>
            </a:r>
            <a:endParaRPr lang="en-US" b="0" i="0" dirty="0">
              <a:solidFill>
                <a:srgbClr val="000000"/>
              </a:solidFill>
              <a:effectLst/>
              <a:latin typeface="Menlo"/>
            </a:endParaRPr>
          </a:p>
          <a:p>
            <a:r>
              <a:rPr lang="en-US" b="0" i="0" dirty="0">
                <a:solidFill>
                  <a:schemeClr val="bg1">
                    <a:lumMod val="95000"/>
                  </a:schemeClr>
                </a:solidFill>
                <a:effectLst/>
                <a:latin typeface="Menlo"/>
              </a:rPr>
              <a:t>x = </a:t>
            </a:r>
            <a:r>
              <a:rPr lang="en-US" b="0" i="0" dirty="0" err="1">
                <a:solidFill>
                  <a:schemeClr val="bg1">
                    <a:lumMod val="95000"/>
                  </a:schemeClr>
                </a:solidFill>
                <a:effectLst/>
                <a:latin typeface="Menlo"/>
              </a:rPr>
              <a:t>quadprog</a:t>
            </a:r>
            <a:r>
              <a:rPr lang="en-US" b="0" i="0" dirty="0">
                <a:solidFill>
                  <a:schemeClr val="bg1">
                    <a:lumMod val="95000"/>
                  </a:schemeClr>
                </a:solidFill>
                <a:effectLst/>
                <a:latin typeface="Menlo"/>
              </a:rPr>
              <a:t>(Q, q, A, b, </a:t>
            </a:r>
            <a:r>
              <a:rPr lang="en-US" b="0" i="0" dirty="0" err="1">
                <a:solidFill>
                  <a:schemeClr val="bg1">
                    <a:lumMod val="95000"/>
                  </a:schemeClr>
                </a:solidFill>
                <a:effectLst/>
                <a:latin typeface="Menlo"/>
              </a:rPr>
              <a:t>Aeq</a:t>
            </a:r>
            <a:r>
              <a:rPr lang="en-US" b="0" i="0" dirty="0">
                <a:solidFill>
                  <a:schemeClr val="bg1">
                    <a:lumMod val="95000"/>
                  </a:schemeClr>
                </a:solidFill>
                <a:effectLst/>
                <a:latin typeface="Menlo"/>
              </a:rPr>
              <a:t>, </a:t>
            </a:r>
            <a:r>
              <a:rPr lang="en-US" b="0" i="0" dirty="0" err="1">
                <a:solidFill>
                  <a:schemeClr val="bg1">
                    <a:lumMod val="95000"/>
                  </a:schemeClr>
                </a:solidFill>
                <a:effectLst/>
                <a:latin typeface="Menlo"/>
              </a:rPr>
              <a:t>beq</a:t>
            </a:r>
            <a:r>
              <a:rPr lang="en-US" b="0" i="0" dirty="0">
                <a:solidFill>
                  <a:schemeClr val="bg1">
                    <a:lumMod val="95000"/>
                  </a:schemeClr>
                </a:solidFill>
                <a:effectLst/>
                <a:latin typeface="Menlo"/>
              </a:rPr>
              <a:t>);</a:t>
            </a:r>
          </a:p>
          <a:p>
            <a:endParaRPr lang="en-US" b="0" i="0" dirty="0">
              <a:solidFill>
                <a:srgbClr val="000000"/>
              </a:solidFill>
              <a:effectLst/>
              <a:latin typeface="Menlo"/>
            </a:endParaRPr>
          </a:p>
          <a:p>
            <a:r>
              <a:rPr lang="en-US" b="0" i="0" u="none" strike="noStrike" dirty="0">
                <a:solidFill>
                  <a:srgbClr val="028009"/>
                </a:solidFill>
                <a:effectLst/>
                <a:latin typeface="Menlo"/>
              </a:rPr>
              <a:t>% Extract the optimal solution</a:t>
            </a:r>
            <a:endParaRPr lang="en-US" b="0" i="0" dirty="0">
              <a:solidFill>
                <a:srgbClr val="000000"/>
              </a:solidFill>
              <a:effectLst/>
              <a:latin typeface="Menlo"/>
            </a:endParaRPr>
          </a:p>
          <a:p>
            <a:r>
              <a:rPr lang="en-US" b="0" i="0" dirty="0" err="1">
                <a:solidFill>
                  <a:schemeClr val="bg1">
                    <a:lumMod val="95000"/>
                  </a:schemeClr>
                </a:solidFill>
                <a:effectLst/>
                <a:latin typeface="Menlo"/>
              </a:rPr>
              <a:t>disp</a:t>
            </a:r>
            <a:r>
              <a:rPr lang="en-US" b="0" i="0" dirty="0">
                <a:solidFill>
                  <a:schemeClr val="bg1">
                    <a:lumMod val="95000"/>
                  </a:schemeClr>
                </a:solidFill>
                <a:effectLst/>
                <a:latin typeface="Menlo"/>
              </a:rPr>
              <a:t>(x);</a:t>
            </a:r>
          </a:p>
        </p:txBody>
      </p:sp>
      <p:sp>
        <p:nvSpPr>
          <p:cNvPr id="6" name="TextBox 5">
            <a:extLst>
              <a:ext uri="{FF2B5EF4-FFF2-40B4-BE49-F238E27FC236}">
                <a16:creationId xmlns:a16="http://schemas.microsoft.com/office/drawing/2014/main" id="{937064A0-1008-FD72-B11A-CD45042030F9}"/>
              </a:ext>
            </a:extLst>
          </p:cNvPr>
          <p:cNvSpPr txBox="1"/>
          <p:nvPr/>
        </p:nvSpPr>
        <p:spPr>
          <a:xfrm>
            <a:off x="141610" y="202162"/>
            <a:ext cx="7015794" cy="400110"/>
          </a:xfrm>
          <a:prstGeom prst="rect">
            <a:avLst/>
          </a:prstGeom>
          <a:noFill/>
        </p:spPr>
        <p:txBody>
          <a:bodyPr wrap="square">
            <a:spAutoFit/>
          </a:bodyPr>
          <a:lstStyle/>
          <a:p>
            <a:pPr marL="285750" indent="-285750">
              <a:buFont typeface="Wingdings" panose="05000000000000000000" pitchFamily="2" charset="2"/>
              <a:buChar char="ü"/>
            </a:pPr>
            <a:r>
              <a:rPr lang="en-US" sz="2000" i="1" dirty="0">
                <a:solidFill>
                  <a:schemeClr val="accent4">
                    <a:lumMod val="75000"/>
                  </a:schemeClr>
                </a:solidFill>
                <a:latin typeface="Times New Roman" panose="02020603050405020304" pitchFamily="18" charset="0"/>
                <a:cs typeface="Times New Roman" panose="02020603050405020304" pitchFamily="18" charset="0"/>
              </a:rPr>
              <a:t>MATLAB CODE</a:t>
            </a:r>
            <a:endParaRPr lang="en-IN" sz="2000" i="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947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14B750-44D5-9241-0ACE-0008FD2D73FD}"/>
              </a:ext>
            </a:extLst>
          </p:cNvPr>
          <p:cNvSpPr txBox="1"/>
          <p:nvPr/>
        </p:nvSpPr>
        <p:spPr>
          <a:xfrm>
            <a:off x="753035" y="903238"/>
            <a:ext cx="7784062" cy="2585323"/>
          </a:xfrm>
          <a:prstGeom prst="rect">
            <a:avLst/>
          </a:prstGeom>
          <a:noFill/>
        </p:spPr>
        <p:txBody>
          <a:bodyPr wrap="square">
            <a:spAutoFit/>
          </a:bodyPr>
          <a:lstStyle/>
          <a:p>
            <a:pPr marL="342900" indent="-342900">
              <a:buFont typeface="+mj-lt"/>
              <a:buAutoNum type="arabicPeriod"/>
            </a:pPr>
            <a:r>
              <a:rPr lang="en-IN" sz="1800" dirty="0">
                <a:solidFill>
                  <a:schemeClr val="accent4">
                    <a:lumMod val="20000"/>
                    <a:lumOff val="80000"/>
                  </a:schemeClr>
                </a:solidFill>
                <a:latin typeface="Times New Roman" panose="02020603050405020304" pitchFamily="18" charset="0"/>
                <a:cs typeface="Times New Roman" panose="02020603050405020304" pitchFamily="18" charset="0"/>
              </a:rPr>
              <a:t>This code defines the objective function as 1/2*x'*H*x + f'*x, subject to the inequality constraints A*x &lt;= b and the equality constraint Aeq*x = beq, with variable bounds lb &lt;= x &lt;= ub. The function quadprog returns the solution x.</a:t>
            </a:r>
          </a:p>
          <a:p>
            <a:endParaRPr lang="en-IN" sz="1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800" dirty="0">
                <a:solidFill>
                  <a:schemeClr val="accent4">
                    <a:lumMod val="20000"/>
                    <a:lumOff val="80000"/>
                  </a:schemeClr>
                </a:solidFill>
                <a:latin typeface="Times New Roman" panose="02020603050405020304" pitchFamily="18" charset="0"/>
                <a:cs typeface="Times New Roman" panose="02020603050405020304" pitchFamily="18" charset="0"/>
              </a:rPr>
              <a:t>Note that, this function is only available in Matlab Optimization Toolbox, if you don't have it, you need to use other optimization libraries such as CVX, Yalmip, etc.</a:t>
            </a:r>
          </a:p>
        </p:txBody>
      </p:sp>
    </p:spTree>
    <p:extLst>
      <p:ext uri="{BB962C8B-B14F-4D97-AF65-F5344CB8AC3E}">
        <p14:creationId xmlns:p14="http://schemas.microsoft.com/office/powerpoint/2010/main" val="3803642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3" name="Google Shape;433;p39"/>
          <p:cNvGrpSpPr/>
          <p:nvPr/>
        </p:nvGrpSpPr>
        <p:grpSpPr>
          <a:xfrm>
            <a:off x="3189990" y="2370057"/>
            <a:ext cx="2584004" cy="2295951"/>
            <a:chOff x="3369400" y="1892672"/>
            <a:chExt cx="2405174" cy="2170056"/>
          </a:xfrm>
        </p:grpSpPr>
        <p:cxnSp>
          <p:nvCxnSpPr>
            <p:cNvPr id="434" name="Google Shape;434;p39"/>
            <p:cNvCxnSpPr/>
            <p:nvPr/>
          </p:nvCxnSpPr>
          <p:spPr>
            <a:xfrm>
              <a:off x="4578800" y="1892672"/>
              <a:ext cx="0" cy="187200"/>
            </a:xfrm>
            <a:prstGeom prst="straightConnector1">
              <a:avLst/>
            </a:prstGeom>
            <a:noFill/>
            <a:ln w="9525" cap="flat" cmpd="sng">
              <a:solidFill>
                <a:schemeClr val="accent6"/>
              </a:solidFill>
              <a:prstDash val="solid"/>
              <a:round/>
              <a:headEnd type="none" w="med" len="med"/>
              <a:tailEnd type="none" w="med" len="med"/>
            </a:ln>
          </p:spPr>
        </p:cxnSp>
        <p:cxnSp>
          <p:nvCxnSpPr>
            <p:cNvPr id="435" name="Google Shape;435;p39"/>
            <p:cNvCxnSpPr/>
            <p:nvPr/>
          </p:nvCxnSpPr>
          <p:spPr>
            <a:xfrm rot="10800000">
              <a:off x="3369573" y="4028800"/>
              <a:ext cx="613800" cy="0"/>
            </a:xfrm>
            <a:prstGeom prst="straightConnector1">
              <a:avLst/>
            </a:prstGeom>
            <a:noFill/>
            <a:ln w="9525" cap="flat" cmpd="sng">
              <a:solidFill>
                <a:schemeClr val="accent5"/>
              </a:solidFill>
              <a:prstDash val="solid"/>
              <a:round/>
              <a:headEnd type="none" w="med" len="med"/>
              <a:tailEnd type="none" w="med" len="med"/>
            </a:ln>
          </p:spPr>
        </p:cxnSp>
        <p:cxnSp>
          <p:nvCxnSpPr>
            <p:cNvPr id="436" name="Google Shape;436;p39"/>
            <p:cNvCxnSpPr/>
            <p:nvPr/>
          </p:nvCxnSpPr>
          <p:spPr>
            <a:xfrm rot="10800000">
              <a:off x="5182374" y="4022011"/>
              <a:ext cx="592200" cy="0"/>
            </a:xfrm>
            <a:prstGeom prst="straightConnector1">
              <a:avLst/>
            </a:prstGeom>
            <a:noFill/>
            <a:ln w="9525" cap="flat" cmpd="sng">
              <a:solidFill>
                <a:schemeClr val="accent5"/>
              </a:solidFill>
              <a:prstDash val="solid"/>
              <a:round/>
              <a:headEnd type="none" w="med" len="med"/>
              <a:tailEnd type="none" w="med" len="med"/>
            </a:ln>
          </p:spPr>
        </p:cxnSp>
        <p:cxnSp>
          <p:nvCxnSpPr>
            <p:cNvPr id="437" name="Google Shape;437;p39"/>
            <p:cNvCxnSpPr/>
            <p:nvPr/>
          </p:nvCxnSpPr>
          <p:spPr>
            <a:xfrm rot="10800000">
              <a:off x="3369400" y="2823378"/>
              <a:ext cx="186600" cy="0"/>
            </a:xfrm>
            <a:prstGeom prst="straightConnector1">
              <a:avLst/>
            </a:prstGeom>
            <a:noFill/>
            <a:ln w="9525" cap="flat" cmpd="sng">
              <a:solidFill>
                <a:schemeClr val="accent5"/>
              </a:solidFill>
              <a:prstDash val="solid"/>
              <a:round/>
              <a:headEnd type="none" w="med" len="med"/>
              <a:tailEnd type="none" w="med" len="med"/>
            </a:ln>
          </p:spPr>
        </p:cxnSp>
        <p:cxnSp>
          <p:nvCxnSpPr>
            <p:cNvPr id="438" name="Google Shape;438;p39"/>
            <p:cNvCxnSpPr/>
            <p:nvPr/>
          </p:nvCxnSpPr>
          <p:spPr>
            <a:xfrm rot="10800000">
              <a:off x="5600574" y="2813625"/>
              <a:ext cx="174000" cy="0"/>
            </a:xfrm>
            <a:prstGeom prst="straightConnector1">
              <a:avLst/>
            </a:prstGeom>
            <a:noFill/>
            <a:ln w="9525" cap="flat" cmpd="sng">
              <a:solidFill>
                <a:schemeClr val="accent5"/>
              </a:solidFill>
              <a:prstDash val="solid"/>
              <a:round/>
              <a:headEnd type="none" w="med" len="med"/>
              <a:tailEnd type="none" w="med" len="med"/>
            </a:ln>
          </p:spPr>
        </p:cxnSp>
        <p:grpSp>
          <p:nvGrpSpPr>
            <p:cNvPr id="439" name="Google Shape;439;p39"/>
            <p:cNvGrpSpPr/>
            <p:nvPr/>
          </p:nvGrpSpPr>
          <p:grpSpPr>
            <a:xfrm>
              <a:off x="3510587" y="2032575"/>
              <a:ext cx="2122825" cy="2030152"/>
              <a:chOff x="3510550" y="2194750"/>
              <a:chExt cx="2122825" cy="2030152"/>
            </a:xfrm>
          </p:grpSpPr>
          <p:sp>
            <p:nvSpPr>
              <p:cNvPr id="440" name="Google Shape;440;p39"/>
              <p:cNvSpPr/>
              <p:nvPr/>
            </p:nvSpPr>
            <p:spPr>
              <a:xfrm>
                <a:off x="3548947" y="2231730"/>
                <a:ext cx="2056824" cy="1955954"/>
              </a:xfrm>
              <a:custGeom>
                <a:avLst/>
                <a:gdLst/>
                <a:ahLst/>
                <a:cxnLst/>
                <a:rect l="l" t="t" r="r" b="b"/>
                <a:pathLst>
                  <a:path w="68248" h="64901" extrusionOk="0">
                    <a:moveTo>
                      <a:pt x="34041" y="167"/>
                    </a:moveTo>
                    <a:lnTo>
                      <a:pt x="29635" y="27789"/>
                    </a:lnTo>
                    <a:lnTo>
                      <a:pt x="191" y="24765"/>
                    </a:lnTo>
                    <a:lnTo>
                      <a:pt x="34041" y="167"/>
                    </a:lnTo>
                    <a:close/>
                    <a:moveTo>
                      <a:pt x="34160" y="143"/>
                    </a:moveTo>
                    <a:lnTo>
                      <a:pt x="41744" y="5655"/>
                    </a:lnTo>
                    <a:lnTo>
                      <a:pt x="68033" y="24753"/>
                    </a:lnTo>
                    <a:lnTo>
                      <a:pt x="29790" y="27789"/>
                    </a:lnTo>
                    <a:lnTo>
                      <a:pt x="34160" y="143"/>
                    </a:lnTo>
                    <a:close/>
                    <a:moveTo>
                      <a:pt x="310" y="24884"/>
                    </a:moveTo>
                    <a:lnTo>
                      <a:pt x="29659" y="27908"/>
                    </a:lnTo>
                    <a:lnTo>
                      <a:pt x="47161" y="49935"/>
                    </a:lnTo>
                    <a:lnTo>
                      <a:pt x="310" y="24884"/>
                    </a:lnTo>
                    <a:close/>
                    <a:moveTo>
                      <a:pt x="68069" y="24872"/>
                    </a:moveTo>
                    <a:lnTo>
                      <a:pt x="47399" y="50054"/>
                    </a:lnTo>
                    <a:lnTo>
                      <a:pt x="29790" y="27896"/>
                    </a:lnTo>
                    <a:lnTo>
                      <a:pt x="68069" y="24872"/>
                    </a:lnTo>
                    <a:close/>
                    <a:moveTo>
                      <a:pt x="68045" y="25063"/>
                    </a:moveTo>
                    <a:lnTo>
                      <a:pt x="55162" y="64722"/>
                    </a:lnTo>
                    <a:lnTo>
                      <a:pt x="47471" y="50149"/>
                    </a:lnTo>
                    <a:lnTo>
                      <a:pt x="68045" y="25063"/>
                    </a:lnTo>
                    <a:close/>
                    <a:moveTo>
                      <a:pt x="132" y="24920"/>
                    </a:moveTo>
                    <a:lnTo>
                      <a:pt x="47161" y="50078"/>
                    </a:lnTo>
                    <a:lnTo>
                      <a:pt x="13359" y="64663"/>
                    </a:lnTo>
                    <a:lnTo>
                      <a:pt x="13097" y="64782"/>
                    </a:lnTo>
                    <a:lnTo>
                      <a:pt x="132" y="24920"/>
                    </a:lnTo>
                    <a:close/>
                    <a:moveTo>
                      <a:pt x="47292" y="50137"/>
                    </a:moveTo>
                    <a:lnTo>
                      <a:pt x="55079" y="64806"/>
                    </a:lnTo>
                    <a:lnTo>
                      <a:pt x="13324" y="64806"/>
                    </a:lnTo>
                    <a:lnTo>
                      <a:pt x="47292" y="50137"/>
                    </a:lnTo>
                    <a:close/>
                    <a:moveTo>
                      <a:pt x="34100" y="0"/>
                    </a:moveTo>
                    <a:lnTo>
                      <a:pt x="13" y="24765"/>
                    </a:lnTo>
                    <a:cubicBezTo>
                      <a:pt x="13" y="24765"/>
                      <a:pt x="13" y="24765"/>
                      <a:pt x="1" y="24777"/>
                    </a:cubicBezTo>
                    <a:lnTo>
                      <a:pt x="1" y="24789"/>
                    </a:lnTo>
                    <a:cubicBezTo>
                      <a:pt x="1" y="24789"/>
                      <a:pt x="1" y="24801"/>
                      <a:pt x="1" y="24801"/>
                    </a:cubicBezTo>
                    <a:lnTo>
                      <a:pt x="1" y="24813"/>
                    </a:lnTo>
                    <a:lnTo>
                      <a:pt x="13014" y="64877"/>
                    </a:lnTo>
                    <a:cubicBezTo>
                      <a:pt x="13014" y="64889"/>
                      <a:pt x="13026" y="64889"/>
                      <a:pt x="13026" y="64901"/>
                    </a:cubicBezTo>
                    <a:lnTo>
                      <a:pt x="55198" y="64901"/>
                    </a:lnTo>
                    <a:lnTo>
                      <a:pt x="55198" y="64889"/>
                    </a:lnTo>
                    <a:lnTo>
                      <a:pt x="68212" y="24825"/>
                    </a:lnTo>
                    <a:lnTo>
                      <a:pt x="68247" y="24813"/>
                    </a:lnTo>
                    <a:cubicBezTo>
                      <a:pt x="68247" y="24813"/>
                      <a:pt x="68247" y="24801"/>
                      <a:pt x="68247" y="24789"/>
                    </a:cubicBezTo>
                    <a:cubicBezTo>
                      <a:pt x="68247" y="24789"/>
                      <a:pt x="68247" y="24789"/>
                      <a:pt x="68247" y="24777"/>
                    </a:cubicBezTo>
                    <a:cubicBezTo>
                      <a:pt x="68247" y="24777"/>
                      <a:pt x="68235" y="24765"/>
                      <a:pt x="68235" y="24765"/>
                    </a:cubicBezTo>
                    <a:lnTo>
                      <a:pt x="34148" y="0"/>
                    </a:ln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3802653" y="2469614"/>
                <a:ext cx="1556602" cy="1480203"/>
              </a:xfrm>
              <a:custGeom>
                <a:avLst/>
                <a:gdLst/>
                <a:ahLst/>
                <a:cxnLst/>
                <a:rect l="l" t="t" r="r" b="b"/>
                <a:pathLst>
                  <a:path w="51650" h="49115" extrusionOk="0">
                    <a:moveTo>
                      <a:pt x="25825" y="1"/>
                    </a:moveTo>
                    <a:lnTo>
                      <a:pt x="0" y="18765"/>
                    </a:lnTo>
                    <a:lnTo>
                      <a:pt x="9859" y="49114"/>
                    </a:lnTo>
                    <a:lnTo>
                      <a:pt x="41779" y="49114"/>
                    </a:lnTo>
                    <a:lnTo>
                      <a:pt x="51650" y="1876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4279535" y="3035164"/>
                <a:ext cx="1079736" cy="914673"/>
              </a:xfrm>
              <a:custGeom>
                <a:avLst/>
                <a:gdLst/>
                <a:ahLst/>
                <a:cxnLst/>
                <a:rect l="l" t="t" r="r" b="b"/>
                <a:pathLst>
                  <a:path w="35827" h="30350" extrusionOk="0">
                    <a:moveTo>
                      <a:pt x="35827" y="0"/>
                    </a:moveTo>
                    <a:lnTo>
                      <a:pt x="1" y="19145"/>
                    </a:lnTo>
                    <a:lnTo>
                      <a:pt x="25956" y="30349"/>
                    </a:lnTo>
                    <a:lnTo>
                      <a:pt x="35827"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4099759" y="3612167"/>
                <a:ext cx="962049" cy="337691"/>
              </a:xfrm>
              <a:custGeom>
                <a:avLst/>
                <a:gdLst/>
                <a:ahLst/>
                <a:cxnLst/>
                <a:rect l="l" t="t" r="r" b="b"/>
                <a:pathLst>
                  <a:path w="31922" h="11205" extrusionOk="0">
                    <a:moveTo>
                      <a:pt x="5966" y="0"/>
                    </a:moveTo>
                    <a:lnTo>
                      <a:pt x="1" y="11204"/>
                    </a:lnTo>
                    <a:lnTo>
                      <a:pt x="31921" y="11204"/>
                    </a:lnTo>
                    <a:lnTo>
                      <a:pt x="5966"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3802653" y="3035164"/>
                <a:ext cx="474756" cy="914673"/>
              </a:xfrm>
              <a:custGeom>
                <a:avLst/>
                <a:gdLst/>
                <a:ahLst/>
                <a:cxnLst/>
                <a:rect l="l" t="t" r="r" b="b"/>
                <a:pathLst>
                  <a:path w="15753" h="30350" extrusionOk="0">
                    <a:moveTo>
                      <a:pt x="0" y="0"/>
                    </a:moveTo>
                    <a:lnTo>
                      <a:pt x="9859" y="30349"/>
                    </a:lnTo>
                    <a:lnTo>
                      <a:pt x="15752" y="19205"/>
                    </a:lnTo>
                    <a:lnTo>
                      <a:pt x="0"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3802653" y="2469614"/>
                <a:ext cx="879503" cy="635148"/>
              </a:xfrm>
              <a:custGeom>
                <a:avLst/>
                <a:gdLst/>
                <a:ahLst/>
                <a:cxnLst/>
                <a:rect l="l" t="t" r="r" b="b"/>
                <a:pathLst>
                  <a:path w="29183" h="21075" extrusionOk="0">
                    <a:moveTo>
                      <a:pt x="25825" y="1"/>
                    </a:moveTo>
                    <a:lnTo>
                      <a:pt x="0" y="18765"/>
                    </a:lnTo>
                    <a:lnTo>
                      <a:pt x="29183" y="2107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4277396" y="3035164"/>
                <a:ext cx="1081876" cy="578791"/>
              </a:xfrm>
              <a:custGeom>
                <a:avLst/>
                <a:gdLst/>
                <a:ahLst/>
                <a:cxnLst/>
                <a:rect l="l" t="t" r="r" b="b"/>
                <a:pathLst>
                  <a:path w="35898" h="19205" extrusionOk="0">
                    <a:moveTo>
                      <a:pt x="35898" y="0"/>
                    </a:moveTo>
                    <a:lnTo>
                      <a:pt x="13431" y="2310"/>
                    </a:lnTo>
                    <a:lnTo>
                      <a:pt x="0" y="19205"/>
                    </a:lnTo>
                    <a:lnTo>
                      <a:pt x="35898"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4580951" y="2469614"/>
                <a:ext cx="778331" cy="635148"/>
              </a:xfrm>
              <a:custGeom>
                <a:avLst/>
                <a:gdLst/>
                <a:ahLst/>
                <a:cxnLst/>
                <a:rect l="l" t="t" r="r" b="b"/>
                <a:pathLst>
                  <a:path w="25826" h="21075" extrusionOk="0">
                    <a:moveTo>
                      <a:pt x="1" y="1"/>
                    </a:moveTo>
                    <a:lnTo>
                      <a:pt x="3132" y="21075"/>
                    </a:lnTo>
                    <a:lnTo>
                      <a:pt x="25826" y="187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510550" y="2194750"/>
                <a:ext cx="2122825" cy="2030152"/>
              </a:xfrm>
              <a:custGeom>
                <a:avLst/>
                <a:gdLst/>
                <a:ahLst/>
                <a:cxnLst/>
                <a:rect l="l" t="t" r="r" b="b"/>
                <a:pathLst>
                  <a:path w="70438" h="67363" extrusionOk="0">
                    <a:moveTo>
                      <a:pt x="36493" y="2072"/>
                    </a:moveTo>
                    <a:lnTo>
                      <a:pt x="59044" y="18455"/>
                    </a:lnTo>
                    <a:lnTo>
                      <a:pt x="68188" y="25099"/>
                    </a:lnTo>
                    <a:cubicBezTo>
                      <a:pt x="67997" y="25325"/>
                      <a:pt x="67890" y="25611"/>
                      <a:pt x="67890" y="25909"/>
                    </a:cubicBezTo>
                    <a:cubicBezTo>
                      <a:pt x="67890" y="25980"/>
                      <a:pt x="67902" y="26052"/>
                      <a:pt x="67914" y="26135"/>
                    </a:cubicBezTo>
                    <a:lnTo>
                      <a:pt x="41292" y="28861"/>
                    </a:lnTo>
                    <a:cubicBezTo>
                      <a:pt x="41303" y="28814"/>
                      <a:pt x="41303" y="28754"/>
                      <a:pt x="41303" y="28695"/>
                    </a:cubicBezTo>
                    <a:cubicBezTo>
                      <a:pt x="41303" y="27981"/>
                      <a:pt x="40721" y="27425"/>
                      <a:pt x="40045" y="27425"/>
                    </a:cubicBezTo>
                    <a:cubicBezTo>
                      <a:pt x="39954" y="27425"/>
                      <a:pt x="39861" y="27435"/>
                      <a:pt x="39768" y="27456"/>
                    </a:cubicBezTo>
                    <a:lnTo>
                      <a:pt x="35791" y="2513"/>
                    </a:lnTo>
                    <a:cubicBezTo>
                      <a:pt x="36065" y="2441"/>
                      <a:pt x="36315" y="2287"/>
                      <a:pt x="36493" y="2072"/>
                    </a:cubicBezTo>
                    <a:close/>
                    <a:moveTo>
                      <a:pt x="34529" y="2072"/>
                    </a:moveTo>
                    <a:cubicBezTo>
                      <a:pt x="34779" y="2370"/>
                      <a:pt x="35136" y="2537"/>
                      <a:pt x="35517" y="2537"/>
                    </a:cubicBezTo>
                    <a:lnTo>
                      <a:pt x="35636" y="2537"/>
                    </a:lnTo>
                    <a:lnTo>
                      <a:pt x="39589" y="27516"/>
                    </a:lnTo>
                    <a:cubicBezTo>
                      <a:pt x="39089" y="27706"/>
                      <a:pt x="38767" y="28171"/>
                      <a:pt x="38767" y="28707"/>
                    </a:cubicBezTo>
                    <a:cubicBezTo>
                      <a:pt x="38767" y="28778"/>
                      <a:pt x="38779" y="28849"/>
                      <a:pt x="38791" y="28921"/>
                    </a:cubicBezTo>
                    <a:lnTo>
                      <a:pt x="2739" y="26052"/>
                    </a:lnTo>
                    <a:cubicBezTo>
                      <a:pt x="2691" y="25813"/>
                      <a:pt x="2572" y="25587"/>
                      <a:pt x="2406" y="25409"/>
                    </a:cubicBezTo>
                    <a:lnTo>
                      <a:pt x="34529" y="2072"/>
                    </a:lnTo>
                    <a:close/>
                    <a:moveTo>
                      <a:pt x="2763" y="26206"/>
                    </a:moveTo>
                    <a:lnTo>
                      <a:pt x="38827" y="29064"/>
                    </a:lnTo>
                    <a:cubicBezTo>
                      <a:pt x="38910" y="29338"/>
                      <a:pt x="39089" y="29576"/>
                      <a:pt x="39327" y="29742"/>
                    </a:cubicBezTo>
                    <a:lnTo>
                      <a:pt x="23087" y="50174"/>
                    </a:lnTo>
                    <a:cubicBezTo>
                      <a:pt x="22856" y="49992"/>
                      <a:pt x="22580" y="49902"/>
                      <a:pt x="22305" y="49902"/>
                    </a:cubicBezTo>
                    <a:cubicBezTo>
                      <a:pt x="21983" y="49902"/>
                      <a:pt x="21664" y="50025"/>
                      <a:pt x="21420" y="50269"/>
                    </a:cubicBezTo>
                    <a:lnTo>
                      <a:pt x="2430" y="27123"/>
                    </a:lnTo>
                    <a:cubicBezTo>
                      <a:pt x="2644" y="26897"/>
                      <a:pt x="2751" y="26599"/>
                      <a:pt x="2763" y="26290"/>
                    </a:cubicBezTo>
                    <a:lnTo>
                      <a:pt x="2763" y="26206"/>
                    </a:lnTo>
                    <a:close/>
                    <a:moveTo>
                      <a:pt x="67950" y="26266"/>
                    </a:moveTo>
                    <a:cubicBezTo>
                      <a:pt x="67997" y="26433"/>
                      <a:pt x="68069" y="26575"/>
                      <a:pt x="68176" y="26694"/>
                    </a:cubicBezTo>
                    <a:lnTo>
                      <a:pt x="23444" y="50614"/>
                    </a:lnTo>
                    <a:cubicBezTo>
                      <a:pt x="23385" y="50483"/>
                      <a:pt x="23301" y="50364"/>
                      <a:pt x="23194" y="50269"/>
                    </a:cubicBezTo>
                    <a:lnTo>
                      <a:pt x="39446" y="29826"/>
                    </a:lnTo>
                    <a:cubicBezTo>
                      <a:pt x="39637" y="29909"/>
                      <a:pt x="39827" y="29969"/>
                      <a:pt x="40041" y="29969"/>
                    </a:cubicBezTo>
                    <a:cubicBezTo>
                      <a:pt x="40613" y="29969"/>
                      <a:pt x="41125" y="29576"/>
                      <a:pt x="41268" y="29016"/>
                    </a:cubicBezTo>
                    <a:lnTo>
                      <a:pt x="67950" y="26266"/>
                    </a:lnTo>
                    <a:close/>
                    <a:moveTo>
                      <a:pt x="2327" y="27236"/>
                    </a:moveTo>
                    <a:lnTo>
                      <a:pt x="21313" y="50376"/>
                    </a:lnTo>
                    <a:cubicBezTo>
                      <a:pt x="20837" y="50983"/>
                      <a:pt x="21003" y="51876"/>
                      <a:pt x="21670" y="52269"/>
                    </a:cubicBezTo>
                    <a:lnTo>
                      <a:pt x="14979" y="64937"/>
                    </a:lnTo>
                    <a:cubicBezTo>
                      <a:pt x="14811" y="64857"/>
                      <a:pt x="14635" y="64817"/>
                      <a:pt x="14458" y="64817"/>
                    </a:cubicBezTo>
                    <a:cubicBezTo>
                      <a:pt x="14345" y="64817"/>
                      <a:pt x="14233" y="64833"/>
                      <a:pt x="14121" y="64866"/>
                    </a:cubicBezTo>
                    <a:lnTo>
                      <a:pt x="1977" y="27456"/>
                    </a:lnTo>
                    <a:cubicBezTo>
                      <a:pt x="2105" y="27398"/>
                      <a:pt x="2222" y="27329"/>
                      <a:pt x="2327" y="27236"/>
                    </a:cubicBezTo>
                    <a:close/>
                    <a:moveTo>
                      <a:pt x="68283" y="26814"/>
                    </a:moveTo>
                    <a:cubicBezTo>
                      <a:pt x="68509" y="27040"/>
                      <a:pt x="68819" y="27171"/>
                      <a:pt x="69140" y="27171"/>
                    </a:cubicBezTo>
                    <a:lnTo>
                      <a:pt x="67640" y="31778"/>
                    </a:lnTo>
                    <a:lnTo>
                      <a:pt x="56960" y="64675"/>
                    </a:lnTo>
                    <a:cubicBezTo>
                      <a:pt x="56841" y="64640"/>
                      <a:pt x="56710" y="64628"/>
                      <a:pt x="56591" y="64628"/>
                    </a:cubicBezTo>
                    <a:cubicBezTo>
                      <a:pt x="56043" y="64628"/>
                      <a:pt x="55567" y="64973"/>
                      <a:pt x="55389" y="65497"/>
                    </a:cubicBezTo>
                    <a:lnTo>
                      <a:pt x="37362" y="57722"/>
                    </a:lnTo>
                    <a:lnTo>
                      <a:pt x="23456" y="51709"/>
                    </a:lnTo>
                    <a:cubicBezTo>
                      <a:pt x="23539" y="51543"/>
                      <a:pt x="23575" y="51352"/>
                      <a:pt x="23575" y="51174"/>
                    </a:cubicBezTo>
                    <a:cubicBezTo>
                      <a:pt x="23575" y="51031"/>
                      <a:pt x="23551" y="50900"/>
                      <a:pt x="23515" y="50769"/>
                    </a:cubicBezTo>
                    <a:lnTo>
                      <a:pt x="68283" y="26814"/>
                    </a:lnTo>
                    <a:close/>
                    <a:moveTo>
                      <a:pt x="23385" y="51852"/>
                    </a:moveTo>
                    <a:lnTo>
                      <a:pt x="43625" y="60591"/>
                    </a:lnTo>
                    <a:lnTo>
                      <a:pt x="55341" y="65652"/>
                    </a:lnTo>
                    <a:cubicBezTo>
                      <a:pt x="55329" y="65735"/>
                      <a:pt x="55317" y="65818"/>
                      <a:pt x="55317" y="65902"/>
                    </a:cubicBezTo>
                    <a:cubicBezTo>
                      <a:pt x="55317" y="65949"/>
                      <a:pt x="55317" y="65985"/>
                      <a:pt x="55317" y="66021"/>
                    </a:cubicBezTo>
                    <a:lnTo>
                      <a:pt x="15717" y="66021"/>
                    </a:lnTo>
                    <a:cubicBezTo>
                      <a:pt x="15693" y="65604"/>
                      <a:pt x="15467" y="65223"/>
                      <a:pt x="15122" y="65009"/>
                    </a:cubicBezTo>
                    <a:lnTo>
                      <a:pt x="21849" y="52352"/>
                    </a:lnTo>
                    <a:cubicBezTo>
                      <a:pt x="21991" y="52412"/>
                      <a:pt x="22146" y="52448"/>
                      <a:pt x="22313" y="52448"/>
                    </a:cubicBezTo>
                    <a:cubicBezTo>
                      <a:pt x="22753" y="52448"/>
                      <a:pt x="23158" y="52221"/>
                      <a:pt x="23385" y="51852"/>
                    </a:cubicBezTo>
                    <a:close/>
                    <a:moveTo>
                      <a:pt x="35517" y="1"/>
                    </a:moveTo>
                    <a:cubicBezTo>
                      <a:pt x="34517" y="1"/>
                      <a:pt x="33910" y="1108"/>
                      <a:pt x="34445" y="1953"/>
                    </a:cubicBezTo>
                    <a:lnTo>
                      <a:pt x="2299" y="25313"/>
                    </a:lnTo>
                    <a:cubicBezTo>
                      <a:pt x="2056" y="25109"/>
                      <a:pt x="1770" y="25014"/>
                      <a:pt x="1488" y="25014"/>
                    </a:cubicBezTo>
                    <a:cubicBezTo>
                      <a:pt x="981" y="25014"/>
                      <a:pt x="490" y="25321"/>
                      <a:pt x="298" y="25849"/>
                    </a:cubicBezTo>
                    <a:cubicBezTo>
                      <a:pt x="1" y="26683"/>
                      <a:pt x="608" y="27552"/>
                      <a:pt x="1489" y="27552"/>
                    </a:cubicBezTo>
                    <a:cubicBezTo>
                      <a:pt x="1608" y="27552"/>
                      <a:pt x="1727" y="27540"/>
                      <a:pt x="1834" y="27504"/>
                    </a:cubicBezTo>
                    <a:lnTo>
                      <a:pt x="13990" y="64913"/>
                    </a:lnTo>
                    <a:cubicBezTo>
                      <a:pt x="13062" y="65271"/>
                      <a:pt x="12895" y="66533"/>
                      <a:pt x="13705" y="67116"/>
                    </a:cubicBezTo>
                    <a:cubicBezTo>
                      <a:pt x="13935" y="67286"/>
                      <a:pt x="14194" y="67363"/>
                      <a:pt x="14447" y="67363"/>
                    </a:cubicBezTo>
                    <a:cubicBezTo>
                      <a:pt x="15083" y="67363"/>
                      <a:pt x="15683" y="66879"/>
                      <a:pt x="15717" y="66164"/>
                    </a:cubicBezTo>
                    <a:lnTo>
                      <a:pt x="55353" y="66164"/>
                    </a:lnTo>
                    <a:cubicBezTo>
                      <a:pt x="55489" y="66787"/>
                      <a:pt x="56032" y="67169"/>
                      <a:pt x="56598" y="67169"/>
                    </a:cubicBezTo>
                    <a:cubicBezTo>
                      <a:pt x="56876" y="67169"/>
                      <a:pt x="57158" y="67078"/>
                      <a:pt x="57401" y="66878"/>
                    </a:cubicBezTo>
                    <a:cubicBezTo>
                      <a:pt x="58139" y="66271"/>
                      <a:pt x="57972" y="65104"/>
                      <a:pt x="57091" y="64735"/>
                    </a:cubicBezTo>
                    <a:lnTo>
                      <a:pt x="69295" y="27159"/>
                    </a:lnTo>
                    <a:cubicBezTo>
                      <a:pt x="69950" y="27087"/>
                      <a:pt x="70438" y="26552"/>
                      <a:pt x="70438" y="25897"/>
                    </a:cubicBezTo>
                    <a:cubicBezTo>
                      <a:pt x="70438" y="25133"/>
                      <a:pt x="69811" y="24624"/>
                      <a:pt x="69156" y="24624"/>
                    </a:cubicBezTo>
                    <a:cubicBezTo>
                      <a:pt x="68851" y="24624"/>
                      <a:pt x="68540" y="24734"/>
                      <a:pt x="68283" y="24980"/>
                    </a:cubicBezTo>
                    <a:lnTo>
                      <a:pt x="36589" y="1953"/>
                    </a:lnTo>
                    <a:cubicBezTo>
                      <a:pt x="37124" y="1108"/>
                      <a:pt x="36517" y="1"/>
                      <a:pt x="35517" y="1"/>
                    </a:cubicBez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 name="Google Shape;863;p55">
            <a:extLst>
              <a:ext uri="{FF2B5EF4-FFF2-40B4-BE49-F238E27FC236}">
                <a16:creationId xmlns:a16="http://schemas.microsoft.com/office/drawing/2014/main" id="{BD857387-297B-494B-B1F8-D9B219E1A77E}"/>
              </a:ext>
            </a:extLst>
          </p:cNvPr>
          <p:cNvSpPr txBox="1">
            <a:spLocks noGrp="1"/>
          </p:cNvSpPr>
          <p:nvPr>
            <p:ph type="title"/>
          </p:nvPr>
        </p:nvSpPr>
        <p:spPr>
          <a:xfrm>
            <a:off x="20136" y="-136549"/>
            <a:ext cx="9178803" cy="24767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b="1" dirty="0"/>
              <a:t>THANK YOU</a:t>
            </a:r>
            <a:r>
              <a:rPr lang="en" sz="8000" b="1" dirty="0">
                <a:sym typeface="Wingdings" panose="05000000000000000000" pitchFamily="2" charset="2"/>
              </a:rPr>
              <a:t></a:t>
            </a:r>
            <a:r>
              <a:rPr lang="en" sz="8000" b="1" dirty="0"/>
              <a:t>!</a:t>
            </a:r>
            <a:endParaRPr sz="8000" b="1" dirty="0"/>
          </a:p>
        </p:txBody>
      </p:sp>
      <p:sp>
        <p:nvSpPr>
          <p:cNvPr id="33" name="Rectangle 32">
            <a:extLst>
              <a:ext uri="{FF2B5EF4-FFF2-40B4-BE49-F238E27FC236}">
                <a16:creationId xmlns:a16="http://schemas.microsoft.com/office/drawing/2014/main" id="{9825C595-08E6-47C0-855C-71BB8E15860F}"/>
              </a:ext>
            </a:extLst>
          </p:cNvPr>
          <p:cNvSpPr/>
          <p:nvPr/>
        </p:nvSpPr>
        <p:spPr>
          <a:xfrm>
            <a:off x="1555956" y="1041289"/>
            <a:ext cx="6172200" cy="117944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7D1FDC9-759E-43C4-B7EC-273979702F91}"/>
              </a:ext>
            </a:extLst>
          </p:cNvPr>
          <p:cNvCxnSpPr>
            <a:cxnSpLocks/>
          </p:cNvCxnSpPr>
          <p:nvPr/>
        </p:nvCxnSpPr>
        <p:spPr>
          <a:xfrm flipV="1">
            <a:off x="3199951" y="2370558"/>
            <a:ext cx="1299323" cy="974534"/>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Straight Connector 41">
            <a:extLst>
              <a:ext uri="{FF2B5EF4-FFF2-40B4-BE49-F238E27FC236}">
                <a16:creationId xmlns:a16="http://schemas.microsoft.com/office/drawing/2014/main" id="{03BFC0E5-7E09-43E7-881A-7AA753344257}"/>
              </a:ext>
            </a:extLst>
          </p:cNvPr>
          <p:cNvCxnSpPr>
            <a:cxnSpLocks/>
          </p:cNvCxnSpPr>
          <p:nvPr/>
        </p:nvCxnSpPr>
        <p:spPr>
          <a:xfrm flipV="1">
            <a:off x="5334384" y="3333670"/>
            <a:ext cx="434282" cy="1289259"/>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E0AAC09-5440-4B23-8D0A-5A5FA59B7A80}"/>
              </a:ext>
            </a:extLst>
          </p:cNvPr>
          <p:cNvCxnSpPr>
            <a:cxnSpLocks/>
          </p:cNvCxnSpPr>
          <p:nvPr/>
        </p:nvCxnSpPr>
        <p:spPr>
          <a:xfrm flipH="1" flipV="1">
            <a:off x="4491274" y="2380942"/>
            <a:ext cx="1272787" cy="949245"/>
          </a:xfrm>
          <a:prstGeom prst="line">
            <a:avLst/>
          </a:prstGeom>
        </p:spPr>
        <p:style>
          <a:lnRef idx="1">
            <a:schemeClr val="accent5"/>
          </a:lnRef>
          <a:fillRef idx="0">
            <a:schemeClr val="accent5"/>
          </a:fillRef>
          <a:effectRef idx="0">
            <a:schemeClr val="accent5"/>
          </a:effectRef>
          <a:fontRef idx="minor">
            <a:schemeClr val="tx1"/>
          </a:fontRef>
        </p:style>
      </p:cxnSp>
      <p:cxnSp>
        <p:nvCxnSpPr>
          <p:cNvPr id="50" name="Straight Connector 49">
            <a:extLst>
              <a:ext uri="{FF2B5EF4-FFF2-40B4-BE49-F238E27FC236}">
                <a16:creationId xmlns:a16="http://schemas.microsoft.com/office/drawing/2014/main" id="{D5FB1274-FCB2-4BFE-9A34-0147B53262AA}"/>
              </a:ext>
            </a:extLst>
          </p:cNvPr>
          <p:cNvCxnSpPr>
            <a:cxnSpLocks/>
          </p:cNvCxnSpPr>
          <p:nvPr/>
        </p:nvCxnSpPr>
        <p:spPr>
          <a:xfrm flipH="1" flipV="1">
            <a:off x="3207781" y="3342508"/>
            <a:ext cx="434439" cy="1273224"/>
          </a:xfrm>
          <a:prstGeom prst="line">
            <a:avLst/>
          </a:prstGeom>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37"/>
          <p:cNvGrpSpPr/>
          <p:nvPr/>
        </p:nvGrpSpPr>
        <p:grpSpPr>
          <a:xfrm>
            <a:off x="0" y="1135000"/>
            <a:ext cx="6257925" cy="2701194"/>
            <a:chOff x="1248485" y="738825"/>
            <a:chExt cx="7244733" cy="3665822"/>
          </a:xfrm>
        </p:grpSpPr>
        <p:sp>
          <p:nvSpPr>
            <p:cNvPr id="415" name="Google Shape;415;p37"/>
            <p:cNvSpPr/>
            <p:nvPr/>
          </p:nvSpPr>
          <p:spPr>
            <a:xfrm>
              <a:off x="1897718" y="74893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7"/>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ontent Placeholder 2">
            <a:extLst>
              <a:ext uri="{FF2B5EF4-FFF2-40B4-BE49-F238E27FC236}">
                <a16:creationId xmlns:a16="http://schemas.microsoft.com/office/drawing/2014/main" id="{87B725CA-EC07-5508-E7BE-610DE4A8EEAA}"/>
              </a:ext>
            </a:extLst>
          </p:cNvPr>
          <p:cNvSpPr txBox="1">
            <a:spLocks/>
          </p:cNvSpPr>
          <p:nvPr/>
        </p:nvSpPr>
        <p:spPr>
          <a:xfrm>
            <a:off x="0" y="1648415"/>
            <a:ext cx="5656943" cy="160337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100"/>
              <a:buFont typeface="Montserrat"/>
              <a:buNone/>
              <a:defRPr sz="16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9pPr>
          </a:lstStyle>
          <a:p>
            <a:pPr marL="0" indent="0"/>
            <a:r>
              <a:rPr lang="en-US" sz="6000" i="1" dirty="0">
                <a:solidFill>
                  <a:srgbClr val="FF0000"/>
                </a:solidFill>
                <a:latin typeface="Times New Roman" panose="02020603050405020304" pitchFamily="18" charset="0"/>
                <a:cs typeface="Times New Roman" panose="02020603050405020304" pitchFamily="18" charset="0"/>
              </a:rPr>
              <a:t>QUADRATIC PROGRAMMING</a:t>
            </a:r>
            <a:endParaRPr lang="en-IN" sz="6000"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0D2DBE-5319-A377-7A94-A21A1A865D05}"/>
              </a:ext>
            </a:extLst>
          </p:cNvPr>
          <p:cNvSpPr txBox="1"/>
          <p:nvPr/>
        </p:nvSpPr>
        <p:spPr>
          <a:xfrm>
            <a:off x="126999" y="218496"/>
            <a:ext cx="8429172" cy="1015663"/>
          </a:xfrm>
          <a:prstGeom prst="rect">
            <a:avLst/>
          </a:prstGeom>
          <a:noFill/>
        </p:spPr>
        <p:txBody>
          <a:bodyPr wrap="square">
            <a:spAutoFit/>
          </a:bodyPr>
          <a:lstStyle/>
          <a:p>
            <a:r>
              <a:rPr lang="en-US" sz="2000" b="1" dirty="0">
                <a:solidFill>
                  <a:schemeClr val="accent4">
                    <a:lumMod val="60000"/>
                    <a:lumOff val="40000"/>
                  </a:schemeClr>
                </a:solidFill>
                <a:latin typeface="Montserrat" panose="00000500000000000000" pitchFamily="2" charset="0"/>
                <a:cs typeface="Times New Roman" panose="02020603050405020304" pitchFamily="18" charset="0"/>
              </a:rPr>
              <a:t>What is Quadratic Programming? </a:t>
            </a:r>
            <a:br>
              <a:rPr lang="en-US" sz="2000" b="1" dirty="0">
                <a:solidFill>
                  <a:schemeClr val="accent4">
                    <a:lumMod val="60000"/>
                    <a:lumOff val="40000"/>
                  </a:schemeClr>
                </a:solidFill>
                <a:latin typeface="Montserrat" panose="00000500000000000000" pitchFamily="2" charset="0"/>
                <a:cs typeface="Times New Roman" panose="02020603050405020304" pitchFamily="18" charset="0"/>
              </a:rPr>
            </a:br>
            <a:r>
              <a:rPr lang="en-US" sz="2000" b="1" dirty="0">
                <a:solidFill>
                  <a:schemeClr val="accent4">
                    <a:lumMod val="60000"/>
                    <a:lumOff val="40000"/>
                  </a:schemeClr>
                </a:solidFill>
                <a:latin typeface="Montserrat" panose="00000500000000000000" pitchFamily="2" charset="0"/>
                <a:cs typeface="Times New Roman" panose="02020603050405020304" pitchFamily="18" charset="0"/>
              </a:rPr>
              <a:t>                                        &amp;</a:t>
            </a:r>
            <a:br>
              <a:rPr lang="en-US" sz="2000" b="1" dirty="0">
                <a:solidFill>
                  <a:schemeClr val="accent4">
                    <a:lumMod val="60000"/>
                    <a:lumOff val="40000"/>
                  </a:schemeClr>
                </a:solidFill>
                <a:latin typeface="Montserrat" panose="00000500000000000000" pitchFamily="2" charset="0"/>
                <a:cs typeface="Times New Roman" panose="02020603050405020304" pitchFamily="18" charset="0"/>
              </a:rPr>
            </a:br>
            <a:r>
              <a:rPr lang="en-US" sz="2000" b="1" dirty="0">
                <a:solidFill>
                  <a:schemeClr val="accent4">
                    <a:lumMod val="60000"/>
                    <a:lumOff val="40000"/>
                  </a:schemeClr>
                </a:solidFill>
                <a:latin typeface="Montserrat" panose="00000500000000000000" pitchFamily="2" charset="0"/>
                <a:cs typeface="Times New Roman" panose="02020603050405020304" pitchFamily="18" charset="0"/>
              </a:rPr>
              <a:t>What is the use of Quadratic Programming in real world</a:t>
            </a:r>
            <a:endParaRPr lang="en-IN" sz="2000" b="1" dirty="0">
              <a:solidFill>
                <a:schemeClr val="accent4">
                  <a:lumMod val="60000"/>
                  <a:lumOff val="40000"/>
                </a:schemeClr>
              </a:solidFill>
              <a:latin typeface="Montserrat" panose="00000500000000000000" pitchFamily="2" charset="0"/>
            </a:endParaRPr>
          </a:p>
        </p:txBody>
      </p:sp>
      <p:pic>
        <p:nvPicPr>
          <p:cNvPr id="5" name="Picture 2" descr="Question mark questions Images | Free Vectors, Stock Photos &amp; PSD">
            <a:extLst>
              <a:ext uri="{FF2B5EF4-FFF2-40B4-BE49-F238E27FC236}">
                <a16:creationId xmlns:a16="http://schemas.microsoft.com/office/drawing/2014/main" id="{EF322D4B-4F62-23E7-9B80-141C6AB65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31" y="1682702"/>
            <a:ext cx="3288231" cy="328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2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96B68-8DA3-2637-BBCF-48D745E169C6}"/>
              </a:ext>
            </a:extLst>
          </p:cNvPr>
          <p:cNvSpPr txBox="1"/>
          <p:nvPr/>
        </p:nvSpPr>
        <p:spPr>
          <a:xfrm>
            <a:off x="0" y="108673"/>
            <a:ext cx="8690238" cy="677108"/>
          </a:xfrm>
          <a:prstGeom prst="rect">
            <a:avLst/>
          </a:prstGeom>
          <a:noFill/>
        </p:spPr>
        <p:txBody>
          <a:bodyPr wrap="square">
            <a:spAutoFit/>
          </a:bodyPr>
          <a:lstStyle/>
          <a:p>
            <a:pPr marL="342900" indent="-342900">
              <a:buFont typeface="Wingdings" panose="05000000000000000000" pitchFamily="2" charset="2"/>
              <a:buChar char="ü"/>
            </a:pPr>
            <a:r>
              <a:rPr lang="en-US" sz="19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Quadratic programming (QP) is the problem of optimizing a quadratic objective function and is one of the simplest form of non-linear programming.</a:t>
            </a:r>
            <a:endParaRPr lang="en-IN" sz="19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896FF4-0773-57C7-EC70-26DC05E619E2}"/>
              </a:ext>
            </a:extLst>
          </p:cNvPr>
          <p:cNvSpPr txBox="1"/>
          <p:nvPr/>
        </p:nvSpPr>
        <p:spPr>
          <a:xfrm>
            <a:off x="54663" y="3903912"/>
            <a:ext cx="8421575" cy="969496"/>
          </a:xfrm>
          <a:prstGeom prst="rect">
            <a:avLst/>
          </a:prstGeom>
          <a:noFill/>
        </p:spPr>
        <p:txBody>
          <a:bodyPr wrap="square">
            <a:spAutoFit/>
          </a:bodyPr>
          <a:lstStyle/>
          <a:p>
            <a:pPr marL="342900" indent="-342900">
              <a:buFont typeface="Wingdings" panose="05000000000000000000" pitchFamily="2" charset="2"/>
              <a:buChar char="ü"/>
            </a:pPr>
            <a:r>
              <a:rPr lang="en-US" sz="19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 The objective function can contain bilinear(x*y) or up to second order polynomial terms and the constraints are linear and can be both equalities and inequalities.</a:t>
            </a:r>
            <a:endParaRPr lang="en-IN" sz="19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6D3053A8-BB40-59CD-8081-75274EACAF82}"/>
              </a:ext>
            </a:extLst>
          </p:cNvPr>
          <p:cNvGraphicFramePr/>
          <p:nvPr>
            <p:extLst>
              <p:ext uri="{D42A27DB-BD31-4B8C-83A1-F6EECF244321}">
                <p14:modId xmlns:p14="http://schemas.microsoft.com/office/powerpoint/2010/main" val="1345997255"/>
              </p:ext>
            </p:extLst>
          </p:nvPr>
        </p:nvGraphicFramePr>
        <p:xfrm>
          <a:off x="136780" y="1092829"/>
          <a:ext cx="8191660" cy="2463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224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EBFB176-16A8-C8BC-8FF9-618D22FD8C8A}"/>
              </a:ext>
            </a:extLst>
          </p:cNvPr>
          <p:cNvSpPr txBox="1">
            <a:spLocks/>
          </p:cNvSpPr>
          <p:nvPr/>
        </p:nvSpPr>
        <p:spPr>
          <a:xfrm>
            <a:off x="295633" y="977699"/>
            <a:ext cx="8738364" cy="334701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Wingdings" panose="05000000000000000000" pitchFamily="2" charset="2"/>
              <a:buChar char="§"/>
            </a:pPr>
            <a:r>
              <a:rPr lang="en-US" sz="1900" dirty="0">
                <a:solidFill>
                  <a:schemeClr val="accent4">
                    <a:lumMod val="40000"/>
                    <a:lumOff val="60000"/>
                  </a:schemeClr>
                </a:solidFill>
                <a:latin typeface="Times New Roman" panose="02020603050405020304" pitchFamily="18" charset="0"/>
                <a:cs typeface="Times New Roman" panose="02020603050405020304" pitchFamily="18" charset="0"/>
              </a:rPr>
              <a:t>Used in signal and image processing.</a:t>
            </a:r>
          </a:p>
          <a:p>
            <a:pPr marL="342900" indent="-342900">
              <a:lnSpc>
                <a:spcPct val="150000"/>
              </a:lnSpc>
              <a:buFont typeface="Wingdings" panose="05000000000000000000" pitchFamily="2" charset="2"/>
              <a:buChar char="§"/>
            </a:pPr>
            <a:r>
              <a:rPr lang="en-US" sz="1900" dirty="0">
                <a:solidFill>
                  <a:schemeClr val="accent4">
                    <a:lumMod val="40000"/>
                    <a:lumOff val="60000"/>
                  </a:schemeClr>
                </a:solidFill>
                <a:latin typeface="Times New Roman" panose="02020603050405020304" pitchFamily="18" charset="0"/>
                <a:cs typeface="Times New Roman" panose="02020603050405020304" pitchFamily="18" charset="0"/>
              </a:rPr>
              <a:t>Model predictive control.</a:t>
            </a:r>
          </a:p>
          <a:p>
            <a:pPr marL="342900" indent="-342900">
              <a:lnSpc>
                <a:spcPct val="150000"/>
              </a:lnSpc>
              <a:buFont typeface="Wingdings" panose="05000000000000000000" pitchFamily="2" charset="2"/>
              <a:buChar char="§"/>
            </a:pPr>
            <a:r>
              <a:rPr lang="en-US" sz="1900" dirty="0">
                <a:solidFill>
                  <a:schemeClr val="accent4">
                    <a:lumMod val="40000"/>
                    <a:lumOff val="60000"/>
                  </a:schemeClr>
                </a:solidFill>
                <a:latin typeface="Times New Roman" panose="02020603050405020304" pitchFamily="18" charset="0"/>
                <a:cs typeface="Times New Roman" panose="02020603050405020304" pitchFamily="18" charset="0"/>
              </a:rPr>
              <a:t>Extensively used in finance ,as variance ,used to measure risk ,is a function containing squares.</a:t>
            </a:r>
          </a:p>
          <a:p>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3FA070A-51F1-F80F-CF53-79AD9E351FD7}"/>
              </a:ext>
            </a:extLst>
          </p:cNvPr>
          <p:cNvSpPr txBox="1"/>
          <p:nvPr/>
        </p:nvSpPr>
        <p:spPr>
          <a:xfrm>
            <a:off x="0" y="379550"/>
            <a:ext cx="7047122" cy="384721"/>
          </a:xfrm>
          <a:prstGeom prst="rect">
            <a:avLst/>
          </a:prstGeom>
          <a:noFill/>
        </p:spPr>
        <p:txBody>
          <a:bodyPr wrap="none" rtlCol="0">
            <a:spAutoFit/>
          </a:bodyPr>
          <a:lstStyle/>
          <a:p>
            <a:r>
              <a:rPr lang="en-IN" sz="1900" b="1" dirty="0">
                <a:solidFill>
                  <a:schemeClr val="accent4">
                    <a:lumMod val="75000"/>
                  </a:schemeClr>
                </a:solidFill>
                <a:latin typeface="Montserrat" panose="00000500000000000000" pitchFamily="2" charset="0"/>
                <a:cs typeface="Times New Roman" panose="02020603050405020304" pitchFamily="18" charset="0"/>
              </a:rPr>
              <a:t>USE OF QUADRATIC PROGRAMMING IN REAL WORLD</a:t>
            </a:r>
          </a:p>
        </p:txBody>
      </p:sp>
    </p:spTree>
    <p:extLst>
      <p:ext uri="{BB962C8B-B14F-4D97-AF65-F5344CB8AC3E}">
        <p14:creationId xmlns:p14="http://schemas.microsoft.com/office/powerpoint/2010/main" val="267010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C452F4-118A-5969-139F-328E546151D2}"/>
              </a:ext>
            </a:extLst>
          </p:cNvPr>
          <p:cNvSpPr txBox="1"/>
          <p:nvPr/>
        </p:nvSpPr>
        <p:spPr>
          <a:xfrm>
            <a:off x="168509" y="1021100"/>
            <a:ext cx="8005718" cy="2723823"/>
          </a:xfrm>
          <a:prstGeom prst="rect">
            <a:avLst/>
          </a:prstGeom>
          <a:noFill/>
        </p:spPr>
        <p:txBody>
          <a:bodyPr wrap="none" rtlCol="0">
            <a:spAutoFit/>
          </a:bodyPr>
          <a:lstStyle/>
          <a:p>
            <a:r>
              <a:rPr lang="en-IN" sz="1900" dirty="0">
                <a:solidFill>
                  <a:schemeClr val="accent4">
                    <a:lumMod val="40000"/>
                    <a:lumOff val="60000"/>
                  </a:schemeClr>
                </a:solidFill>
                <a:latin typeface="Times New Roman" panose="02020603050405020304" pitchFamily="18" charset="0"/>
                <a:cs typeface="Times New Roman" panose="02020603050405020304" pitchFamily="18" charset="0"/>
              </a:rPr>
              <a:t>Where this Non-Linear programming problem can occur in practical situations ?</a:t>
            </a:r>
          </a:p>
          <a:p>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IN" sz="1900" dirty="0">
                <a:solidFill>
                  <a:schemeClr val="accent4">
                    <a:lumMod val="40000"/>
                    <a:lumOff val="60000"/>
                  </a:schemeClr>
                </a:solidFill>
                <a:latin typeface="Times New Roman" panose="02020603050405020304" pitchFamily="18" charset="0"/>
                <a:cs typeface="Times New Roman" panose="02020603050405020304" pitchFamily="18" charset="0"/>
              </a:rPr>
              <a:t>a)Gasoline Blending</a:t>
            </a:r>
          </a:p>
          <a:p>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IN" sz="1900" dirty="0">
                <a:solidFill>
                  <a:schemeClr val="accent4">
                    <a:lumMod val="40000"/>
                    <a:lumOff val="60000"/>
                  </a:schemeClr>
                </a:solidFill>
                <a:latin typeface="Times New Roman" panose="02020603050405020304" pitchFamily="18" charset="0"/>
                <a:cs typeface="Times New Roman" panose="02020603050405020304" pitchFamily="18" charset="0"/>
              </a:rPr>
              <a:t>b)Sales Revenue</a:t>
            </a:r>
          </a:p>
          <a:p>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IN" sz="1900" dirty="0">
                <a:solidFill>
                  <a:schemeClr val="accent4">
                    <a:lumMod val="40000"/>
                    <a:lumOff val="60000"/>
                  </a:schemeClr>
                </a:solidFill>
                <a:latin typeface="Times New Roman" panose="02020603050405020304" pitchFamily="18" charset="0"/>
                <a:cs typeface="Times New Roman" panose="02020603050405020304" pitchFamily="18" charset="0"/>
              </a:rPr>
              <a:t>c)Portfolio selection problem</a:t>
            </a:r>
          </a:p>
          <a:p>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a:p>
            <a:r>
              <a:rPr lang="en-IN" sz="1900" dirty="0">
                <a:solidFill>
                  <a:schemeClr val="accent4">
                    <a:lumMod val="40000"/>
                    <a:lumOff val="60000"/>
                  </a:schemeClr>
                </a:solidFill>
                <a:latin typeface="Times New Roman" panose="02020603050405020304" pitchFamily="18" charset="0"/>
                <a:cs typeface="Times New Roman" panose="02020603050405020304" pitchFamily="18" charset="0"/>
              </a:rPr>
              <a:t>d)</a:t>
            </a:r>
            <a:r>
              <a:rPr lang="en-US" sz="1900" dirty="0">
                <a:solidFill>
                  <a:schemeClr val="accent4">
                    <a:lumMod val="40000"/>
                    <a:lumOff val="60000"/>
                  </a:schemeClr>
                </a:solidFill>
                <a:latin typeface="Times New Roman" panose="02020603050405020304" pitchFamily="18" charset="0"/>
                <a:cs typeface="Times New Roman" panose="02020603050405020304" pitchFamily="18" charset="0"/>
              </a:rPr>
              <a:t>Safety Stock inventory levels</a:t>
            </a:r>
            <a:endParaRPr lang="en-IN" sz="1900"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11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A142E4-7FEC-3739-48C9-073EDA870152}"/>
              </a:ext>
            </a:extLst>
          </p:cNvPr>
          <p:cNvSpPr txBox="1">
            <a:spLocks/>
          </p:cNvSpPr>
          <p:nvPr/>
        </p:nvSpPr>
        <p:spPr>
          <a:xfrm>
            <a:off x="145929" y="0"/>
            <a:ext cx="1559118" cy="39876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u="sng" dirty="0">
                <a:solidFill>
                  <a:schemeClr val="accent4">
                    <a:lumMod val="75000"/>
                  </a:schemeClr>
                </a:solidFill>
                <a:latin typeface="Times New Roman" panose="02020603050405020304" pitchFamily="18" charset="0"/>
                <a:cs typeface="Times New Roman" panose="02020603050405020304" pitchFamily="18" charset="0"/>
              </a:rPr>
              <a:t>Formulation</a:t>
            </a:r>
          </a:p>
        </p:txBody>
      </p:sp>
      <p:sp>
        <p:nvSpPr>
          <p:cNvPr id="5" name="TextBox 4">
            <a:extLst>
              <a:ext uri="{FF2B5EF4-FFF2-40B4-BE49-F238E27FC236}">
                <a16:creationId xmlns:a16="http://schemas.microsoft.com/office/drawing/2014/main" id="{0B552225-3F4B-C0BC-BCFE-84A0E1D713B6}"/>
              </a:ext>
            </a:extLst>
          </p:cNvPr>
          <p:cNvSpPr txBox="1"/>
          <p:nvPr/>
        </p:nvSpPr>
        <p:spPr>
          <a:xfrm>
            <a:off x="620485" y="249707"/>
            <a:ext cx="8077200" cy="523220"/>
          </a:xfrm>
          <a:prstGeom prst="rect">
            <a:avLst/>
          </a:prstGeom>
          <a:noFill/>
        </p:spPr>
        <p:txBody>
          <a:bodyPr wrap="square">
            <a:spAutoFit/>
          </a:bodyPr>
          <a:lstStyle/>
          <a:p>
            <a:pPr marL="342900" indent="-342900">
              <a:buFont typeface="Wingdings" panose="05000000000000000000" pitchFamily="2" charset="2"/>
              <a:buChar char="ü"/>
            </a:pPr>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A general quadratic programming formulation contains a quadratic objective function and linear equality and inequality constraints</a:t>
            </a:r>
            <a:endParaRPr lang="en-IN"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442FAF-85C7-D718-4491-10967DCEEF4B}"/>
              </a:ext>
            </a:extLst>
          </p:cNvPr>
          <p:cNvSpPr txBox="1"/>
          <p:nvPr/>
        </p:nvSpPr>
        <p:spPr>
          <a:xfrm>
            <a:off x="464477" y="3232609"/>
            <a:ext cx="7512423" cy="1384995"/>
          </a:xfrm>
          <a:prstGeom prst="rect">
            <a:avLst/>
          </a:prstGeom>
          <a:noFill/>
        </p:spPr>
        <p:txBody>
          <a:bodyPr wrap="square">
            <a:spAutoFit/>
          </a:bodyPr>
          <a:lstStyle/>
          <a:p>
            <a:pPr marL="342900" indent="-342900">
              <a:buFont typeface="Wingdings" panose="05000000000000000000" pitchFamily="2" charset="2"/>
              <a:buChar char="ü"/>
            </a:pP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Here q contains all the (singly differentiated) linear terms and Q contains (twice differentiated) Quadratic terms . Here q is gradient and Q is Hessian Matrix.</a:t>
            </a:r>
          </a:p>
          <a:p>
            <a:pPr marL="342900" indent="-342900">
              <a:buFont typeface="Wingdings" panose="05000000000000000000" pitchFamily="2" charset="2"/>
              <a:buChar char="ü"/>
            </a:pPr>
            <a:endParaRPr lang="en-US" dirty="0">
              <a:solidFill>
                <a:schemeClr val="accent4">
                  <a:lumMod val="40000"/>
                  <a:lumOff val="6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A</a:t>
            </a:r>
            <a:r>
              <a:rPr lang="en-US" b="0" i="0" dirty="0">
                <a:solidFill>
                  <a:schemeClr val="accent4">
                    <a:lumMod val="40000"/>
                    <a:lumOff val="60000"/>
                  </a:schemeClr>
                </a:solidFill>
                <a:effectLst/>
                <a:latin typeface="Times New Roman" panose="02020603050405020304" pitchFamily="18" charset="0"/>
                <a:cs typeface="Times New Roman" panose="02020603050405020304" pitchFamily="18" charset="0"/>
              </a:rPr>
              <a:t>ny constants contained in the objective function are left out of the general formulation. The one-half in front of the quadratic term is included to remove the coefficient that results from taking the derivative of a second-order polynomial.</a:t>
            </a:r>
            <a:endParaRPr lang="en-IN" dirty="0">
              <a:solidFill>
                <a:schemeClr val="accent4">
                  <a:lumMod val="40000"/>
                  <a:lumOff val="6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EAF3A68-2372-B07E-3E7C-A7CC86768ECA}"/>
              </a:ext>
            </a:extLst>
          </p:cNvPr>
          <p:cNvSpPr txBox="1"/>
          <p:nvPr/>
        </p:nvSpPr>
        <p:spPr>
          <a:xfrm>
            <a:off x="1424185" y="2246574"/>
            <a:ext cx="4471096" cy="307777"/>
          </a:xfrm>
          <a:prstGeom prst="rect">
            <a:avLst/>
          </a:prstGeom>
          <a:noFill/>
        </p:spPr>
        <p:txBody>
          <a:bodyPr wrap="none" rtlCol="0">
            <a:spAutoFit/>
          </a:bodyPr>
          <a:lstStyle/>
          <a:p>
            <a:r>
              <a:rPr lang="en-IN" dirty="0">
                <a:solidFill>
                  <a:schemeClr val="accent4">
                    <a:lumMod val="40000"/>
                    <a:lumOff val="60000"/>
                  </a:schemeClr>
                </a:solidFill>
                <a:latin typeface="Times New Roman" panose="02020603050405020304" pitchFamily="18" charset="0"/>
                <a:cs typeface="Times New Roman" panose="02020603050405020304" pitchFamily="18" charset="0"/>
              </a:rPr>
              <a:t>When there is only inequality constraints, the Lagrangian is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2DF9E2-CFB2-F666-B8B7-0F6F50B6F9F0}"/>
                  </a:ext>
                </a:extLst>
              </p:cNvPr>
              <p:cNvSpPr txBox="1"/>
              <p:nvPr/>
            </p:nvSpPr>
            <p:spPr>
              <a:xfrm>
                <a:off x="2054254" y="855960"/>
                <a:ext cx="3785524" cy="1503489"/>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func>
                        <m:funcPr>
                          <m:ctrlPr>
                            <a:rPr lang="en-US" sz="1800" b="0" i="1" smtClean="0">
                              <a:solidFill>
                                <a:schemeClr val="accent4">
                                  <a:lumMod val="40000"/>
                                  <a:lumOff val="60000"/>
                                </a:schemeClr>
                              </a:solidFill>
                              <a:latin typeface="Cambria Math" panose="02040503050406030204" pitchFamily="18" charset="0"/>
                            </a:rPr>
                          </m:ctrlPr>
                        </m:funcPr>
                        <m:fName>
                          <m:r>
                            <m:rPr>
                              <m:sty m:val="p"/>
                            </m:rPr>
                            <a:rPr lang="en-US" sz="1800" b="0" i="0" smtClean="0">
                              <a:solidFill>
                                <a:schemeClr val="accent4">
                                  <a:lumMod val="40000"/>
                                  <a:lumOff val="60000"/>
                                </a:schemeClr>
                              </a:solidFill>
                              <a:latin typeface="Cambria Math" panose="02040503050406030204" pitchFamily="18" charset="0"/>
                            </a:rPr>
                            <m:t>min</m:t>
                          </m:r>
                        </m:fName>
                        <m:e>
                          <m:r>
                            <a:rPr lang="en-US" sz="1800" b="0" i="1" smtClean="0">
                              <a:solidFill>
                                <a:schemeClr val="accent4">
                                  <a:lumMod val="40000"/>
                                  <a:lumOff val="60000"/>
                                </a:schemeClr>
                              </a:solidFill>
                              <a:latin typeface="Cambria Math" panose="02040503050406030204" pitchFamily="18" charset="0"/>
                            </a:rPr>
                            <m:t>𝑓</m:t>
                          </m:r>
                          <m:d>
                            <m:dPr>
                              <m:ctrlPr>
                                <a:rPr lang="en-US" sz="1800" b="0" i="1" smtClean="0">
                                  <a:solidFill>
                                    <a:schemeClr val="accent4">
                                      <a:lumMod val="40000"/>
                                      <a:lumOff val="60000"/>
                                    </a:schemeClr>
                                  </a:solidFill>
                                  <a:latin typeface="Cambria Math" panose="02040503050406030204" pitchFamily="18" charset="0"/>
                                </a:rPr>
                              </m:ctrlPr>
                            </m:dPr>
                            <m:e>
                              <m:r>
                                <a:rPr lang="en-US" sz="1800" b="0" i="1" smtClean="0">
                                  <a:solidFill>
                                    <a:schemeClr val="accent4">
                                      <a:lumMod val="40000"/>
                                      <a:lumOff val="60000"/>
                                    </a:schemeClr>
                                  </a:solidFill>
                                  <a:latin typeface="Cambria Math" panose="02040503050406030204" pitchFamily="18" charset="0"/>
                                </a:rPr>
                                <m:t>𝑥</m:t>
                              </m:r>
                            </m:e>
                          </m:d>
                          <m:r>
                            <a:rPr lang="en-US" sz="1800" b="0" i="1" smtClean="0">
                              <a:solidFill>
                                <a:schemeClr val="accent4">
                                  <a:lumMod val="40000"/>
                                  <a:lumOff val="60000"/>
                                </a:schemeClr>
                              </a:solidFill>
                              <a:latin typeface="Cambria Math" panose="02040503050406030204" pitchFamily="18" charset="0"/>
                            </a:rPr>
                            <m:t>=</m:t>
                          </m:r>
                          <m:sSup>
                            <m:sSupPr>
                              <m:ctrlPr>
                                <a:rPr lang="en-US" sz="1800" b="0" i="1" smtClean="0">
                                  <a:solidFill>
                                    <a:schemeClr val="accent4">
                                      <a:lumMod val="40000"/>
                                      <a:lumOff val="60000"/>
                                    </a:schemeClr>
                                  </a:solidFill>
                                  <a:latin typeface="Cambria Math" panose="02040503050406030204" pitchFamily="18" charset="0"/>
                                </a:rPr>
                              </m:ctrlPr>
                            </m:sSupPr>
                            <m:e>
                              <m:r>
                                <a:rPr lang="en-US" sz="1800" b="0" i="1" smtClean="0">
                                  <a:solidFill>
                                    <a:schemeClr val="accent4">
                                      <a:lumMod val="40000"/>
                                      <a:lumOff val="60000"/>
                                    </a:schemeClr>
                                  </a:solidFill>
                                  <a:latin typeface="Cambria Math" panose="02040503050406030204" pitchFamily="18" charset="0"/>
                                </a:rPr>
                                <m:t>𝑞</m:t>
                              </m:r>
                            </m:e>
                            <m:sup>
                              <m:r>
                                <a:rPr lang="en-US" sz="1800" b="0" i="1" smtClean="0">
                                  <a:solidFill>
                                    <a:schemeClr val="accent4">
                                      <a:lumMod val="40000"/>
                                      <a:lumOff val="60000"/>
                                    </a:schemeClr>
                                  </a:solidFill>
                                  <a:latin typeface="Cambria Math" panose="02040503050406030204" pitchFamily="18" charset="0"/>
                                </a:rPr>
                                <m:t>𝑇</m:t>
                              </m:r>
                            </m:sup>
                          </m:sSup>
                          <m:r>
                            <a:rPr lang="en-US" sz="1800" b="0" i="1" smtClean="0">
                              <a:solidFill>
                                <a:schemeClr val="accent4">
                                  <a:lumMod val="40000"/>
                                  <a:lumOff val="60000"/>
                                </a:schemeClr>
                              </a:solidFill>
                              <a:latin typeface="Cambria Math" panose="02040503050406030204" pitchFamily="18" charset="0"/>
                            </a:rPr>
                            <m:t>𝑥</m:t>
                          </m:r>
                          <m:r>
                            <a:rPr lang="en-US" sz="1800" b="0" i="1" smtClean="0">
                              <a:solidFill>
                                <a:schemeClr val="accent4">
                                  <a:lumMod val="40000"/>
                                  <a:lumOff val="60000"/>
                                </a:schemeClr>
                              </a:solidFill>
                              <a:latin typeface="Cambria Math" panose="02040503050406030204" pitchFamily="18" charset="0"/>
                            </a:rPr>
                            <m:t>+</m:t>
                          </m:r>
                          <m:f>
                            <m:fPr>
                              <m:ctrlPr>
                                <a:rPr lang="en-US" sz="1800" b="0" i="1" smtClean="0">
                                  <a:solidFill>
                                    <a:schemeClr val="accent4">
                                      <a:lumMod val="40000"/>
                                      <a:lumOff val="60000"/>
                                    </a:schemeClr>
                                  </a:solidFill>
                                  <a:latin typeface="Cambria Math" panose="02040503050406030204" pitchFamily="18" charset="0"/>
                                </a:rPr>
                              </m:ctrlPr>
                            </m:fPr>
                            <m:num>
                              <m:r>
                                <a:rPr lang="en-US" sz="1800" b="0" i="1" smtClean="0">
                                  <a:solidFill>
                                    <a:schemeClr val="accent4">
                                      <a:lumMod val="40000"/>
                                      <a:lumOff val="60000"/>
                                    </a:schemeClr>
                                  </a:solidFill>
                                  <a:latin typeface="Cambria Math" panose="02040503050406030204" pitchFamily="18" charset="0"/>
                                </a:rPr>
                                <m:t>1</m:t>
                              </m:r>
                            </m:num>
                            <m:den>
                              <m:r>
                                <a:rPr lang="en-US" sz="1800" b="0" i="1" smtClean="0">
                                  <a:solidFill>
                                    <a:schemeClr val="accent4">
                                      <a:lumMod val="40000"/>
                                      <a:lumOff val="60000"/>
                                    </a:schemeClr>
                                  </a:solidFill>
                                  <a:latin typeface="Cambria Math" panose="02040503050406030204" pitchFamily="18" charset="0"/>
                                </a:rPr>
                                <m:t>2</m:t>
                              </m:r>
                            </m:den>
                          </m:f>
                          <m:sSup>
                            <m:sSupPr>
                              <m:ctrlPr>
                                <a:rPr lang="en-US" sz="1800" b="0" i="1" smtClean="0">
                                  <a:solidFill>
                                    <a:schemeClr val="accent4">
                                      <a:lumMod val="40000"/>
                                      <a:lumOff val="60000"/>
                                    </a:schemeClr>
                                  </a:solidFill>
                                  <a:latin typeface="Cambria Math" panose="02040503050406030204" pitchFamily="18" charset="0"/>
                                </a:rPr>
                              </m:ctrlPr>
                            </m:sSupPr>
                            <m:e>
                              <m:r>
                                <a:rPr lang="en-US" sz="1800" b="0" i="1" smtClean="0">
                                  <a:solidFill>
                                    <a:schemeClr val="accent4">
                                      <a:lumMod val="40000"/>
                                      <a:lumOff val="60000"/>
                                    </a:schemeClr>
                                  </a:solidFill>
                                  <a:latin typeface="Cambria Math" panose="02040503050406030204" pitchFamily="18" charset="0"/>
                                </a:rPr>
                                <m:t>𝑥</m:t>
                              </m:r>
                            </m:e>
                            <m:sup>
                              <m:r>
                                <a:rPr lang="en-US" sz="1800" b="0" i="1" smtClean="0">
                                  <a:solidFill>
                                    <a:schemeClr val="accent4">
                                      <a:lumMod val="40000"/>
                                      <a:lumOff val="60000"/>
                                    </a:schemeClr>
                                  </a:solidFill>
                                  <a:latin typeface="Cambria Math" panose="02040503050406030204" pitchFamily="18" charset="0"/>
                                </a:rPr>
                                <m:t>𝑇</m:t>
                              </m:r>
                            </m:sup>
                          </m:sSup>
                          <m:r>
                            <a:rPr lang="en-US" sz="1800" b="0" i="1" smtClean="0">
                              <a:solidFill>
                                <a:schemeClr val="accent4">
                                  <a:lumMod val="40000"/>
                                  <a:lumOff val="60000"/>
                                </a:schemeClr>
                              </a:solidFill>
                              <a:latin typeface="Cambria Math" panose="02040503050406030204" pitchFamily="18" charset="0"/>
                            </a:rPr>
                            <m:t>𝑄𝑥</m:t>
                          </m:r>
                        </m:e>
                      </m:func>
                    </m:oMath>
                  </m:oMathPara>
                </a14:m>
                <a:endParaRPr lang="en-US" b="0" i="1" dirty="0">
                  <a:solidFill>
                    <a:schemeClr val="accent4">
                      <a:lumMod val="40000"/>
                      <a:lumOff val="60000"/>
                    </a:schemeClr>
                  </a:solidFill>
                  <a:latin typeface="Cambria Math" panose="02040503050406030204" pitchFamily="18" charset="0"/>
                </a:endParaRPr>
              </a:p>
              <a:p>
                <a:pPr algn="ctr"/>
                <a:r>
                  <a:rPr lang="en-US" sz="1800" dirty="0">
                    <a:solidFill>
                      <a:schemeClr val="accent4">
                        <a:lumMod val="40000"/>
                        <a:lumOff val="60000"/>
                      </a:schemeClr>
                    </a:solidFill>
                  </a:rPr>
                  <a:t> </a:t>
                </a:r>
                <a14:m>
                  <m:oMath xmlns:m="http://schemas.openxmlformats.org/officeDocument/2006/math">
                    <m:r>
                      <a:rPr lang="en-US" sz="1800" b="0" i="1" smtClean="0">
                        <a:solidFill>
                          <a:schemeClr val="accent4">
                            <a:lumMod val="40000"/>
                            <a:lumOff val="60000"/>
                          </a:schemeClr>
                        </a:solidFill>
                        <a:latin typeface="Cambria Math" panose="02040503050406030204" pitchFamily="18" charset="0"/>
                      </a:rPr>
                      <m:t>𝑠</m:t>
                    </m:r>
                    <m:r>
                      <a:rPr lang="en-US" sz="1800" b="0" i="1" smtClean="0">
                        <a:solidFill>
                          <a:schemeClr val="accent4">
                            <a:lumMod val="40000"/>
                            <a:lumOff val="60000"/>
                          </a:schemeClr>
                        </a:solidFill>
                        <a:latin typeface="Cambria Math" panose="02040503050406030204" pitchFamily="18" charset="0"/>
                      </a:rPr>
                      <m:t>.</m:t>
                    </m:r>
                    <m:r>
                      <a:rPr lang="en-US" sz="1800" b="0" i="1" smtClean="0">
                        <a:solidFill>
                          <a:schemeClr val="accent4">
                            <a:lumMod val="40000"/>
                            <a:lumOff val="60000"/>
                          </a:schemeClr>
                        </a:solidFill>
                        <a:latin typeface="Cambria Math" panose="02040503050406030204" pitchFamily="18" charset="0"/>
                      </a:rPr>
                      <m:t>𝑡</m:t>
                    </m:r>
                    <m:r>
                      <a:rPr lang="en-US" sz="1800" b="0" i="1" smtClean="0">
                        <a:solidFill>
                          <a:schemeClr val="accent4">
                            <a:lumMod val="40000"/>
                            <a:lumOff val="60000"/>
                          </a:schemeClr>
                        </a:solidFill>
                        <a:latin typeface="Cambria Math" panose="02040503050406030204" pitchFamily="18" charset="0"/>
                      </a:rPr>
                      <m:t> </m:t>
                    </m:r>
                    <m:r>
                      <a:rPr lang="en-US" sz="1800" b="0" i="1" smtClean="0">
                        <a:solidFill>
                          <a:schemeClr val="accent4">
                            <a:lumMod val="40000"/>
                            <a:lumOff val="60000"/>
                          </a:schemeClr>
                        </a:solidFill>
                        <a:latin typeface="Cambria Math" panose="02040503050406030204" pitchFamily="18" charset="0"/>
                      </a:rPr>
                      <m:t>𝐴𝑥</m:t>
                    </m:r>
                    <m:r>
                      <a:rPr lang="en-US" sz="1800" b="0" i="1" smtClean="0">
                        <a:solidFill>
                          <a:schemeClr val="accent4">
                            <a:lumMod val="40000"/>
                            <a:lumOff val="60000"/>
                          </a:schemeClr>
                        </a:solidFill>
                        <a:latin typeface="Cambria Math" panose="02040503050406030204" pitchFamily="18" charset="0"/>
                      </a:rPr>
                      <m:t>=</m:t>
                    </m:r>
                    <m:r>
                      <a:rPr lang="en-US" sz="1800" b="0" i="1" smtClean="0">
                        <a:solidFill>
                          <a:schemeClr val="accent4">
                            <a:lumMod val="40000"/>
                            <a:lumOff val="60000"/>
                          </a:schemeClr>
                        </a:solidFill>
                        <a:latin typeface="Cambria Math" panose="02040503050406030204" pitchFamily="18" charset="0"/>
                      </a:rPr>
                      <m:t>𝑎</m:t>
                    </m:r>
                    <m:r>
                      <a:rPr lang="en-US" sz="1800" b="0" i="1" smtClean="0">
                        <a:solidFill>
                          <a:schemeClr val="accent4">
                            <a:lumMod val="40000"/>
                            <a:lumOff val="60000"/>
                          </a:schemeClr>
                        </a:solidFill>
                        <a:latin typeface="Cambria Math" panose="02040503050406030204" pitchFamily="18" charset="0"/>
                      </a:rPr>
                      <m:t> </m:t>
                    </m:r>
                  </m:oMath>
                </a14:m>
                <a:r>
                  <a:rPr lang="en-IN" sz="1800" dirty="0">
                    <a:solidFill>
                      <a:schemeClr val="accent4">
                        <a:lumMod val="40000"/>
                        <a:lumOff val="60000"/>
                      </a:schemeClr>
                    </a:solidFill>
                    <a:latin typeface="Times New Roman" panose="02020603050405020304" pitchFamily="18" charset="0"/>
                    <a:cs typeface="Times New Roman" panose="02020603050405020304" pitchFamily="18" charset="0"/>
                  </a:rPr>
                  <a:t> linear equality constraints</a:t>
                </a:r>
              </a:p>
              <a:p>
                <a:pPr algn="ctr"/>
                <a14:m>
                  <m:oMath xmlns:m="http://schemas.openxmlformats.org/officeDocument/2006/math">
                    <m:r>
                      <a:rPr lang="en-US" sz="1800" b="0" i="1" smtClean="0">
                        <a:solidFill>
                          <a:schemeClr val="accent4">
                            <a:lumMod val="40000"/>
                            <a:lumOff val="60000"/>
                          </a:schemeClr>
                        </a:solidFill>
                        <a:latin typeface="Cambria Math" panose="02040503050406030204" pitchFamily="18" charset="0"/>
                      </a:rPr>
                      <m:t>𝐵𝑥</m:t>
                    </m:r>
                    <m:r>
                      <a:rPr lang="en-US" sz="18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800" b="0" i="1" smtClean="0">
                        <a:solidFill>
                          <a:schemeClr val="accent4">
                            <a:lumMod val="40000"/>
                            <a:lumOff val="60000"/>
                          </a:schemeClr>
                        </a:solidFill>
                        <a:latin typeface="Cambria Math" panose="02040503050406030204" pitchFamily="18" charset="0"/>
                        <a:ea typeface="Cambria Math" panose="02040503050406030204" pitchFamily="18" charset="0"/>
                      </a:rPr>
                      <m:t>𝑏</m:t>
                    </m:r>
                  </m:oMath>
                </a14:m>
                <a:r>
                  <a:rPr lang="en-US" sz="1800" b="0" i="1" dirty="0">
                    <a:solidFill>
                      <a:schemeClr val="accent4">
                        <a:lumMod val="40000"/>
                        <a:lumOff val="60000"/>
                      </a:schemeClr>
                    </a:solidFill>
                    <a:latin typeface="Cambria Math" panose="02040503050406030204" pitchFamily="18" charset="0"/>
                    <a:ea typeface="Cambria Math" panose="02040503050406030204" pitchFamily="18" charset="0"/>
                  </a:rPr>
                  <a:t>   </a:t>
                </a:r>
                <a:r>
                  <a:rPr lang="en-IN" sz="1800" dirty="0">
                    <a:solidFill>
                      <a:schemeClr val="accent4">
                        <a:lumMod val="40000"/>
                        <a:lumOff val="60000"/>
                      </a:schemeClr>
                    </a:solidFill>
                    <a:latin typeface="Times New Roman" panose="02020603050405020304" pitchFamily="18" charset="0"/>
                    <a:cs typeface="Times New Roman" panose="02020603050405020304" pitchFamily="18" charset="0"/>
                  </a:rPr>
                  <a:t> linear In-equality constraints</a:t>
                </a:r>
                <a:endParaRPr lang="en-US" sz="1800" b="0" i="1" dirty="0">
                  <a:solidFill>
                    <a:schemeClr val="accent4">
                      <a:lumMod val="40000"/>
                      <a:lumOff val="60000"/>
                    </a:schemeClr>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solidFill>
                            <a:schemeClr val="accent4">
                              <a:lumMod val="40000"/>
                              <a:lumOff val="60000"/>
                            </a:schemeClr>
                          </a:solidFill>
                          <a:latin typeface="Cambria Math" panose="02040503050406030204" pitchFamily="18" charset="0"/>
                          <a:ea typeface="Cambria Math" panose="02040503050406030204" pitchFamily="18" charset="0"/>
                        </a:rPr>
                        <m:t> </m:t>
                      </m:r>
                      <m:r>
                        <a:rPr lang="en-US" b="0" i="1" smtClean="0">
                          <a:solidFill>
                            <a:schemeClr val="accent4">
                              <a:lumMod val="40000"/>
                              <a:lumOff val="60000"/>
                            </a:schemeClr>
                          </a:solidFill>
                          <a:latin typeface="Cambria Math" panose="02040503050406030204" pitchFamily="18" charset="0"/>
                          <a:ea typeface="Cambria Math" panose="02040503050406030204" pitchFamily="18" charset="0"/>
                        </a:rPr>
                        <m:t>𝑥</m:t>
                      </m:r>
                      <m:r>
                        <a:rPr lang="en-US" b="0" i="1" smtClean="0">
                          <a:solidFill>
                            <a:schemeClr val="accent4">
                              <a:lumMod val="40000"/>
                              <a:lumOff val="60000"/>
                            </a:schemeClr>
                          </a:solidFill>
                          <a:latin typeface="Cambria Math" panose="02040503050406030204" pitchFamily="18" charset="0"/>
                          <a:ea typeface="Cambria Math" panose="02040503050406030204" pitchFamily="18" charset="0"/>
                        </a:rPr>
                        <m:t>≥0</m:t>
                      </m:r>
                    </m:oMath>
                  </m:oMathPara>
                </a14:m>
                <a:endParaRPr lang="en-US" b="0" dirty="0">
                  <a:solidFill>
                    <a:schemeClr val="accent4">
                      <a:lumMod val="40000"/>
                      <a:lumOff val="60000"/>
                    </a:schemeClr>
                  </a:solidFill>
                </a:endParaRPr>
              </a:p>
              <a:p>
                <a:endParaRPr lang="en-IN" dirty="0"/>
              </a:p>
            </p:txBody>
          </p:sp>
        </mc:Choice>
        <mc:Fallback xmlns="">
          <p:sp>
            <p:nvSpPr>
              <p:cNvPr id="17" name="TextBox 16">
                <a:extLst>
                  <a:ext uri="{FF2B5EF4-FFF2-40B4-BE49-F238E27FC236}">
                    <a16:creationId xmlns:a16="http://schemas.microsoft.com/office/drawing/2014/main" id="{0E2DF9E2-CFB2-F666-B8B7-0F6F50B6F9F0}"/>
                  </a:ext>
                </a:extLst>
              </p:cNvPr>
              <p:cNvSpPr txBox="1">
                <a:spLocks noRot="1" noChangeAspect="1" noMove="1" noResize="1" noEditPoints="1" noAdjustHandles="1" noChangeArrowheads="1" noChangeShapeType="1" noTextEdit="1"/>
              </p:cNvSpPr>
              <p:nvPr/>
            </p:nvSpPr>
            <p:spPr>
              <a:xfrm>
                <a:off x="2054254" y="855960"/>
                <a:ext cx="3785524" cy="1503489"/>
              </a:xfrm>
              <a:prstGeom prst="rect">
                <a:avLst/>
              </a:prstGeom>
              <a:blipFill>
                <a:blip r:embed="rId2"/>
                <a:stretch>
                  <a:fillRect r="-11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75E1F3C-0D34-D6E1-3C3E-E9B3FC81AF37}"/>
                  </a:ext>
                </a:extLst>
              </p:cNvPr>
              <p:cNvSpPr txBox="1"/>
              <p:nvPr/>
            </p:nvSpPr>
            <p:spPr>
              <a:xfrm>
                <a:off x="207975" y="2541185"/>
                <a:ext cx="7016128" cy="61196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smtClean="0">
                          <a:solidFill>
                            <a:schemeClr val="accent4">
                              <a:lumMod val="40000"/>
                              <a:lumOff val="60000"/>
                            </a:schemeClr>
                          </a:solidFill>
                          <a:latin typeface="Cambria Math" panose="02040503050406030204" pitchFamily="18" charset="0"/>
                        </a:rPr>
                        <m:t>𝐵𝑥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𝑏</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 </m:t>
                      </m:r>
                    </m:oMath>
                  </m:oMathPara>
                </a14:m>
                <a:endParaRPr lang="en-US" sz="1400" b="0" i="1" dirty="0">
                  <a:solidFill>
                    <a:schemeClr val="accent4">
                      <a:lumMod val="40000"/>
                      <a:lumOff val="60000"/>
                    </a:schemeClr>
                  </a:solidFill>
                  <a:latin typeface="Cambria Math" panose="02040503050406030204" pitchFamily="18" charset="0"/>
                  <a:ea typeface="Cambria Math" panose="02040503050406030204" pitchFamily="18" charset="0"/>
                </a:endParaRPr>
              </a:p>
              <a:p>
                <a:pPr algn="ctr"/>
                <a14:m>
                  <m:oMath xmlns:m="http://schemas.openxmlformats.org/officeDocument/2006/math">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𝐿</m:t>
                    </m:r>
                    <m:d>
                      <m:d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d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𝜆</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𝜇</m:t>
                        </m:r>
                      </m:e>
                    </m:d>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sSup>
                      <m:sSup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sSup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𝑞</m:t>
                        </m:r>
                      </m:e>
                      <m: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𝑇</m:t>
                        </m:r>
                      </m:sup>
                    </m:s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f>
                      <m:f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fPr>
                      <m:num>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1</m:t>
                        </m:r>
                      </m:num>
                      <m:den>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2</m:t>
                        </m:r>
                      </m:den>
                    </m:f>
                    <m:sSup>
                      <m:sSup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sSup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𝑥</m:t>
                        </m:r>
                      </m:e>
                      <m: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𝑇</m:t>
                        </m:r>
                      </m:sup>
                    </m:s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𝑄𝑥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sSup>
                      <m:sSup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sSup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𝜆</m:t>
                        </m:r>
                      </m:e>
                      <m: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𝑇</m:t>
                        </m:r>
                      </m:sup>
                    </m:sSup>
                    <m:d>
                      <m:d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d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𝐴𝑥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𝑎</m:t>
                        </m:r>
                      </m:e>
                    </m:d>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sSup>
                      <m:sSup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sSup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𝜇</m:t>
                        </m:r>
                      </m:e>
                      <m:sup>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𝑇</m:t>
                        </m:r>
                      </m:sup>
                    </m:sSup>
                    <m:d>
                      <m:dPr>
                        <m:ctrlP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ctrlPr>
                      </m:dPr>
                      <m:e>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𝐵𝑥</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m:t>
                        </m:r>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𝑏</m:t>
                        </m:r>
                      </m:e>
                    </m:d>
                    <m:r>
                      <a:rPr lang="en-US" sz="1400" b="0" i="1" smtClean="0">
                        <a:solidFill>
                          <a:schemeClr val="accent4">
                            <a:lumMod val="40000"/>
                            <a:lumOff val="60000"/>
                          </a:schemeClr>
                        </a:solidFill>
                        <a:latin typeface="Cambria Math" panose="02040503050406030204" pitchFamily="18" charset="0"/>
                        <a:ea typeface="Cambria Math" panose="02040503050406030204" pitchFamily="18" charset="0"/>
                      </a:rPr>
                      <m:t>=0</m:t>
                    </m:r>
                  </m:oMath>
                </a14:m>
                <a:r>
                  <a:rPr lang="en-US" sz="1400" b="0" i="1" dirty="0">
                    <a:solidFill>
                      <a:schemeClr val="accent4">
                        <a:lumMod val="40000"/>
                        <a:lumOff val="60000"/>
                      </a:schemeClr>
                    </a:solidFill>
                    <a:latin typeface="Cambria Math" panose="02040503050406030204" pitchFamily="18" charset="0"/>
                    <a:ea typeface="Cambria Math" panose="02040503050406030204" pitchFamily="18" charset="0"/>
                  </a:rPr>
                  <a:t> </a:t>
                </a:r>
                <a:r>
                  <a:rPr lang="en-IN" sz="1400" dirty="0">
                    <a:solidFill>
                      <a:schemeClr val="accent4">
                        <a:lumMod val="40000"/>
                        <a:lumOff val="60000"/>
                      </a:schemeClr>
                    </a:solidFill>
                    <a:latin typeface="Times New Roman" panose="02020603050405020304" pitchFamily="18" charset="0"/>
                    <a:cs typeface="Times New Roman" panose="02020603050405020304" pitchFamily="18" charset="0"/>
                  </a:rPr>
                  <a:t> </a:t>
                </a:r>
                <a:endParaRPr lang="en-IN" dirty="0"/>
              </a:p>
            </p:txBody>
          </p:sp>
        </mc:Choice>
        <mc:Fallback xmlns="">
          <p:sp>
            <p:nvSpPr>
              <p:cNvPr id="19" name="TextBox 18">
                <a:extLst>
                  <a:ext uri="{FF2B5EF4-FFF2-40B4-BE49-F238E27FC236}">
                    <a16:creationId xmlns:a16="http://schemas.microsoft.com/office/drawing/2014/main" id="{275E1F3C-0D34-D6E1-3C3E-E9B3FC81AF37}"/>
                  </a:ext>
                </a:extLst>
              </p:cNvPr>
              <p:cNvSpPr txBox="1">
                <a:spLocks noRot="1" noChangeAspect="1" noMove="1" noResize="1" noEditPoints="1" noAdjustHandles="1" noChangeArrowheads="1" noChangeShapeType="1" noTextEdit="1"/>
              </p:cNvSpPr>
              <p:nvPr/>
            </p:nvSpPr>
            <p:spPr>
              <a:xfrm>
                <a:off x="207975" y="2541185"/>
                <a:ext cx="7016128" cy="611962"/>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8597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4A4099B-DE4B-7795-DC16-6C1EE6FDA5D4}"/>
                  </a:ext>
                </a:extLst>
              </p:cNvPr>
              <p:cNvSpPr txBox="1"/>
              <p:nvPr/>
            </p:nvSpPr>
            <p:spPr>
              <a:xfrm>
                <a:off x="503486" y="104900"/>
                <a:ext cx="7370064" cy="4513095"/>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Solutions can be tested for optimality using </a:t>
                </a:r>
                <a:r>
                  <a:rPr kumimoji="0" lang="en-US" altLang="en-US" sz="14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Karush</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-Kuhn-Tucker conditions just as is done for other nonlinear problems:</a:t>
                </a:r>
                <a:b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Condition 1: sum of gradients is zero:</a:t>
                </a:r>
                <a:b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14:m>
                  <m:oMath xmlns:m="http://schemas.openxmlformats.org/officeDocument/2006/math">
                    <m:r>
                      <m:rPr>
                        <m:sty m:val="p"/>
                      </m:r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𝐿</m:t>
                    </m:r>
                    <m:d>
                      <m:d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𝜆</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𝜇</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d>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𝑞</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𝑇</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𝑇</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𝑄</m:t>
                    </m:r>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𝜆</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𝑇</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𝐴</m:t>
                    </m:r>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𝜇</m:t>
                            </m:r>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𝑇</m:t>
                        </m:r>
                      </m:sup>
                    </m:sSup>
                    <m:r>
                      <a:rPr kumimoji="0" lang="en-US" altLang="en-US" sz="1400" b="0" i="1" u="none" strike="noStrike" cap="none" normalizeH="0" baseline="0" smtClean="0">
                        <a:ln>
                          <a:noFill/>
                        </a:ln>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𝐵</m:t>
                    </m:r>
                  </m:oMath>
                </a14:m>
                <a:endParaRPr lang="en-US" altLang="en-US" sz="1400" dirty="0">
                  <a:solidFill>
                    <a:schemeClr val="bg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Condition 2: all constraints satisfied:</a:t>
                </a:r>
                <a:b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14:m>
                  <m:oMath xmlns:m="http://schemas.openxmlformats.org/officeDocument/2006/math">
                    <m:r>
                      <a:rPr kumimoji="0" lang="en-US" altLang="en-US" sz="1400" b="0" i="0"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                        </m:t>
                    </m:r>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𝐴</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𝑥</m:t>
                        </m:r>
                      </m:e>
                      <m:sup>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m:t>
                        </m:r>
                      </m:sup>
                    </m:sSup>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 −</m:t>
                    </m:r>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𝑎</m:t>
                    </m:r>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=0           </m:t>
                    </m:r>
                  </m:oMath>
                </a14:m>
                <a:endParaRPr kumimoji="0" lang="en-US" altLang="en-US" sz="1400" b="0" i="1" u="none" strike="noStrike" cap="none" normalizeH="0" baseline="0" dirty="0">
                  <a:ln>
                    <a:noFill/>
                  </a:ln>
                  <a:solidFill>
                    <a:schemeClr val="bg1"/>
                  </a:solidFill>
                  <a:effectLst/>
                  <a:latin typeface="Cambria Math" panose="020405030504060302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𝐵</m:t>
                      </m:r>
                      <m:sSup>
                        <m:sSupPr>
                          <m:ctrlP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ctrlPr>
                        </m:sSupPr>
                        <m:e>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𝑥</m:t>
                          </m:r>
                        </m:e>
                        <m:sup>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m:t>
                          </m:r>
                        </m:sup>
                      </m:sSup>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 −</m:t>
                      </m:r>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𝑏</m:t>
                      </m:r>
                      <m:r>
                        <a:rPr kumimoji="0" lang="en-US" altLang="en-US" sz="1400" b="0" i="1" u="none" strike="noStrike" cap="none" normalizeH="0" baseline="0" smtClean="0">
                          <a:ln>
                            <a:noFill/>
                          </a:ln>
                          <a:solidFill>
                            <a:schemeClr val="bg1"/>
                          </a:solidFill>
                          <a:effectLst/>
                          <a:latin typeface="Cambria Math" panose="02040503050406030204" pitchFamily="18" charset="0"/>
                          <a:cs typeface="Times New Roman" panose="02020603050405020304" pitchFamily="18" charset="0"/>
                        </a:rPr>
                        <m:t> ≤0</m:t>
                      </m:r>
                    </m:oMath>
                  </m:oMathPara>
                </a14:m>
                <a:endParaRPr kumimoji="0" lang="en-US" altLang="en-US" sz="1400" b="0" i="0" u="none" strike="noStrike" cap="none" normalizeH="0" baseline="0" dirty="0">
                  <a:ln>
                    <a:noFill/>
                  </a:ln>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Condition 3: complementary conditions:</a:t>
                </a:r>
                <a:b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b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p:txBody>
          </p:sp>
        </mc:Choice>
        <mc:Fallback xmlns="">
          <p:sp>
            <p:nvSpPr>
              <p:cNvPr id="11" name="TextBox 10">
                <a:extLst>
                  <a:ext uri="{FF2B5EF4-FFF2-40B4-BE49-F238E27FC236}">
                    <a16:creationId xmlns:a16="http://schemas.microsoft.com/office/drawing/2014/main" id="{A4A4099B-DE4B-7795-DC16-6C1EE6FDA5D4}"/>
                  </a:ext>
                </a:extLst>
              </p:cNvPr>
              <p:cNvSpPr txBox="1">
                <a:spLocks noRot="1" noChangeAspect="1" noMove="1" noResize="1" noEditPoints="1" noAdjustHandles="1" noChangeArrowheads="1" noChangeShapeType="1" noTextEdit="1"/>
              </p:cNvSpPr>
              <p:nvPr/>
            </p:nvSpPr>
            <p:spPr>
              <a:xfrm>
                <a:off x="503486" y="104900"/>
                <a:ext cx="7370064" cy="4513095"/>
              </a:xfrm>
              <a:prstGeom prst="rect">
                <a:avLst/>
              </a:prstGeom>
              <a:blipFill>
                <a:blip r:embed="rId2"/>
                <a:stretch>
                  <a:fillRect l="-248" r="-4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367662-DF98-79A6-1086-EB5CE4265A0F}"/>
                  </a:ext>
                </a:extLst>
              </p:cNvPr>
              <p:cNvSpPr txBox="1"/>
              <p:nvPr/>
            </p:nvSpPr>
            <p:spPr>
              <a:xfrm>
                <a:off x="2998099" y="4268549"/>
                <a:ext cx="130003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IN" i="1" smtClean="0">
                              <a:solidFill>
                                <a:schemeClr val="bg1"/>
                              </a:solidFill>
                              <a:latin typeface="Cambria Math" panose="02040503050406030204" pitchFamily="18" charset="0"/>
                              <a:ea typeface="Cambria Math" panose="02040503050406030204" pitchFamily="18" charset="0"/>
                            </a:rPr>
                            <m:t>𝜇</m:t>
                          </m:r>
                        </m:e>
                        <m:sup>
                          <m:r>
                            <a:rPr lang="en-US" b="0" i="1" smtClean="0">
                              <a:solidFill>
                                <a:schemeClr val="bg1"/>
                              </a:solidFill>
                              <a:latin typeface="Cambria Math" panose="02040503050406030204" pitchFamily="18" charset="0"/>
                              <a:ea typeface="Cambria Math" panose="02040503050406030204" pitchFamily="18" charset="0"/>
                            </a:rPr>
                            <m:t>𝑇</m:t>
                          </m:r>
                        </m:sup>
                      </m:sSup>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𝐵𝑥</m:t>
                      </m:r>
                      <m:r>
                        <a:rPr lang="en-US" b="0" i="1" smtClean="0">
                          <a:solidFill>
                            <a:schemeClr val="bg1"/>
                          </a:solidFill>
                          <a:latin typeface="Cambria Math" panose="02040503050406030204" pitchFamily="18" charset="0"/>
                          <a:ea typeface="Cambria Math" panose="02040503050406030204" pitchFamily="18" charset="0"/>
                        </a:rPr>
                        <m:t> −</m:t>
                      </m:r>
                      <m:r>
                        <a:rPr lang="en-US" b="0" i="1" smtClean="0">
                          <a:solidFill>
                            <a:schemeClr val="bg1"/>
                          </a:solidFill>
                          <a:latin typeface="Cambria Math" panose="02040503050406030204" pitchFamily="18" charset="0"/>
                          <a:ea typeface="Cambria Math" panose="02040503050406030204" pitchFamily="18" charset="0"/>
                        </a:rPr>
                        <m:t>𝑏</m:t>
                      </m:r>
                      <m:r>
                        <a:rPr lang="en-US" b="0" i="1" smtClean="0">
                          <a:solidFill>
                            <a:schemeClr val="bg1"/>
                          </a:solidFill>
                          <a:latin typeface="Cambria Math" panose="02040503050406030204" pitchFamily="18" charset="0"/>
                          <a:ea typeface="Cambria Math" panose="02040503050406030204" pitchFamily="18" charset="0"/>
                        </a:rPr>
                        <m:t>)=0</m:t>
                      </m:r>
                    </m:oMath>
                  </m:oMathPara>
                </a14:m>
                <a:endParaRPr lang="en-IN" dirty="0"/>
              </a:p>
            </p:txBody>
          </p:sp>
        </mc:Choice>
        <mc:Fallback xmlns="">
          <p:sp>
            <p:nvSpPr>
              <p:cNvPr id="18" name="TextBox 17">
                <a:extLst>
                  <a:ext uri="{FF2B5EF4-FFF2-40B4-BE49-F238E27FC236}">
                    <a16:creationId xmlns:a16="http://schemas.microsoft.com/office/drawing/2014/main" id="{92367662-DF98-79A6-1086-EB5CE4265A0F}"/>
                  </a:ext>
                </a:extLst>
              </p:cNvPr>
              <p:cNvSpPr txBox="1">
                <a:spLocks noRot="1" noChangeAspect="1" noMove="1" noResize="1" noEditPoints="1" noAdjustHandles="1" noChangeArrowheads="1" noChangeShapeType="1" noTextEdit="1"/>
              </p:cNvSpPr>
              <p:nvPr/>
            </p:nvSpPr>
            <p:spPr>
              <a:xfrm>
                <a:off x="2998099" y="4268549"/>
                <a:ext cx="1300036" cy="215444"/>
              </a:xfrm>
              <a:prstGeom prst="rect">
                <a:avLst/>
              </a:prstGeom>
              <a:blipFill>
                <a:blip r:embed="rId3"/>
                <a:stretch>
                  <a:fillRect l="-2817" r="-2347" b="-3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06718D0-8352-63A6-AB76-AD88AB91A89A}"/>
                  </a:ext>
                </a:extLst>
              </p:cNvPr>
              <p:cNvSpPr txBox="1"/>
              <p:nvPr/>
            </p:nvSpPr>
            <p:spPr>
              <a:xfrm>
                <a:off x="2981914" y="3823486"/>
                <a:ext cx="113082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𝑥</m:t>
                          </m:r>
                        </m:e>
                        <m:sup>
                          <m:r>
                            <a:rPr lang="en-US" b="0" i="1" smtClean="0">
                              <a:solidFill>
                                <a:schemeClr val="bg1"/>
                              </a:solidFill>
                              <a:latin typeface="Cambria Math" panose="02040503050406030204" pitchFamily="18" charset="0"/>
                            </a:rPr>
                            <m:t>𝑇</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𝜆</m:t>
                          </m:r>
                        </m:e>
                        <m:sup>
                          <m:r>
                            <a:rPr lang="en-US" b="0" i="1" smtClean="0">
                              <a:solidFill>
                                <a:schemeClr val="bg1"/>
                              </a:solidFill>
                              <a:latin typeface="Cambria Math" panose="02040503050406030204" pitchFamily="18" charset="0"/>
                              <a:ea typeface="Cambria Math" panose="02040503050406030204" pitchFamily="18" charset="0"/>
                            </a:rPr>
                            <m:t>𝑇</m:t>
                          </m:r>
                        </m:sup>
                      </m:sSup>
                      <m:r>
                        <a:rPr lang="en-US" b="0" i="1" smtClean="0">
                          <a:solidFill>
                            <a:schemeClr val="bg1"/>
                          </a:solidFill>
                          <a:latin typeface="Cambria Math" panose="02040503050406030204" pitchFamily="18" charset="0"/>
                          <a:ea typeface="Cambria Math" panose="02040503050406030204" pitchFamily="18" charset="0"/>
                        </a:rPr>
                        <m:t>,</m:t>
                      </m:r>
                      <m:sSup>
                        <m:sSupPr>
                          <m:ctrlPr>
                            <a:rPr lang="en-US" b="0" i="1" smtClean="0">
                              <a:solidFill>
                                <a:schemeClr val="bg1"/>
                              </a:solidFill>
                              <a:latin typeface="Cambria Math" panose="02040503050406030204" pitchFamily="18" charset="0"/>
                              <a:ea typeface="Cambria Math" panose="02040503050406030204" pitchFamily="18" charset="0"/>
                            </a:rPr>
                          </m:ctrlPr>
                        </m:sSupPr>
                        <m:e>
                          <m:r>
                            <a:rPr lang="en-US" b="0" i="1" smtClean="0">
                              <a:solidFill>
                                <a:schemeClr val="bg1"/>
                              </a:solidFill>
                              <a:latin typeface="Cambria Math" panose="02040503050406030204" pitchFamily="18" charset="0"/>
                              <a:ea typeface="Cambria Math" panose="02040503050406030204" pitchFamily="18" charset="0"/>
                            </a:rPr>
                            <m:t>𝜇</m:t>
                          </m:r>
                        </m:e>
                        <m:sup>
                          <m:r>
                            <a:rPr lang="en-US" b="0" i="1" smtClean="0">
                              <a:solidFill>
                                <a:schemeClr val="bg1"/>
                              </a:solidFill>
                              <a:latin typeface="Cambria Math" panose="02040503050406030204" pitchFamily="18" charset="0"/>
                              <a:ea typeface="Cambria Math" panose="02040503050406030204" pitchFamily="18" charset="0"/>
                            </a:rPr>
                            <m:t>𝑇</m:t>
                          </m:r>
                        </m:sup>
                      </m:sSup>
                      <m:r>
                        <a:rPr lang="en-US" b="0" i="1" smtClean="0">
                          <a:solidFill>
                            <a:schemeClr val="bg1"/>
                          </a:solidFill>
                          <a:latin typeface="Cambria Math" panose="02040503050406030204" pitchFamily="18" charset="0"/>
                          <a:ea typeface="Cambria Math" panose="02040503050406030204" pitchFamily="18" charset="0"/>
                        </a:rPr>
                        <m:t> ≥0</m:t>
                      </m:r>
                    </m:oMath>
                  </m:oMathPara>
                </a14:m>
                <a:endParaRPr lang="en-IN" dirty="0"/>
              </a:p>
            </p:txBody>
          </p:sp>
        </mc:Choice>
        <mc:Fallback xmlns="">
          <p:sp>
            <p:nvSpPr>
              <p:cNvPr id="25" name="TextBox 24">
                <a:extLst>
                  <a:ext uri="{FF2B5EF4-FFF2-40B4-BE49-F238E27FC236}">
                    <a16:creationId xmlns:a16="http://schemas.microsoft.com/office/drawing/2014/main" id="{D06718D0-8352-63A6-AB76-AD88AB91A89A}"/>
                  </a:ext>
                </a:extLst>
              </p:cNvPr>
              <p:cNvSpPr txBox="1">
                <a:spLocks noRot="1" noChangeAspect="1" noMove="1" noResize="1" noEditPoints="1" noAdjustHandles="1" noChangeArrowheads="1" noChangeShapeType="1" noTextEdit="1"/>
              </p:cNvSpPr>
              <p:nvPr/>
            </p:nvSpPr>
            <p:spPr>
              <a:xfrm>
                <a:off x="2981914" y="3823486"/>
                <a:ext cx="1130822" cy="215444"/>
              </a:xfrm>
              <a:prstGeom prst="rect">
                <a:avLst/>
              </a:prstGeom>
              <a:blipFill>
                <a:blip r:embed="rId4"/>
                <a:stretch>
                  <a:fillRect l="-1075" r="-2151" b="-25000"/>
                </a:stretch>
              </a:blipFill>
            </p:spPr>
            <p:txBody>
              <a:bodyPr/>
              <a:lstStyle/>
              <a:p>
                <a:r>
                  <a:rPr lang="en-IN">
                    <a:noFill/>
                  </a:rPr>
                  <a:t> </a:t>
                </a:r>
              </a:p>
            </p:txBody>
          </p:sp>
        </mc:Fallback>
      </mc:AlternateContent>
    </p:spTree>
    <p:extLst>
      <p:ext uri="{BB962C8B-B14F-4D97-AF65-F5344CB8AC3E}">
        <p14:creationId xmlns:p14="http://schemas.microsoft.com/office/powerpoint/2010/main" val="1820425846"/>
      </p:ext>
    </p:extLst>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1950</Words>
  <Application>Microsoft Office PowerPoint</Application>
  <PresentationFormat>On-screen Show (16:9)</PresentationFormat>
  <Paragraphs>222</Paragraphs>
  <Slides>24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Wingdings</vt:lpstr>
      <vt:lpstr>Rubik Medium</vt:lpstr>
      <vt:lpstr>Menlo</vt:lpstr>
      <vt:lpstr>Algerian</vt:lpstr>
      <vt:lpstr>Montserrat</vt:lpstr>
      <vt:lpstr>Arial</vt:lpstr>
      <vt:lpstr>Abel</vt:lpstr>
      <vt:lpstr>Times New Roman</vt:lpstr>
      <vt:lpstr>Cambria Math</vt:lpstr>
      <vt:lpstr>Custal Project Proposal by Slidesgo</vt:lpstr>
      <vt:lpstr>TERM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cp:lastModifiedBy>Gajula Sri Vatsanka - [CB.EN.U4AIE21010]</cp:lastModifiedBy>
  <cp:revision>33</cp:revision>
  <dcterms:modified xsi:type="dcterms:W3CDTF">2023-01-27T02:50:10Z</dcterms:modified>
</cp:coreProperties>
</file>