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a:xfrm>
            <a:off x="609600" y="1577340"/>
            <a:ext cx="10972800" cy="266700"/>
          </a:xfrm>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 </a:t>
            </a:r>
            <a:r>
              <a:rPr altLang="en-GB" dirty="0" sz="2400" lang="en-US"/>
              <a:t>R</a:t>
            </a:r>
            <a:r>
              <a:rPr altLang="en-GB" dirty="0" sz="2400" lang="en-US"/>
              <a:t>a</a:t>
            </a:r>
            <a:r>
              <a:rPr altLang="en-GB" dirty="0" sz="2400" lang="en-US"/>
              <a:t>g</a:t>
            </a:r>
            <a:r>
              <a:rPr altLang="en-GB" dirty="0" sz="2400" lang="en-US"/>
              <a:t>a</a:t>
            </a:r>
            <a:r>
              <a:rPr altLang="en-GB" dirty="0" sz="2400" lang="en-US"/>
              <a:t> </a:t>
            </a:r>
            <a:r>
              <a:rPr altLang="en-GB" dirty="0" sz="2400" lang="en-US"/>
              <a:t>s</a:t>
            </a:r>
            <a:r>
              <a:rPr altLang="en-GB" dirty="0" sz="2400" lang="en-US"/>
              <a:t>a</a:t>
            </a:r>
            <a:r>
              <a:rPr altLang="en-GB" dirty="0" sz="2400" lang="en-US"/>
              <a:t>n</a:t>
            </a:r>
            <a:r>
              <a:rPr altLang="en-GB" dirty="0" sz="2400" lang="en-US"/>
              <a:t>d</a:t>
            </a:r>
            <a:r>
              <a:rPr altLang="en-GB" dirty="0" sz="2400" lang="en-US"/>
              <a:t>h</a:t>
            </a:r>
            <a:r>
              <a:rPr altLang="en-GB" dirty="0" sz="2400" lang="en-US"/>
              <a:t>iya</a:t>
            </a:r>
            <a:r>
              <a:rPr altLang="en-GB" dirty="0" sz="2400" lang="en-US"/>
              <a:t>.</a:t>
            </a:r>
            <a:r>
              <a:rPr altLang="en-GB" dirty="0" sz="2400" lang="en-US"/>
              <a:t>H</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4</a:t>
            </a:r>
            <a:r>
              <a:rPr altLang="en-GB" dirty="0" sz="2400" lang="en-US"/>
              <a:t>9</a:t>
            </a:r>
            <a:r>
              <a:rPr altLang="en-GB" dirty="0" sz="2400" lang="en-US"/>
              <a:t>7</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0"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2024-03-29T04:07:22Z</dcterms:created>
  <dcterms:modified xsi:type="dcterms:W3CDTF">2024-09-04T14:09:39Z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