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310" r:id="rId4"/>
    <p:sldId id="311" r:id="rId5"/>
    <p:sldId id="320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22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11-2-2015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Speler en Team online registratie formulier.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Java Web pagina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Speler en team online registratie formulier 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Uiteenzetting analyse</a:t>
            </a:r>
            <a:endParaRPr lang="nl-NL" dirty="0"/>
          </a:p>
          <a:p>
            <a:r>
              <a:rPr lang="nl-NL" dirty="0" smtClean="0"/>
              <a:t>Gebruik van platform en </a:t>
            </a:r>
            <a:r>
              <a:rPr lang="nl-NL" dirty="0" err="1" smtClean="0"/>
              <a:t>utilities</a:t>
            </a:r>
            <a:endParaRPr lang="nl-NL" dirty="0"/>
          </a:p>
          <a:p>
            <a:r>
              <a:rPr lang="nl-NL" dirty="0" smtClean="0"/>
              <a:t>Besluit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 (Probleemomschrijving)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Organisatie van een internationaal lacrosse toernooi vraagt veel werk. </a:t>
            </a:r>
            <a:r>
              <a:rPr lang="nl-BE" dirty="0" smtClean="0"/>
              <a:t>Om het de organisatoren makkelijker te maken moet het mogelijk zijn om </a:t>
            </a:r>
            <a:r>
              <a:rPr lang="nl-BE" dirty="0" smtClean="0"/>
              <a:t>online spelers en teams te kunnen registreren.</a:t>
            </a:r>
          </a:p>
          <a:p>
            <a:pPr marL="0" indent="0">
              <a:buNone/>
            </a:pPr>
            <a:r>
              <a:rPr lang="nl-BE" dirty="0" smtClean="0"/>
              <a:t>Van daaruit moeten de organisatoren bij wijze van één druk op de knop alle ingeschreven teams rechtstreeks in de betreffende officiële toernooidocumenten te plaatsen.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 (Probleem oplossing)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 smtClean="0"/>
              <a:t>Basis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 smtClean="0"/>
              <a:t> Inschrijvingspagina teams, spelers en scheidsrechters.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Database spelers/teams/scheidsrechters.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Beheersysteem voor coaches en scheidsrechters.</a:t>
            </a:r>
          </a:p>
          <a:p>
            <a:r>
              <a:rPr lang="nl-BE" u="sng" dirty="0" smtClean="0"/>
              <a:t>Extra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Mogelijkheid om toernooidocumenten en spelerssheets af te drukken.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 smtClean="0"/>
              <a:t> Uitslagbulletin.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Factuur teams.</a:t>
            </a:r>
          </a:p>
        </p:txBody>
      </p:sp>
    </p:spTree>
    <p:extLst>
      <p:ext uri="{BB962C8B-B14F-4D97-AF65-F5344CB8AC3E}">
        <p14:creationId xmlns:p14="http://schemas.microsoft.com/office/powerpoint/2010/main" val="95953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Platform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1905000"/>
            <a:ext cx="5143500" cy="4114800"/>
          </a:xfr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Utilities (Database)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de database te creëren heb ik gebruik gemaakt van JPA. De tabellen die gemaakt zijn: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Persoon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Speler (welke overerft van Persoon)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Coach (welke overerft van Persoon)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Umpire (welke overerft van Persoon)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Team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Utilities (Userinterface)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178</Words>
  <Application>Microsoft Office PowerPoint</Application>
  <PresentationFormat>Aangepast</PresentationFormat>
  <Paragraphs>27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Digital Blue Tunnel 16x9</vt:lpstr>
      <vt:lpstr>Speler en Team online registratie formulier.</vt:lpstr>
      <vt:lpstr>Speler en team online registratie formulier </vt:lpstr>
      <vt:lpstr>Analyse (Probleemomschrijving)</vt:lpstr>
      <vt:lpstr>Analyse (Probleem oplossing)</vt:lpstr>
      <vt:lpstr>Platform</vt:lpstr>
      <vt:lpstr>Utilities (Database)</vt:lpstr>
      <vt:lpstr>Utilities (Userinterface)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2015-01-19T13:44:01Z</dcterms:created>
  <dcterms:modified xsi:type="dcterms:W3CDTF">2015-02-11T09:12:22Z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