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65" r:id="rId3"/>
    <p:sldId id="310" r:id="rId4"/>
    <p:sldId id="311" r:id="rId5"/>
    <p:sldId id="320" r:id="rId6"/>
    <p:sldId id="314" r:id="rId7"/>
    <p:sldId id="315" r:id="rId8"/>
    <p:sldId id="316" r:id="rId9"/>
    <p:sldId id="317" r:id="rId10"/>
    <p:sldId id="318" r:id="rId11"/>
    <p:sldId id="31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107" d="100"/>
          <a:sy n="107" d="100"/>
        </p:scale>
        <p:origin x="138" y="22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nl-NL" smtClean="0"/>
              <a:t>11-2-2015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nl-NL" smtClean="0"/>
              <a:t>11-2-2015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11-2-2015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11-2-2015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11-2-2015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11-2-2015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11-2-2015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11-2-2015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11-2-2015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11-2-2015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11-2-2015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pPr/>
              <a:t>11-2-2015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nl-NL" smtClean="0"/>
              <a:pPr/>
              <a:t>11-2-2015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guelineup.com/onlineregistration.asp" TargetMode="External"/><Relationship Id="rId2" Type="http://schemas.openxmlformats.org/officeDocument/2006/relationships/hyperlink" Target="http://www.activesport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itchero.com/" TargetMode="External"/><Relationship Id="rId4" Type="http://schemas.openxmlformats.org/officeDocument/2006/relationships/hyperlink" Target="https://sportspilo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Speler en Team online registratie formulier.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Java Web pagina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Besluit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Hier nog enkele links van bedrijven die deze applicatie/</a:t>
            </a:r>
            <a:r>
              <a:rPr lang="nl-BE" dirty="0" err="1" smtClean="0"/>
              <a:t>webformulieren</a:t>
            </a:r>
            <a:r>
              <a:rPr lang="nl-BE" dirty="0" smtClean="0"/>
              <a:t> aanbieden:</a:t>
            </a:r>
          </a:p>
          <a:p>
            <a:pPr lvl="1"/>
            <a:r>
              <a:rPr lang="nl-BE" u="sng" dirty="0">
                <a:hlinkClick r:id="rId2"/>
              </a:rPr>
              <a:t>http://www.activesports.com</a:t>
            </a:r>
            <a:r>
              <a:rPr lang="nl-BE" u="sng" dirty="0" smtClean="0">
                <a:hlinkClick r:id="rId2"/>
              </a:rPr>
              <a:t>/</a:t>
            </a:r>
            <a:endParaRPr lang="nl-BE" u="sng" dirty="0" smtClean="0"/>
          </a:p>
          <a:p>
            <a:pPr lvl="1"/>
            <a:r>
              <a:rPr lang="nl-BE" u="sng" dirty="0">
                <a:hlinkClick r:id="rId3"/>
              </a:rPr>
              <a:t>http://www.leaguelineup.com/onlineregistration.asp</a:t>
            </a:r>
            <a:endParaRPr lang="nl-BE" dirty="0"/>
          </a:p>
          <a:p>
            <a:pPr lvl="1"/>
            <a:r>
              <a:rPr lang="nl-BE" u="sng" dirty="0">
                <a:hlinkClick r:id="rId4"/>
              </a:rPr>
              <a:t>https://sportspilot.com</a:t>
            </a:r>
            <a:r>
              <a:rPr lang="nl-BE" u="sng" dirty="0" smtClean="0">
                <a:hlinkClick r:id="rId4"/>
              </a:rPr>
              <a:t>/</a:t>
            </a:r>
            <a:endParaRPr lang="nl-BE" u="sng" dirty="0" smtClean="0"/>
          </a:p>
          <a:p>
            <a:pPr lvl="1"/>
            <a:r>
              <a:rPr lang="nl-BE" u="sng" dirty="0">
                <a:hlinkClick r:id="rId5"/>
              </a:rPr>
              <a:t>http://www.pitchero.com/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Speler en team online registratie formulier </a:t>
            </a:r>
            <a:endParaRPr lang="nl-NL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Uiteenzetting analyse</a:t>
            </a:r>
            <a:endParaRPr lang="nl-NL" dirty="0"/>
          </a:p>
          <a:p>
            <a:r>
              <a:rPr lang="nl-NL" dirty="0" smtClean="0"/>
              <a:t>Gebruik van platform en </a:t>
            </a:r>
            <a:r>
              <a:rPr lang="nl-NL" dirty="0" err="1" smtClean="0"/>
              <a:t>utilities</a:t>
            </a:r>
            <a:endParaRPr lang="nl-NL" dirty="0"/>
          </a:p>
          <a:p>
            <a:r>
              <a:rPr lang="nl-NL" dirty="0" smtClean="0"/>
              <a:t>Besluit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Analyse (Probleemomschrijving)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Organisatie van een internationaal lacrosse toernooi vraagt veel werk. Om het de organisatoren makkelijker te maken moet het mogelijk zijn om online spelers en teams te kunnen registreren.</a:t>
            </a:r>
          </a:p>
          <a:p>
            <a:pPr marL="0" indent="0">
              <a:buNone/>
            </a:pPr>
            <a:r>
              <a:rPr lang="nl-BE" dirty="0" smtClean="0"/>
              <a:t>Van daaruit moeten de organisatoren bij wijze van één druk op de knop alle ingeschreven teams rechtstreeks in de betreffende officiële toernooidocumenten te plaatsen.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Analyse (Probleem oplossing)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u="sng" dirty="0" smtClean="0"/>
              <a:t>Basis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dirty="0" smtClean="0"/>
              <a:t> Inschrijvingspagina teams, spelers en scheidsrechters.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dirty="0"/>
              <a:t> </a:t>
            </a:r>
            <a:r>
              <a:rPr lang="nl-BE" dirty="0" smtClean="0"/>
              <a:t>Database spelers/teams/scheidsrechters.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dirty="0"/>
              <a:t> </a:t>
            </a:r>
            <a:r>
              <a:rPr lang="nl-BE" dirty="0" smtClean="0"/>
              <a:t>Beheersysteem voor coaches en scheidsrechters.</a:t>
            </a:r>
          </a:p>
          <a:p>
            <a:r>
              <a:rPr lang="nl-BE" u="sng" dirty="0" smtClean="0"/>
              <a:t>Extra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dirty="0"/>
              <a:t> </a:t>
            </a:r>
            <a:r>
              <a:rPr lang="nl-BE" dirty="0" smtClean="0"/>
              <a:t>Mogelijkheid om toernooidocumenten en spelerssheets af te drukken.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dirty="0" smtClean="0"/>
              <a:t> Uitslagbulletin.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dirty="0"/>
              <a:t> </a:t>
            </a:r>
            <a:r>
              <a:rPr lang="nl-BE" dirty="0" smtClean="0"/>
              <a:t>Factuur teams.</a:t>
            </a:r>
          </a:p>
        </p:txBody>
      </p:sp>
    </p:spTree>
    <p:extLst>
      <p:ext uri="{BB962C8B-B14F-4D97-AF65-F5344CB8AC3E}">
        <p14:creationId xmlns:p14="http://schemas.microsoft.com/office/powerpoint/2010/main" val="95953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smtClean="0"/>
              <a:t>Platform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1905000"/>
            <a:ext cx="5143500" cy="4114800"/>
          </a:xfr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Utilities (Database)</a:t>
            </a:r>
            <a:endParaRPr lang="nl-BE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Om de database te creëren heb ik gebruik gemaakt van JPA. De tabellen die gemaakt zijn: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Persoon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Speler (welke overerft van Persoon)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Coach (welke overerft van Persoon)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Umpire (welke overerft van Persoon)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dirty="0" smtClean="0"/>
              <a:t>Team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Utilities (Userinterface)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Om de userinterface voor de beheerder (organisator) op te maken is er gebruik gemaakt van een Swing applicatie met </a:t>
            </a:r>
            <a:r>
              <a:rPr lang="nl-BE" dirty="0" err="1" smtClean="0"/>
              <a:t>Jform</a:t>
            </a:r>
            <a:r>
              <a:rPr lang="nl-BE" dirty="0" smtClean="0"/>
              <a:t>.</a:t>
            </a:r>
          </a:p>
          <a:p>
            <a:r>
              <a:rPr lang="nl-BE" dirty="0" smtClean="0"/>
              <a:t>Het belangrijkste hier was om te zorgen dat de beheerder de mogelijkheid had om eventueel zelf nog wijzigingen door te voeren.</a:t>
            </a:r>
          </a:p>
          <a:p>
            <a:r>
              <a:rPr lang="nl-BE" dirty="0" smtClean="0"/>
              <a:t>Alsook de mogelijkheid om de toernooidocumenten en wedstrijdbladen af te drukken.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Utilities (Webpagina)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Hier is gebruik gemaakt van HTML 5 om de webpagina te maken.</a:t>
            </a:r>
          </a:p>
          <a:p>
            <a:r>
              <a:rPr lang="nl-BE" dirty="0" smtClean="0"/>
              <a:t>Belangrijk was om te zorgen dat coaches hun team, via deze webpagina, te kunnen invoeren en zelf beheren.</a:t>
            </a:r>
          </a:p>
          <a:p>
            <a:r>
              <a:rPr lang="nl-BE" dirty="0" smtClean="0"/>
              <a:t>Ook de scheidsrechters moeten via deze pagina zich kunnen in- en uitschrijven.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Besluit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Is het formulier bruikbaar?</a:t>
            </a:r>
          </a:p>
          <a:p>
            <a:pPr lvl="1"/>
            <a:r>
              <a:rPr lang="nl-BE" dirty="0" smtClean="0"/>
              <a:t>Ja, het vergemakkelijkt de organisatoren van toernooien, competities om hun event op te zetten. </a:t>
            </a:r>
            <a:endParaRPr lang="nl-BE" dirty="0"/>
          </a:p>
          <a:p>
            <a:r>
              <a:rPr lang="nl-BE" dirty="0" smtClean="0"/>
              <a:t>Is een speler/team online registratie formulier uniek?</a:t>
            </a:r>
          </a:p>
          <a:p>
            <a:pPr lvl="1"/>
            <a:r>
              <a:rPr lang="nl-BE" dirty="0" smtClean="0"/>
              <a:t>Nee, in de USA wordt er heel veel gebruik gemaakt van deze formulieren om toernooien, competities of zelf gewone enkele wedstrijden te registreren.</a:t>
            </a:r>
          </a:p>
          <a:p>
            <a:pPr lvl="1"/>
            <a:r>
              <a:rPr lang="nl-BE" dirty="0" smtClean="0"/>
              <a:t>Dit formulier kan voor elke sport gebruikt worden mits kleine aanpassingen in de UI en de webpagina.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met digitale blauwe tunnel (breedbeeld)</Template>
  <TotalTime>0</TotalTime>
  <Words>388</Words>
  <Application>Microsoft Office PowerPoint</Application>
  <PresentationFormat>Aangepast</PresentationFormat>
  <Paragraphs>46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Digital Blue Tunnel 16x9</vt:lpstr>
      <vt:lpstr>Speler en Team online registratie formulier.</vt:lpstr>
      <vt:lpstr>Speler en team online registratie formulier </vt:lpstr>
      <vt:lpstr>Analyse (Probleemomschrijving)</vt:lpstr>
      <vt:lpstr>Analyse (Probleem oplossing)</vt:lpstr>
      <vt:lpstr>Platform</vt:lpstr>
      <vt:lpstr>Utilities (Database)</vt:lpstr>
      <vt:lpstr>Utilities (Userinterface)</vt:lpstr>
      <vt:lpstr>Utilities (Webpagina)</vt:lpstr>
      <vt:lpstr>Besluit</vt:lpstr>
      <vt:lpstr>Besluit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2015-01-19T13:44:01Z</dcterms:created>
  <dcterms:modified xsi:type="dcterms:W3CDTF">2015-02-11T09:54:47Z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