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/>
    <p:restoredTop sz="94715"/>
  </p:normalViewPr>
  <p:slideViewPr>
    <p:cSldViewPr snapToGrid="0" snapToObjects="1">
      <p:cViewPr varScale="1">
        <p:scale>
          <a:sx n="101" d="100"/>
          <a:sy n="101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gad/Desktop/Data%20Analyst/weather-p%2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Moving average temperature globally</a:t>
            </a:r>
            <a:r>
              <a:rPr lang="en-US" baseline="0"/>
              <a:t> &amp; locally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global moving 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Sheet1!$C$2:$C$269</c:f>
              <c:numCache>
                <c:formatCode>General</c:formatCode>
                <c:ptCount val="268"/>
                <c:pt idx="4">
                  <c:v>7.8680000000000003</c:v>
                </c:pt>
                <c:pt idx="5">
                  <c:v>7.7960000000000012</c:v>
                </c:pt>
                <c:pt idx="6">
                  <c:v>7.9700000000000006</c:v>
                </c:pt>
                <c:pt idx="7">
                  <c:v>8.6180000000000003</c:v>
                </c:pt>
                <c:pt idx="8">
                  <c:v>8.2880000000000003</c:v>
                </c:pt>
                <c:pt idx="9">
                  <c:v>8.1920000000000002</c:v>
                </c:pt>
                <c:pt idx="10">
                  <c:v>7.9580000000000002</c:v>
                </c:pt>
                <c:pt idx="11">
                  <c:v>7.9420000000000002</c:v>
                </c:pt>
                <c:pt idx="12">
                  <c:v>7.8599999999999994</c:v>
                </c:pt>
                <c:pt idx="13">
                  <c:v>8.0120000000000005</c:v>
                </c:pt>
                <c:pt idx="14">
                  <c:v>8.0939999999999994</c:v>
                </c:pt>
                <c:pt idx="15">
                  <c:v>8.3060000000000009</c:v>
                </c:pt>
                <c:pt idx="16">
                  <c:v>8.234</c:v>
                </c:pt>
                <c:pt idx="17">
                  <c:v>8.1560000000000006</c:v>
                </c:pt>
                <c:pt idx="18">
                  <c:v>8.0120000000000005</c:v>
                </c:pt>
                <c:pt idx="19">
                  <c:v>7.87</c:v>
                </c:pt>
                <c:pt idx="20">
                  <c:v>7.7580000000000009</c:v>
                </c:pt>
                <c:pt idx="21">
                  <c:v>7.6460000000000008</c:v>
                </c:pt>
                <c:pt idx="22">
                  <c:v>7.6399999999999988</c:v>
                </c:pt>
                <c:pt idx="23">
                  <c:v>7.9279999999999999</c:v>
                </c:pt>
                <c:pt idx="24">
                  <c:v>8.1440000000000001</c:v>
                </c:pt>
                <c:pt idx="25">
                  <c:v>8.4420000000000002</c:v>
                </c:pt>
                <c:pt idx="26">
                  <c:v>8.532</c:v>
                </c:pt>
                <c:pt idx="27">
                  <c:v>8.5459999999999994</c:v>
                </c:pt>
                <c:pt idx="28">
                  <c:v>8.61</c:v>
                </c:pt>
                <c:pt idx="29">
                  <c:v>8.652000000000001</c:v>
                </c:pt>
                <c:pt idx="30">
                  <c:v>8.702</c:v>
                </c:pt>
                <c:pt idx="31">
                  <c:v>8.661999999999999</c:v>
                </c:pt>
                <c:pt idx="32">
                  <c:v>8.59</c:v>
                </c:pt>
                <c:pt idx="33">
                  <c:v>8.4179999999999993</c:v>
                </c:pt>
                <c:pt idx="34">
                  <c:v>8.1939999999999991</c:v>
                </c:pt>
                <c:pt idx="35">
                  <c:v>7.7799999999999994</c:v>
                </c:pt>
                <c:pt idx="36">
                  <c:v>7.8120000000000003</c:v>
                </c:pt>
                <c:pt idx="37">
                  <c:v>7.8379999999999992</c:v>
                </c:pt>
                <c:pt idx="38">
                  <c:v>7.9919999999999991</c:v>
                </c:pt>
                <c:pt idx="39">
                  <c:v>8.0859999999999985</c:v>
                </c:pt>
                <c:pt idx="40">
                  <c:v>8.2099999999999991</c:v>
                </c:pt>
                <c:pt idx="41">
                  <c:v>8.2039999999999988</c:v>
                </c:pt>
                <c:pt idx="42">
                  <c:v>8.2159999999999993</c:v>
                </c:pt>
                <c:pt idx="43">
                  <c:v>8.1720000000000006</c:v>
                </c:pt>
                <c:pt idx="44">
                  <c:v>8.2119999999999997</c:v>
                </c:pt>
                <c:pt idx="45">
                  <c:v>8.2859999999999996</c:v>
                </c:pt>
                <c:pt idx="46">
                  <c:v>8.2940000000000005</c:v>
                </c:pt>
                <c:pt idx="47">
                  <c:v>8.3779999999999983</c:v>
                </c:pt>
                <c:pt idx="48">
                  <c:v>8.4659999999999993</c:v>
                </c:pt>
                <c:pt idx="49">
                  <c:v>8.4619999999999997</c:v>
                </c:pt>
                <c:pt idx="50">
                  <c:v>8.4879999999999995</c:v>
                </c:pt>
                <c:pt idx="51">
                  <c:v>8.5520000000000014</c:v>
                </c:pt>
                <c:pt idx="52">
                  <c:v>8.5659999999999989</c:v>
                </c:pt>
                <c:pt idx="53">
                  <c:v>8.532</c:v>
                </c:pt>
                <c:pt idx="54">
                  <c:v>8.597999999999999</c:v>
                </c:pt>
                <c:pt idx="55">
                  <c:v>8.6140000000000008</c:v>
                </c:pt>
                <c:pt idx="56">
                  <c:v>8.581999999999999</c:v>
                </c:pt>
                <c:pt idx="57">
                  <c:v>8.5220000000000002</c:v>
                </c:pt>
                <c:pt idx="58">
                  <c:v>8.3480000000000008</c:v>
                </c:pt>
                <c:pt idx="59">
                  <c:v>7.9960000000000004</c:v>
                </c:pt>
                <c:pt idx="60">
                  <c:v>7.668000000000001</c:v>
                </c:pt>
                <c:pt idx="61">
                  <c:v>7.354000000000001</c:v>
                </c:pt>
                <c:pt idx="62">
                  <c:v>7.1079999999999997</c:v>
                </c:pt>
                <c:pt idx="63">
                  <c:v>7.13</c:v>
                </c:pt>
                <c:pt idx="64">
                  <c:v>7.2319999999999993</c:v>
                </c:pt>
                <c:pt idx="65">
                  <c:v>7.2959999999999994</c:v>
                </c:pt>
                <c:pt idx="66">
                  <c:v>7.3119999999999994</c:v>
                </c:pt>
                <c:pt idx="67">
                  <c:v>7.298</c:v>
                </c:pt>
                <c:pt idx="68">
                  <c:v>7.3159999999999998</c:v>
                </c:pt>
                <c:pt idx="69">
                  <c:v>7.2720000000000002</c:v>
                </c:pt>
                <c:pt idx="70">
                  <c:v>7.3480000000000008</c:v>
                </c:pt>
                <c:pt idx="71">
                  <c:v>7.5780000000000003</c:v>
                </c:pt>
                <c:pt idx="72">
                  <c:v>7.82</c:v>
                </c:pt>
                <c:pt idx="73">
                  <c:v>7.7979999999999992</c:v>
                </c:pt>
                <c:pt idx="74">
                  <c:v>8.0340000000000007</c:v>
                </c:pt>
                <c:pt idx="75">
                  <c:v>8.1879999999999988</c:v>
                </c:pt>
                <c:pt idx="76">
                  <c:v>8.2420000000000009</c:v>
                </c:pt>
                <c:pt idx="77">
                  <c:v>8.3659999999999997</c:v>
                </c:pt>
                <c:pt idx="78">
                  <c:v>8.4559999999999995</c:v>
                </c:pt>
                <c:pt idx="79">
                  <c:v>8.3339999999999996</c:v>
                </c:pt>
                <c:pt idx="80">
                  <c:v>8.36</c:v>
                </c:pt>
                <c:pt idx="81">
                  <c:v>8.2159999999999993</c:v>
                </c:pt>
                <c:pt idx="82">
                  <c:v>7.944</c:v>
                </c:pt>
                <c:pt idx="83">
                  <c:v>7.9120000000000008</c:v>
                </c:pt>
                <c:pt idx="84">
                  <c:v>7.9539999999999988</c:v>
                </c:pt>
                <c:pt idx="85">
                  <c:v>7.7279999999999998</c:v>
                </c:pt>
                <c:pt idx="86">
                  <c:v>7.74</c:v>
                </c:pt>
                <c:pt idx="87">
                  <c:v>7.7260000000000009</c:v>
                </c:pt>
                <c:pt idx="88">
                  <c:v>7.6259999999999994</c:v>
                </c:pt>
                <c:pt idx="89">
                  <c:v>7.5220000000000002</c:v>
                </c:pt>
                <c:pt idx="90">
                  <c:v>7.6039999999999992</c:v>
                </c:pt>
                <c:pt idx="91">
                  <c:v>7.6019999999999994</c:v>
                </c:pt>
                <c:pt idx="92">
                  <c:v>7.7300000000000013</c:v>
                </c:pt>
                <c:pt idx="93">
                  <c:v>7.8620000000000001</c:v>
                </c:pt>
                <c:pt idx="94">
                  <c:v>7.8659999999999997</c:v>
                </c:pt>
                <c:pt idx="95">
                  <c:v>7.8760000000000003</c:v>
                </c:pt>
                <c:pt idx="96">
                  <c:v>8.0479999999999983</c:v>
                </c:pt>
                <c:pt idx="97">
                  <c:v>8.0620000000000012</c:v>
                </c:pt>
                <c:pt idx="98">
                  <c:v>8.0240000000000009</c:v>
                </c:pt>
                <c:pt idx="99">
                  <c:v>8.09</c:v>
                </c:pt>
                <c:pt idx="100">
                  <c:v>8.1</c:v>
                </c:pt>
                <c:pt idx="101">
                  <c:v>8.0259999999999998</c:v>
                </c:pt>
                <c:pt idx="102">
                  <c:v>8.0280000000000005</c:v>
                </c:pt>
                <c:pt idx="103">
                  <c:v>8.0400000000000009</c:v>
                </c:pt>
                <c:pt idx="104">
                  <c:v>8.0860000000000003</c:v>
                </c:pt>
                <c:pt idx="105">
                  <c:v>8.1280000000000001</c:v>
                </c:pt>
                <c:pt idx="106">
                  <c:v>8.0920000000000005</c:v>
                </c:pt>
                <c:pt idx="107">
                  <c:v>8.0239999999999991</c:v>
                </c:pt>
                <c:pt idx="108">
                  <c:v>8.0359999999999996</c:v>
                </c:pt>
                <c:pt idx="109">
                  <c:v>8.0440000000000005</c:v>
                </c:pt>
                <c:pt idx="110">
                  <c:v>8.0139999999999993</c:v>
                </c:pt>
                <c:pt idx="111">
                  <c:v>7.984</c:v>
                </c:pt>
                <c:pt idx="112">
                  <c:v>7.9440000000000008</c:v>
                </c:pt>
                <c:pt idx="113">
                  <c:v>7.9460000000000006</c:v>
                </c:pt>
                <c:pt idx="114">
                  <c:v>7.8919999999999986</c:v>
                </c:pt>
                <c:pt idx="115">
                  <c:v>7.9359999999999999</c:v>
                </c:pt>
                <c:pt idx="116">
                  <c:v>8.0239999999999991</c:v>
                </c:pt>
                <c:pt idx="117">
                  <c:v>8.1999999999999993</c:v>
                </c:pt>
                <c:pt idx="118">
                  <c:v>8.2279999999999998</c:v>
                </c:pt>
                <c:pt idx="119">
                  <c:v>8.3179999999999996</c:v>
                </c:pt>
                <c:pt idx="120">
                  <c:v>8.3219999999999992</c:v>
                </c:pt>
                <c:pt idx="121">
                  <c:v>8.2879999999999985</c:v>
                </c:pt>
                <c:pt idx="122">
                  <c:v>8.2379999999999995</c:v>
                </c:pt>
                <c:pt idx="123">
                  <c:v>8.2579999999999991</c:v>
                </c:pt>
                <c:pt idx="124">
                  <c:v>8.2579999999999991</c:v>
                </c:pt>
                <c:pt idx="125">
                  <c:v>8.19</c:v>
                </c:pt>
                <c:pt idx="126">
                  <c:v>8.1819999999999986</c:v>
                </c:pt>
                <c:pt idx="127">
                  <c:v>8.2519999999999989</c:v>
                </c:pt>
                <c:pt idx="128">
                  <c:v>8.347999999999999</c:v>
                </c:pt>
                <c:pt idx="129">
                  <c:v>8.2960000000000012</c:v>
                </c:pt>
                <c:pt idx="130">
                  <c:v>8.347999999999999</c:v>
                </c:pt>
                <c:pt idx="131">
                  <c:v>8.3859999999999992</c:v>
                </c:pt>
                <c:pt idx="132">
                  <c:v>8.3040000000000003</c:v>
                </c:pt>
                <c:pt idx="133">
                  <c:v>8.1340000000000003</c:v>
                </c:pt>
                <c:pt idx="134">
                  <c:v>8.0539999999999985</c:v>
                </c:pt>
                <c:pt idx="135">
                  <c:v>8.0139999999999993</c:v>
                </c:pt>
                <c:pt idx="136">
                  <c:v>7.95</c:v>
                </c:pt>
                <c:pt idx="137">
                  <c:v>7.9060000000000006</c:v>
                </c:pt>
                <c:pt idx="138">
                  <c:v>7.9279999999999999</c:v>
                </c:pt>
                <c:pt idx="139">
                  <c:v>8.0380000000000003</c:v>
                </c:pt>
                <c:pt idx="140">
                  <c:v>8.0479999999999983</c:v>
                </c:pt>
                <c:pt idx="141">
                  <c:v>8.0620000000000012</c:v>
                </c:pt>
                <c:pt idx="142">
                  <c:v>8.0939999999999994</c:v>
                </c:pt>
                <c:pt idx="143">
                  <c:v>8.0879999999999992</c:v>
                </c:pt>
                <c:pt idx="144">
                  <c:v>8.0560000000000009</c:v>
                </c:pt>
                <c:pt idx="145">
                  <c:v>8.0920000000000005</c:v>
                </c:pt>
                <c:pt idx="146">
                  <c:v>8.1300000000000008</c:v>
                </c:pt>
                <c:pt idx="147">
                  <c:v>8.1739999999999995</c:v>
                </c:pt>
                <c:pt idx="148">
                  <c:v>8.1980000000000004</c:v>
                </c:pt>
                <c:pt idx="149">
                  <c:v>8.2459999999999987</c:v>
                </c:pt>
                <c:pt idx="150">
                  <c:v>8.3159999999999989</c:v>
                </c:pt>
                <c:pt idx="151">
                  <c:v>8.3819999999999997</c:v>
                </c:pt>
                <c:pt idx="152">
                  <c:v>8.3840000000000003</c:v>
                </c:pt>
                <c:pt idx="153">
                  <c:v>8.3919999999999995</c:v>
                </c:pt>
                <c:pt idx="154">
                  <c:v>8.3300000000000018</c:v>
                </c:pt>
                <c:pt idx="155">
                  <c:v>8.2760000000000016</c:v>
                </c:pt>
                <c:pt idx="156">
                  <c:v>8.2440000000000015</c:v>
                </c:pt>
                <c:pt idx="157">
                  <c:v>8.1740000000000013</c:v>
                </c:pt>
                <c:pt idx="158">
                  <c:v>8.168000000000001</c:v>
                </c:pt>
                <c:pt idx="159">
                  <c:v>8.1859999999999999</c:v>
                </c:pt>
                <c:pt idx="160">
                  <c:v>8.1840000000000011</c:v>
                </c:pt>
                <c:pt idx="161">
                  <c:v>8.1440000000000001</c:v>
                </c:pt>
                <c:pt idx="162">
                  <c:v>8.1879999999999988</c:v>
                </c:pt>
                <c:pt idx="163">
                  <c:v>8.2099999999999991</c:v>
                </c:pt>
                <c:pt idx="164">
                  <c:v>8.2920000000000016</c:v>
                </c:pt>
                <c:pt idx="165">
                  <c:v>8.3659999999999997</c:v>
                </c:pt>
                <c:pt idx="166">
                  <c:v>8.3759999999999994</c:v>
                </c:pt>
                <c:pt idx="167">
                  <c:v>8.3460000000000001</c:v>
                </c:pt>
                <c:pt idx="168">
                  <c:v>8.3120000000000012</c:v>
                </c:pt>
                <c:pt idx="169">
                  <c:v>8.27</c:v>
                </c:pt>
                <c:pt idx="170">
                  <c:v>8.2240000000000002</c:v>
                </c:pt>
                <c:pt idx="171">
                  <c:v>8.2919999999999998</c:v>
                </c:pt>
                <c:pt idx="172">
                  <c:v>8.3699999999999992</c:v>
                </c:pt>
                <c:pt idx="173">
                  <c:v>8.4280000000000008</c:v>
                </c:pt>
                <c:pt idx="174">
                  <c:v>8.4539999999999988</c:v>
                </c:pt>
                <c:pt idx="175">
                  <c:v>8.4879999999999995</c:v>
                </c:pt>
                <c:pt idx="176">
                  <c:v>8.52</c:v>
                </c:pt>
                <c:pt idx="177">
                  <c:v>8.541999999999998</c:v>
                </c:pt>
                <c:pt idx="178">
                  <c:v>8.5839999999999996</c:v>
                </c:pt>
                <c:pt idx="179">
                  <c:v>8.5299999999999994</c:v>
                </c:pt>
                <c:pt idx="180">
                  <c:v>8.5500000000000007</c:v>
                </c:pt>
                <c:pt idx="181">
                  <c:v>8.548</c:v>
                </c:pt>
                <c:pt idx="182">
                  <c:v>8.5860000000000003</c:v>
                </c:pt>
                <c:pt idx="183">
                  <c:v>8.5280000000000005</c:v>
                </c:pt>
                <c:pt idx="184">
                  <c:v>8.6060000000000016</c:v>
                </c:pt>
                <c:pt idx="185">
                  <c:v>8.5839999999999996</c:v>
                </c:pt>
                <c:pt idx="186">
                  <c:v>8.5500000000000007</c:v>
                </c:pt>
                <c:pt idx="187">
                  <c:v>8.5479999999999983</c:v>
                </c:pt>
                <c:pt idx="188">
                  <c:v>8.6519999999999992</c:v>
                </c:pt>
                <c:pt idx="189">
                  <c:v>8.677999999999999</c:v>
                </c:pt>
                <c:pt idx="190">
                  <c:v>8.7259999999999991</c:v>
                </c:pt>
                <c:pt idx="191">
                  <c:v>8.77</c:v>
                </c:pt>
                <c:pt idx="192">
                  <c:v>8.7759999999999998</c:v>
                </c:pt>
                <c:pt idx="193">
                  <c:v>8.7559999999999985</c:v>
                </c:pt>
                <c:pt idx="194">
                  <c:v>8.7740000000000009</c:v>
                </c:pt>
                <c:pt idx="195">
                  <c:v>8.7379999999999995</c:v>
                </c:pt>
                <c:pt idx="196">
                  <c:v>8.7200000000000006</c:v>
                </c:pt>
                <c:pt idx="197">
                  <c:v>8.734</c:v>
                </c:pt>
                <c:pt idx="198">
                  <c:v>8.7319999999999993</c:v>
                </c:pt>
                <c:pt idx="199">
                  <c:v>8.6800000000000015</c:v>
                </c:pt>
                <c:pt idx="200">
                  <c:v>8.6379999999999999</c:v>
                </c:pt>
                <c:pt idx="201">
                  <c:v>8.6280000000000001</c:v>
                </c:pt>
                <c:pt idx="202">
                  <c:v>8.5960000000000001</c:v>
                </c:pt>
                <c:pt idx="203">
                  <c:v>8.620000000000001</c:v>
                </c:pt>
                <c:pt idx="204">
                  <c:v>8.6140000000000008</c:v>
                </c:pt>
                <c:pt idx="205">
                  <c:v>8.6660000000000004</c:v>
                </c:pt>
                <c:pt idx="206">
                  <c:v>8.5960000000000001</c:v>
                </c:pt>
                <c:pt idx="207">
                  <c:v>8.6140000000000008</c:v>
                </c:pt>
                <c:pt idx="208">
                  <c:v>8.5939999999999994</c:v>
                </c:pt>
                <c:pt idx="209">
                  <c:v>8.6280000000000001</c:v>
                </c:pt>
                <c:pt idx="210">
                  <c:v>8.6179999999999986</c:v>
                </c:pt>
                <c:pt idx="211">
                  <c:v>8.7219999999999995</c:v>
                </c:pt>
                <c:pt idx="212">
                  <c:v>8.7259999999999991</c:v>
                </c:pt>
                <c:pt idx="213">
                  <c:v>8.7439999999999998</c:v>
                </c:pt>
                <c:pt idx="214">
                  <c:v>8.6800000000000015</c:v>
                </c:pt>
                <c:pt idx="215">
                  <c:v>8.67</c:v>
                </c:pt>
                <c:pt idx="216">
                  <c:v>8.629999999999999</c:v>
                </c:pt>
                <c:pt idx="217">
                  <c:v>8.6199999999999992</c:v>
                </c:pt>
                <c:pt idx="218">
                  <c:v>8.5519999999999978</c:v>
                </c:pt>
                <c:pt idx="219">
                  <c:v>8.59</c:v>
                </c:pt>
                <c:pt idx="220">
                  <c:v>8.6239999999999988</c:v>
                </c:pt>
                <c:pt idx="221">
                  <c:v>8.6239999999999988</c:v>
                </c:pt>
                <c:pt idx="222">
                  <c:v>8.5839999999999996</c:v>
                </c:pt>
                <c:pt idx="223">
                  <c:v>8.6699999999999982</c:v>
                </c:pt>
                <c:pt idx="224">
                  <c:v>8.6440000000000001</c:v>
                </c:pt>
                <c:pt idx="225">
                  <c:v>8.652000000000001</c:v>
                </c:pt>
                <c:pt idx="226">
                  <c:v>8.6020000000000003</c:v>
                </c:pt>
                <c:pt idx="227">
                  <c:v>8.6720000000000006</c:v>
                </c:pt>
                <c:pt idx="228">
                  <c:v>8.620000000000001</c:v>
                </c:pt>
                <c:pt idx="229">
                  <c:v>8.6720000000000006</c:v>
                </c:pt>
                <c:pt idx="230">
                  <c:v>8.7200000000000024</c:v>
                </c:pt>
                <c:pt idx="231">
                  <c:v>8.8840000000000003</c:v>
                </c:pt>
                <c:pt idx="232">
                  <c:v>8.8420000000000005</c:v>
                </c:pt>
                <c:pt idx="233">
                  <c:v>8.91</c:v>
                </c:pt>
                <c:pt idx="234">
                  <c:v>8.9019999999999992</c:v>
                </c:pt>
                <c:pt idx="235">
                  <c:v>8.8379999999999992</c:v>
                </c:pt>
                <c:pt idx="236">
                  <c:v>8.77</c:v>
                </c:pt>
                <c:pt idx="237">
                  <c:v>8.84</c:v>
                </c:pt>
                <c:pt idx="238">
                  <c:v>8.8740000000000006</c:v>
                </c:pt>
                <c:pt idx="239">
                  <c:v>8.9200000000000017</c:v>
                </c:pt>
                <c:pt idx="240">
                  <c:v>9.0340000000000007</c:v>
                </c:pt>
                <c:pt idx="241">
                  <c:v>9.104000000000001</c:v>
                </c:pt>
                <c:pt idx="242">
                  <c:v>9.0740000000000016</c:v>
                </c:pt>
                <c:pt idx="243">
                  <c:v>9.0079999999999991</c:v>
                </c:pt>
                <c:pt idx="244">
                  <c:v>9.032</c:v>
                </c:pt>
                <c:pt idx="245">
                  <c:v>9.0560000000000009</c:v>
                </c:pt>
                <c:pt idx="246">
                  <c:v>9.0280000000000005</c:v>
                </c:pt>
                <c:pt idx="247">
                  <c:v>9.1</c:v>
                </c:pt>
                <c:pt idx="248">
                  <c:v>9.2299999999999986</c:v>
                </c:pt>
                <c:pt idx="249">
                  <c:v>9.2799999999999994</c:v>
                </c:pt>
                <c:pt idx="250">
                  <c:v>9.25</c:v>
                </c:pt>
                <c:pt idx="251">
                  <c:v>9.3239999999999981</c:v>
                </c:pt>
                <c:pt idx="252">
                  <c:v>9.3979999999999997</c:v>
                </c:pt>
                <c:pt idx="253">
                  <c:v>9.4</c:v>
                </c:pt>
                <c:pt idx="254">
                  <c:v>9.4060000000000006</c:v>
                </c:pt>
                <c:pt idx="255">
                  <c:v>9.5060000000000002</c:v>
                </c:pt>
                <c:pt idx="256">
                  <c:v>9.5300000000000011</c:v>
                </c:pt>
                <c:pt idx="257">
                  <c:v>9.5620000000000012</c:v>
                </c:pt>
                <c:pt idx="258">
                  <c:v>9.5419999999999998</c:v>
                </c:pt>
                <c:pt idx="259">
                  <c:v>9.58</c:v>
                </c:pt>
                <c:pt idx="260">
                  <c:v>9.5799999999999983</c:v>
                </c:pt>
                <c:pt idx="261">
                  <c:v>9.5779999999999994</c:v>
                </c:pt>
                <c:pt idx="262">
                  <c:v>9.5339999999999989</c:v>
                </c:pt>
                <c:pt idx="263">
                  <c:v>9.57</c:v>
                </c:pt>
                <c:pt idx="264">
                  <c:v>9.581999999999999</c:v>
                </c:pt>
                <c:pt idx="265">
                  <c:v>9.6080000000000005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9F4E-AFDB-083783E8B15A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local moving 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Sheet1!$G$2:$G$269</c:f>
              <c:numCache>
                <c:formatCode>General</c:formatCode>
                <c:ptCount val="268"/>
                <c:pt idx="8">
                  <c:v>20.336666666666666</c:v>
                </c:pt>
                <c:pt idx="9">
                  <c:v>20.276666666666667</c:v>
                </c:pt>
                <c:pt idx="10">
                  <c:v>23.393333333333331</c:v>
                </c:pt>
                <c:pt idx="11">
                  <c:v>24.566666666666666</c:v>
                </c:pt>
                <c:pt idx="12">
                  <c:v>24.682500000000001</c:v>
                </c:pt>
                <c:pt idx="13">
                  <c:v>24.716000000000001</c:v>
                </c:pt>
                <c:pt idx="14">
                  <c:v>24.790000000000003</c:v>
                </c:pt>
                <c:pt idx="15">
                  <c:v>24.774000000000001</c:v>
                </c:pt>
                <c:pt idx="16">
                  <c:v>24.89</c:v>
                </c:pt>
                <c:pt idx="17">
                  <c:v>24.798000000000002</c:v>
                </c:pt>
                <c:pt idx="18">
                  <c:v>24.68</c:v>
                </c:pt>
                <c:pt idx="19">
                  <c:v>24.696000000000005</c:v>
                </c:pt>
                <c:pt idx="20">
                  <c:v>24.742000000000001</c:v>
                </c:pt>
                <c:pt idx="21">
                  <c:v>24.746000000000002</c:v>
                </c:pt>
                <c:pt idx="22">
                  <c:v>24.657999999999998</c:v>
                </c:pt>
                <c:pt idx="23">
                  <c:v>24.56</c:v>
                </c:pt>
                <c:pt idx="24">
                  <c:v>24.413999999999998</c:v>
                </c:pt>
                <c:pt idx="25">
                  <c:v>24.43</c:v>
                </c:pt>
                <c:pt idx="26">
                  <c:v>24.488000000000003</c:v>
                </c:pt>
                <c:pt idx="27">
                  <c:v>24.646000000000001</c:v>
                </c:pt>
                <c:pt idx="28">
                  <c:v>24.936</c:v>
                </c:pt>
                <c:pt idx="29">
                  <c:v>25.080000000000002</c:v>
                </c:pt>
                <c:pt idx="30">
                  <c:v>25.134</c:v>
                </c:pt>
                <c:pt idx="31">
                  <c:v>25.091999999999999</c:v>
                </c:pt>
                <c:pt idx="32">
                  <c:v>25.053999999999998</c:v>
                </c:pt>
                <c:pt idx="33">
                  <c:v>24.984000000000002</c:v>
                </c:pt>
                <c:pt idx="34">
                  <c:v>25.032</c:v>
                </c:pt>
                <c:pt idx="35">
                  <c:v>24.968</c:v>
                </c:pt>
                <c:pt idx="36">
                  <c:v>24.85</c:v>
                </c:pt>
                <c:pt idx="37">
                  <c:v>24.882000000000001</c:v>
                </c:pt>
                <c:pt idx="38">
                  <c:v>25.002000000000002</c:v>
                </c:pt>
                <c:pt idx="39">
                  <c:v>25.056000000000001</c:v>
                </c:pt>
                <c:pt idx="40">
                  <c:v>25.107999999999997</c:v>
                </c:pt>
                <c:pt idx="41">
                  <c:v>25.181999999999999</c:v>
                </c:pt>
                <c:pt idx="42">
                  <c:v>25.33</c:v>
                </c:pt>
                <c:pt idx="43">
                  <c:v>25.167999999999999</c:v>
                </c:pt>
                <c:pt idx="44">
                  <c:v>25.103999999999999</c:v>
                </c:pt>
                <c:pt idx="45">
                  <c:v>25.015999999999998</c:v>
                </c:pt>
                <c:pt idx="46">
                  <c:v>25.052</c:v>
                </c:pt>
                <c:pt idx="47">
                  <c:v>24.922000000000004</c:v>
                </c:pt>
                <c:pt idx="48">
                  <c:v>24.952000000000002</c:v>
                </c:pt>
                <c:pt idx="49">
                  <c:v>24.94</c:v>
                </c:pt>
                <c:pt idx="50">
                  <c:v>25.083999999999996</c:v>
                </c:pt>
                <c:pt idx="51">
                  <c:v>25.101999999999997</c:v>
                </c:pt>
                <c:pt idx="52">
                  <c:v>25.184000000000001</c:v>
                </c:pt>
                <c:pt idx="53">
                  <c:v>25.265999999999998</c:v>
                </c:pt>
                <c:pt idx="54">
                  <c:v>25.277999999999999</c:v>
                </c:pt>
                <c:pt idx="55">
                  <c:v>25.106000000000002</c:v>
                </c:pt>
                <c:pt idx="56">
                  <c:v>25.029999999999998</c:v>
                </c:pt>
                <c:pt idx="57">
                  <c:v>24.927999999999997</c:v>
                </c:pt>
                <c:pt idx="58">
                  <c:v>24.856000000000002</c:v>
                </c:pt>
                <c:pt idx="59">
                  <c:v>24.794</c:v>
                </c:pt>
                <c:pt idx="60">
                  <c:v>24.886000000000003</c:v>
                </c:pt>
                <c:pt idx="61">
                  <c:v>25.006</c:v>
                </c:pt>
                <c:pt idx="62">
                  <c:v>25.14</c:v>
                </c:pt>
                <c:pt idx="63">
                  <c:v>25.217999999999996</c:v>
                </c:pt>
                <c:pt idx="64">
                  <c:v>25.169999999999998</c:v>
                </c:pt>
                <c:pt idx="65">
                  <c:v>25.160000000000004</c:v>
                </c:pt>
                <c:pt idx="66">
                  <c:v>25.076000000000001</c:v>
                </c:pt>
                <c:pt idx="67">
                  <c:v>24.936</c:v>
                </c:pt>
                <c:pt idx="68">
                  <c:v>24.774000000000001</c:v>
                </c:pt>
                <c:pt idx="69">
                  <c:v>24.835999999999999</c:v>
                </c:pt>
                <c:pt idx="70">
                  <c:v>24.936</c:v>
                </c:pt>
                <c:pt idx="71">
                  <c:v>24.911999999999999</c:v>
                </c:pt>
                <c:pt idx="72">
                  <c:v>24.79</c:v>
                </c:pt>
                <c:pt idx="73">
                  <c:v>24.893999999999998</c:v>
                </c:pt>
                <c:pt idx="74">
                  <c:v>24.830000000000002</c:v>
                </c:pt>
                <c:pt idx="75">
                  <c:v>24.703999999999997</c:v>
                </c:pt>
                <c:pt idx="76">
                  <c:v>24.83</c:v>
                </c:pt>
                <c:pt idx="77">
                  <c:v>24.951999999999998</c:v>
                </c:pt>
                <c:pt idx="78">
                  <c:v>24.966000000000001</c:v>
                </c:pt>
                <c:pt idx="79">
                  <c:v>24.972000000000001</c:v>
                </c:pt>
                <c:pt idx="80">
                  <c:v>25.062000000000001</c:v>
                </c:pt>
                <c:pt idx="81">
                  <c:v>24.974</c:v>
                </c:pt>
                <c:pt idx="82">
                  <c:v>24.972000000000001</c:v>
                </c:pt>
                <c:pt idx="83">
                  <c:v>25.036000000000001</c:v>
                </c:pt>
                <c:pt idx="84">
                  <c:v>25.124000000000002</c:v>
                </c:pt>
                <c:pt idx="85">
                  <c:v>25.183999999999997</c:v>
                </c:pt>
                <c:pt idx="86">
                  <c:v>25.195999999999998</c:v>
                </c:pt>
                <c:pt idx="87">
                  <c:v>25.265999999999998</c:v>
                </c:pt>
                <c:pt idx="88">
                  <c:v>25.254000000000001</c:v>
                </c:pt>
                <c:pt idx="89">
                  <c:v>25.311999999999998</c:v>
                </c:pt>
                <c:pt idx="90">
                  <c:v>25.245999999999999</c:v>
                </c:pt>
                <c:pt idx="91">
                  <c:v>25.324000000000002</c:v>
                </c:pt>
                <c:pt idx="92">
                  <c:v>25.361999999999998</c:v>
                </c:pt>
                <c:pt idx="93">
                  <c:v>25.295999999999999</c:v>
                </c:pt>
                <c:pt idx="94">
                  <c:v>25.152000000000001</c:v>
                </c:pt>
                <c:pt idx="95">
                  <c:v>25.073999999999998</c:v>
                </c:pt>
                <c:pt idx="96">
                  <c:v>25.118000000000002</c:v>
                </c:pt>
                <c:pt idx="97">
                  <c:v>25.071999999999996</c:v>
                </c:pt>
                <c:pt idx="98">
                  <c:v>25.096</c:v>
                </c:pt>
                <c:pt idx="99">
                  <c:v>25.183999999999997</c:v>
                </c:pt>
                <c:pt idx="100">
                  <c:v>25.222000000000001</c:v>
                </c:pt>
                <c:pt idx="101">
                  <c:v>25.202000000000002</c:v>
                </c:pt>
                <c:pt idx="102">
                  <c:v>25.246000000000002</c:v>
                </c:pt>
                <c:pt idx="103">
                  <c:v>25.327999999999999</c:v>
                </c:pt>
                <c:pt idx="104">
                  <c:v>25.298000000000002</c:v>
                </c:pt>
                <c:pt idx="105">
                  <c:v>25.386000000000003</c:v>
                </c:pt>
                <c:pt idx="106">
                  <c:v>25.343999999999998</c:v>
                </c:pt>
                <c:pt idx="107">
                  <c:v>25.368000000000002</c:v>
                </c:pt>
                <c:pt idx="108">
                  <c:v>25.47</c:v>
                </c:pt>
                <c:pt idx="109">
                  <c:v>25.448</c:v>
                </c:pt>
                <c:pt idx="110">
                  <c:v>25.291999999999994</c:v>
                </c:pt>
                <c:pt idx="111">
                  <c:v>25.228000000000002</c:v>
                </c:pt>
                <c:pt idx="112">
                  <c:v>25.35</c:v>
                </c:pt>
                <c:pt idx="113">
                  <c:v>25.294</c:v>
                </c:pt>
                <c:pt idx="114">
                  <c:v>25.426000000000002</c:v>
                </c:pt>
                <c:pt idx="115">
                  <c:v>25.622000000000003</c:v>
                </c:pt>
                <c:pt idx="116">
                  <c:v>25.691999999999997</c:v>
                </c:pt>
                <c:pt idx="117">
                  <c:v>25.475999999999999</c:v>
                </c:pt>
                <c:pt idx="118">
                  <c:v>25.27</c:v>
                </c:pt>
                <c:pt idx="119">
                  <c:v>25.295999999999999</c:v>
                </c:pt>
                <c:pt idx="120">
                  <c:v>24.963999999999999</c:v>
                </c:pt>
                <c:pt idx="121">
                  <c:v>25.032</c:v>
                </c:pt>
                <c:pt idx="122">
                  <c:v>25.052</c:v>
                </c:pt>
                <c:pt idx="123">
                  <c:v>25.334000000000003</c:v>
                </c:pt>
                <c:pt idx="124">
                  <c:v>25.314</c:v>
                </c:pt>
                <c:pt idx="125">
                  <c:v>25.514000000000003</c:v>
                </c:pt>
                <c:pt idx="126">
                  <c:v>25.497999999999998</c:v>
                </c:pt>
                <c:pt idx="127">
                  <c:v>25.706</c:v>
                </c:pt>
                <c:pt idx="128">
                  <c:v>25.46</c:v>
                </c:pt>
                <c:pt idx="129">
                  <c:v>25.393999999999998</c:v>
                </c:pt>
                <c:pt idx="130">
                  <c:v>25.576000000000001</c:v>
                </c:pt>
                <c:pt idx="131">
                  <c:v>25.625999999999998</c:v>
                </c:pt>
                <c:pt idx="132">
                  <c:v>25.380000000000003</c:v>
                </c:pt>
                <c:pt idx="133">
                  <c:v>25.353999999999999</c:v>
                </c:pt>
                <c:pt idx="134">
                  <c:v>25.431999999999999</c:v>
                </c:pt>
                <c:pt idx="135">
                  <c:v>25.302</c:v>
                </c:pt>
                <c:pt idx="136">
                  <c:v>25.142000000000003</c:v>
                </c:pt>
                <c:pt idx="137">
                  <c:v>25.15</c:v>
                </c:pt>
                <c:pt idx="138">
                  <c:v>25.4</c:v>
                </c:pt>
                <c:pt idx="139">
                  <c:v>25.47</c:v>
                </c:pt>
                <c:pt idx="140">
                  <c:v>25.630000000000003</c:v>
                </c:pt>
                <c:pt idx="141">
                  <c:v>25.788</c:v>
                </c:pt>
                <c:pt idx="142">
                  <c:v>25.983999999999998</c:v>
                </c:pt>
                <c:pt idx="143">
                  <c:v>25.709999999999997</c:v>
                </c:pt>
                <c:pt idx="144">
                  <c:v>25.490000000000002</c:v>
                </c:pt>
                <c:pt idx="145">
                  <c:v>25.259999999999998</c:v>
                </c:pt>
                <c:pt idx="146">
                  <c:v>25.154</c:v>
                </c:pt>
                <c:pt idx="147">
                  <c:v>25.035999999999998</c:v>
                </c:pt>
                <c:pt idx="148">
                  <c:v>25.386000000000003</c:v>
                </c:pt>
                <c:pt idx="149">
                  <c:v>25.614000000000004</c:v>
                </c:pt>
                <c:pt idx="150">
                  <c:v>25.613999999999997</c:v>
                </c:pt>
                <c:pt idx="151">
                  <c:v>25.693999999999999</c:v>
                </c:pt>
                <c:pt idx="152">
                  <c:v>25.707999999999998</c:v>
                </c:pt>
                <c:pt idx="153">
                  <c:v>25.308</c:v>
                </c:pt>
                <c:pt idx="154">
                  <c:v>25.194000000000003</c:v>
                </c:pt>
                <c:pt idx="155">
                  <c:v>25.4</c:v>
                </c:pt>
                <c:pt idx="156">
                  <c:v>25.387999999999998</c:v>
                </c:pt>
                <c:pt idx="157">
                  <c:v>25.558</c:v>
                </c:pt>
                <c:pt idx="158">
                  <c:v>25.782</c:v>
                </c:pt>
                <c:pt idx="159">
                  <c:v>26.044</c:v>
                </c:pt>
                <c:pt idx="160">
                  <c:v>26.212</c:v>
                </c:pt>
                <c:pt idx="161">
                  <c:v>26.393999999999998</c:v>
                </c:pt>
                <c:pt idx="162">
                  <c:v>26.472000000000001</c:v>
                </c:pt>
                <c:pt idx="163">
                  <c:v>26.661999999999999</c:v>
                </c:pt>
                <c:pt idx="164">
                  <c:v>26.639999999999997</c:v>
                </c:pt>
                <c:pt idx="165">
                  <c:v>26.495999999999999</c:v>
                </c:pt>
                <c:pt idx="166">
                  <c:v>26.440000000000005</c:v>
                </c:pt>
                <c:pt idx="167">
                  <c:v>26.354000000000003</c:v>
                </c:pt>
                <c:pt idx="168">
                  <c:v>26.363999999999997</c:v>
                </c:pt>
                <c:pt idx="169">
                  <c:v>26.282</c:v>
                </c:pt>
                <c:pt idx="170">
                  <c:v>26.384000000000004</c:v>
                </c:pt>
                <c:pt idx="171">
                  <c:v>26.604000000000003</c:v>
                </c:pt>
                <c:pt idx="172">
                  <c:v>26.636000000000003</c:v>
                </c:pt>
                <c:pt idx="173">
                  <c:v>26.703999999999997</c:v>
                </c:pt>
                <c:pt idx="174">
                  <c:v>27.017999999999994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E6-9F4E-AFDB-083783E8B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705391"/>
        <c:axId val="327432895"/>
      </c:lineChart>
      <c:catAx>
        <c:axId val="35870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year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32895"/>
        <c:crosses val="autoZero"/>
        <c:auto val="1"/>
        <c:lblAlgn val="ctr"/>
        <c:lblOffset val="100"/>
        <c:noMultiLvlLbl val="0"/>
      </c:catAx>
      <c:valAx>
        <c:axId val="32743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Temperature in ℃</a:t>
                </a:r>
                <a:endParaRPr lang="en-US" sz="8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0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C62-BDD8-294B-8480-EB95B36D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E55EA-4110-474B-A0B8-8DDD5A78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C7F5-BBD0-1F4C-88F2-E9992D17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BE50-2E23-C342-82FB-D56C812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41BA-4AF3-7F42-BED4-FA93D1A3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BE41-375D-A94B-9DF0-590DC56B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8CBCB-D79C-6A49-9D56-A7AC06FE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4C4C-18C1-6043-BC7C-0106C53F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4E96-15ED-9440-AD51-ED15C80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634F-F382-014F-B33E-D03A65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EDA46-3659-8542-BFBC-63BF21F6B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75ED4-E7DC-0242-BBEB-0D29DD12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92A6-8DBF-EC47-AC24-8C8A06D6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F4-B8BD-7A48-A0C0-2B686BBA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3956-C91B-BF40-95FA-9CD25A44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D0E-235D-ED47-B0CA-AA6CD94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224F-A9F7-4E41-92B7-00ED7DE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E7E8-0DE5-1746-BD48-AA5B9C30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FDC1-571B-EB4C-8861-C84555FC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4DF1-3A91-6A44-95DE-ED43C7BF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84BB-CF8C-DB45-AB34-3FAA606B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4ABC-F120-1344-B94B-9C566C1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011-C1DB-3444-B20C-C7FD6AE9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8286-1CF1-5E42-832F-DF323EE2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580A-C7F0-FC40-BEB8-B4C4142E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00B-C0EF-0644-B2C5-1FFE0FC1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6757-7FD9-F343-9211-48064E89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1D75-E54B-3F49-9337-5EAF206C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0DE6-34C0-8448-B809-143EC4A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95E3-5CC9-734C-8AD5-79FD340C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6CC95-B3A1-DE4B-95B1-32941A2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1833-D15D-A04B-9809-35AE90E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5150-5B37-724A-A365-D616CD7E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69-6285-374B-89F4-65EBFDA6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AA55-9CB6-A547-A25D-8E276DA7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6CF7F-1C1B-F84B-B740-64380315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6D38B-C254-6B47-98AC-A247BB97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967C1-A931-9C47-A00B-06076DB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F477F-C90E-C44A-A535-8B67BA35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3A4-E31A-3846-91A4-C61F9825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7C1B-8862-944D-9911-EB52F5C9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B746-BDD0-884D-8454-BBFDFE4B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979F-2C79-1C4A-BF33-92123861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8A5A9-3699-1645-9A52-65C121CA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C98AD-0CAD-8249-A00D-ECE8BE93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6194F-9105-DB4D-BC90-287277A4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F29F-4696-A245-A0BA-45A4B56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0D91-44D1-F640-A899-5FD16BAD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4705-4277-9E4A-A815-78D513CF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3B37-F894-894E-860C-B3845F0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B129-E1A6-0D48-B578-4C0F86D6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F99FE-8D22-6F48-A627-70315C1C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3A94-F526-944E-BE64-BC382AC1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E4C-36A2-DB43-9255-69DD59DA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F34A-CDD4-0748-A27B-26B8AB26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3A4C-A30B-6040-A56C-42726E6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676C1-E726-4644-9E4E-1589B448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340C-2896-F44C-B42C-D147269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CB48-7423-7749-9121-5A020B0E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81BB-1B07-C345-AE48-BE20B775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EE46-C55A-B749-AEFA-87BE0B8E7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D7AE-D06D-CC45-91B4-A939771BF985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8472-3B55-564E-B381-89B8BA85B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2AD3-CF2E-4845-8DF3-B8400F4E9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9F86-3FEB-6A40-8372-81CDA58BC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6D8-E2A6-3C4C-B480-BB8432DA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623" y="1779780"/>
            <a:ext cx="709805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Explore Weather Trends 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Graphic 5" descr="Partial Sun">
            <a:extLst>
              <a:ext uri="{FF2B5EF4-FFF2-40B4-BE49-F238E27FC236}">
                <a16:creationId xmlns:a16="http://schemas.microsoft.com/office/drawing/2014/main" id="{953AA8E5-A07F-4D5F-8104-50D78439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9D63F5-66D7-44D1-A7E5-39BE398D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1CBE6-F77D-5842-98D1-FB7E74232AB0}"/>
              </a:ext>
            </a:extLst>
          </p:cNvPr>
          <p:cNvSpPr txBox="1"/>
          <p:nvPr/>
        </p:nvSpPr>
        <p:spPr>
          <a:xfrm>
            <a:off x="2599210" y="3032559"/>
            <a:ext cx="140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</a:t>
            </a:r>
            <a:r>
              <a:rPr lang="en-US" dirty="0"/>
              <a:t> #1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8114F-4F57-D740-88EF-9C8B9C8DF87A}"/>
              </a:ext>
            </a:extLst>
          </p:cNvPr>
          <p:cNvSpPr txBox="1"/>
          <p:nvPr/>
        </p:nvSpPr>
        <p:spPr>
          <a:xfrm>
            <a:off x="2661411" y="347152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Oct 2018</a:t>
            </a:r>
          </a:p>
        </p:txBody>
      </p:sp>
    </p:spTree>
    <p:extLst>
      <p:ext uri="{BB962C8B-B14F-4D97-AF65-F5344CB8AC3E}">
        <p14:creationId xmlns:p14="http://schemas.microsoft.com/office/powerpoint/2010/main" val="23780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50666-2005-B441-82BB-C0EABB8C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100" dirty="0">
                <a:solidFill>
                  <a:srgbClr val="FFFFFF"/>
                </a:solidFill>
              </a:rPr>
              <a:t>Outlines of steps taken to prepare the data to be visualized in the chart: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1825-ED55-664A-8C6D-D9640AC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Extract the data:</a:t>
            </a:r>
          </a:p>
          <a:p>
            <a:pPr marL="457200" lvl="1" indent="0">
              <a:buNone/>
            </a:pPr>
            <a:r>
              <a:rPr lang="en-US" sz="1700" dirty="0"/>
              <a:t>I export my data by written three SQL queries by using the workspace VM provided by </a:t>
            </a:r>
            <a:r>
              <a:rPr lang="en-US" sz="1700" dirty="0" err="1"/>
              <a:t>Udacity</a:t>
            </a:r>
            <a:r>
              <a:rPr lang="en-US" sz="1700" dirty="0"/>
              <a:t>:</a:t>
            </a:r>
          </a:p>
          <a:p>
            <a:pPr marL="914400" lvl="2" indent="0" fontAlgn="b">
              <a:buNone/>
            </a:pPr>
            <a:r>
              <a:rPr lang="en-US" sz="1700" dirty="0"/>
              <a:t>Extract the closest big city to where I live:</a:t>
            </a:r>
          </a:p>
          <a:p>
            <a:pPr marL="457200" lvl="1" indent="0" fontAlgn="b">
              <a:buNone/>
            </a:pPr>
            <a:r>
              <a:rPr lang="en-US" sz="1700" dirty="0"/>
              <a:t>	a) 	select city</a:t>
            </a:r>
          </a:p>
          <a:p>
            <a:pPr marL="914400" lvl="2" indent="0" fontAlgn="b">
              <a:buNone/>
            </a:pPr>
            <a:r>
              <a:rPr lang="en-US" sz="1700" dirty="0"/>
              <a:t>	from </a:t>
            </a:r>
            <a:r>
              <a:rPr lang="en-US" sz="1700" dirty="0" err="1"/>
              <a:t>city_list</a:t>
            </a:r>
            <a:endParaRPr lang="en-US" sz="1700" dirty="0"/>
          </a:p>
          <a:p>
            <a:pPr marL="914400" lvl="2" indent="0" fontAlgn="b">
              <a:buNone/>
            </a:pPr>
            <a:r>
              <a:rPr lang="en-US" sz="1700" dirty="0"/>
              <a:t>	where country = 'Saudi Arabia’;</a:t>
            </a:r>
          </a:p>
          <a:p>
            <a:pPr marL="914400" lvl="2" indent="0" fontAlgn="b">
              <a:buNone/>
            </a:pPr>
            <a:r>
              <a:rPr lang="en-US" sz="1700" dirty="0"/>
              <a:t>b)	Extract the city level data:</a:t>
            </a:r>
          </a:p>
          <a:p>
            <a:pPr marL="914400" lvl="2" indent="0" fontAlgn="b">
              <a:buNone/>
            </a:pPr>
            <a:r>
              <a:rPr lang="en-US" sz="1700" dirty="0"/>
              <a:t>	select year, </a:t>
            </a:r>
            <a:r>
              <a:rPr lang="en-US" sz="1700" dirty="0" err="1"/>
              <a:t>avg_temp</a:t>
            </a:r>
            <a:r>
              <a:rPr lang="en-US" sz="1700" dirty="0"/>
              <a:t>, city</a:t>
            </a:r>
          </a:p>
          <a:p>
            <a:pPr marL="914400" lvl="2" indent="0" fontAlgn="b">
              <a:buNone/>
            </a:pPr>
            <a:r>
              <a:rPr lang="en-US" sz="1700" dirty="0"/>
              <a:t>	from </a:t>
            </a:r>
            <a:r>
              <a:rPr lang="en-US" sz="1700" dirty="0" err="1"/>
              <a:t>city_data</a:t>
            </a:r>
            <a:endParaRPr lang="en-US" sz="1700" dirty="0"/>
          </a:p>
          <a:p>
            <a:pPr marL="914400" lvl="2" indent="0" fontAlgn="b">
              <a:buNone/>
            </a:pPr>
            <a:r>
              <a:rPr lang="en-US" sz="1700" dirty="0"/>
              <a:t>	where city = 'Riyadh’</a:t>
            </a:r>
          </a:p>
          <a:p>
            <a:pPr marL="914400" lvl="2" indent="0" fontAlgn="b">
              <a:buNone/>
            </a:pPr>
            <a:r>
              <a:rPr lang="en-US" sz="1700" dirty="0"/>
              <a:t>	order by year;</a:t>
            </a:r>
          </a:p>
          <a:p>
            <a:pPr marL="914400" lvl="2" indent="0" fontAlgn="b">
              <a:buNone/>
            </a:pPr>
            <a:r>
              <a:rPr lang="en-US" sz="1700" dirty="0"/>
              <a:t>c)	 Extract the global level data:</a:t>
            </a:r>
          </a:p>
          <a:p>
            <a:pPr marL="914400" lvl="2" indent="0" fontAlgn="b">
              <a:buNone/>
            </a:pPr>
            <a:r>
              <a:rPr lang="en-US" sz="1700" dirty="0"/>
              <a:t>	select *</a:t>
            </a:r>
          </a:p>
          <a:p>
            <a:pPr marL="914400" lvl="2" indent="0" fontAlgn="b">
              <a:buNone/>
            </a:pPr>
            <a:r>
              <a:rPr lang="en-US" sz="1700" dirty="0"/>
              <a:t>	from </a:t>
            </a:r>
            <a:r>
              <a:rPr lang="en-US" sz="1700" dirty="0" err="1"/>
              <a:t>global_data</a:t>
            </a:r>
            <a:r>
              <a:rPr lang="en-US" sz="1700" dirty="0"/>
              <a:t>; </a:t>
            </a:r>
          </a:p>
          <a:p>
            <a:pPr marL="514350" indent="-514350" fontAlgn="b">
              <a:buFont typeface="+mj-lt"/>
              <a:buAutoNum type="arabicPeriod"/>
            </a:pPr>
            <a:r>
              <a:rPr lang="en-US" sz="1700" dirty="0"/>
              <a:t>Calculate the moving average using “Average” function provided by Excel. </a:t>
            </a:r>
          </a:p>
          <a:p>
            <a:pPr marL="514350" indent="-514350" fontAlgn="b">
              <a:buFont typeface="+mj-lt"/>
              <a:buAutoNum type="arabicPeriod"/>
            </a:pPr>
            <a:r>
              <a:rPr lang="en-US" sz="1700" dirty="0"/>
              <a:t> insert the suitable Line chart which represents the data in the </a:t>
            </a:r>
            <a:r>
              <a:rPr lang="en-US" sz="1700" dirty="0" err="1"/>
              <a:t>simpliiest</a:t>
            </a:r>
            <a:r>
              <a:rPr lang="en-US" sz="1700" dirty="0"/>
              <a:t> way.</a:t>
            </a:r>
          </a:p>
          <a:p>
            <a:pPr marL="514350" indent="-514350" fontAlgn="b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88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F711D-A33F-A046-B4C8-D99C5532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 chart of average temperature: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A10CD-367E-2543-BDD7-D9D795C9386F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By calculating the moving average using the AVERAGE function provided by Excel.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calculate the global moving average using AVERAGE function on the B2 to B6 cells (AVERAGE(B2:B6)), and then dragged the formula down.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calculate the local moving average using AVERAGE function on the F2 to F6 cells (AVERAGE(F2:F6)), and then dragged the formula down.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323FA-5C68-A045-8439-0D269AFC4E05}"/>
              </a:ext>
            </a:extLst>
          </p:cNvPr>
          <p:cNvSpPr txBox="1"/>
          <p:nvPr/>
        </p:nvSpPr>
        <p:spPr>
          <a:xfrm>
            <a:off x="2480813" y="4515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ECB55E1-763A-0948-816B-FD67DAC74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479934"/>
              </p:ext>
            </p:extLst>
          </p:nvPr>
        </p:nvGraphicFramePr>
        <p:xfrm>
          <a:off x="4749800" y="88900"/>
          <a:ext cx="7315200" cy="66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88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340E8A-2417-124F-A627-521DA290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B16D-6D4E-B54C-914B-3412916E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 Average temperature in Riyadh was nearly 25℃.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 Global average temperature all around the world was nearly 8℃.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 Riyadh seems to be in the top hottest cities compering to the other cities 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 almost the average temperature of Riyadh is in a constant level same as the global average temperature. </a:t>
            </a:r>
          </a:p>
        </p:txBody>
      </p:sp>
    </p:spTree>
    <p:extLst>
      <p:ext uri="{BB962C8B-B14F-4D97-AF65-F5344CB8AC3E}">
        <p14:creationId xmlns:p14="http://schemas.microsoft.com/office/powerpoint/2010/main" val="31332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Explore Weather Trends  </vt:lpstr>
      <vt:lpstr>Outlines of steps taken to prepare the data to be visualized in the chart: </vt:lpstr>
      <vt:lpstr>Line chart of average temperature:</vt:lpstr>
      <vt:lpstr>Observations: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Weather Trends  </dc:title>
  <dc:creator>Microsoft Office User</dc:creator>
  <cp:lastModifiedBy>Microsoft Office User</cp:lastModifiedBy>
  <cp:revision>11</cp:revision>
  <dcterms:created xsi:type="dcterms:W3CDTF">2018-10-12T15:59:46Z</dcterms:created>
  <dcterms:modified xsi:type="dcterms:W3CDTF">2018-10-12T22:55:41Z</dcterms:modified>
</cp:coreProperties>
</file>