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9906000" cy="6858000" type="A4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2">
          <p15:clr>
            <a:srgbClr val="A4A3A4"/>
          </p15:clr>
        </p15:guide>
        <p15:guide id="3" orient="horz" pos="4217">
          <p15:clr>
            <a:srgbClr val="A4A3A4"/>
          </p15:clr>
        </p15:guide>
        <p15:guide id="4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333399"/>
    <a:srgbClr val="EAEAEA"/>
    <a:srgbClr val="EEEEEE"/>
    <a:srgbClr val="F8F8F8"/>
    <a:srgbClr val="C87700"/>
    <a:srgbClr val="DE84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86977" autoAdjust="0"/>
  </p:normalViewPr>
  <p:slideViewPr>
    <p:cSldViewPr snapToGrid="0" showGuides="1">
      <p:cViewPr varScale="1">
        <p:scale>
          <a:sx n="100" d="100"/>
          <a:sy n="100" d="100"/>
        </p:scale>
        <p:origin x="1986" y="84"/>
      </p:cViewPr>
      <p:guideLst>
        <p:guide orient="horz" pos="2160"/>
        <p:guide orient="horz" pos="662"/>
        <p:guide orient="horz" pos="4217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8" y="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90" y="3228976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6366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8" y="6456366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04D8CA-3C52-4FC5-B779-EBEFCDAE515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legungsplan 3. 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5400" y="6543675"/>
            <a:ext cx="838200" cy="198000"/>
          </a:xfr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0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legungsplan 2. 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5400" y="6543675"/>
            <a:ext cx="838200" cy="198000"/>
          </a:xfr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6DECD-D88D-474B-B223-A220C35483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52400"/>
            <a:ext cx="891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94472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0025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0025"/>
            <a:ext cx="3136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42200" y="6550025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fld id="{09F8407F-96C5-436D-A975-3ACF2261502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31" name="Picture 7" descr="BAUER_ohneSchriftzug_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8" y="268288"/>
            <a:ext cx="646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9" r:id="rId2"/>
    <p:sldLayoutId id="214748423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2pPr>
      <a:lvl3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3pPr>
      <a:lvl4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4pPr>
      <a:lvl5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5pPr>
      <a:lvl6pPr marL="4572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6pPr>
      <a:lvl7pPr marL="9144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7pPr>
      <a:lvl8pPr marL="13716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8pPr>
      <a:lvl9pPr marL="18288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spcBef>
          <a:spcPct val="20000"/>
        </a:spcBef>
        <a:spcAft>
          <a:spcPct val="0"/>
        </a:spcAft>
        <a:buChar char="•"/>
        <a:defRPr sz="1900" b="1">
          <a:solidFill>
            <a:srgbClr val="333399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spcBef>
          <a:spcPct val="20000"/>
        </a:spcBef>
        <a:spcAft>
          <a:spcPct val="0"/>
        </a:spcAft>
        <a:buChar char="–"/>
        <a:defRPr sz="1700" b="1">
          <a:solidFill>
            <a:srgbClr val="333399"/>
          </a:solidFill>
          <a:latin typeface="+mn-lt"/>
        </a:defRPr>
      </a:lvl2pPr>
      <a:lvl3pPr marL="1209675" indent="-241300" algn="l" defTabSz="968375" rtl="0" eaLnBrk="0" fontAlgn="base" hangingPunct="0">
        <a:spcBef>
          <a:spcPct val="20000"/>
        </a:spcBef>
        <a:spcAft>
          <a:spcPct val="0"/>
        </a:spcAft>
        <a:buChar char="•"/>
        <a:defRPr sz="1500" b="1">
          <a:solidFill>
            <a:srgbClr val="333399"/>
          </a:solidFill>
          <a:latin typeface="+mn-lt"/>
        </a:defRPr>
      </a:lvl3pPr>
      <a:lvl4pPr marL="1693863" indent="-242888" algn="l" defTabSz="968375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rgbClr val="333399"/>
          </a:solidFill>
          <a:latin typeface="+mn-lt"/>
        </a:defRPr>
      </a:lvl4pPr>
      <a:lvl5pPr marL="2176463" indent="-241300" algn="l" defTabSz="968375" rtl="0" eaLnBrk="0" fontAlgn="base" hangingPunct="0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5pPr>
      <a:lvl6pPr marL="26336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6pPr>
      <a:lvl7pPr marL="30908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7pPr>
      <a:lvl8pPr marL="35480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8pPr>
      <a:lvl9pPr marL="40052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1865791"/>
            <a:ext cx="8915400" cy="4091126"/>
          </a:xfrm>
        </p:spPr>
        <p:txBody>
          <a:bodyPr/>
          <a:lstStyle/>
          <a:p>
            <a:r>
              <a:rPr lang="de-DE" dirty="0" smtClean="0"/>
              <a:t>TITLE</a:t>
            </a:r>
            <a:endParaRPr lang="de-DE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02358"/>
      </p:ext>
    </p:extLst>
  </p:cSld>
  <p:clrMapOvr>
    <a:masterClrMapping/>
  </p:clrMapOvr>
</p:sld>
</file>

<file path=ppt/theme/theme1.xml><?xml version="1.0" encoding="utf-8"?>
<a:theme xmlns:a="http://schemas.openxmlformats.org/drawingml/2006/main" name="BST_07_Model-PowerPoint_070301skm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ST_07_Model-PowerPoint_070301sk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8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8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ST_07_Model-PowerPoint_070301sk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BST_07_Model-PowerPoint_070301skm</Template>
  <TotalTime>0</TotalTime>
  <Words>3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BST_07_Model-PowerPoint_070301skm</vt:lpstr>
      <vt:lpstr>TITLE</vt:lpstr>
      <vt:lpstr>PowerPoint-Präsentation</vt:lpstr>
    </vt:vector>
  </TitlesOfParts>
  <Company>BAUER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skm</dc:creator>
  <cp:lastModifiedBy>Nguyen Luan</cp:lastModifiedBy>
  <cp:revision>1419</cp:revision>
  <cp:lastPrinted>2018-07-30T09:53:48Z</cp:lastPrinted>
  <dcterms:created xsi:type="dcterms:W3CDTF">2009-03-10T14:10:05Z</dcterms:created>
  <dcterms:modified xsi:type="dcterms:W3CDTF">2019-04-03T16:06:24Z</dcterms:modified>
</cp:coreProperties>
</file>