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E75B6"/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0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34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76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0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94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29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5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0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04AF8-B56D-4657-BAAB-36626699E495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E265-E01E-4D9F-80FC-E7620326B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52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712559" y="2232283"/>
            <a:ext cx="1991974" cy="1880130"/>
            <a:chOff x="3712559" y="2232283"/>
            <a:chExt cx="1991974" cy="1880130"/>
          </a:xfrm>
        </p:grpSpPr>
        <p:sp>
          <p:nvSpPr>
            <p:cNvPr id="3" name="Freihandform 2"/>
            <p:cNvSpPr/>
            <p:nvPr/>
          </p:nvSpPr>
          <p:spPr>
            <a:xfrm>
              <a:off x="4130045" y="2232283"/>
              <a:ext cx="1157003" cy="1157003"/>
            </a:xfrm>
            <a:custGeom>
              <a:avLst/>
              <a:gdLst>
                <a:gd name="connsiteX0" fmla="*/ 0 w 1157003"/>
                <a:gd name="connsiteY0" fmla="*/ 578502 h 1157003"/>
                <a:gd name="connsiteX1" fmla="*/ 578502 w 1157003"/>
                <a:gd name="connsiteY1" fmla="*/ 0 h 1157003"/>
                <a:gd name="connsiteX2" fmla="*/ 1157004 w 1157003"/>
                <a:gd name="connsiteY2" fmla="*/ 578502 h 1157003"/>
                <a:gd name="connsiteX3" fmla="*/ 578502 w 1157003"/>
                <a:gd name="connsiteY3" fmla="*/ 1157004 h 1157003"/>
                <a:gd name="connsiteX4" fmla="*/ 0 w 1157003"/>
                <a:gd name="connsiteY4" fmla="*/ 578502 h 115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03" h="1157003">
                  <a:moveTo>
                    <a:pt x="0" y="578502"/>
                  </a:moveTo>
                  <a:cubicBezTo>
                    <a:pt x="0" y="259004"/>
                    <a:pt x="259004" y="0"/>
                    <a:pt x="578502" y="0"/>
                  </a:cubicBezTo>
                  <a:cubicBezTo>
                    <a:pt x="898000" y="0"/>
                    <a:pt x="1157004" y="259004"/>
                    <a:pt x="1157004" y="578502"/>
                  </a:cubicBezTo>
                  <a:cubicBezTo>
                    <a:pt x="1157004" y="898000"/>
                    <a:pt x="898000" y="1157004"/>
                    <a:pt x="578502" y="1157004"/>
                  </a:cubicBezTo>
                  <a:cubicBezTo>
                    <a:pt x="259004" y="1157004"/>
                    <a:pt x="0" y="898000"/>
                    <a:pt x="0" y="578502"/>
                  </a:cubicBezTo>
                  <a:close/>
                </a:path>
              </a:pathLst>
            </a:custGeom>
            <a:solidFill>
              <a:srgbClr val="006600">
                <a:alpha val="8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54267" tIns="202475" rIns="154267" bIns="433877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3700" kern="1200" dirty="0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547530" y="2955410"/>
              <a:ext cx="1157003" cy="1157003"/>
            </a:xfrm>
            <a:custGeom>
              <a:avLst/>
              <a:gdLst>
                <a:gd name="connsiteX0" fmla="*/ 0 w 1157003"/>
                <a:gd name="connsiteY0" fmla="*/ 578502 h 1157003"/>
                <a:gd name="connsiteX1" fmla="*/ 578502 w 1157003"/>
                <a:gd name="connsiteY1" fmla="*/ 0 h 1157003"/>
                <a:gd name="connsiteX2" fmla="*/ 1157004 w 1157003"/>
                <a:gd name="connsiteY2" fmla="*/ 578502 h 1157003"/>
                <a:gd name="connsiteX3" fmla="*/ 578502 w 1157003"/>
                <a:gd name="connsiteY3" fmla="*/ 1157004 h 1157003"/>
                <a:gd name="connsiteX4" fmla="*/ 0 w 1157003"/>
                <a:gd name="connsiteY4" fmla="*/ 578502 h 115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03" h="1157003">
                  <a:moveTo>
                    <a:pt x="0" y="578502"/>
                  </a:moveTo>
                  <a:cubicBezTo>
                    <a:pt x="0" y="259004"/>
                    <a:pt x="259004" y="0"/>
                    <a:pt x="578502" y="0"/>
                  </a:cubicBezTo>
                  <a:cubicBezTo>
                    <a:pt x="898000" y="0"/>
                    <a:pt x="1157004" y="259004"/>
                    <a:pt x="1157004" y="578502"/>
                  </a:cubicBezTo>
                  <a:cubicBezTo>
                    <a:pt x="1157004" y="898000"/>
                    <a:pt x="898000" y="1157004"/>
                    <a:pt x="578502" y="1157004"/>
                  </a:cubicBezTo>
                  <a:cubicBezTo>
                    <a:pt x="259004" y="1157004"/>
                    <a:pt x="0" y="898000"/>
                    <a:pt x="0" y="578502"/>
                  </a:cubicBezTo>
                  <a:close/>
                </a:path>
              </a:pathLst>
            </a:custGeom>
            <a:solidFill>
              <a:srgbClr val="FFC000">
                <a:alpha val="8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53850" tIns="298892" rIns="108951" bIns="22176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712559" y="2955410"/>
              <a:ext cx="1157003" cy="1157003"/>
            </a:xfrm>
            <a:custGeom>
              <a:avLst/>
              <a:gdLst>
                <a:gd name="connsiteX0" fmla="*/ 0 w 1157003"/>
                <a:gd name="connsiteY0" fmla="*/ 578502 h 1157003"/>
                <a:gd name="connsiteX1" fmla="*/ 578502 w 1157003"/>
                <a:gd name="connsiteY1" fmla="*/ 0 h 1157003"/>
                <a:gd name="connsiteX2" fmla="*/ 1157004 w 1157003"/>
                <a:gd name="connsiteY2" fmla="*/ 578502 h 1157003"/>
                <a:gd name="connsiteX3" fmla="*/ 578502 w 1157003"/>
                <a:gd name="connsiteY3" fmla="*/ 1157004 h 1157003"/>
                <a:gd name="connsiteX4" fmla="*/ 0 w 1157003"/>
                <a:gd name="connsiteY4" fmla="*/ 578502 h 115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03" h="1157003">
                  <a:moveTo>
                    <a:pt x="0" y="578502"/>
                  </a:moveTo>
                  <a:cubicBezTo>
                    <a:pt x="0" y="259004"/>
                    <a:pt x="259004" y="0"/>
                    <a:pt x="578502" y="0"/>
                  </a:cubicBezTo>
                  <a:cubicBezTo>
                    <a:pt x="898000" y="0"/>
                    <a:pt x="1157004" y="259004"/>
                    <a:pt x="1157004" y="578502"/>
                  </a:cubicBezTo>
                  <a:cubicBezTo>
                    <a:pt x="1157004" y="898000"/>
                    <a:pt x="898000" y="1157004"/>
                    <a:pt x="578502" y="1157004"/>
                  </a:cubicBezTo>
                  <a:cubicBezTo>
                    <a:pt x="259004" y="1157004"/>
                    <a:pt x="0" y="898000"/>
                    <a:pt x="0" y="578502"/>
                  </a:cubicBezTo>
                  <a:close/>
                </a:path>
              </a:pathLst>
            </a:custGeom>
            <a:solidFill>
              <a:srgbClr val="2E75B6">
                <a:alpha val="8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08952" tIns="298892" rIns="353849" bIns="22176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2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4130045" y="2232283"/>
            <a:ext cx="1157003" cy="1157003"/>
          </a:xfrm>
          <a:custGeom>
            <a:avLst/>
            <a:gdLst>
              <a:gd name="connsiteX0" fmla="*/ 0 w 1157003"/>
              <a:gd name="connsiteY0" fmla="*/ 578502 h 1157003"/>
              <a:gd name="connsiteX1" fmla="*/ 578502 w 1157003"/>
              <a:gd name="connsiteY1" fmla="*/ 0 h 1157003"/>
              <a:gd name="connsiteX2" fmla="*/ 1157004 w 1157003"/>
              <a:gd name="connsiteY2" fmla="*/ 578502 h 1157003"/>
              <a:gd name="connsiteX3" fmla="*/ 578502 w 1157003"/>
              <a:gd name="connsiteY3" fmla="*/ 1157004 h 1157003"/>
              <a:gd name="connsiteX4" fmla="*/ 0 w 1157003"/>
              <a:gd name="connsiteY4" fmla="*/ 578502 h 115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003" h="1157003">
                <a:moveTo>
                  <a:pt x="0" y="578502"/>
                </a:moveTo>
                <a:cubicBezTo>
                  <a:pt x="0" y="259004"/>
                  <a:pt x="259004" y="0"/>
                  <a:pt x="578502" y="0"/>
                </a:cubicBezTo>
                <a:cubicBezTo>
                  <a:pt x="898000" y="0"/>
                  <a:pt x="1157004" y="259004"/>
                  <a:pt x="1157004" y="578502"/>
                </a:cubicBezTo>
                <a:cubicBezTo>
                  <a:pt x="1157004" y="898000"/>
                  <a:pt x="898000" y="1157004"/>
                  <a:pt x="578502" y="1157004"/>
                </a:cubicBezTo>
                <a:cubicBezTo>
                  <a:pt x="259004" y="1157004"/>
                  <a:pt x="0" y="898000"/>
                  <a:pt x="0" y="578502"/>
                </a:cubicBezTo>
                <a:close/>
              </a:path>
            </a:pathLst>
          </a:custGeom>
          <a:solidFill>
            <a:srgbClr val="006600">
              <a:alpha val="8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54267" tIns="202475" rIns="154267" bIns="433877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3700" kern="1200" dirty="0"/>
          </a:p>
        </p:txBody>
      </p:sp>
      <p:sp>
        <p:nvSpPr>
          <p:cNvPr id="4" name="Freihandform 3"/>
          <p:cNvSpPr/>
          <p:nvPr/>
        </p:nvSpPr>
        <p:spPr>
          <a:xfrm>
            <a:off x="4547530" y="2955410"/>
            <a:ext cx="1157003" cy="1157003"/>
          </a:xfrm>
          <a:custGeom>
            <a:avLst/>
            <a:gdLst>
              <a:gd name="connsiteX0" fmla="*/ 0 w 1157003"/>
              <a:gd name="connsiteY0" fmla="*/ 578502 h 1157003"/>
              <a:gd name="connsiteX1" fmla="*/ 578502 w 1157003"/>
              <a:gd name="connsiteY1" fmla="*/ 0 h 1157003"/>
              <a:gd name="connsiteX2" fmla="*/ 1157004 w 1157003"/>
              <a:gd name="connsiteY2" fmla="*/ 578502 h 1157003"/>
              <a:gd name="connsiteX3" fmla="*/ 578502 w 1157003"/>
              <a:gd name="connsiteY3" fmla="*/ 1157004 h 1157003"/>
              <a:gd name="connsiteX4" fmla="*/ 0 w 1157003"/>
              <a:gd name="connsiteY4" fmla="*/ 578502 h 115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003" h="1157003">
                <a:moveTo>
                  <a:pt x="0" y="578502"/>
                </a:moveTo>
                <a:cubicBezTo>
                  <a:pt x="0" y="259004"/>
                  <a:pt x="259004" y="0"/>
                  <a:pt x="578502" y="0"/>
                </a:cubicBezTo>
                <a:cubicBezTo>
                  <a:pt x="898000" y="0"/>
                  <a:pt x="1157004" y="259004"/>
                  <a:pt x="1157004" y="578502"/>
                </a:cubicBezTo>
                <a:cubicBezTo>
                  <a:pt x="1157004" y="898000"/>
                  <a:pt x="898000" y="1157004"/>
                  <a:pt x="578502" y="1157004"/>
                </a:cubicBezTo>
                <a:cubicBezTo>
                  <a:pt x="259004" y="1157004"/>
                  <a:pt x="0" y="898000"/>
                  <a:pt x="0" y="578502"/>
                </a:cubicBezTo>
                <a:close/>
              </a:path>
            </a:pathLst>
          </a:custGeom>
          <a:solidFill>
            <a:srgbClr val="FFC000">
              <a:alpha val="8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53850" tIns="298892" rIns="108951" bIns="221760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4500" kern="1200" dirty="0"/>
          </a:p>
        </p:txBody>
      </p:sp>
      <p:sp>
        <p:nvSpPr>
          <p:cNvPr id="6" name="Freihandform 5"/>
          <p:cNvSpPr/>
          <p:nvPr/>
        </p:nvSpPr>
        <p:spPr>
          <a:xfrm>
            <a:off x="3712559" y="2955410"/>
            <a:ext cx="1157003" cy="1157003"/>
          </a:xfrm>
          <a:custGeom>
            <a:avLst/>
            <a:gdLst>
              <a:gd name="connsiteX0" fmla="*/ 0 w 1157003"/>
              <a:gd name="connsiteY0" fmla="*/ 578502 h 1157003"/>
              <a:gd name="connsiteX1" fmla="*/ 578502 w 1157003"/>
              <a:gd name="connsiteY1" fmla="*/ 0 h 1157003"/>
              <a:gd name="connsiteX2" fmla="*/ 1157004 w 1157003"/>
              <a:gd name="connsiteY2" fmla="*/ 578502 h 1157003"/>
              <a:gd name="connsiteX3" fmla="*/ 578502 w 1157003"/>
              <a:gd name="connsiteY3" fmla="*/ 1157004 h 1157003"/>
              <a:gd name="connsiteX4" fmla="*/ 0 w 1157003"/>
              <a:gd name="connsiteY4" fmla="*/ 578502 h 115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003" h="1157003">
                <a:moveTo>
                  <a:pt x="0" y="578502"/>
                </a:moveTo>
                <a:cubicBezTo>
                  <a:pt x="0" y="259004"/>
                  <a:pt x="259004" y="0"/>
                  <a:pt x="578502" y="0"/>
                </a:cubicBezTo>
                <a:cubicBezTo>
                  <a:pt x="898000" y="0"/>
                  <a:pt x="1157004" y="259004"/>
                  <a:pt x="1157004" y="578502"/>
                </a:cubicBezTo>
                <a:cubicBezTo>
                  <a:pt x="1157004" y="898000"/>
                  <a:pt x="898000" y="1157004"/>
                  <a:pt x="578502" y="1157004"/>
                </a:cubicBezTo>
                <a:cubicBezTo>
                  <a:pt x="259004" y="1157004"/>
                  <a:pt x="0" y="898000"/>
                  <a:pt x="0" y="578502"/>
                </a:cubicBezTo>
                <a:close/>
              </a:path>
            </a:pathLst>
          </a:custGeom>
          <a:solidFill>
            <a:srgbClr val="2E75B6">
              <a:alpha val="8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08952" tIns="298892" rIns="353849" bIns="221760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4500" kern="1200" dirty="0"/>
          </a:p>
        </p:txBody>
      </p:sp>
    </p:spTree>
    <p:extLst>
      <p:ext uri="{BB962C8B-B14F-4D97-AF65-F5344CB8AC3E}">
        <p14:creationId xmlns:p14="http://schemas.microsoft.com/office/powerpoint/2010/main" val="357071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BAUER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 Luan</dc:creator>
  <cp:lastModifiedBy>Nguyen Luan</cp:lastModifiedBy>
  <cp:revision>2</cp:revision>
  <dcterms:created xsi:type="dcterms:W3CDTF">2019-02-13T07:43:50Z</dcterms:created>
  <dcterms:modified xsi:type="dcterms:W3CDTF">2019-02-13T09:25:49Z</dcterms:modified>
</cp:coreProperties>
</file>