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5" d="100"/>
          <a:sy n="85" d="100"/>
        </p:scale>
        <p:origin x="119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KHASRI S" userId="a826895cd94fb310" providerId="LiveId" clId="{1E94FC02-CF0C-4ADD-928B-0BB0C6E57E6F}"/>
    <pc:docChg chg="custSel modSld">
      <pc:chgData name="LEKHASRI S" userId="a826895cd94fb310" providerId="LiveId" clId="{1E94FC02-CF0C-4ADD-928B-0BB0C6E57E6F}" dt="2024-04-07T17:52:02.163" v="5" actId="478"/>
      <pc:docMkLst>
        <pc:docMk/>
      </pc:docMkLst>
      <pc:sldChg chg="delSp modSp mod">
        <pc:chgData name="LEKHASRI S" userId="a826895cd94fb310" providerId="LiveId" clId="{1E94FC02-CF0C-4ADD-928B-0BB0C6E57E6F}" dt="2024-04-07T17:52:02.163" v="5" actId="478"/>
        <pc:sldMkLst>
          <pc:docMk/>
          <pc:sldMk cId="690875432" sldId="1292"/>
        </pc:sldMkLst>
        <pc:spChg chg="del mod">
          <ac:chgData name="LEKHASRI S" userId="a826895cd94fb310" providerId="LiveId" clId="{1E94FC02-CF0C-4ADD-928B-0BB0C6E57E6F}" dt="2024-04-07T17:52:02.163" v="5" actId="478"/>
          <ac:spMkLst>
            <pc:docMk/>
            <pc:sldMk cId="690875432" sldId="1292"/>
            <ac:spMk id="3" creationId="{AD94FBF9-636B-1E68-241E-ECCF1475C3E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err="1">
                <a:solidFill>
                  <a:schemeClr val="tx1"/>
                </a:solidFill>
              </a:rPr>
              <a:t>Ragadharshini</a:t>
            </a:r>
            <a:r>
              <a:rPr lang="en-US" sz="1100" b="0" i="0" u="none" strike="noStrike" cap="none" dirty="0">
                <a:solidFill>
                  <a:schemeClr val="tx1"/>
                </a:solidFill>
                <a:latin typeface="Arial"/>
                <a:ea typeface="Arial"/>
                <a:cs typeface="Arial"/>
                <a:sym typeface="Arial"/>
              </a:rPr>
              <a:t> S</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au510421205039</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90</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Raghul shivakumar</cp:lastModifiedBy>
  <cp:revision>8</cp:revision>
  <dcterms:modified xsi:type="dcterms:W3CDTF">2024-04-11T10:17:49Z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