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62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DED69-DB3D-B84B-862F-1C1BF316F596}" v="347" dt="2023-04-22T04:40:42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>
      <p:cViewPr>
        <p:scale>
          <a:sx n="99" d="100"/>
          <a:sy n="99" d="100"/>
        </p:scale>
        <p:origin x="8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5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4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8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0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7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3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0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1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72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asselkus-pr/3154264726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asselkus-pr/3154264726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asselkus-pr/3154264726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asselkus-pr/3154264726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asselkus-pr/3154264726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asselkus-pr/3154264726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asselkus-pr/3154264726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allpaperflare.com/search?wallpaper=Thanks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ree, outdoor, water, resort&#10;&#10;Description automatically generated">
            <a:extLst>
              <a:ext uri="{FF2B5EF4-FFF2-40B4-BE49-F238E27FC236}">
                <a16:creationId xmlns:a16="http://schemas.microsoft.com/office/drawing/2014/main" id="{B8C727D7-004E-E405-F35E-144E8D63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6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3BBD7-2EE5-F83C-67A6-0B213901B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Atlantis, The Palm Hotel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384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ree, outdoor, water, resort&#10;&#10;Description automatically generated">
            <a:extLst>
              <a:ext uri="{FF2B5EF4-FFF2-40B4-BE49-F238E27FC236}">
                <a16:creationId xmlns:a16="http://schemas.microsoft.com/office/drawing/2014/main" id="{A59221FF-3D33-115E-12D4-18227C020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6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A5CD42F-AE21-4AA7-BD72-1BB06E7D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21734"/>
            <a:ext cx="10915923" cy="5596408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D4070-7224-303B-0F74-B8073921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6" y="665922"/>
            <a:ext cx="9800886" cy="107143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7789" y="1910746"/>
            <a:ext cx="96181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6AEC-1690-1800-019D-6180EE89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645" y="2108202"/>
            <a:ext cx="9607276" cy="332162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planning vacations are looking for a resort that offers a variety of amenities and a good hotel to stay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management usually focuses only on room reservation management and does not manage other recreational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help customers find their best time with events such as dining, theatre, hotel, celebrations and other features, we created an app called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Atlantis, The Palm Hotel</a:t>
            </a:r>
          </a:p>
        </p:txBody>
      </p: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065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ree, outdoor, water, resort&#10;&#10;Description automatically generated">
            <a:extLst>
              <a:ext uri="{FF2B5EF4-FFF2-40B4-BE49-F238E27FC236}">
                <a16:creationId xmlns:a16="http://schemas.microsoft.com/office/drawing/2014/main" id="{A59221FF-3D33-115E-12D4-18227C020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6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A5CD42F-AE21-4AA7-BD72-1BB06E7D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21734"/>
            <a:ext cx="10915923" cy="5596408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D4070-7224-303B-0F74-B8073921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6" y="665922"/>
            <a:ext cx="9800886" cy="107143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7789" y="1910746"/>
            <a:ext cx="96181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6AEC-1690-1800-019D-6180EE89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645" y="2108202"/>
            <a:ext cx="9607276" cy="33216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centralized platform for  to booking rooms including services such as manage celebrations, manage hotel, manage theatre, and manage restaurant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request for a room, select a safari and car services of their choice. Theatre Manager will organize Music Band/ Comedian/ Magician. Celebration Manager will manage the events(Bdy, Wedding, Anniversary) Restaurant Manager will check on Delivery agent. 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10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ree, outdoor, water, resort&#10;&#10;Description automatically generated">
            <a:extLst>
              <a:ext uri="{FF2B5EF4-FFF2-40B4-BE49-F238E27FC236}">
                <a16:creationId xmlns:a16="http://schemas.microsoft.com/office/drawing/2014/main" id="{A59221FF-3D33-115E-12D4-18227C020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6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A5CD42F-AE21-4AA7-BD72-1BB06E7D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21734"/>
            <a:ext cx="10915923" cy="5596408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D4070-7224-303B-0F74-B8073921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6" y="665922"/>
            <a:ext cx="9800886" cy="107143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AREAS TO FOCUS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7789" y="1910746"/>
            <a:ext cx="96181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86AEC-1690-1800-019D-6180EE89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645" y="2108202"/>
            <a:ext cx="9607276" cy="33216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Hotel management helps to improve the features of the hotel keeping in mind the demand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demand is always our primary concern, and we focus on providing the right resources to our 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Manager takes care of important functions to deliver best outcomes to customers</a:t>
            </a:r>
          </a:p>
          <a:p>
            <a:pPr marL="514350" indent="-514350">
              <a:buFont typeface="+mj-lt"/>
              <a:buAutoNum type="arabicPeriod"/>
            </a:pPr>
            <a:endParaRPr lang="en-US" sz="260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865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ree, outdoor, water, resort&#10;&#10;Description automatically generated">
            <a:extLst>
              <a:ext uri="{FF2B5EF4-FFF2-40B4-BE49-F238E27FC236}">
                <a16:creationId xmlns:a16="http://schemas.microsoft.com/office/drawing/2014/main" id="{A59221FF-3D33-115E-12D4-18227C020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680"/>
          <a:stretch/>
        </p:blipFill>
        <p:spPr>
          <a:xfrm>
            <a:off x="-2851" y="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A5CD42F-AE21-4AA7-BD72-1BB06E7D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21734"/>
            <a:ext cx="10915923" cy="5596408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D4070-7224-303B-0F74-B8073921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72" y="321734"/>
            <a:ext cx="10587110" cy="47675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Diagram: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7789" y="1910746"/>
            <a:ext cx="96181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17" descr="Diagram, schematic&#10;&#10;Description automatically generated">
            <a:extLst>
              <a:ext uri="{FF2B5EF4-FFF2-40B4-BE49-F238E27FC236}">
                <a16:creationId xmlns:a16="http://schemas.microsoft.com/office/drawing/2014/main" id="{B06E6E6F-35A0-B42E-EAB5-ED4D41D68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78794" y="939857"/>
            <a:ext cx="10315978" cy="5795793"/>
          </a:xfrm>
        </p:spPr>
      </p:pic>
    </p:spTree>
    <p:extLst>
      <p:ext uri="{BB962C8B-B14F-4D97-AF65-F5344CB8AC3E}">
        <p14:creationId xmlns:p14="http://schemas.microsoft.com/office/powerpoint/2010/main" val="427532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ree, outdoor, water, resort&#10;&#10;Description automatically generated">
            <a:extLst>
              <a:ext uri="{FF2B5EF4-FFF2-40B4-BE49-F238E27FC236}">
                <a16:creationId xmlns:a16="http://schemas.microsoft.com/office/drawing/2014/main" id="{A59221FF-3D33-115E-12D4-18227C020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680"/>
          <a:stretch/>
        </p:blipFill>
        <p:spPr>
          <a:xfrm>
            <a:off x="-2851" y="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A5CD42F-AE21-4AA7-BD72-1BB06E7D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21734"/>
            <a:ext cx="10915923" cy="5596408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D4070-7224-303B-0F74-B8073921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72" y="321734"/>
            <a:ext cx="10587110" cy="47675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component Diagram: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7789" y="1910746"/>
            <a:ext cx="96181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76E1234-EEAF-057B-0B7A-229249345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6472" y="939857"/>
            <a:ext cx="10487739" cy="5300007"/>
          </a:xfrm>
        </p:spPr>
      </p:pic>
    </p:spTree>
    <p:extLst>
      <p:ext uri="{BB962C8B-B14F-4D97-AF65-F5344CB8AC3E}">
        <p14:creationId xmlns:p14="http://schemas.microsoft.com/office/powerpoint/2010/main" val="309988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ree, outdoor, water, resort&#10;&#10;Description automatically generated">
            <a:extLst>
              <a:ext uri="{FF2B5EF4-FFF2-40B4-BE49-F238E27FC236}">
                <a16:creationId xmlns:a16="http://schemas.microsoft.com/office/drawing/2014/main" id="{A59221FF-3D33-115E-12D4-18227C020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6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A5CD42F-AE21-4AA7-BD72-1BB06E7D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21734"/>
            <a:ext cx="10915923" cy="5596408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7789" y="1910746"/>
            <a:ext cx="96181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text, sandy&#10;&#10;Description automatically generated">
            <a:extLst>
              <a:ext uri="{FF2B5EF4-FFF2-40B4-BE49-F238E27FC236}">
                <a16:creationId xmlns:a16="http://schemas.microsoft.com/office/drawing/2014/main" id="{46CD8385-538B-3FBD-FF81-AE6B57551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97787" y="668930"/>
            <a:ext cx="9596423" cy="49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69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209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Georgia Pro Cond Light</vt:lpstr>
      <vt:lpstr>Speak Pro</vt:lpstr>
      <vt:lpstr>Times New Roman</vt:lpstr>
      <vt:lpstr>RetrospectVTI</vt:lpstr>
      <vt:lpstr>Atlantis, The Palm Hotel</vt:lpstr>
      <vt:lpstr>PROBLEM STATEMENT</vt:lpstr>
      <vt:lpstr>APPROACH</vt:lpstr>
      <vt:lpstr>AREAS TO FOCUS</vt:lpstr>
      <vt:lpstr>UML Diagram:</vt:lpstr>
      <vt:lpstr>High level component Diagram: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Atlantis, The Palm Hotel</dc:title>
  <dc:creator>Ragamalika Karumuri</dc:creator>
  <cp:lastModifiedBy>Ragamalika Karumuri</cp:lastModifiedBy>
  <cp:revision>8</cp:revision>
  <dcterms:created xsi:type="dcterms:W3CDTF">2023-04-22T03:57:24Z</dcterms:created>
  <dcterms:modified xsi:type="dcterms:W3CDTF">2023-04-24T01:11:03Z</dcterms:modified>
</cp:coreProperties>
</file>