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31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1" r:id="rId13"/>
    <p:sldId id="282" r:id="rId14"/>
    <p:sldId id="283" r:id="rId15"/>
    <p:sldId id="285" r:id="rId16"/>
    <p:sldId id="286" r:id="rId17"/>
    <p:sldId id="287" r:id="rId18"/>
    <p:sldId id="288" r:id="rId19"/>
    <p:sldId id="290" r:id="rId20"/>
    <p:sldId id="291" r:id="rId21"/>
    <p:sldId id="292" r:id="rId22"/>
    <p:sldId id="293" r:id="rId23"/>
    <p:sldId id="295" r:id="rId24"/>
    <p:sldId id="296" r:id="rId25"/>
    <p:sldId id="297" r:id="rId26"/>
    <p:sldId id="298" r:id="rId27"/>
    <p:sldId id="300" r:id="rId28"/>
    <p:sldId id="301" r:id="rId29"/>
    <p:sldId id="302" r:id="rId30"/>
    <p:sldId id="303" r:id="rId31"/>
    <p:sldId id="305" r:id="rId32"/>
    <p:sldId id="306" r:id="rId33"/>
    <p:sldId id="307" r:id="rId34"/>
    <p:sldId id="308" r:id="rId35"/>
    <p:sldId id="309" r:id="rId36"/>
    <p:sldId id="310" r:id="rId37"/>
  </p:sldIdLst>
  <p:sldSz cx="14630400" cy="14630400"/>
  <p:notesSz cx="146304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35" d="100"/>
          <a:sy n="35" d="100"/>
        </p:scale>
        <p:origin x="176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2814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46638" y="1828800"/>
            <a:ext cx="4937125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463675" y="7040563"/>
            <a:ext cx="11703050" cy="57610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56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40988" y="11587334"/>
            <a:ext cx="30121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BY</a:t>
            </a:r>
          </a:p>
          <a:p>
            <a:r>
              <a:rPr lang="en-US" sz="2800" dirty="0" smtClean="0"/>
              <a:t>SAINADH</a:t>
            </a:r>
          </a:p>
          <a:p>
            <a:r>
              <a:rPr lang="en-US" sz="2800" dirty="0" smtClean="0"/>
              <a:t>SHASHANK</a:t>
            </a:r>
          </a:p>
          <a:p>
            <a:r>
              <a:rPr lang="en-US" sz="2800" dirty="0" smtClean="0"/>
              <a:t>SAI LAXMA</a:t>
            </a:r>
          </a:p>
          <a:p>
            <a:r>
              <a:rPr lang="en-US" sz="2800" dirty="0" smtClean="0"/>
              <a:t>NARAYANA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30706" y="3012141"/>
            <a:ext cx="76050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GLOBAL TOURISM DATA</a:t>
            </a:r>
          </a:p>
          <a:p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1514125" y="4366358"/>
            <a:ext cx="113327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sz="3200" dirty="0"/>
              <a:t>github.com/raganarayana21/shashank/blob/main/tourism.pdf</a:t>
            </a:r>
          </a:p>
        </p:txBody>
      </p:sp>
    </p:spTree>
    <p:extLst>
      <p:ext uri="{BB962C8B-B14F-4D97-AF65-F5344CB8AC3E}">
        <p14:creationId xmlns:p14="http://schemas.microsoft.com/office/powerpoint/2010/main" val="231665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99247" y="13308124"/>
            <a:ext cx="960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>
                  <a:glow rad="1905000">
                    <a:schemeClr val="accent1">
                      <a:alpha val="40000"/>
                    </a:schemeClr>
                  </a:glow>
                </a:effectLst>
              </a:rPr>
              <a:t>https://github.com/raganarayana21/shashank/blob/main/tourism.pdf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50</Words>
  <Application>Microsoft Office PowerPoint</Application>
  <PresentationFormat>Custom</PresentationFormat>
  <Paragraphs>43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Microsoft account</cp:lastModifiedBy>
  <cp:revision>5</cp:revision>
  <dcterms:created xsi:type="dcterms:W3CDTF">2024-05-24T09:39:54Z</dcterms:created>
  <dcterms:modified xsi:type="dcterms:W3CDTF">2024-05-24T14:07:49Z</dcterms:modified>
</cp:coreProperties>
</file>