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DCFE8DA-B922-4B3F-9774-7AAE87F49A7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B674DA-6BD5-46EB-A5EC-4F509E25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3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8DA-B922-4B3F-9774-7AAE87F49A7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4DA-6BD5-46EB-A5EC-4F509E25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8DA-B922-4B3F-9774-7AAE87F49A7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4DA-6BD5-46EB-A5EC-4F509E25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4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8DA-B922-4B3F-9774-7AAE87F49A7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4DA-6BD5-46EB-A5EC-4F509E25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26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8DA-B922-4B3F-9774-7AAE87F49A7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4DA-6BD5-46EB-A5EC-4F509E25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04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8DA-B922-4B3F-9774-7AAE87F49A7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4DA-6BD5-46EB-A5EC-4F509E25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8DA-B922-4B3F-9774-7AAE87F49A7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4DA-6BD5-46EB-A5EC-4F509E25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50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DCFE8DA-B922-4B3F-9774-7AAE87F49A7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4DA-6BD5-46EB-A5EC-4F509E25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5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DCFE8DA-B922-4B3F-9774-7AAE87F49A7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4DA-6BD5-46EB-A5EC-4F509E25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2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8DA-B922-4B3F-9774-7AAE87F49A7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4DA-6BD5-46EB-A5EC-4F509E25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9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8DA-B922-4B3F-9774-7AAE87F49A7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4DA-6BD5-46EB-A5EC-4F509E25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3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8DA-B922-4B3F-9774-7AAE87F49A7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4DA-6BD5-46EB-A5EC-4F509E25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3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8DA-B922-4B3F-9774-7AAE87F49A7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4DA-6BD5-46EB-A5EC-4F509E25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8DA-B922-4B3F-9774-7AAE87F49A7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4DA-6BD5-46EB-A5EC-4F509E25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8DA-B922-4B3F-9774-7AAE87F49A7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4DA-6BD5-46EB-A5EC-4F509E25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8DA-B922-4B3F-9774-7AAE87F49A7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4DA-6BD5-46EB-A5EC-4F509E25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9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E8DA-B922-4B3F-9774-7AAE87F49A7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74DA-6BD5-46EB-A5EC-4F509E25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2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DCFE8DA-B922-4B3F-9774-7AAE87F49A7C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FB674DA-6BD5-46EB-A5EC-4F509E25F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4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Chattr InfoSec Policy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Ragaprabha</a:t>
            </a:r>
            <a:r>
              <a:rPr lang="en-US" dirty="0" smtClean="0"/>
              <a:t>, </a:t>
            </a:r>
            <a:r>
              <a:rPr lang="en-US" dirty="0" err="1" smtClean="0"/>
              <a:t>Sumiah</a:t>
            </a:r>
            <a:r>
              <a:rPr lang="en-US" dirty="0" smtClean="0"/>
              <a:t>, Bijal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2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Issue Specific Security Policy</a:t>
            </a:r>
          </a:p>
          <a:p>
            <a:pPr lvl="1"/>
            <a:r>
              <a:rPr lang="en-US" dirty="0" smtClean="0"/>
              <a:t>Social Media Policy</a:t>
            </a:r>
          </a:p>
          <a:p>
            <a:pPr lvl="1"/>
            <a:r>
              <a:rPr lang="en-US" dirty="0" smtClean="0"/>
              <a:t>Instant Messaging Policy</a:t>
            </a:r>
          </a:p>
          <a:p>
            <a:r>
              <a:rPr lang="en-US" dirty="0" smtClean="0"/>
              <a:t>System Specific Security Policy</a:t>
            </a:r>
          </a:p>
          <a:p>
            <a:pPr lvl="1"/>
            <a:r>
              <a:rPr lang="en-US" dirty="0" smtClean="0"/>
              <a:t>Access Control and Password Policy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4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Use</a:t>
            </a:r>
          </a:p>
          <a:p>
            <a:pPr lvl="1"/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Be who you are</a:t>
            </a:r>
          </a:p>
          <a:p>
            <a:pPr lvl="1"/>
            <a:r>
              <a:rPr lang="en-US" dirty="0" smtClean="0"/>
              <a:t>Be thoughtful about how you represent in online social network</a:t>
            </a:r>
          </a:p>
          <a:p>
            <a:pPr lvl="1"/>
            <a:r>
              <a:rPr lang="en-US" dirty="0" smtClean="0"/>
              <a:t>Respect audience &amp; co-workers</a:t>
            </a:r>
          </a:p>
          <a:p>
            <a:pPr lvl="1"/>
            <a:r>
              <a:rPr lang="en-US" dirty="0" smtClean="0"/>
              <a:t>Protect clients, partners &amp; suppliers</a:t>
            </a:r>
          </a:p>
          <a:p>
            <a:pPr lvl="1"/>
            <a:r>
              <a:rPr lang="en-US" dirty="0" smtClean="0"/>
              <a:t>Respect &amp; maintain integrity of original authors</a:t>
            </a:r>
          </a:p>
          <a:p>
            <a:pPr lvl="1"/>
            <a:r>
              <a:rPr lang="en-US" dirty="0" smtClean="0"/>
              <a:t>Add value</a:t>
            </a:r>
          </a:p>
          <a:p>
            <a:pPr lvl="1"/>
            <a:r>
              <a:rPr lang="en-US" dirty="0" smtClean="0"/>
              <a:t>First to respond to own mistakes</a:t>
            </a:r>
          </a:p>
          <a:p>
            <a:pPr lvl="1"/>
            <a:r>
              <a:rPr lang="en-US" dirty="0" smtClean="0"/>
              <a:t>You are responsible for your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4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Prohibited Use</a:t>
            </a:r>
          </a:p>
          <a:p>
            <a:pPr lvl="1"/>
            <a:r>
              <a:rPr lang="en-US" dirty="0" smtClean="0"/>
              <a:t>Use appropriate image &amp; content</a:t>
            </a:r>
          </a:p>
          <a:p>
            <a:pPr lvl="1"/>
            <a:r>
              <a:rPr lang="en-US" dirty="0" smtClean="0"/>
              <a:t>Disclosure of password</a:t>
            </a:r>
          </a:p>
          <a:p>
            <a:pPr lvl="1"/>
            <a:r>
              <a:rPr lang="en-US" dirty="0" smtClean="0"/>
              <a:t>Proper logoff</a:t>
            </a:r>
          </a:p>
          <a:p>
            <a:pPr lvl="1"/>
            <a:r>
              <a:rPr lang="en-US" dirty="0" smtClean="0"/>
              <a:t>Virus-free content</a:t>
            </a:r>
          </a:p>
          <a:p>
            <a:pPr lvl="1"/>
            <a:r>
              <a:rPr lang="en-US" dirty="0" smtClean="0"/>
              <a:t>Protecting confidential &amp; propriety information</a:t>
            </a:r>
          </a:p>
          <a:p>
            <a:pPr lvl="1"/>
            <a:r>
              <a:rPr lang="en-US" dirty="0" smtClean="0"/>
              <a:t>Disclosure of classified information</a:t>
            </a:r>
          </a:p>
          <a:p>
            <a:pPr lvl="1"/>
            <a:r>
              <a:rPr lang="en-US" dirty="0" smtClean="0"/>
              <a:t>Use of advertisement</a:t>
            </a:r>
          </a:p>
          <a:p>
            <a:pPr lvl="1"/>
            <a:r>
              <a:rPr lang="en-US" dirty="0" smtClean="0"/>
              <a:t>Don’t forget your day job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4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 Messaging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Usage</a:t>
            </a:r>
          </a:p>
          <a:p>
            <a:pPr lvl="1"/>
            <a:r>
              <a:rPr lang="en-US" dirty="0" smtClean="0"/>
              <a:t>Login using Chattr email account</a:t>
            </a:r>
          </a:p>
          <a:p>
            <a:pPr lvl="1"/>
            <a:r>
              <a:rPr lang="en-US" dirty="0" smtClean="0"/>
              <a:t>Strong Password</a:t>
            </a:r>
          </a:p>
          <a:p>
            <a:pPr lvl="1"/>
            <a:r>
              <a:rPr lang="en-US" dirty="0" smtClean="0"/>
              <a:t>Contacts within Chattr</a:t>
            </a:r>
          </a:p>
          <a:p>
            <a:pPr lvl="1"/>
            <a:r>
              <a:rPr lang="en-US" dirty="0" smtClean="0"/>
              <a:t>Turn ON automatic updates</a:t>
            </a:r>
          </a:p>
          <a:p>
            <a:pPr lvl="1"/>
            <a:r>
              <a:rPr lang="en-US" dirty="0" smtClean="0"/>
              <a:t>Scan Attachments</a:t>
            </a:r>
          </a:p>
          <a:p>
            <a:pPr lvl="1"/>
            <a:r>
              <a:rPr lang="en-US" dirty="0" smtClean="0"/>
              <a:t>Remote access only from Chattr devices</a:t>
            </a:r>
          </a:p>
          <a:p>
            <a:pPr lvl="1"/>
            <a:r>
              <a:rPr lang="en-US" dirty="0" smtClean="0"/>
              <a:t>Respectful conversations</a:t>
            </a:r>
          </a:p>
          <a:p>
            <a:pPr lvl="1"/>
            <a:r>
              <a:rPr lang="en-US" dirty="0" smtClean="0"/>
              <a:t>Logoff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5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 Messaging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Prohibited Use</a:t>
            </a:r>
          </a:p>
          <a:p>
            <a:pPr lvl="1"/>
            <a:r>
              <a:rPr lang="en-US" dirty="0" smtClean="0"/>
              <a:t>Only ChattrIM. No 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 smtClean="0"/>
              <a:t>tools</a:t>
            </a:r>
            <a:endParaRPr lang="en-US" dirty="0" smtClean="0"/>
          </a:p>
          <a:p>
            <a:pPr lvl="1"/>
            <a:r>
              <a:rPr lang="en-US" dirty="0" smtClean="0"/>
              <a:t>Do not share login details!!!!</a:t>
            </a:r>
          </a:p>
          <a:p>
            <a:pPr lvl="1"/>
            <a:r>
              <a:rPr lang="en-US" dirty="0" smtClean="0"/>
              <a:t>Do not discuss highly sensitive data</a:t>
            </a:r>
          </a:p>
          <a:p>
            <a:pPr lvl="1"/>
            <a:r>
              <a:rPr lang="en-US" dirty="0" smtClean="0"/>
              <a:t>Only </a:t>
            </a:r>
            <a:r>
              <a:rPr lang="en-US" dirty="0" smtClean="0"/>
              <a:t>you should use your ChattrIM</a:t>
            </a:r>
          </a:p>
          <a:p>
            <a:pPr lvl="1"/>
            <a:r>
              <a:rPr lang="en-US" dirty="0" smtClean="0"/>
              <a:t>Do not accept attachment from unknown sources</a:t>
            </a:r>
          </a:p>
          <a:p>
            <a:pPr lvl="1"/>
            <a:r>
              <a:rPr lang="en-US" dirty="0" smtClean="0"/>
              <a:t>Do not send hyperlinks</a:t>
            </a:r>
          </a:p>
          <a:p>
            <a:pPr lvl="1"/>
            <a:r>
              <a:rPr lang="en-US" dirty="0" smtClean="0"/>
              <a:t>No automatic file downloads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0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and Password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Managerial Specification</a:t>
            </a:r>
          </a:p>
          <a:p>
            <a:pPr lvl="1"/>
            <a:r>
              <a:rPr lang="en-US" dirty="0" smtClean="0"/>
              <a:t>System Owners</a:t>
            </a:r>
          </a:p>
          <a:p>
            <a:pPr lvl="1"/>
            <a:r>
              <a:rPr lang="en-US" dirty="0" err="1" smtClean="0"/>
              <a:t>Dept</a:t>
            </a:r>
            <a:r>
              <a:rPr lang="en-US" dirty="0" smtClean="0"/>
              <a:t> of Information Management and Technology</a:t>
            </a:r>
          </a:p>
          <a:p>
            <a:pPr lvl="1"/>
            <a:r>
              <a:rPr lang="en-US" dirty="0" smtClean="0"/>
              <a:t>Information Security Manager</a:t>
            </a:r>
          </a:p>
          <a:p>
            <a:pPr lvl="1"/>
            <a:r>
              <a:rPr lang="en-US" dirty="0" smtClean="0"/>
              <a:t>Information Security Team</a:t>
            </a:r>
          </a:p>
          <a:p>
            <a:pPr lvl="1"/>
            <a:r>
              <a:rPr lang="en-US" dirty="0" smtClean="0"/>
              <a:t>Information Security Advisor Board</a:t>
            </a:r>
          </a:p>
          <a:p>
            <a:pPr lvl="1"/>
            <a:r>
              <a:rPr lang="en-US" dirty="0" smtClean="0"/>
              <a:t>Human Resources</a:t>
            </a:r>
          </a:p>
          <a:p>
            <a:pPr lvl="1"/>
            <a:r>
              <a:rPr lang="en-US" dirty="0" smtClean="0"/>
              <a:t>System Users</a:t>
            </a:r>
          </a:p>
          <a:p>
            <a:pPr lvl="1"/>
            <a:r>
              <a:rPr lang="en-US" dirty="0" smtClean="0"/>
              <a:t>Estates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3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and Password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Technical Specification</a:t>
            </a:r>
          </a:p>
          <a:p>
            <a:pPr lvl="1"/>
            <a:r>
              <a:rPr lang="en-US" dirty="0" smtClean="0"/>
              <a:t>Access Control Policy</a:t>
            </a:r>
          </a:p>
          <a:p>
            <a:pPr lvl="2"/>
            <a:r>
              <a:rPr lang="en-US" dirty="0" smtClean="0"/>
              <a:t>High Level Accounts</a:t>
            </a:r>
          </a:p>
          <a:p>
            <a:pPr lvl="2"/>
            <a:r>
              <a:rPr lang="en-US" dirty="0" smtClean="0"/>
              <a:t>Low-level accounts</a:t>
            </a:r>
          </a:p>
          <a:p>
            <a:pPr lvl="2"/>
            <a:r>
              <a:rPr lang="en-US" dirty="0" smtClean="0"/>
              <a:t>General Identities</a:t>
            </a:r>
          </a:p>
          <a:p>
            <a:pPr lvl="1"/>
            <a:r>
              <a:rPr lang="en-US" dirty="0" smtClean="0"/>
              <a:t>Access Control Authorization</a:t>
            </a:r>
          </a:p>
          <a:p>
            <a:pPr lvl="3"/>
            <a:r>
              <a:rPr lang="en-US" dirty="0" smtClean="0"/>
              <a:t>Staff User Accounts</a:t>
            </a:r>
          </a:p>
          <a:p>
            <a:pPr lvl="1"/>
            <a:r>
              <a:rPr lang="en-US" dirty="0" smtClean="0"/>
              <a:t>External Contractors</a:t>
            </a:r>
          </a:p>
          <a:p>
            <a:pPr lvl="2"/>
            <a:r>
              <a:rPr lang="en-US" dirty="0" smtClean="0"/>
              <a:t>Third parties</a:t>
            </a:r>
          </a:p>
          <a:p>
            <a:pPr lvl="1"/>
            <a:r>
              <a:rPr lang="en-US" dirty="0" smtClean="0"/>
              <a:t>Access for Remote Users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9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and Password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Specification</a:t>
            </a:r>
          </a:p>
          <a:p>
            <a:pPr lvl="1"/>
            <a:r>
              <a:rPr lang="en-US" dirty="0" smtClean="0"/>
              <a:t>Password Policy</a:t>
            </a:r>
          </a:p>
          <a:p>
            <a:pPr lvl="2"/>
            <a:r>
              <a:rPr lang="en-US" dirty="0" smtClean="0"/>
              <a:t>Complexity Requirement</a:t>
            </a:r>
          </a:p>
          <a:p>
            <a:pPr lvl="2"/>
            <a:r>
              <a:rPr lang="en-US" dirty="0" smtClean="0"/>
              <a:t>Enforce Password History</a:t>
            </a:r>
          </a:p>
          <a:p>
            <a:pPr lvl="2"/>
            <a:r>
              <a:rPr lang="en-US" dirty="0" smtClean="0"/>
              <a:t>Maximum Password Age</a:t>
            </a:r>
          </a:p>
          <a:p>
            <a:pPr lvl="2"/>
            <a:r>
              <a:rPr lang="en-US" dirty="0" smtClean="0"/>
              <a:t>Maintain Password Privacy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31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271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Chattr InfoSec Policy</vt:lpstr>
      <vt:lpstr>Topics</vt:lpstr>
      <vt:lpstr>Social Media Policy</vt:lpstr>
      <vt:lpstr>Social Media Policy</vt:lpstr>
      <vt:lpstr>Instant Messaging Policy</vt:lpstr>
      <vt:lpstr>Instant Messaging Policy</vt:lpstr>
      <vt:lpstr>Access Control and Password Policy</vt:lpstr>
      <vt:lpstr>Access Control and Password Policy</vt:lpstr>
      <vt:lpstr>Access Control and Password Policy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Chattr InfoSec Policy</dc:title>
  <dc:creator>Bijal Parikh</dc:creator>
  <cp:lastModifiedBy>Bijal Parikh</cp:lastModifiedBy>
  <cp:revision>15</cp:revision>
  <dcterms:created xsi:type="dcterms:W3CDTF">2016-03-01T23:04:00Z</dcterms:created>
  <dcterms:modified xsi:type="dcterms:W3CDTF">2016-03-02T22:42:28Z</dcterms:modified>
</cp:coreProperties>
</file>