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7ad6d78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c7ad6d7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7ad6d7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c7ad6d7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c7ad6d7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c7ad6d7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ac60ee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ac60ee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c7ad6d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c7ad6d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c7ad6d7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c7ad6d7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7ad6d7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c7ad6d7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c7ad6d7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c7ad6d7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c7ad6d7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c7ad6d7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9ecf4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d9ecf4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c7ad6d7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c7ad6d7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rcuitdigest.com/microcontroller-projects/how-to-use-ov7670-camera-module-with-arduino" TargetMode="External"/><Relationship Id="rId4" Type="http://schemas.openxmlformats.org/officeDocument/2006/relationships/hyperlink" Target="https://create.arduino.cc/projecthub/PatelDarshil/how-to-communicate-with-esp8266-via-arduino-uno-f6e92f" TargetMode="External"/><Relationship Id="rId5" Type="http://schemas.openxmlformats.org/officeDocument/2006/relationships/hyperlink" Target="https://docs.arduino.cc/tutorials/projects/control-your-iot-cloud-kit-via-bly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778514"/>
            <a:ext cx="7136700" cy="22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COST HOME SURVEILLANCE </a:t>
            </a:r>
            <a:r>
              <a:rPr lang="en-GB"/>
              <a:t>AUTOMATION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560400" y="41835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40">
                <a:solidFill>
                  <a:srgbClr val="000000"/>
                </a:solidFill>
              </a:rPr>
              <a:t>BOOBALARAGAVAN (1831009)</a:t>
            </a:r>
            <a:endParaRPr sz="144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40">
                <a:solidFill>
                  <a:srgbClr val="000000"/>
                </a:solidFill>
              </a:rPr>
              <a:t>DHARANI PRASAD (1831013)</a:t>
            </a:r>
            <a:endParaRPr sz="144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40">
                <a:solidFill>
                  <a:srgbClr val="000000"/>
                </a:solidFill>
              </a:rPr>
              <a:t>KALAI PRIYA (1831027)</a:t>
            </a:r>
            <a:endParaRPr sz="144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440">
                <a:solidFill>
                  <a:srgbClr val="000000"/>
                </a:solidFill>
              </a:rPr>
              <a:t>RESHMA (1831040)</a:t>
            </a:r>
            <a:endParaRPr sz="1440"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900" y="280975"/>
            <a:ext cx="23812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21400" y="495750"/>
            <a:ext cx="3445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OUTPUT - UI DESIGN FOR CONTROLLING THE SYSTEM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- FACE DETECTION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100"/>
            <a:ext cx="4103574" cy="25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25100"/>
            <a:ext cx="4423926" cy="25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Interfacing OV7670 with Arduino</a:t>
            </a:r>
            <a:r>
              <a:rPr lang="en-GB"/>
              <a:t>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How to Use OV7670 Camera Module with Arduino​ Uno (circuitdigest.com)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Arduino and ESP8266 -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How to Communicate with ESP8266 via Arduino UNO - Arduino Project 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Usage of Blynk Mobile Application</a:t>
            </a:r>
            <a:r>
              <a:rPr lang="en-GB"/>
              <a:t> -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Control Your IoT Cloud Kit via Blynk | Arduino Documentation | Arduino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535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Set up and m</a:t>
            </a:r>
            <a:r>
              <a:rPr lang="en-GB">
                <a:solidFill>
                  <a:srgbClr val="000000"/>
                </a:solidFill>
              </a:rPr>
              <a:t>onitor automated home surveillance with NodeMCU and OV7670 camera to optimize setup cost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Providing live video feed of the surveillance footage through a mobile application for remote and easy access, integrated with Machine Learning model for face recognition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OF THE PROJECT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900"/>
              <a:buChar char="●"/>
            </a:pPr>
            <a:r>
              <a:rPr lang="en-GB" sz="1900">
                <a:solidFill>
                  <a:srgbClr val="303030"/>
                </a:solidFill>
              </a:rPr>
              <a:t>Face Recognition</a:t>
            </a:r>
            <a:endParaRPr sz="1900">
              <a:solidFill>
                <a:srgbClr val="30303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Char char="○"/>
            </a:pPr>
            <a:r>
              <a:rPr lang="en-GB" sz="1500">
                <a:solidFill>
                  <a:srgbClr val="303030"/>
                </a:solidFill>
              </a:rPr>
              <a:t>Face detection using OpenCV and python</a:t>
            </a:r>
            <a:endParaRPr sz="1500">
              <a:solidFill>
                <a:srgbClr val="30303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03030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ts val="1900"/>
              <a:buChar char="●"/>
            </a:pPr>
            <a:r>
              <a:rPr lang="en-GB" sz="1900">
                <a:solidFill>
                  <a:srgbClr val="303030"/>
                </a:solidFill>
              </a:rPr>
              <a:t>Camera Module</a:t>
            </a:r>
            <a:endParaRPr sz="1900">
              <a:solidFill>
                <a:srgbClr val="30303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Char char="○"/>
            </a:pPr>
            <a:r>
              <a:rPr lang="en-GB" sz="1500">
                <a:solidFill>
                  <a:srgbClr val="303030"/>
                </a:solidFill>
              </a:rPr>
              <a:t>OV7670 camera module is connected with Arduino</a:t>
            </a:r>
            <a:endParaRPr sz="1500">
              <a:solidFill>
                <a:srgbClr val="30303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PROGRESS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Modules are dismantled</a:t>
            </a:r>
            <a:r>
              <a:rPr lang="en-GB">
                <a:solidFill>
                  <a:srgbClr val="000000"/>
                </a:solidFill>
              </a:rPr>
              <a:t> from unused phones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Camera Module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Microphone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GB">
                <a:solidFill>
                  <a:srgbClr val="000000"/>
                </a:solidFill>
              </a:rPr>
              <a:t>Speakers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As the pin configuration does not apply for interfacing the microcontrollers, so the idea was replaced to use OV7670 Camera Module with Arduino UNO and ESP8266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OV7670 Camera module was interfaced with the Arduino UNO board and images were rendered through the module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PROGRESS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Face detection using python and OpenCV have been implemented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Faces in the provided images were detected successfully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4507"/>
          <a:stretch/>
        </p:blipFill>
        <p:spPr>
          <a:xfrm>
            <a:off x="8025650" y="72725"/>
            <a:ext cx="962500" cy="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925" y="536625"/>
            <a:ext cx="43719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84225" y="1041075"/>
            <a:ext cx="3445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PIN DIAGRAM FOR CONNECTING OV7670 CAMERA MODULE WITH ARDUINO UNO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20534" l="0" r="20534" t="0"/>
          <a:stretch/>
        </p:blipFill>
        <p:spPr>
          <a:xfrm>
            <a:off x="5196750" y="214125"/>
            <a:ext cx="3390276" cy="45203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32950" y="780825"/>
            <a:ext cx="368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ARDUIN0 UNO AND OV7670 CAMERA MODULE CONNECTIVITY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24759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MODULE - APPLICATION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675" y="445025"/>
            <a:ext cx="1955399" cy="39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00" y="215175"/>
            <a:ext cx="23622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21400" y="495750"/>
            <a:ext cx="3445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OUTPUT - BLYNK MOBILE APPLICATION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