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package.core-properties+xml" PartName="/docProps/core.xml"/>
</Types>
</file>

<file path=_rels/.rels><?xml version="1.0" encoding="UTF-8" standalone="yes"?><Relationships xmlns="http://schemas.openxmlformats.org/package/2006/relationships"><Relationship Id="rId3" Target="ppt/presentation.xml" Type="http://schemas.openxmlformats.org/officeDocument/2006/relationships/officeDocument"/><Relationship Id="rId2" Target="docProps/core.xml" Type="http://schemas.openxmlformats.org/package/2006/relationships/metadata/core-properties"/><Relationship Id="rId1"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autoAdjust="0" sz="17997"/>
    <p:restoredTop sz="94660"/>
  </p:normalViewPr>
  <p:slideViewPr>
    <p:cSldViewPr snapToGrid="0">
      <p:cViewPr varScale="1">
        <p:scale>
          <a:sx d="100" n="86"/>
          <a:sy d="100" n="86"/>
        </p:scale>
        <p:origin x="422" y="72"/>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Relationship Id="rId21" Target="slides/slide16.xml" Type="http://schemas.openxmlformats.org/officeDocument/2006/relationships/slide"/><Relationship Id="rId19" Target="slides/slide14.xml" Type="http://schemas.openxmlformats.org/officeDocument/2006/relationships/slide"/><Relationship Id="rId20" Target="slides/slide15.xml" Type="http://schemas.openxmlformats.org/officeDocument/2006/relationships/slide"/><Relationship Id="rId18" Target="slides/slide13.xml" Type="http://schemas.openxmlformats.org/officeDocument/2006/relationships/slide"/><Relationship Id="rId17" Target="slides/slide12.xml" Type="http://schemas.openxmlformats.org/officeDocument/2006/relationships/slide"/><Relationship Id="rId16" Target="slides/slide11.xml" Type="http://schemas.openxmlformats.org/officeDocument/2006/relationships/slide"/><Relationship Id="rId15" Target="slides/slide10.xml" Type="http://schemas.openxmlformats.org/officeDocument/2006/relationships/slide"/><Relationship Id="rId14" Target="slides/slide9.xml" Type="http://schemas.openxmlformats.org/officeDocument/2006/relationships/slide"/><Relationship Id="rId13" Target="slides/slide8.xml" Type="http://schemas.openxmlformats.org/officeDocument/2006/relationships/slide"/><Relationship Id="rId12" Target="slides/slide7.xml" Type="http://schemas.openxmlformats.org/officeDocument/2006/relationships/slide"/><Relationship Id="rId11" Target="slides/slide6.xml" Type="http://schemas.openxmlformats.org/officeDocument/2006/relationships/slide"/><Relationship Id="rId10" Target="slides/slide5.xml" Type="http://schemas.openxmlformats.org/officeDocument/2006/relationships/slide"/><Relationship Id="rId9" Target="slides/slide4.xml" Type="http://schemas.openxmlformats.org/officeDocument/2006/relationships/slide"/><Relationship Id="rId8" Target="slides/slide3.xml" Type="http://schemas.openxmlformats.org/officeDocument/2006/relationships/slide"/><Relationship Id="rId7" Target="slides/slide2.xml" Type="http://schemas.openxmlformats.org/officeDocument/2006/relationships/slide"/><Relationship Id="rId6" Target="slides/slide1.xml" Type="http://schemas.openxmlformats.org/officeDocument/2006/relationships/slide"/><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3" Target="slides/slide18.xml" Type="http://schemas.openxmlformats.org/officeDocument/2006/relationships/slide"/><Relationship Id="rId2" Target="viewProps.xml" Type="http://schemas.openxmlformats.org/officeDocument/2006/relationships/viewProps"/><Relationship Id="rId22" Target="slides/slide17.xml" Type="http://schemas.openxmlformats.org/officeDocument/2006/relationships/slide"/><Relationship Id="rId1" Target="theme/theme1.xml" Type="http://schemas.openxmlformats.org/officeDocument/2006/relationships/theme"/></Relationship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6AA0-D314-483E-8820-BDB6A1A3DB4A}"/>
              </a:ext>
            </a:extLst>
          </p:cNvPr>
          <p:cNvSpPr>
            <a:spLocks noGrp="1"/>
          </p:cNvSpPr>
          <p:nvPr>
            <p:ph type="ctrTitle"/>
          </p:nvPr>
        </p:nvSpPr>
        <p:spPr>
          <a:xfrm>
            <a:off x="1524000" y="1122363"/>
            <a:ext cx="9144000" cy="2387600"/>
          </a:xfrm>
        </p:spPr>
        <p:txBody>
          <a:bodyPr anchor="b" numCol="1"/>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41600A-0189-4217-B9D6-221CFDC90123}"/>
              </a:ext>
            </a:extLst>
          </p:cNvPr>
          <p:cNvSpPr>
            <a:spLocks noGrp="1"/>
          </p:cNvSpPr>
          <p:nvPr>
            <p:ph idx="1" type="subTitle"/>
          </p:nvPr>
        </p:nvSpPr>
        <p:spPr>
          <a:xfrm>
            <a:off x="1524000" y="3602038"/>
            <a:ext cx="9144000" cy="1655762"/>
          </a:xfrm>
        </p:spPr>
        <p:txBody>
          <a:bodyPr numCol="1"/>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3DDF01-827A-46F1-B5DE-5F2F657050EB}"/>
              </a:ext>
            </a:extLst>
          </p:cNvPr>
          <p:cNvSpPr>
            <a:spLocks noGrp="1"/>
          </p:cNvSpPr>
          <p:nvPr>
            <p:ph idx="10" sz="half" type="dt"/>
          </p:nvPr>
        </p:nvSpPr>
        <p:spPr/>
        <p:txBody>
          <a:bodyPr numCol="1"/>
          <a:lstStyle/>
          <a:p>
            <a:fld id="{EBA46971-F11F-4D83-887B-61A302A9074E}" type="datetimeFigureOut">
              <a:rPr lang="en-US" smtClean="0"/>
              <a:t>12/25/2019</a:t>
            </a:fld>
            <a:endParaRPr lang="en-US"/>
          </a:p>
        </p:txBody>
      </p:sp>
      <p:sp>
        <p:nvSpPr>
          <p:cNvPr id="5" name="Footer Placeholder 4">
            <a:extLst>
              <a:ext uri="{FF2B5EF4-FFF2-40B4-BE49-F238E27FC236}">
                <a16:creationId xmlns:a16="http://schemas.microsoft.com/office/drawing/2014/main" id="{C4CCBCAD-9C0E-41DF-B0F0-64012952B6AC}"/>
              </a:ext>
            </a:extLst>
          </p:cNvPr>
          <p:cNvSpPr>
            <a:spLocks noGrp="1"/>
          </p:cNvSpPr>
          <p:nvPr>
            <p:ph idx="11" sz="quarter" type="ftr"/>
          </p:nvPr>
        </p:nvSpPr>
        <p:spPr/>
        <p:txBody>
          <a:bodyPr numCol="1"/>
          <a:lstStyle/>
          <a:p>
            <a:endParaRPr lang="en-US"/>
          </a:p>
        </p:txBody>
      </p:sp>
      <p:sp>
        <p:nvSpPr>
          <p:cNvPr id="6" name="Slide Number Placeholder 5">
            <a:extLst>
              <a:ext uri="{FF2B5EF4-FFF2-40B4-BE49-F238E27FC236}">
                <a16:creationId xmlns:a16="http://schemas.microsoft.com/office/drawing/2014/main" id="{28829663-9FC6-459A-916A-967585F26946}"/>
              </a:ext>
            </a:extLst>
          </p:cNvPr>
          <p:cNvSpPr>
            <a:spLocks noGrp="1"/>
          </p:cNvSpPr>
          <p:nvPr>
            <p:ph idx="12" sz="quarter" type="sldNum"/>
          </p:nvPr>
        </p:nvSpPr>
        <p:spPr/>
        <p:txBody>
          <a:bodyPr numCol="1"/>
          <a:lstStyle/>
          <a:p>
            <a:fld id="{152AEBE2-8A59-4ECF-B5C0-B2C1FF80079D}" type="slidenum">
              <a:rPr lang="en-US" smtClean="0"/>
              <a:t>‹#›</a:t>
            </a:fld>
            <a:endParaRPr lang="en-US"/>
          </a:p>
        </p:txBody>
      </p:sp>
    </p:spTree>
    <p:extLst>
      <p:ext uri="{BB962C8B-B14F-4D97-AF65-F5344CB8AC3E}">
        <p14:creationId xmlns:p14="http://schemas.microsoft.com/office/powerpoint/2010/main" val="38012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7907-D135-43B4-9B50-DD5E767CB819}"/>
              </a:ext>
            </a:extLst>
          </p:cNvPr>
          <p:cNvSpPr>
            <a:spLocks noGrp="1"/>
          </p:cNvSpPr>
          <p:nvPr>
            <p:ph type="title"/>
          </p:nvPr>
        </p:nvSpPr>
        <p:spPr/>
        <p:txBody>
          <a:bodyPr numCol="1"/>
          <a:lstStyle/>
          <a:p>
            <a:r>
              <a:rPr lang="en-US"/>
              <a:t>Click to edit Master title style</a:t>
            </a:r>
          </a:p>
        </p:txBody>
      </p:sp>
      <p:sp>
        <p:nvSpPr>
          <p:cNvPr id="3" name="Vertical Text Placeholder 2">
            <a:extLst>
              <a:ext uri="{FF2B5EF4-FFF2-40B4-BE49-F238E27FC236}">
                <a16:creationId xmlns:a16="http://schemas.microsoft.com/office/drawing/2014/main" id="{1EE8D63A-85A5-42A6-AA02-22C87EF93198}"/>
              </a:ext>
            </a:extLst>
          </p:cNvPr>
          <p:cNvSpPr>
            <a:spLocks noGrp="1"/>
          </p:cNvSpPr>
          <p:nvPr>
            <p:ph idx="1" orient="vert" type="body"/>
          </p:nvPr>
        </p:nvSpPr>
        <p:spPr/>
        <p:txBody>
          <a:bodyPr numCol="1"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8056F-47C5-46FD-853A-0867D64B7E69}"/>
              </a:ext>
            </a:extLst>
          </p:cNvPr>
          <p:cNvSpPr>
            <a:spLocks noGrp="1"/>
          </p:cNvSpPr>
          <p:nvPr>
            <p:ph idx="10" sz="half" type="dt"/>
          </p:nvPr>
        </p:nvSpPr>
        <p:spPr/>
        <p:txBody>
          <a:bodyPr numCol="1"/>
          <a:lstStyle/>
          <a:p>
            <a:fld id="{EBA46971-F11F-4D83-887B-61A302A9074E}" type="datetimeFigureOut">
              <a:rPr lang="en-US" smtClean="0"/>
              <a:t>12/25/2019</a:t>
            </a:fld>
            <a:endParaRPr lang="en-US"/>
          </a:p>
        </p:txBody>
      </p:sp>
      <p:sp>
        <p:nvSpPr>
          <p:cNvPr id="5" name="Footer Placeholder 4">
            <a:extLst>
              <a:ext uri="{FF2B5EF4-FFF2-40B4-BE49-F238E27FC236}">
                <a16:creationId xmlns:a16="http://schemas.microsoft.com/office/drawing/2014/main" id="{B7367917-7968-442C-A97E-4F52013B3C08}"/>
              </a:ext>
            </a:extLst>
          </p:cNvPr>
          <p:cNvSpPr>
            <a:spLocks noGrp="1"/>
          </p:cNvSpPr>
          <p:nvPr>
            <p:ph idx="11" sz="quarter" type="ftr"/>
          </p:nvPr>
        </p:nvSpPr>
        <p:spPr/>
        <p:txBody>
          <a:bodyPr numCol="1"/>
          <a:lstStyle/>
          <a:p>
            <a:endParaRPr lang="en-US"/>
          </a:p>
        </p:txBody>
      </p:sp>
      <p:sp>
        <p:nvSpPr>
          <p:cNvPr id="6" name="Slide Number Placeholder 5">
            <a:extLst>
              <a:ext uri="{FF2B5EF4-FFF2-40B4-BE49-F238E27FC236}">
                <a16:creationId xmlns:a16="http://schemas.microsoft.com/office/drawing/2014/main" id="{4F8F7E06-DD0E-49B7-838E-D75895C9C61D}"/>
              </a:ext>
            </a:extLst>
          </p:cNvPr>
          <p:cNvSpPr>
            <a:spLocks noGrp="1"/>
          </p:cNvSpPr>
          <p:nvPr>
            <p:ph idx="12" sz="quarter" type="sldNum"/>
          </p:nvPr>
        </p:nvSpPr>
        <p:spPr/>
        <p:txBody>
          <a:bodyPr numCol="1"/>
          <a:lstStyle/>
          <a:p>
            <a:fld id="{152AEBE2-8A59-4ECF-B5C0-B2C1FF80079D}" type="slidenum">
              <a:rPr lang="en-US" smtClean="0"/>
              <a:t>‹#›</a:t>
            </a:fld>
            <a:endParaRPr lang="en-US"/>
          </a:p>
        </p:txBody>
      </p:sp>
    </p:spTree>
    <p:extLst>
      <p:ext uri="{BB962C8B-B14F-4D97-AF65-F5344CB8AC3E}">
        <p14:creationId xmlns:p14="http://schemas.microsoft.com/office/powerpoint/2010/main" val="319062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F08FB4-9295-41E5-8D52-14270F2D0F40}"/>
              </a:ext>
            </a:extLst>
          </p:cNvPr>
          <p:cNvSpPr>
            <a:spLocks noGrp="1"/>
          </p:cNvSpPr>
          <p:nvPr>
            <p:ph orient="vert" type="title"/>
          </p:nvPr>
        </p:nvSpPr>
        <p:spPr>
          <a:xfrm>
            <a:off x="8724900" y="365125"/>
            <a:ext cx="2628900" cy="5811838"/>
          </a:xfrm>
        </p:spPr>
        <p:txBody>
          <a:bodyPr numCol="1" vert="eaVert"/>
          <a:lstStyle/>
          <a:p>
            <a:r>
              <a:rPr lang="en-US"/>
              <a:t>Click to edit Master title style</a:t>
            </a:r>
          </a:p>
        </p:txBody>
      </p:sp>
      <p:sp>
        <p:nvSpPr>
          <p:cNvPr id="3" name="Vertical Text Placeholder 2">
            <a:extLst>
              <a:ext uri="{FF2B5EF4-FFF2-40B4-BE49-F238E27FC236}">
                <a16:creationId xmlns:a16="http://schemas.microsoft.com/office/drawing/2014/main" id="{C612C826-42A3-4011-BB45-20D08C34439D}"/>
              </a:ext>
            </a:extLst>
          </p:cNvPr>
          <p:cNvSpPr>
            <a:spLocks noGrp="1"/>
          </p:cNvSpPr>
          <p:nvPr>
            <p:ph idx="1" orient="vert" type="body"/>
          </p:nvPr>
        </p:nvSpPr>
        <p:spPr>
          <a:xfrm>
            <a:off x="838200" y="365125"/>
            <a:ext cx="7734300" cy="5811838"/>
          </a:xfrm>
        </p:spPr>
        <p:txBody>
          <a:bodyPr numCol="1"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CB65E-31C1-4244-B503-8F2B453F6C65}"/>
              </a:ext>
            </a:extLst>
          </p:cNvPr>
          <p:cNvSpPr>
            <a:spLocks noGrp="1"/>
          </p:cNvSpPr>
          <p:nvPr>
            <p:ph idx="10" sz="half" type="dt"/>
          </p:nvPr>
        </p:nvSpPr>
        <p:spPr/>
        <p:txBody>
          <a:bodyPr numCol="1"/>
          <a:lstStyle/>
          <a:p>
            <a:fld id="{EBA46971-F11F-4D83-887B-61A302A9074E}" type="datetimeFigureOut">
              <a:rPr lang="en-US" smtClean="0"/>
              <a:t>12/25/2019</a:t>
            </a:fld>
            <a:endParaRPr lang="en-US"/>
          </a:p>
        </p:txBody>
      </p:sp>
      <p:sp>
        <p:nvSpPr>
          <p:cNvPr id="5" name="Footer Placeholder 4">
            <a:extLst>
              <a:ext uri="{FF2B5EF4-FFF2-40B4-BE49-F238E27FC236}">
                <a16:creationId xmlns:a16="http://schemas.microsoft.com/office/drawing/2014/main" id="{4AACF79B-504F-4B32-91CD-FE2E121EFFFD}"/>
              </a:ext>
            </a:extLst>
          </p:cNvPr>
          <p:cNvSpPr>
            <a:spLocks noGrp="1"/>
          </p:cNvSpPr>
          <p:nvPr>
            <p:ph idx="11" sz="quarter" type="ftr"/>
          </p:nvPr>
        </p:nvSpPr>
        <p:spPr/>
        <p:txBody>
          <a:bodyPr numCol="1"/>
          <a:lstStyle/>
          <a:p>
            <a:endParaRPr lang="en-US"/>
          </a:p>
        </p:txBody>
      </p:sp>
      <p:sp>
        <p:nvSpPr>
          <p:cNvPr id="6" name="Slide Number Placeholder 5">
            <a:extLst>
              <a:ext uri="{FF2B5EF4-FFF2-40B4-BE49-F238E27FC236}">
                <a16:creationId xmlns:a16="http://schemas.microsoft.com/office/drawing/2014/main" id="{36A52C4D-7DE8-4E97-9283-EF5D7B646CA9}"/>
              </a:ext>
            </a:extLst>
          </p:cNvPr>
          <p:cNvSpPr>
            <a:spLocks noGrp="1"/>
          </p:cNvSpPr>
          <p:nvPr>
            <p:ph idx="12" sz="quarter" type="sldNum"/>
          </p:nvPr>
        </p:nvSpPr>
        <p:spPr/>
        <p:txBody>
          <a:bodyPr numCol="1"/>
          <a:lstStyle/>
          <a:p>
            <a:fld id="{152AEBE2-8A59-4ECF-B5C0-B2C1FF80079D}" type="slidenum">
              <a:rPr lang="en-US" smtClean="0"/>
              <a:t>‹#›</a:t>
            </a:fld>
            <a:endParaRPr lang="en-US"/>
          </a:p>
        </p:txBody>
      </p:sp>
    </p:spTree>
    <p:extLst>
      <p:ext uri="{BB962C8B-B14F-4D97-AF65-F5344CB8AC3E}">
        <p14:creationId xmlns:p14="http://schemas.microsoft.com/office/powerpoint/2010/main" val="364047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9D56-502C-4058-9099-8347C45C9AB0}"/>
              </a:ext>
            </a:extLst>
          </p:cNvPr>
          <p:cNvSpPr>
            <a:spLocks noGrp="1"/>
          </p:cNvSpPr>
          <p:nvPr>
            <p:ph type="title"/>
          </p:nvPr>
        </p:nvSpPr>
        <p:spPr/>
        <p:txBody>
          <a:bodyPr numCol="1"/>
          <a:lstStyle/>
          <a:p>
            <a:r>
              <a:rPr lang="en-US"/>
              <a:t>Click to edit Master title style</a:t>
            </a:r>
          </a:p>
        </p:txBody>
      </p:sp>
      <p:sp>
        <p:nvSpPr>
          <p:cNvPr id="3" name="Content Placeholder 2">
            <a:extLst>
              <a:ext uri="{FF2B5EF4-FFF2-40B4-BE49-F238E27FC236}">
                <a16:creationId xmlns:a16="http://schemas.microsoft.com/office/drawing/2014/main" id="{216E4ABB-19F8-43E3-B158-EFB204B371C7}"/>
              </a:ext>
            </a:extLst>
          </p:cNvPr>
          <p:cNvSpPr>
            <a:spLocks noGrp="1"/>
          </p:cNvSpPr>
          <p:nvPr>
            <p:ph idx="1"/>
          </p:nvPr>
        </p:nvSpPr>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CE6A1-4448-474F-825F-A3016CF5E8C5}"/>
              </a:ext>
            </a:extLst>
          </p:cNvPr>
          <p:cNvSpPr>
            <a:spLocks noGrp="1"/>
          </p:cNvSpPr>
          <p:nvPr>
            <p:ph idx="10" sz="half" type="dt"/>
          </p:nvPr>
        </p:nvSpPr>
        <p:spPr/>
        <p:txBody>
          <a:bodyPr numCol="1"/>
          <a:lstStyle/>
          <a:p>
            <a:fld id="{EBA46971-F11F-4D83-887B-61A302A9074E}" type="datetimeFigureOut">
              <a:rPr lang="en-US" smtClean="0"/>
              <a:t>12/25/2019</a:t>
            </a:fld>
            <a:endParaRPr lang="en-US"/>
          </a:p>
        </p:txBody>
      </p:sp>
      <p:sp>
        <p:nvSpPr>
          <p:cNvPr id="5" name="Footer Placeholder 4">
            <a:extLst>
              <a:ext uri="{FF2B5EF4-FFF2-40B4-BE49-F238E27FC236}">
                <a16:creationId xmlns:a16="http://schemas.microsoft.com/office/drawing/2014/main" id="{ACE0C680-D422-4777-95CF-4EC7D9AE92AD}"/>
              </a:ext>
            </a:extLst>
          </p:cNvPr>
          <p:cNvSpPr>
            <a:spLocks noGrp="1"/>
          </p:cNvSpPr>
          <p:nvPr>
            <p:ph idx="11" sz="quarter" type="ftr"/>
          </p:nvPr>
        </p:nvSpPr>
        <p:spPr/>
        <p:txBody>
          <a:bodyPr numCol="1"/>
          <a:lstStyle/>
          <a:p>
            <a:endParaRPr lang="en-US"/>
          </a:p>
        </p:txBody>
      </p:sp>
      <p:sp>
        <p:nvSpPr>
          <p:cNvPr id="6" name="Slide Number Placeholder 5">
            <a:extLst>
              <a:ext uri="{FF2B5EF4-FFF2-40B4-BE49-F238E27FC236}">
                <a16:creationId xmlns:a16="http://schemas.microsoft.com/office/drawing/2014/main" id="{294A0E23-A2C9-4F6F-8D56-1D273B63C654}"/>
              </a:ext>
            </a:extLst>
          </p:cNvPr>
          <p:cNvSpPr>
            <a:spLocks noGrp="1"/>
          </p:cNvSpPr>
          <p:nvPr>
            <p:ph idx="12" sz="quarter" type="sldNum"/>
          </p:nvPr>
        </p:nvSpPr>
        <p:spPr/>
        <p:txBody>
          <a:bodyPr numCol="1"/>
          <a:lstStyle/>
          <a:p>
            <a:fld id="{152AEBE2-8A59-4ECF-B5C0-B2C1FF80079D}" type="slidenum">
              <a:rPr lang="en-US" smtClean="0"/>
              <a:t>‹#›</a:t>
            </a:fld>
            <a:endParaRPr lang="en-US"/>
          </a:p>
        </p:txBody>
      </p:sp>
    </p:spTree>
    <p:extLst>
      <p:ext uri="{BB962C8B-B14F-4D97-AF65-F5344CB8AC3E}">
        <p14:creationId xmlns:p14="http://schemas.microsoft.com/office/powerpoint/2010/main" val="152313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38E5-73E2-46F7-AF11-F4968AB13DAB}"/>
              </a:ext>
            </a:extLst>
          </p:cNvPr>
          <p:cNvSpPr>
            <a:spLocks noGrp="1"/>
          </p:cNvSpPr>
          <p:nvPr>
            <p:ph type="title"/>
          </p:nvPr>
        </p:nvSpPr>
        <p:spPr>
          <a:xfrm>
            <a:off x="831850" y="1709738"/>
            <a:ext cx="10515600" cy="2852737"/>
          </a:xfrm>
        </p:spPr>
        <p:txBody>
          <a:bodyPr anchor="b" numCol="1"/>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A85555-9890-44F1-91F2-960348C96F4B}"/>
              </a:ext>
            </a:extLst>
          </p:cNvPr>
          <p:cNvSpPr>
            <a:spLocks noGrp="1"/>
          </p:cNvSpPr>
          <p:nvPr>
            <p:ph idx="1" type="body"/>
          </p:nvPr>
        </p:nvSpPr>
        <p:spPr>
          <a:xfrm>
            <a:off x="831850" y="4589463"/>
            <a:ext cx="10515600" cy="1500187"/>
          </a:xfrm>
        </p:spPr>
        <p:txBody>
          <a:bodyPr numCol="1"/>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3A8287-ADF0-4997-911D-3F6197B6E7A4}"/>
              </a:ext>
            </a:extLst>
          </p:cNvPr>
          <p:cNvSpPr>
            <a:spLocks noGrp="1"/>
          </p:cNvSpPr>
          <p:nvPr>
            <p:ph idx="10" sz="half" type="dt"/>
          </p:nvPr>
        </p:nvSpPr>
        <p:spPr/>
        <p:txBody>
          <a:bodyPr numCol="1"/>
          <a:lstStyle/>
          <a:p>
            <a:fld id="{EBA46971-F11F-4D83-887B-61A302A9074E}" type="datetimeFigureOut">
              <a:rPr lang="en-US" smtClean="0"/>
              <a:t>12/25/2019</a:t>
            </a:fld>
            <a:endParaRPr lang="en-US"/>
          </a:p>
        </p:txBody>
      </p:sp>
      <p:sp>
        <p:nvSpPr>
          <p:cNvPr id="5" name="Footer Placeholder 4">
            <a:extLst>
              <a:ext uri="{FF2B5EF4-FFF2-40B4-BE49-F238E27FC236}">
                <a16:creationId xmlns:a16="http://schemas.microsoft.com/office/drawing/2014/main" id="{84A44108-CB65-48E2-9472-4D0222DB030E}"/>
              </a:ext>
            </a:extLst>
          </p:cNvPr>
          <p:cNvSpPr>
            <a:spLocks noGrp="1"/>
          </p:cNvSpPr>
          <p:nvPr>
            <p:ph idx="11" sz="quarter" type="ftr"/>
          </p:nvPr>
        </p:nvSpPr>
        <p:spPr/>
        <p:txBody>
          <a:bodyPr numCol="1"/>
          <a:lstStyle/>
          <a:p>
            <a:endParaRPr lang="en-US"/>
          </a:p>
        </p:txBody>
      </p:sp>
      <p:sp>
        <p:nvSpPr>
          <p:cNvPr id="6" name="Slide Number Placeholder 5">
            <a:extLst>
              <a:ext uri="{FF2B5EF4-FFF2-40B4-BE49-F238E27FC236}">
                <a16:creationId xmlns:a16="http://schemas.microsoft.com/office/drawing/2014/main" id="{2BA2ABED-C783-46D0-A595-7C5734960F86}"/>
              </a:ext>
            </a:extLst>
          </p:cNvPr>
          <p:cNvSpPr>
            <a:spLocks noGrp="1"/>
          </p:cNvSpPr>
          <p:nvPr>
            <p:ph idx="12" sz="quarter" type="sldNum"/>
          </p:nvPr>
        </p:nvSpPr>
        <p:spPr/>
        <p:txBody>
          <a:bodyPr numCol="1"/>
          <a:lstStyle/>
          <a:p>
            <a:fld id="{152AEBE2-8A59-4ECF-B5C0-B2C1FF80079D}" type="slidenum">
              <a:rPr lang="en-US" smtClean="0"/>
              <a:t>‹#›</a:t>
            </a:fld>
            <a:endParaRPr lang="en-US"/>
          </a:p>
        </p:txBody>
      </p:sp>
    </p:spTree>
    <p:extLst>
      <p:ext uri="{BB962C8B-B14F-4D97-AF65-F5344CB8AC3E}">
        <p14:creationId xmlns:p14="http://schemas.microsoft.com/office/powerpoint/2010/main" val="306201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EFF-E3F4-48DB-8916-8DCFF87731C2}"/>
              </a:ext>
            </a:extLst>
          </p:cNvPr>
          <p:cNvSpPr>
            <a:spLocks noGrp="1"/>
          </p:cNvSpPr>
          <p:nvPr>
            <p:ph type="title"/>
          </p:nvPr>
        </p:nvSpPr>
        <p:spPr/>
        <p:txBody>
          <a:bodyPr numCol="1"/>
          <a:lstStyle/>
          <a:p>
            <a:r>
              <a:rPr lang="en-US"/>
              <a:t>Click to edit Master title style</a:t>
            </a:r>
          </a:p>
        </p:txBody>
      </p:sp>
      <p:sp>
        <p:nvSpPr>
          <p:cNvPr id="3" name="Content Placeholder 2">
            <a:extLst>
              <a:ext uri="{FF2B5EF4-FFF2-40B4-BE49-F238E27FC236}">
                <a16:creationId xmlns:a16="http://schemas.microsoft.com/office/drawing/2014/main" id="{422989C0-D548-4F65-805C-90C6C3BF2608}"/>
              </a:ext>
            </a:extLst>
          </p:cNvPr>
          <p:cNvSpPr>
            <a:spLocks noGrp="1"/>
          </p:cNvSpPr>
          <p:nvPr>
            <p:ph idx="1" sz="half"/>
          </p:nvPr>
        </p:nvSpPr>
        <p:spPr>
          <a:xfrm>
            <a:off x="838200" y="1825625"/>
            <a:ext cx="5181600" cy="43513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D4927-1F58-4EB9-979B-DEBF13F8F5A2}"/>
              </a:ext>
            </a:extLst>
          </p:cNvPr>
          <p:cNvSpPr>
            <a:spLocks noGrp="1"/>
          </p:cNvSpPr>
          <p:nvPr>
            <p:ph idx="2" sz="half"/>
          </p:nvPr>
        </p:nvSpPr>
        <p:spPr>
          <a:xfrm>
            <a:off x="6172200" y="1825625"/>
            <a:ext cx="5181600" cy="43513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23CD66-F649-4C90-A47D-7A9434A15385}"/>
              </a:ext>
            </a:extLst>
          </p:cNvPr>
          <p:cNvSpPr>
            <a:spLocks noGrp="1"/>
          </p:cNvSpPr>
          <p:nvPr>
            <p:ph idx="10" sz="half" type="dt"/>
          </p:nvPr>
        </p:nvSpPr>
        <p:spPr/>
        <p:txBody>
          <a:bodyPr numCol="1"/>
          <a:lstStyle/>
          <a:p>
            <a:fld id="{EBA46971-F11F-4D83-887B-61A302A9074E}" type="datetimeFigureOut">
              <a:rPr lang="en-US" smtClean="0"/>
              <a:t>12/25/2019</a:t>
            </a:fld>
            <a:endParaRPr lang="en-US"/>
          </a:p>
        </p:txBody>
      </p:sp>
      <p:sp>
        <p:nvSpPr>
          <p:cNvPr id="6" name="Footer Placeholder 5">
            <a:extLst>
              <a:ext uri="{FF2B5EF4-FFF2-40B4-BE49-F238E27FC236}">
                <a16:creationId xmlns:a16="http://schemas.microsoft.com/office/drawing/2014/main" id="{FD2FAB22-F520-468F-A9C4-867E21305105}"/>
              </a:ext>
            </a:extLst>
          </p:cNvPr>
          <p:cNvSpPr>
            <a:spLocks noGrp="1"/>
          </p:cNvSpPr>
          <p:nvPr>
            <p:ph idx="11" sz="quarter" type="ftr"/>
          </p:nvPr>
        </p:nvSpPr>
        <p:spPr/>
        <p:txBody>
          <a:bodyPr numCol="1"/>
          <a:lstStyle/>
          <a:p>
            <a:endParaRPr lang="en-US"/>
          </a:p>
        </p:txBody>
      </p:sp>
      <p:sp>
        <p:nvSpPr>
          <p:cNvPr id="7" name="Slide Number Placeholder 6">
            <a:extLst>
              <a:ext uri="{FF2B5EF4-FFF2-40B4-BE49-F238E27FC236}">
                <a16:creationId xmlns:a16="http://schemas.microsoft.com/office/drawing/2014/main" id="{650A6582-D61D-4248-AF46-CC835607210B}"/>
              </a:ext>
            </a:extLst>
          </p:cNvPr>
          <p:cNvSpPr>
            <a:spLocks noGrp="1"/>
          </p:cNvSpPr>
          <p:nvPr>
            <p:ph idx="12" sz="quarter" type="sldNum"/>
          </p:nvPr>
        </p:nvSpPr>
        <p:spPr/>
        <p:txBody>
          <a:bodyPr numCol="1"/>
          <a:lstStyle/>
          <a:p>
            <a:fld id="{152AEBE2-8A59-4ECF-B5C0-B2C1FF80079D}" type="slidenum">
              <a:rPr lang="en-US" smtClean="0"/>
              <a:t>‹#›</a:t>
            </a:fld>
            <a:endParaRPr lang="en-US"/>
          </a:p>
        </p:txBody>
      </p:sp>
    </p:spTree>
    <p:extLst>
      <p:ext uri="{BB962C8B-B14F-4D97-AF65-F5344CB8AC3E}">
        <p14:creationId xmlns:p14="http://schemas.microsoft.com/office/powerpoint/2010/main" val="168521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C9B6-77A7-4766-95BF-6E7C3EDB02B3}"/>
              </a:ext>
            </a:extLst>
          </p:cNvPr>
          <p:cNvSpPr>
            <a:spLocks noGrp="1"/>
          </p:cNvSpPr>
          <p:nvPr>
            <p:ph type="title"/>
          </p:nvPr>
        </p:nvSpPr>
        <p:spPr>
          <a:xfrm>
            <a:off x="839788" y="365125"/>
            <a:ext cx="10515600" cy="1325563"/>
          </a:xfrm>
        </p:spPr>
        <p:txBody>
          <a:bodyPr numCol="1"/>
          <a:lstStyle/>
          <a:p>
            <a:r>
              <a:rPr lang="en-US"/>
              <a:t>Click to edit Master title style</a:t>
            </a:r>
          </a:p>
        </p:txBody>
      </p:sp>
      <p:sp>
        <p:nvSpPr>
          <p:cNvPr id="3" name="Text Placeholder 2">
            <a:extLst>
              <a:ext uri="{FF2B5EF4-FFF2-40B4-BE49-F238E27FC236}">
                <a16:creationId xmlns:a16="http://schemas.microsoft.com/office/drawing/2014/main" id="{52C385C4-274C-4D13-A740-9AFA9D56F690}"/>
              </a:ext>
            </a:extLst>
          </p:cNvPr>
          <p:cNvSpPr>
            <a:spLocks noGrp="1"/>
          </p:cNvSpPr>
          <p:nvPr>
            <p:ph idx="1" type="body"/>
          </p:nvPr>
        </p:nvSpPr>
        <p:spPr>
          <a:xfrm>
            <a:off x="839788" y="1681163"/>
            <a:ext cx="5157787" cy="82391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4" name="Content Placeholder 3">
            <a:extLst>
              <a:ext uri="{FF2B5EF4-FFF2-40B4-BE49-F238E27FC236}">
                <a16:creationId xmlns:a16="http://schemas.microsoft.com/office/drawing/2014/main" id="{222DB332-346D-4BC7-A8C6-151B3CAA704A}"/>
              </a:ext>
            </a:extLst>
          </p:cNvPr>
          <p:cNvSpPr>
            <a:spLocks noGrp="1"/>
          </p:cNvSpPr>
          <p:nvPr>
            <p:ph idx="2" sz="half"/>
          </p:nvPr>
        </p:nvSpPr>
        <p:spPr>
          <a:xfrm>
            <a:off x="839788" y="2505075"/>
            <a:ext cx="5157787" cy="368458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8796C0-3ADB-473E-AF88-A99EAAFEC16F}"/>
              </a:ext>
            </a:extLst>
          </p:cNvPr>
          <p:cNvSpPr>
            <a:spLocks noGrp="1"/>
          </p:cNvSpPr>
          <p:nvPr>
            <p:ph idx="3" sz="quarter" type="body"/>
          </p:nvPr>
        </p:nvSpPr>
        <p:spPr>
          <a:xfrm>
            <a:off x="6172200" y="1681163"/>
            <a:ext cx="5183188" cy="82391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6" name="Content Placeholder 5">
            <a:extLst>
              <a:ext uri="{FF2B5EF4-FFF2-40B4-BE49-F238E27FC236}">
                <a16:creationId xmlns:a16="http://schemas.microsoft.com/office/drawing/2014/main" id="{54E84D29-9BEB-444C-B354-018A299E64DB}"/>
              </a:ext>
            </a:extLst>
          </p:cNvPr>
          <p:cNvSpPr>
            <a:spLocks noGrp="1"/>
          </p:cNvSpPr>
          <p:nvPr>
            <p:ph idx="4" sz="quarter"/>
          </p:nvPr>
        </p:nvSpPr>
        <p:spPr>
          <a:xfrm>
            <a:off x="6172200" y="2505075"/>
            <a:ext cx="5183188" cy="368458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3F0DF6-16EC-453E-AD90-B11098F3E36C}"/>
              </a:ext>
            </a:extLst>
          </p:cNvPr>
          <p:cNvSpPr>
            <a:spLocks noGrp="1"/>
          </p:cNvSpPr>
          <p:nvPr>
            <p:ph idx="10" sz="half" type="dt"/>
          </p:nvPr>
        </p:nvSpPr>
        <p:spPr/>
        <p:txBody>
          <a:bodyPr numCol="1"/>
          <a:lstStyle/>
          <a:p>
            <a:fld id="{EBA46971-F11F-4D83-887B-61A302A9074E}" type="datetimeFigureOut">
              <a:rPr lang="en-US" smtClean="0"/>
              <a:t>12/25/2019</a:t>
            </a:fld>
            <a:endParaRPr lang="en-US"/>
          </a:p>
        </p:txBody>
      </p:sp>
      <p:sp>
        <p:nvSpPr>
          <p:cNvPr id="8" name="Footer Placeholder 7">
            <a:extLst>
              <a:ext uri="{FF2B5EF4-FFF2-40B4-BE49-F238E27FC236}">
                <a16:creationId xmlns:a16="http://schemas.microsoft.com/office/drawing/2014/main" id="{1726DD3B-78E8-4741-B2BC-E1E12FAE0750}"/>
              </a:ext>
            </a:extLst>
          </p:cNvPr>
          <p:cNvSpPr>
            <a:spLocks noGrp="1"/>
          </p:cNvSpPr>
          <p:nvPr>
            <p:ph idx="11" sz="quarter" type="ftr"/>
          </p:nvPr>
        </p:nvSpPr>
        <p:spPr/>
        <p:txBody>
          <a:bodyPr numCol="1"/>
          <a:lstStyle/>
          <a:p>
            <a:endParaRPr lang="en-US"/>
          </a:p>
        </p:txBody>
      </p:sp>
      <p:sp>
        <p:nvSpPr>
          <p:cNvPr id="9" name="Slide Number Placeholder 8">
            <a:extLst>
              <a:ext uri="{FF2B5EF4-FFF2-40B4-BE49-F238E27FC236}">
                <a16:creationId xmlns:a16="http://schemas.microsoft.com/office/drawing/2014/main" id="{B69FE8E0-FE0B-427B-B33C-B116E4042ADB}"/>
              </a:ext>
            </a:extLst>
          </p:cNvPr>
          <p:cNvSpPr>
            <a:spLocks noGrp="1"/>
          </p:cNvSpPr>
          <p:nvPr>
            <p:ph idx="12" sz="quarter" type="sldNum"/>
          </p:nvPr>
        </p:nvSpPr>
        <p:spPr/>
        <p:txBody>
          <a:bodyPr numCol="1"/>
          <a:lstStyle/>
          <a:p>
            <a:fld id="{152AEBE2-8A59-4ECF-B5C0-B2C1FF80079D}" type="slidenum">
              <a:rPr lang="en-US" smtClean="0"/>
              <a:t>‹#›</a:t>
            </a:fld>
            <a:endParaRPr lang="en-US"/>
          </a:p>
        </p:txBody>
      </p:sp>
    </p:spTree>
    <p:extLst>
      <p:ext uri="{BB962C8B-B14F-4D97-AF65-F5344CB8AC3E}">
        <p14:creationId xmlns:p14="http://schemas.microsoft.com/office/powerpoint/2010/main" val="34190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717F-0290-4909-81B8-2C6A96E3D04E}"/>
              </a:ext>
            </a:extLst>
          </p:cNvPr>
          <p:cNvSpPr>
            <a:spLocks noGrp="1"/>
          </p:cNvSpPr>
          <p:nvPr>
            <p:ph type="title"/>
          </p:nvPr>
        </p:nvSpPr>
        <p:spPr/>
        <p:txBody>
          <a:bodyPr numCol="1"/>
          <a:lstStyle/>
          <a:p>
            <a:r>
              <a:rPr lang="en-US"/>
              <a:t>Click to edit Master title style</a:t>
            </a:r>
          </a:p>
        </p:txBody>
      </p:sp>
      <p:sp>
        <p:nvSpPr>
          <p:cNvPr id="3" name="Date Placeholder 2">
            <a:extLst>
              <a:ext uri="{FF2B5EF4-FFF2-40B4-BE49-F238E27FC236}">
                <a16:creationId xmlns:a16="http://schemas.microsoft.com/office/drawing/2014/main" id="{93A9314B-1ECB-4CCC-A4FB-9C77CAEBBBC0}"/>
              </a:ext>
            </a:extLst>
          </p:cNvPr>
          <p:cNvSpPr>
            <a:spLocks noGrp="1"/>
          </p:cNvSpPr>
          <p:nvPr>
            <p:ph idx="10" sz="half" type="dt"/>
          </p:nvPr>
        </p:nvSpPr>
        <p:spPr/>
        <p:txBody>
          <a:bodyPr numCol="1"/>
          <a:lstStyle/>
          <a:p>
            <a:fld id="{EBA46971-F11F-4D83-887B-61A302A9074E}" type="datetimeFigureOut">
              <a:rPr lang="en-US" smtClean="0"/>
              <a:t>12/25/2019</a:t>
            </a:fld>
            <a:endParaRPr lang="en-US"/>
          </a:p>
        </p:txBody>
      </p:sp>
      <p:sp>
        <p:nvSpPr>
          <p:cNvPr id="4" name="Footer Placeholder 3">
            <a:extLst>
              <a:ext uri="{FF2B5EF4-FFF2-40B4-BE49-F238E27FC236}">
                <a16:creationId xmlns:a16="http://schemas.microsoft.com/office/drawing/2014/main" id="{6173858B-CD8F-405F-906B-3281EEAD9988}"/>
              </a:ext>
            </a:extLst>
          </p:cNvPr>
          <p:cNvSpPr>
            <a:spLocks noGrp="1"/>
          </p:cNvSpPr>
          <p:nvPr>
            <p:ph idx="11" sz="quarter" type="ftr"/>
          </p:nvPr>
        </p:nvSpPr>
        <p:spPr/>
        <p:txBody>
          <a:bodyPr numCol="1"/>
          <a:lstStyle/>
          <a:p>
            <a:endParaRPr lang="en-US"/>
          </a:p>
        </p:txBody>
      </p:sp>
      <p:sp>
        <p:nvSpPr>
          <p:cNvPr id="5" name="Slide Number Placeholder 4">
            <a:extLst>
              <a:ext uri="{FF2B5EF4-FFF2-40B4-BE49-F238E27FC236}">
                <a16:creationId xmlns:a16="http://schemas.microsoft.com/office/drawing/2014/main" id="{A2B4A3C5-E330-4F7A-A898-F94642C1E41C}"/>
              </a:ext>
            </a:extLst>
          </p:cNvPr>
          <p:cNvSpPr>
            <a:spLocks noGrp="1"/>
          </p:cNvSpPr>
          <p:nvPr>
            <p:ph idx="12" sz="quarter" type="sldNum"/>
          </p:nvPr>
        </p:nvSpPr>
        <p:spPr/>
        <p:txBody>
          <a:bodyPr numCol="1"/>
          <a:lstStyle/>
          <a:p>
            <a:fld id="{152AEBE2-8A59-4ECF-B5C0-B2C1FF80079D}" type="slidenum">
              <a:rPr lang="en-US" smtClean="0"/>
              <a:t>‹#›</a:t>
            </a:fld>
            <a:endParaRPr lang="en-US"/>
          </a:p>
        </p:txBody>
      </p:sp>
    </p:spTree>
    <p:extLst>
      <p:ext uri="{BB962C8B-B14F-4D97-AF65-F5344CB8AC3E}">
        <p14:creationId xmlns:p14="http://schemas.microsoft.com/office/powerpoint/2010/main" val="402580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0D1FF9-0D96-4CC9-A051-83EE960EC5CB}"/>
              </a:ext>
            </a:extLst>
          </p:cNvPr>
          <p:cNvSpPr>
            <a:spLocks noGrp="1"/>
          </p:cNvSpPr>
          <p:nvPr>
            <p:ph idx="10" sz="half" type="dt"/>
          </p:nvPr>
        </p:nvSpPr>
        <p:spPr/>
        <p:txBody>
          <a:bodyPr numCol="1"/>
          <a:lstStyle/>
          <a:p>
            <a:fld id="{EBA46971-F11F-4D83-887B-61A302A9074E}" type="datetimeFigureOut">
              <a:rPr lang="en-US" smtClean="0"/>
              <a:t>12/25/2019</a:t>
            </a:fld>
            <a:endParaRPr lang="en-US"/>
          </a:p>
        </p:txBody>
      </p:sp>
      <p:sp>
        <p:nvSpPr>
          <p:cNvPr id="3" name="Footer Placeholder 2">
            <a:extLst>
              <a:ext uri="{FF2B5EF4-FFF2-40B4-BE49-F238E27FC236}">
                <a16:creationId xmlns:a16="http://schemas.microsoft.com/office/drawing/2014/main" id="{A7A0B9C2-F77A-4742-BF4D-23A02BB271F8}"/>
              </a:ext>
            </a:extLst>
          </p:cNvPr>
          <p:cNvSpPr>
            <a:spLocks noGrp="1"/>
          </p:cNvSpPr>
          <p:nvPr>
            <p:ph idx="11" sz="quarter" type="ftr"/>
          </p:nvPr>
        </p:nvSpPr>
        <p:spPr/>
        <p:txBody>
          <a:bodyPr numCol="1"/>
          <a:lstStyle/>
          <a:p>
            <a:endParaRPr lang="en-US"/>
          </a:p>
        </p:txBody>
      </p:sp>
      <p:sp>
        <p:nvSpPr>
          <p:cNvPr id="4" name="Slide Number Placeholder 3">
            <a:extLst>
              <a:ext uri="{FF2B5EF4-FFF2-40B4-BE49-F238E27FC236}">
                <a16:creationId xmlns:a16="http://schemas.microsoft.com/office/drawing/2014/main" id="{8E20F32E-4173-41C6-9ADE-B9EA4526D3C2}"/>
              </a:ext>
            </a:extLst>
          </p:cNvPr>
          <p:cNvSpPr>
            <a:spLocks noGrp="1"/>
          </p:cNvSpPr>
          <p:nvPr>
            <p:ph idx="12" sz="quarter" type="sldNum"/>
          </p:nvPr>
        </p:nvSpPr>
        <p:spPr/>
        <p:txBody>
          <a:bodyPr numCol="1"/>
          <a:lstStyle/>
          <a:p>
            <a:fld id="{152AEBE2-8A59-4ECF-B5C0-B2C1FF80079D}" type="slidenum">
              <a:rPr lang="en-US" smtClean="0"/>
              <a:t>‹#›</a:t>
            </a:fld>
            <a:endParaRPr lang="en-US"/>
          </a:p>
        </p:txBody>
      </p:sp>
    </p:spTree>
    <p:extLst>
      <p:ext uri="{BB962C8B-B14F-4D97-AF65-F5344CB8AC3E}">
        <p14:creationId xmlns:p14="http://schemas.microsoft.com/office/powerpoint/2010/main" val="50843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565E-CF49-47A4-AF18-032A0B9070F5}"/>
              </a:ext>
            </a:extLst>
          </p:cNvPr>
          <p:cNvSpPr>
            <a:spLocks noGrp="1"/>
          </p:cNvSpPr>
          <p:nvPr>
            <p:ph type="title"/>
          </p:nvPr>
        </p:nvSpPr>
        <p:spPr>
          <a:xfrm>
            <a:off x="839788" y="457200"/>
            <a:ext cx="3932237" cy="1600200"/>
          </a:xfrm>
        </p:spPr>
        <p:txBody>
          <a:bodyPr anchor="b" numCol="1"/>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F243AB-54BF-4F8E-AB45-1F25612ADFF3}"/>
              </a:ext>
            </a:extLst>
          </p:cNvPr>
          <p:cNvSpPr>
            <a:spLocks noGrp="1"/>
          </p:cNvSpPr>
          <p:nvPr>
            <p:ph idx="1"/>
          </p:nvPr>
        </p:nvSpPr>
        <p:spPr>
          <a:xfrm>
            <a:off x="5183188" y="987425"/>
            <a:ext cx="6172200" cy="4873625"/>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27FBDF-C437-45D9-9588-A71BAFE80968}"/>
              </a:ext>
            </a:extLst>
          </p:cNvPr>
          <p:cNvSpPr>
            <a:spLocks noGrp="1"/>
          </p:cNvSpPr>
          <p:nvPr>
            <p:ph idx="2" sz="half" type="body"/>
          </p:nvPr>
        </p:nvSpPr>
        <p:spPr>
          <a:xfrm>
            <a:off x="839788" y="2057400"/>
            <a:ext cx="3932237" cy="3811588"/>
          </a:xfrm>
        </p:spPr>
        <p:txBody>
          <a:bodyPr numCol="1"/>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630CC2-A145-48CF-8E75-98BEA718F5DF}"/>
              </a:ext>
            </a:extLst>
          </p:cNvPr>
          <p:cNvSpPr>
            <a:spLocks noGrp="1"/>
          </p:cNvSpPr>
          <p:nvPr>
            <p:ph idx="10" sz="half" type="dt"/>
          </p:nvPr>
        </p:nvSpPr>
        <p:spPr/>
        <p:txBody>
          <a:bodyPr numCol="1"/>
          <a:lstStyle/>
          <a:p>
            <a:fld id="{EBA46971-F11F-4D83-887B-61A302A9074E}" type="datetimeFigureOut">
              <a:rPr lang="en-US" smtClean="0"/>
              <a:t>12/25/2019</a:t>
            </a:fld>
            <a:endParaRPr lang="en-US"/>
          </a:p>
        </p:txBody>
      </p:sp>
      <p:sp>
        <p:nvSpPr>
          <p:cNvPr id="6" name="Footer Placeholder 5">
            <a:extLst>
              <a:ext uri="{FF2B5EF4-FFF2-40B4-BE49-F238E27FC236}">
                <a16:creationId xmlns:a16="http://schemas.microsoft.com/office/drawing/2014/main" id="{2F05740F-25B3-40A1-84B7-5AE7652A28B9}"/>
              </a:ext>
            </a:extLst>
          </p:cNvPr>
          <p:cNvSpPr>
            <a:spLocks noGrp="1"/>
          </p:cNvSpPr>
          <p:nvPr>
            <p:ph idx="11" sz="quarter" type="ftr"/>
          </p:nvPr>
        </p:nvSpPr>
        <p:spPr/>
        <p:txBody>
          <a:bodyPr numCol="1"/>
          <a:lstStyle/>
          <a:p>
            <a:endParaRPr lang="en-US"/>
          </a:p>
        </p:txBody>
      </p:sp>
      <p:sp>
        <p:nvSpPr>
          <p:cNvPr id="7" name="Slide Number Placeholder 6">
            <a:extLst>
              <a:ext uri="{FF2B5EF4-FFF2-40B4-BE49-F238E27FC236}">
                <a16:creationId xmlns:a16="http://schemas.microsoft.com/office/drawing/2014/main" id="{CB32EDDF-4E90-4825-91BC-37B233C54AC4}"/>
              </a:ext>
            </a:extLst>
          </p:cNvPr>
          <p:cNvSpPr>
            <a:spLocks noGrp="1"/>
          </p:cNvSpPr>
          <p:nvPr>
            <p:ph idx="12" sz="quarter" type="sldNum"/>
          </p:nvPr>
        </p:nvSpPr>
        <p:spPr/>
        <p:txBody>
          <a:bodyPr numCol="1"/>
          <a:lstStyle/>
          <a:p>
            <a:fld id="{152AEBE2-8A59-4ECF-B5C0-B2C1FF80079D}" type="slidenum">
              <a:rPr lang="en-US" smtClean="0"/>
              <a:t>‹#›</a:t>
            </a:fld>
            <a:endParaRPr lang="en-US"/>
          </a:p>
        </p:txBody>
      </p:sp>
    </p:spTree>
    <p:extLst>
      <p:ext uri="{BB962C8B-B14F-4D97-AF65-F5344CB8AC3E}">
        <p14:creationId xmlns:p14="http://schemas.microsoft.com/office/powerpoint/2010/main" val="423611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5E10-3E60-442A-93D5-6D073454BDC7}"/>
              </a:ext>
            </a:extLst>
          </p:cNvPr>
          <p:cNvSpPr>
            <a:spLocks noGrp="1"/>
          </p:cNvSpPr>
          <p:nvPr>
            <p:ph type="title"/>
          </p:nvPr>
        </p:nvSpPr>
        <p:spPr>
          <a:xfrm>
            <a:off x="839788" y="457200"/>
            <a:ext cx="3932237" cy="1600200"/>
          </a:xfrm>
        </p:spPr>
        <p:txBody>
          <a:bodyPr anchor="b" numCol="1"/>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F08905-B25A-461D-A986-DD18C4193C69}"/>
              </a:ext>
            </a:extLst>
          </p:cNvPr>
          <p:cNvSpPr>
            <a:spLocks noGrp="1"/>
          </p:cNvSpPr>
          <p:nvPr>
            <p:ph idx="1" type="pic"/>
          </p:nvPr>
        </p:nvSpPr>
        <p:spPr>
          <a:xfrm>
            <a:off x="5183188" y="987425"/>
            <a:ext cx="6172200" cy="4873625"/>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a:extLst>
              <a:ext uri="{FF2B5EF4-FFF2-40B4-BE49-F238E27FC236}">
                <a16:creationId xmlns:a16="http://schemas.microsoft.com/office/drawing/2014/main" id="{65D979FB-4EC5-49FA-ADD5-5E4BE9EC1FC3}"/>
              </a:ext>
            </a:extLst>
          </p:cNvPr>
          <p:cNvSpPr>
            <a:spLocks noGrp="1"/>
          </p:cNvSpPr>
          <p:nvPr>
            <p:ph idx="2" sz="half" type="body"/>
          </p:nvPr>
        </p:nvSpPr>
        <p:spPr>
          <a:xfrm>
            <a:off x="839788" y="2057400"/>
            <a:ext cx="3932237" cy="3811588"/>
          </a:xfrm>
        </p:spPr>
        <p:txBody>
          <a:bodyPr numCol="1"/>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6CDFC8-F822-48F3-A666-9E5485853DE8}"/>
              </a:ext>
            </a:extLst>
          </p:cNvPr>
          <p:cNvSpPr>
            <a:spLocks noGrp="1"/>
          </p:cNvSpPr>
          <p:nvPr>
            <p:ph idx="10" sz="half" type="dt"/>
          </p:nvPr>
        </p:nvSpPr>
        <p:spPr/>
        <p:txBody>
          <a:bodyPr numCol="1"/>
          <a:lstStyle/>
          <a:p>
            <a:fld id="{EBA46971-F11F-4D83-887B-61A302A9074E}" type="datetimeFigureOut">
              <a:rPr lang="en-US" smtClean="0"/>
              <a:t>12/25/2019</a:t>
            </a:fld>
            <a:endParaRPr lang="en-US"/>
          </a:p>
        </p:txBody>
      </p:sp>
      <p:sp>
        <p:nvSpPr>
          <p:cNvPr id="6" name="Footer Placeholder 5">
            <a:extLst>
              <a:ext uri="{FF2B5EF4-FFF2-40B4-BE49-F238E27FC236}">
                <a16:creationId xmlns:a16="http://schemas.microsoft.com/office/drawing/2014/main" id="{E1BFCF72-4F33-48C7-BFF9-23F2554F4174}"/>
              </a:ext>
            </a:extLst>
          </p:cNvPr>
          <p:cNvSpPr>
            <a:spLocks noGrp="1"/>
          </p:cNvSpPr>
          <p:nvPr>
            <p:ph idx="11" sz="quarter" type="ftr"/>
          </p:nvPr>
        </p:nvSpPr>
        <p:spPr/>
        <p:txBody>
          <a:bodyPr numCol="1"/>
          <a:lstStyle/>
          <a:p>
            <a:endParaRPr lang="en-US"/>
          </a:p>
        </p:txBody>
      </p:sp>
      <p:sp>
        <p:nvSpPr>
          <p:cNvPr id="7" name="Slide Number Placeholder 6">
            <a:extLst>
              <a:ext uri="{FF2B5EF4-FFF2-40B4-BE49-F238E27FC236}">
                <a16:creationId xmlns:a16="http://schemas.microsoft.com/office/drawing/2014/main" id="{F88B55AB-3640-4A5B-8D99-BBFB1BB605F8}"/>
              </a:ext>
            </a:extLst>
          </p:cNvPr>
          <p:cNvSpPr>
            <a:spLocks noGrp="1"/>
          </p:cNvSpPr>
          <p:nvPr>
            <p:ph idx="12" sz="quarter" type="sldNum"/>
          </p:nvPr>
        </p:nvSpPr>
        <p:spPr/>
        <p:txBody>
          <a:bodyPr numCol="1"/>
          <a:lstStyle/>
          <a:p>
            <a:fld id="{152AEBE2-8A59-4ECF-B5C0-B2C1FF80079D}" type="slidenum">
              <a:rPr lang="en-US" smtClean="0"/>
              <a:t>‹#›</a:t>
            </a:fld>
            <a:endParaRPr lang="en-US"/>
          </a:p>
        </p:txBody>
      </p:sp>
    </p:spTree>
    <p:extLst>
      <p:ext uri="{BB962C8B-B14F-4D97-AF65-F5344CB8AC3E}">
        <p14:creationId xmlns:p14="http://schemas.microsoft.com/office/powerpoint/2010/main" val="3648821109"/>
      </p:ext>
    </p:extLst>
  </p:cSld>
  <p:clrMapOvr>
    <a:masterClrMapping/>
  </p:clrMapOvr>
</p:sldLayout>
</file>

<file path=ppt/slideMasters/_rels/slideMaster1.xml.rels><?xml version="1.0" encoding="UTF-8" standalone="yes"?><Relationships xmlns="http://schemas.openxmlformats.org/package/2006/relationships"><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000">
              <a:schemeClr val="bg1">
                <a:lumMod val="75000"/>
              </a:schemeClr>
            </a:gs>
            <a:gs pos="0">
              <a:schemeClr val="accent1">
                <a:lumMod val="5000"/>
                <a:lumOff val="9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DB8E0E-EE53-4CFB-98A8-C929BFB2847C}"/>
              </a:ext>
            </a:extLst>
          </p:cNvPr>
          <p:cNvSpPr>
            <a:spLocks noGrp="1"/>
          </p:cNvSpPr>
          <p:nvPr>
            <p:ph type="title"/>
          </p:nvPr>
        </p:nvSpPr>
        <p:spPr>
          <a:xfrm>
            <a:off x="838200" y="365125"/>
            <a:ext cx="10515600" cy="1325563"/>
          </a:xfrm>
          <a:prstGeom prst="rect">
            <a:avLst/>
          </a:prstGeom>
        </p:spPr>
        <p:txBody>
          <a:bodyPr anchor="ctr" bIns="45720" lIns="91440" numCol="1" rIns="91440" rtlCol="0" tIns="45720" vert="horz">
            <a:normAutofit/>
          </a:bodyPr>
          <a:lstStyle/>
          <a:p>
            <a:r>
              <a:rPr lang="en-US"/>
              <a:t>Click to edit Master title style</a:t>
            </a:r>
          </a:p>
        </p:txBody>
      </p:sp>
      <p:sp>
        <p:nvSpPr>
          <p:cNvPr id="3" name="Text Placeholder 2">
            <a:extLst>
              <a:ext uri="{FF2B5EF4-FFF2-40B4-BE49-F238E27FC236}">
                <a16:creationId xmlns:a16="http://schemas.microsoft.com/office/drawing/2014/main" id="{C194BEC3-ADFF-4C6C-8FDE-AEFABEC0ADCC}"/>
              </a:ext>
            </a:extLst>
          </p:cNvPr>
          <p:cNvSpPr>
            <a:spLocks noGrp="1"/>
          </p:cNvSpPr>
          <p:nvPr>
            <p:ph idx="1" type="body"/>
          </p:nvPr>
        </p:nvSpPr>
        <p:spPr>
          <a:xfrm>
            <a:off x="838200" y="1825625"/>
            <a:ext cx="10515600" cy="4351338"/>
          </a:xfrm>
          <a:prstGeom prst="rect">
            <a:avLst/>
          </a:prstGeom>
        </p:spPr>
        <p:txBody>
          <a:bodyPr bIns="45720" lIns="91440" numCol="1" rIns="91440" rtlCol="0" tIns="45720"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BCE54-D3D9-4B47-8F2C-CF4EFBD4EAE7}"/>
              </a:ext>
            </a:extLst>
          </p:cNvPr>
          <p:cNvSpPr>
            <a:spLocks noGrp="1"/>
          </p:cNvSpPr>
          <p:nvPr>
            <p:ph idx="2" sz="half" type="dt"/>
          </p:nvPr>
        </p:nvSpPr>
        <p:spPr>
          <a:xfrm>
            <a:off x="838200" y="6356350"/>
            <a:ext cx="2743200" cy="365125"/>
          </a:xfrm>
          <a:prstGeom prst="rect">
            <a:avLst/>
          </a:prstGeom>
        </p:spPr>
        <p:txBody>
          <a:bodyPr anchor="ctr" bIns="45720" lIns="91440" numCol="1" rIns="91440" rtlCol="0" tIns="45720" vert="horz"/>
          <a:lstStyle>
            <a:lvl1pPr algn="l">
              <a:defRPr sz="1200">
                <a:solidFill>
                  <a:schemeClr val="tx1">
                    <a:tint val="75000"/>
                  </a:schemeClr>
                </a:solidFill>
              </a:defRPr>
            </a:lvl1pPr>
          </a:lstStyle>
          <a:p>
            <a:fld id="{EBA46971-F11F-4D83-887B-61A302A9074E}" type="datetimeFigureOut">
              <a:rPr lang="en-US" smtClean="0"/>
              <a:t>12/25/2019</a:t>
            </a:fld>
            <a:endParaRPr lang="en-US"/>
          </a:p>
        </p:txBody>
      </p:sp>
      <p:sp>
        <p:nvSpPr>
          <p:cNvPr id="5" name="Footer Placeholder 4">
            <a:extLst>
              <a:ext uri="{FF2B5EF4-FFF2-40B4-BE49-F238E27FC236}">
                <a16:creationId xmlns:a16="http://schemas.microsoft.com/office/drawing/2014/main" id="{B58E7E9C-C525-4965-B805-8498186FAC2F}"/>
              </a:ext>
            </a:extLst>
          </p:cNvPr>
          <p:cNvSpPr>
            <a:spLocks noGrp="1"/>
          </p:cNvSpPr>
          <p:nvPr>
            <p:ph idx="3" sz="quarter" type="ftr"/>
          </p:nvPr>
        </p:nvSpPr>
        <p:spPr>
          <a:xfrm>
            <a:off x="4038600" y="6356350"/>
            <a:ext cx="4114800" cy="365125"/>
          </a:xfrm>
          <a:prstGeom prst="rect">
            <a:avLst/>
          </a:prstGeom>
        </p:spPr>
        <p:txBody>
          <a:bodyPr anchor="ctr" bIns="45720" lIns="91440" numCol="1"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C83EC4-616E-41FC-85DA-EB03E515FE7D}"/>
              </a:ext>
            </a:extLst>
          </p:cNvPr>
          <p:cNvSpPr>
            <a:spLocks noGrp="1"/>
          </p:cNvSpPr>
          <p:nvPr>
            <p:ph idx="4" sz="quarter" type="sldNum"/>
          </p:nvPr>
        </p:nvSpPr>
        <p:spPr>
          <a:xfrm>
            <a:off x="8610600" y="6356350"/>
            <a:ext cx="2743200" cy="365125"/>
          </a:xfrm>
          <a:prstGeom prst="rect">
            <a:avLst/>
          </a:prstGeom>
        </p:spPr>
        <p:txBody>
          <a:bodyPr anchor="ctr" bIns="45720" lIns="91440" numCol="1" rIns="91440" rtlCol="0" tIns="45720" vert="horz"/>
          <a:lstStyle>
            <a:lvl1pPr algn="r">
              <a:defRPr sz="1200">
                <a:solidFill>
                  <a:schemeClr val="tx1">
                    <a:tint val="75000"/>
                  </a:schemeClr>
                </a:solidFill>
              </a:defRPr>
            </a:lvl1pPr>
          </a:lstStyle>
          <a:p>
            <a:fld id="{152AEBE2-8A59-4ECF-B5C0-B2C1FF80079D}" type="slidenum">
              <a:rPr lang="en-US" smtClean="0"/>
              <a:t>‹#›</a:t>
            </a:fld>
            <a:endParaRPr lang="en-US"/>
          </a:p>
        </p:txBody>
      </p:sp>
    </p:spTree>
    <p:extLst>
      <p:ext uri="{BB962C8B-B14F-4D97-AF65-F5344CB8AC3E}">
        <p14:creationId xmlns:p14="http://schemas.microsoft.com/office/powerpoint/2010/main" val="1212442701"/>
      </p:ext>
    </p:extLst>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2" Target="../media/image4.jpg" Type="http://schemas.openxmlformats.org/officeDocument/2006/relationships/image"/><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2" Target="../media/image5.JPG" Type="http://schemas.openxmlformats.org/officeDocument/2006/relationships/image"/><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2" Target="../media/image6.JPG" Type="http://schemas.openxmlformats.org/officeDocument/2006/relationships/image"/><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3" Target="../media/image8.jpg" Type="http://schemas.openxmlformats.org/officeDocument/2006/relationships/image"/><Relationship Id="rId2" Target="../media/image7.jpg" Type="http://schemas.openxmlformats.org/officeDocument/2006/relationships/image"/><Relationship Id="rId1" Target="../slideLayouts/slideLayout2.xml" Type="http://schemas.openxmlformats.org/officeDocument/2006/relationships/slideLayout"/></Relationships>
</file>

<file path=ppt/slides/_rels/slide17.xml.rels><?xml version="1.0" encoding="UTF-8" standalone="yes"?><Relationships xmlns="http://schemas.openxmlformats.org/package/2006/relationships"><Relationship Id="rId2" Target="../media/image9.jpg" Type="http://schemas.openxmlformats.org/officeDocument/2006/relationships/image"/><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2" Target="../media/image2.jpg" Type="http://schemas.openxmlformats.org/officeDocument/2006/relationships/image"/><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1CC631E9-1559-4F34-AB4F-6BC54496E08A}"/>
              </a:ext>
            </a:extLst>
          </p:cNvPr>
          <p:cNvSpPr txBox="1">
            <a:spLocks/>
          </p:cNvSpPr>
          <p:nvPr/>
        </p:nvSpPr>
        <p:spPr>
          <a:xfrm>
            <a:off x="1524000" y="584895"/>
            <a:ext cx="9144000" cy="1687512"/>
          </a:xfrm>
          <a:prstGeom prst="rect">
            <a:avLst/>
          </a:prstGeom>
          <a:noFill/>
        </p:spPr>
        <p:txBody>
          <a:bodyPr anchor="ctr" bIns="45720" lIns="91440" numCol="1" rIns="91440" rtlCol="0" tIns="45720" vert="horz">
            <a:normAutofit/>
          </a:bodyPr>
          <a:lstStyle>
            <a:lvl1pPr algn="l" defTabSz="914400" eaLnBrk="1" hangingPunct="1" latinLnBrk="0" rtl="0">
              <a:lnSpc>
                <a:spcPct val="90000"/>
              </a:lnSpc>
              <a:spcBef>
                <a:spcPct val="0"/>
              </a:spcBef>
              <a:buNone/>
              <a:defRPr kern="1200" sz="4400">
                <a:solidFill>
                  <a:schemeClr val="tx1"/>
                </a:solidFill>
                <a:latin typeface="+mj-lt"/>
                <a:ea typeface="+mj-ea"/>
                <a:cs typeface="+mj-cs"/>
              </a:defRPr>
            </a:lvl1pPr>
          </a:lstStyle>
          <a:p>
            <a:pPr algn="ctr"/>
            <a:r>
              <a:rPr b="1" dirty="0" lang="en-US" sz="4000">
                <a:solidFill>
                  <a:schemeClr val="tx1">
                    <a:lumMod val="85000"/>
                    <a:lumOff val="15000"/>
                  </a:schemeClr>
                </a:solidFill>
              </a:rPr>
              <a:t>Traffic Violation Detection System</a:t>
            </a:r>
            <a:endParaRPr b="1" dirty="0" lang="en-US" sz="4800"/>
          </a:p>
        </p:txBody>
      </p:sp>
      <p:sp>
        <p:nvSpPr>
          <p:cNvPr id="7" name="Oval 6">
            <a:extLst>
              <a:ext uri="{FF2B5EF4-FFF2-40B4-BE49-F238E27FC236}">
                <a16:creationId xmlns:a16="http://schemas.microsoft.com/office/drawing/2014/main" id="{47D4534A-7BE3-4E3C-8667-0D89A3EDEBF5}"/>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a:latin charset="0" panose="02020503060305020303" pitchFamily="18" typeface="Bell MT"/>
              </a:rPr>
              <a:t>1</a:t>
            </a:r>
          </a:p>
        </p:txBody>
      </p:sp>
      <p:sp>
        <p:nvSpPr>
          <p:cNvPr id="8" name="Title 6">
            <a:extLst>
              <a:ext uri="{FF2B5EF4-FFF2-40B4-BE49-F238E27FC236}">
                <a16:creationId xmlns:a16="http://schemas.microsoft.com/office/drawing/2014/main" id="{A03E6206-C6CD-4CB6-B9CD-069D200494B7}"/>
              </a:ext>
            </a:extLst>
          </p:cNvPr>
          <p:cNvSpPr txBox="1">
            <a:spLocks/>
          </p:cNvSpPr>
          <p:nvPr/>
        </p:nvSpPr>
        <p:spPr>
          <a:xfrm>
            <a:off x="1752599" y="2678934"/>
            <a:ext cx="5576999" cy="1426722"/>
          </a:xfrm>
          <a:prstGeom prst="rect">
            <a:avLst/>
          </a:prstGeom>
          <a:noFill/>
        </p:spPr>
        <p:txBody>
          <a:bodyPr anchor="ctr" bIns="45720" lIns="91440" numCol="1" rIns="91440" rtlCol="0" tIns="45720" vert="horz">
            <a:normAutofit fontScale="25000" lnSpcReduction="20000"/>
          </a:bodyPr>
          <a:lstStyle>
            <a:lvl1pPr algn="l" defTabSz="914400" eaLnBrk="1" hangingPunct="1" latinLnBrk="0" rtl="0">
              <a:lnSpc>
                <a:spcPct val="90000"/>
              </a:lnSpc>
              <a:spcBef>
                <a:spcPct val="0"/>
              </a:spcBef>
              <a:buNone/>
              <a:defRPr kern="1200" sz="4400">
                <a:solidFill>
                  <a:schemeClr val="tx1"/>
                </a:solidFill>
                <a:latin typeface="+mj-lt"/>
                <a:ea typeface="+mj-ea"/>
                <a:cs typeface="+mj-cs"/>
              </a:defRPr>
            </a:lvl1pPr>
          </a:lstStyle>
          <a:p>
            <a:r>
              <a:rPr b="1" dirty="0" lang="en-US"/>
              <a:t> </a:t>
            </a:r>
          </a:p>
          <a:p/>
          <a:p>
            <a:pPr algn="ctr"/>
            <a:endParaRPr b="1" dirty="0" lang="en-US" sz="4800"/>
          </a:p>
        </p:txBody>
      </p:sp>
      <p:sp>
        <p:nvSpPr>
          <p:cNvPr id="9" name="Title 6">
            <a:extLst>
              <a:ext uri="{FF2B5EF4-FFF2-40B4-BE49-F238E27FC236}">
                <a16:creationId xmlns:a16="http://schemas.microsoft.com/office/drawing/2014/main" id="{8887BD5B-A4A3-4565-BBEF-6AC0D4E1C118}"/>
              </a:ext>
            </a:extLst>
          </p:cNvPr>
          <p:cNvSpPr txBox="1">
            <a:spLocks/>
          </p:cNvSpPr>
          <p:nvPr/>
        </p:nvSpPr>
        <p:spPr>
          <a:xfrm>
            <a:off x="6186535" y="2061210"/>
            <a:ext cx="4965449" cy="2529123"/>
          </a:xfrm>
          <a:prstGeom prst="rect">
            <a:avLst/>
          </a:prstGeom>
          <a:noFill/>
        </p:spPr>
        <p:txBody>
          <a:bodyPr anchor="ctr" bIns="45720" lIns="91440" numCol="1" rIns="91440" rtlCol="0" tIns="45720" vert="horz">
            <a:normAutofit/>
          </a:bodyPr>
          <a:lstStyle>
            <a:lvl1pPr algn="l" defTabSz="914400" eaLnBrk="1" hangingPunct="1" latinLnBrk="0" rtl="0">
              <a:lnSpc>
                <a:spcPct val="90000"/>
              </a:lnSpc>
              <a:spcBef>
                <a:spcPct val="0"/>
              </a:spcBef>
              <a:buNone/>
              <a:defRPr kern="1200" sz="4400">
                <a:solidFill>
                  <a:schemeClr val="tx1"/>
                </a:solidFill>
                <a:latin typeface="+mj-lt"/>
                <a:ea typeface="+mj-ea"/>
                <a:cs typeface="+mj-cs"/>
              </a:defRPr>
            </a:lvl1pPr>
          </a:lstStyle>
          <a:p>
            <a:r>
              <a:rPr b="1" dirty="0" lang="en-US" sz="2400"/>
              <a:t>Presented By</a:t>
            </a:r>
          </a:p>
          <a:p>
            <a:endParaRPr dirty="0" lang="en-US" sz="2400"/>
          </a:p>
          <a:p>
            <a:r>
              <a:rPr sz="2400"/>
              <a:t>Chitraleka.G.V</a:t>
            </a:r>
          </a:p>
          <a:p>
            <a:r>
              <a:rPr sz="2400"/>
              <a:t>Boobalaragavan.P</a:t>
            </a:r>
          </a:p>
          <a:p>
            <a:r>
              <a:rPr sz="2400"/>
              <a:t>Kowreesh.G</a:t>
            </a:r>
          </a:p>
          <a:p>
            <a:r>
              <a:rPr sz="2400"/>
              <a:t>Santhiya.S</a:t>
            </a:r>
          </a:p>
        </p:txBody>
      </p:sp>
      <p:sp>
        <p:nvSpPr>
          <p:cNvPr id="10" name="Title 6">
            <a:extLst>
              <a:ext uri="{FF2B5EF4-FFF2-40B4-BE49-F238E27FC236}">
                <a16:creationId xmlns:a16="http://schemas.microsoft.com/office/drawing/2014/main" id="{0CB05795-000C-435D-AA4D-C6B1F138DFEC}"/>
              </a:ext>
            </a:extLst>
          </p:cNvPr>
          <p:cNvSpPr txBox="1">
            <a:spLocks/>
          </p:cNvSpPr>
          <p:nvPr/>
        </p:nvSpPr>
        <p:spPr>
          <a:xfrm>
            <a:off x="2655800" y="4852159"/>
            <a:ext cx="8717205" cy="1293744"/>
          </a:xfrm>
          <a:prstGeom prst="rect">
            <a:avLst/>
          </a:prstGeom>
          <a:noFill/>
        </p:spPr>
        <p:txBody>
          <a:bodyPr anchor="ctr" bIns="45720" lIns="91440" numCol="1" rIns="91440" rtlCol="0" tIns="45720" vert="horz">
            <a:normAutofit/>
          </a:bodyPr>
          <a:lstStyle>
            <a:lvl1pPr algn="l" defTabSz="914400" eaLnBrk="1" hangingPunct="1" latinLnBrk="0" rtl="0">
              <a:lnSpc>
                <a:spcPct val="90000"/>
              </a:lnSpc>
              <a:spcBef>
                <a:spcPct val="0"/>
              </a:spcBef>
              <a:buNone/>
              <a:defRPr kern="1200" sz="4400">
                <a:solidFill>
                  <a:schemeClr val="tx1"/>
                </a:solidFill>
                <a:latin typeface="+mj-lt"/>
                <a:ea typeface="+mj-ea"/>
                <a:cs typeface="+mj-cs"/>
              </a:defRPr>
            </a:lvl1pPr>
          </a:lstStyle>
          <a:p>
            <a:r>
              <a:rPr sz="2900"/>
              <a:t>II Year MSc  Software Systems, Department of  Computing,Coimbatore Institute of Technology, Coimbatore,India.</a:t>
            </a:r>
            <a:endParaRPr dirty="0" lang="en-US" sz="2900"/>
          </a:p>
          <a:p>
            <a:pPr algn="ctr"/>
            <a:endParaRPr b="1" dirty="0" lang="en-US" sz="4800"/>
          </a:p>
        </p:txBody>
      </p:sp>
    </p:spTree>
    <p:extLst>
      <p:ext uri="{BB962C8B-B14F-4D97-AF65-F5344CB8AC3E}">
        <p14:creationId xmlns:p14="http://schemas.microsoft.com/office/powerpoint/2010/main" val="156342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numCol="1" rtlCol="0" wrap="square">
            <a:spAutoFit/>
          </a:bodyPr>
          <a:lstStyle/>
          <a:p>
            <a:r>
              <a:rPr altLang="en-GB" b="1" dirty="0" lang="en-GB" sz="4800"/>
              <a:t>Methodology </a:t>
            </a:r>
            <a:r>
              <a:rPr altLang="en-GB" dirty="0" lang="en-GB" sz="4800"/>
              <a:t>(Cont.)</a:t>
            </a:r>
            <a:endParaRPr altLang="en-GB" b="1" dirty="0" lang="en-GB" sz="4800"/>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6" y="1799398"/>
            <a:ext cx="10926868" cy="4707930"/>
          </a:xfrm>
        </p:spPr>
        <p:txBody>
          <a:bodyPr numCol="1">
            <a:normAutofit/>
          </a:bodyPr>
          <a:lstStyle/>
          <a:p>
            <a:pPr algn="just" indent="0" marL="0">
              <a:buNone/>
            </a:pPr>
            <a:r>
              <a:rPr altLang="en-GB" b="1" dirty="0" err="1" lang="en-GB">
                <a:latin charset="0" panose="020F0502020204030204" pitchFamily="34" typeface="Calibri"/>
                <a:cs charset="0" panose="020F0502020204030204" pitchFamily="34" typeface="Calibri"/>
              </a:rPr>
              <a:t>Violaton</a:t>
            </a:r>
            <a:r>
              <a:rPr altLang="en-GB" b="1" dirty="0" lang="en-GB">
                <a:latin charset="0" panose="020F0502020204030204" pitchFamily="34" typeface="Calibri"/>
                <a:cs charset="0" panose="020F0502020204030204" pitchFamily="34" typeface="Calibri"/>
              </a:rPr>
              <a:t> Detection:</a:t>
            </a:r>
          </a:p>
          <a:p>
            <a:r>
              <a:rPr dirty="0" lang="en-US"/>
              <a:t>The vehicles are detected using YOLOv3 model. After detecting the vehicles, violation cases are checked. A traffic line is drawn over the road in the preview of the given video footage by the user. The line specifies that the traffic light is red. Violation happens if any vehicle crosses the traffic line in red state.</a:t>
            </a:r>
          </a:p>
          <a:p>
            <a:r>
              <a:rPr dirty="0" lang="en-US"/>
              <a:t>The detected objects have a green bounding box. If any vehicle passes the traffic light in red state, violation happens. After detecting violation, the bounding box around the vehicle becomes red.</a:t>
            </a:r>
          </a:p>
          <a:p>
            <a:pPr indent="0" marL="0">
              <a:buNone/>
            </a:pPr>
            <a:br>
              <a:rPr dirty="0" lang="en-US"/>
            </a:br>
            <a:endParaRPr dirty="0" lang="en-US"/>
          </a:p>
          <a:p>
            <a:pPr algn="just" indent="0" marL="0">
              <a:buNone/>
            </a:pPr>
            <a:endParaRPr altLang="en-GB" dirty="0" lang="en-GB">
              <a:latin charset="0" panose="020F0502020204030204" pitchFamily="34" typeface="Calibri"/>
              <a:cs charset="0" panose="020F0502020204030204" pitchFamily="34" typeface="Calibri"/>
            </a:endParaRPr>
          </a:p>
          <a:p>
            <a:pPr algn="just" indent="0" marL="0">
              <a:buNone/>
            </a:pPr>
            <a:endParaRPr altLang="en-GB" dirty="0" lang="en-GB">
              <a:latin charset="0" panose="020F0502020204030204" pitchFamily="34" typeface="Calibri"/>
              <a:cs charset="0" panose="020F0502020204030204" pitchFamily="34" typeface="Calibri"/>
            </a:endParaRP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sz="1400">
                <a:latin charset="0" panose="02020503060305020303" pitchFamily="18" typeface="Bell MT"/>
              </a:rPr>
              <a:t>10</a:t>
            </a:r>
          </a:p>
        </p:txBody>
      </p:sp>
    </p:spTree>
    <p:extLst>
      <p:ext uri="{BB962C8B-B14F-4D97-AF65-F5344CB8AC3E}">
        <p14:creationId xmlns:p14="http://schemas.microsoft.com/office/powerpoint/2010/main" val="187038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numCol="1" rtlCol="0" wrap="square">
            <a:spAutoFit/>
          </a:bodyPr>
          <a:lstStyle/>
          <a:p>
            <a:r>
              <a:rPr altLang="en-GB" b="1" dirty="0" lang="en-GB" sz="4800"/>
              <a:t>Implementation</a:t>
            </a: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5" y="2278791"/>
            <a:ext cx="11112591" cy="3456183"/>
          </a:xfrm>
        </p:spPr>
        <p:txBody>
          <a:bodyPr numCol="1">
            <a:normAutofit/>
          </a:bodyPr>
          <a:lstStyle/>
          <a:p>
            <a:pPr algn="just" indent="0" marL="0">
              <a:buNone/>
            </a:pPr>
            <a:r>
              <a:rPr altLang="en-GB" b="1" dirty="0" lang="en-GB">
                <a:latin charset="0" panose="020F0502020204030204" pitchFamily="34" typeface="Calibri"/>
                <a:cs charset="0" panose="020F0502020204030204" pitchFamily="34" typeface="Calibri"/>
              </a:rPr>
              <a:t>Computer Vision:</a:t>
            </a:r>
          </a:p>
          <a:p>
            <a:pPr indent="0" marL="0">
              <a:buNone/>
            </a:pPr>
            <a:r>
              <a:rPr dirty="0" lang="en-US"/>
              <a:t>	OpenCV is an open source computer vision and machine learning software library which is used in this project for image processing purpose. </a:t>
            </a:r>
            <a:r>
              <a:rPr dirty="0" err="1" lang="en-US"/>
              <a:t>Tensorflow</a:t>
            </a:r>
            <a:r>
              <a:rPr dirty="0" lang="en-US"/>
              <a:t> is used for implementing the vehicle classifier with </a:t>
            </a:r>
            <a:r>
              <a:rPr dirty="0" i="1" lang="en-US"/>
              <a:t>darknet-53</a:t>
            </a:r>
            <a:r>
              <a:rPr dirty="0" lang="en-US"/>
              <a:t>. </a:t>
            </a:r>
          </a:p>
          <a:p>
            <a:pPr indent="0" marL="0">
              <a:buNone/>
            </a:pPr>
            <a:br>
              <a:rPr dirty="0" lang="en-US"/>
            </a:br>
            <a:endParaRPr dirty="0" lang="en-US"/>
          </a:p>
          <a:p>
            <a:pPr algn="just" indent="0" marL="0">
              <a:buNone/>
            </a:pPr>
            <a:endParaRPr altLang="en-GB" dirty="0" lang="en-GB">
              <a:latin charset="0" panose="020F0502020204030204" pitchFamily="34" typeface="Calibri"/>
              <a:cs charset="0" panose="020F0502020204030204" pitchFamily="34" typeface="Calibri"/>
            </a:endParaRPr>
          </a:p>
          <a:p>
            <a:pPr algn="just" indent="0" marL="0">
              <a:buNone/>
            </a:pPr>
            <a:endParaRPr altLang="en-GB" dirty="0" lang="en-GB">
              <a:latin charset="0" panose="020F0502020204030204" pitchFamily="34" typeface="Calibri"/>
              <a:cs charset="0" panose="020F0502020204030204" pitchFamily="34" typeface="Calibri"/>
            </a:endParaRP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sz="1400">
                <a:latin charset="0" panose="02020503060305020303" pitchFamily="18" typeface="Bell MT"/>
              </a:rPr>
              <a:t>12</a:t>
            </a:r>
          </a:p>
        </p:txBody>
      </p:sp>
    </p:spTree>
    <p:extLst>
      <p:ext uri="{BB962C8B-B14F-4D97-AF65-F5344CB8AC3E}">
        <p14:creationId xmlns:p14="http://schemas.microsoft.com/office/powerpoint/2010/main" val="144098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numCol="1" rtlCol="0" wrap="square">
            <a:spAutoFit/>
          </a:bodyPr>
          <a:lstStyle/>
          <a:p>
            <a:r>
              <a:rPr altLang="en-GB" b="1" dirty="0" lang="en-GB" sz="4800"/>
              <a:t>Implementation </a:t>
            </a:r>
            <a:r>
              <a:rPr altLang="en-GB" dirty="0" lang="en-GB" sz="4800"/>
              <a:t>(Cont.)</a:t>
            </a:r>
            <a:r>
              <a:rPr altLang="en-GB" b="1" dirty="0" lang="en-GB" sz="4800"/>
              <a:t> </a:t>
            </a: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5" y="2456346"/>
            <a:ext cx="11112591" cy="3456183"/>
          </a:xfrm>
        </p:spPr>
        <p:txBody>
          <a:bodyPr numCol="1">
            <a:normAutofit/>
          </a:bodyPr>
          <a:lstStyle/>
          <a:p>
            <a:pPr algn="just" indent="0" marL="0">
              <a:buNone/>
            </a:pPr>
            <a:r>
              <a:rPr altLang="en-GB" b="1" dirty="0" lang="en-GB">
                <a:latin charset="0" panose="020F0502020204030204" pitchFamily="34" typeface="Calibri"/>
                <a:cs charset="0" panose="020F0502020204030204" pitchFamily="34" typeface="Calibri"/>
              </a:rPr>
              <a:t>Graphical User Interface:</a:t>
            </a:r>
          </a:p>
          <a:p>
            <a:pPr algn="just" indent="0" marL="0">
              <a:buNone/>
            </a:pPr>
            <a:endParaRPr altLang="en-GB" b="1" dirty="0" lang="en-GB" sz="1000">
              <a:latin charset="0" panose="020F0502020204030204" pitchFamily="34" typeface="Calibri"/>
              <a:cs charset="0" panose="020F0502020204030204" pitchFamily="34" typeface="Calibri"/>
            </a:endParaRPr>
          </a:p>
          <a:p>
            <a:pPr indent="0" marL="0">
              <a:buNone/>
            </a:pPr>
            <a:r>
              <a:rPr dirty="0" lang="en-US"/>
              <a:t>	</a:t>
            </a:r>
            <a:r>
              <a:rPr altLang="en-GB" dirty="0" err="1" lang="en-GB">
                <a:latin charset="0" panose="020F0502020204030204" pitchFamily="34" typeface="Calibri"/>
                <a:cs charset="0" panose="020F0502020204030204" pitchFamily="34" typeface="Calibri"/>
              </a:rPr>
              <a:t>Tkinter</a:t>
            </a:r>
            <a:r>
              <a:rPr altLang="en-GB" dirty="0" lang="en-GB">
                <a:latin charset="0" panose="020F0502020204030204" pitchFamily="34" typeface="Calibri"/>
                <a:cs charset="0" panose="020F0502020204030204" pitchFamily="34" typeface="Calibri"/>
              </a:rPr>
              <a:t> library has been used to build the GUI. </a:t>
            </a:r>
            <a:r>
              <a:rPr dirty="0" lang="en-US"/>
              <a:t>The graphical user interface has all the options needed for the software.</a:t>
            </a:r>
            <a:endParaRPr altLang="en-GB" dirty="0" lang="en-GB">
              <a:latin charset="0" panose="020F0502020204030204" pitchFamily="34" typeface="Calibri"/>
              <a:cs charset="0" panose="020F0502020204030204" pitchFamily="34" typeface="Calibri"/>
            </a:endParaRP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sz="1400">
                <a:latin charset="0" panose="02020503060305020303" pitchFamily="18" typeface="Bell MT"/>
              </a:rPr>
              <a:t>13</a:t>
            </a:r>
          </a:p>
        </p:txBody>
      </p:sp>
    </p:spTree>
    <p:extLst>
      <p:ext uri="{BB962C8B-B14F-4D97-AF65-F5344CB8AC3E}">
        <p14:creationId xmlns:p14="http://schemas.microsoft.com/office/powerpoint/2010/main" val="221543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numCol="1" rtlCol="0" wrap="square">
            <a:spAutoFit/>
          </a:bodyPr>
          <a:lstStyle/>
          <a:p>
            <a:r>
              <a:rPr altLang="en-GB" b="1" dirty="0" lang="en-GB" sz="4400"/>
              <a:t>Implementation </a:t>
            </a:r>
            <a:r>
              <a:rPr altLang="en-GB" dirty="0" lang="en-GB" sz="4400"/>
              <a:t>(Cont.)</a:t>
            </a:r>
            <a:r>
              <a:rPr altLang="en-GB" b="1" dirty="0" lang="en-GB" sz="4400"/>
              <a:t> </a:t>
            </a:r>
          </a:p>
        </p:txBody>
      </p:sp>
      <p:pic>
        <p:nvPicPr>
          <p:cNvPr id="3" name="Content Placeholder 2">
            <a:extLst>
              <a:ext uri="{FF2B5EF4-FFF2-40B4-BE49-F238E27FC236}">
                <a16:creationId xmlns:a16="http://schemas.microsoft.com/office/drawing/2014/main" id="{7E3560B3-F87E-4DBB-9746-84EC1A5DCC19}"/>
              </a:ext>
            </a:extLst>
          </p:cNvPr>
          <p:cNvPicPr>
            <a:picLocks noChangeAspect="1" noGrp="1"/>
          </p:cNvPicPr>
          <p:nvPr>
            <p:ph idx="1"/>
          </p:nvPr>
        </p:nvPicPr>
        <p:blipFill>
          <a:blip r:embed="rId2">
            <a:extLst>
              <a:ext uri="{28A0092B-C50C-407E-A947-70E740481C1C}">
                <a14:useLocalDpi xmlns:a14="http://schemas.microsoft.com/office/drawing/2010/main" val="0"/>
              </a:ext>
            </a:extLst>
          </a:blip>
          <a:stretch>
            <a:fillRect/>
          </a:stretch>
        </p:blipFill>
        <p:spPr>
          <a:xfrm>
            <a:off x="3539978" y="1302911"/>
            <a:ext cx="5112043" cy="3976915"/>
          </a:xfrm>
        </p:spPr>
      </p:pic>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sz="1400">
                <a:latin charset="0" panose="02020503060305020303" pitchFamily="18" typeface="Bell MT"/>
              </a:rPr>
              <a:t>14</a:t>
            </a:r>
          </a:p>
        </p:txBody>
      </p:sp>
      <p:sp>
        <p:nvSpPr>
          <p:cNvPr id="9" name="Content Placeholder 2">
            <a:extLst>
              <a:ext uri="{FF2B5EF4-FFF2-40B4-BE49-F238E27FC236}">
                <a16:creationId xmlns:a16="http://schemas.microsoft.com/office/drawing/2014/main" id="{B5320E77-5FA2-4B3C-B0CA-0FB118F222C8}"/>
              </a:ext>
            </a:extLst>
          </p:cNvPr>
          <p:cNvSpPr txBox="1">
            <a:spLocks/>
          </p:cNvSpPr>
          <p:nvPr/>
        </p:nvSpPr>
        <p:spPr>
          <a:xfrm>
            <a:off x="4678532" y="5321967"/>
            <a:ext cx="2705439" cy="1397118"/>
          </a:xfrm>
          <a:prstGeom prst="rect">
            <a:avLst/>
          </a:prstGeom>
        </p:spPr>
        <p:txBody>
          <a:bodyPr bIns="45720" lIns="91440" numCol="1" rIns="91440" rtlCol="0" tIns="45720" vert="horz">
            <a:normAutofit/>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algn="ctr" indent="0" marL="0">
              <a:buFont charset="0" panose="020B0604020202020204" pitchFamily="34" typeface="Arial"/>
              <a:buNone/>
            </a:pPr>
            <a:r>
              <a:rPr dirty="0" lang="en-US">
                <a:latin charset="0" panose="020F0502020204030204" pitchFamily="34" typeface="Calibri"/>
                <a:cs charset="0" panose="020F0502020204030204" pitchFamily="34" typeface="Calibri"/>
              </a:rPr>
              <a:t>Home Page</a:t>
            </a:r>
            <a:endParaRPr altLang="en-GB" dirty="0" lang="en-GB">
              <a:latin charset="0" panose="020F0502020204030204" pitchFamily="34" typeface="Calibri"/>
              <a:cs charset="0" panose="020F0502020204030204" pitchFamily="34" typeface="Calibri"/>
            </a:endParaRPr>
          </a:p>
        </p:txBody>
      </p:sp>
    </p:spTree>
    <p:extLst>
      <p:ext uri="{BB962C8B-B14F-4D97-AF65-F5344CB8AC3E}">
        <p14:creationId xmlns:p14="http://schemas.microsoft.com/office/powerpoint/2010/main" val="291161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numCol="1" rtlCol="0" wrap="square">
            <a:spAutoFit/>
          </a:bodyPr>
          <a:lstStyle/>
          <a:p>
            <a:r>
              <a:rPr altLang="en-GB" b="1" dirty="0" lang="en-GB" sz="4400"/>
              <a:t>Implementation </a:t>
            </a:r>
            <a:r>
              <a:rPr altLang="en-GB" dirty="0" lang="en-GB" sz="4400"/>
              <a:t>(Cont.)</a:t>
            </a:r>
            <a:r>
              <a:rPr altLang="en-GB" b="1" dirty="0" lang="en-GB" sz="440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sz="1400">
                <a:latin charset="0" panose="02020503060305020303" pitchFamily="18" typeface="Bell MT"/>
              </a:rPr>
              <a:t>15</a:t>
            </a:r>
          </a:p>
        </p:txBody>
      </p:sp>
      <p:sp>
        <p:nvSpPr>
          <p:cNvPr id="9" name="Content Placeholder 2">
            <a:extLst>
              <a:ext uri="{FF2B5EF4-FFF2-40B4-BE49-F238E27FC236}">
                <a16:creationId xmlns:a16="http://schemas.microsoft.com/office/drawing/2014/main" id="{B5320E77-5FA2-4B3C-B0CA-0FB118F222C8}"/>
              </a:ext>
            </a:extLst>
          </p:cNvPr>
          <p:cNvSpPr txBox="1">
            <a:spLocks/>
          </p:cNvSpPr>
          <p:nvPr/>
        </p:nvSpPr>
        <p:spPr>
          <a:xfrm>
            <a:off x="4743279" y="5545078"/>
            <a:ext cx="3237746" cy="642658"/>
          </a:xfrm>
          <a:prstGeom prst="rect">
            <a:avLst/>
          </a:prstGeom>
        </p:spPr>
        <p:txBody>
          <a:bodyPr bIns="45720" lIns="91440" numCol="1" rIns="91440" rtlCol="0" tIns="45720" vert="horz">
            <a:normAutofit fontScale="85000" lnSpcReduction="20000"/>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algn="ctr" indent="0" marL="0">
              <a:buNone/>
            </a:pPr>
            <a:r>
              <a:rPr dirty="0" lang="en-US"/>
              <a:t>Opening a video footage from storage</a:t>
            </a:r>
            <a:endParaRPr altLang="en-GB" dirty="0" lang="en-GB">
              <a:latin charset="0" panose="020F0502020204030204" pitchFamily="34" typeface="Calibri"/>
              <a:cs charset="0" panose="020F0502020204030204" pitchFamily="34" typeface="Calibri"/>
            </a:endParaRPr>
          </a:p>
        </p:txBody>
      </p:sp>
      <p:pic>
        <p:nvPicPr>
          <p:cNvPr id="8" name="Content Placeholder 7">
            <a:extLst>
              <a:ext uri="{FF2B5EF4-FFF2-40B4-BE49-F238E27FC236}">
                <a16:creationId xmlns:a16="http://schemas.microsoft.com/office/drawing/2014/main" id="{A88088EF-5FC9-44CD-B5A8-EE0469A1A772}"/>
              </a:ext>
            </a:extLst>
          </p:cNvPr>
          <p:cNvPicPr>
            <a:picLocks noChangeAspect="1" noGrp="1"/>
          </p:cNvPicPr>
          <p:nvPr>
            <p:ph idx="1"/>
          </p:nvPr>
        </p:nvPicPr>
        <p:blipFill>
          <a:blip r:embed="rId2">
            <a:extLst>
              <a:ext uri="{28A0092B-C50C-407E-A947-70E740481C1C}">
                <a14:useLocalDpi xmlns:a14="http://schemas.microsoft.com/office/drawing/2010/main" val="0"/>
              </a:ext>
            </a:extLst>
          </a:blip>
          <a:stretch>
            <a:fillRect/>
          </a:stretch>
        </p:blipFill>
        <p:spPr>
          <a:xfrm>
            <a:off x="3000074" y="1452882"/>
            <a:ext cx="6191851" cy="3869085"/>
          </a:xfrm>
        </p:spPr>
      </p:pic>
    </p:spTree>
    <p:extLst>
      <p:ext uri="{BB962C8B-B14F-4D97-AF65-F5344CB8AC3E}">
        <p14:creationId xmlns:p14="http://schemas.microsoft.com/office/powerpoint/2010/main" val="1129127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numCol="1" rtlCol="0" wrap="square">
            <a:spAutoFit/>
          </a:bodyPr>
          <a:lstStyle/>
          <a:p>
            <a:r>
              <a:rPr altLang="en-GB" b="1" dirty="0" lang="en-GB" sz="4400"/>
              <a:t>Implementation </a:t>
            </a:r>
            <a:r>
              <a:rPr altLang="en-GB" dirty="0" lang="en-GB" sz="4400"/>
              <a:t>(Cont.)</a:t>
            </a:r>
            <a:r>
              <a:rPr altLang="en-GB" b="1" dirty="0" lang="en-GB" sz="440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sz="1400">
                <a:latin charset="0" panose="02020503060305020303" pitchFamily="18" typeface="Bell MT"/>
              </a:rPr>
              <a:t>16</a:t>
            </a:r>
          </a:p>
        </p:txBody>
      </p:sp>
      <p:sp>
        <p:nvSpPr>
          <p:cNvPr id="9" name="Content Placeholder 2">
            <a:extLst>
              <a:ext uri="{FF2B5EF4-FFF2-40B4-BE49-F238E27FC236}">
                <a16:creationId xmlns:a16="http://schemas.microsoft.com/office/drawing/2014/main" id="{B5320E77-5FA2-4B3C-B0CA-0FB118F222C8}"/>
              </a:ext>
            </a:extLst>
          </p:cNvPr>
          <p:cNvSpPr txBox="1">
            <a:spLocks/>
          </p:cNvSpPr>
          <p:nvPr/>
        </p:nvSpPr>
        <p:spPr>
          <a:xfrm>
            <a:off x="4477126" y="5163338"/>
            <a:ext cx="3237746" cy="642658"/>
          </a:xfrm>
          <a:prstGeom prst="rect">
            <a:avLst/>
          </a:prstGeom>
        </p:spPr>
        <p:txBody>
          <a:bodyPr bIns="45720" lIns="91440" numCol="1" rIns="91440" rtlCol="0" tIns="45720" vert="horz">
            <a:normAutofit fontScale="85000" lnSpcReduction="20000"/>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algn="ctr" indent="0" marL="0">
              <a:buNone/>
            </a:pPr>
            <a:r>
              <a:rPr dirty="0" lang="en-US"/>
              <a:t>Preview Loaded for specific video footage</a:t>
            </a:r>
            <a:endParaRPr altLang="en-GB" dirty="0" lang="en-GB">
              <a:latin charset="0" panose="020F0502020204030204" pitchFamily="34" typeface="Calibri"/>
              <a:cs charset="0" panose="020F0502020204030204" pitchFamily="34" typeface="Calibri"/>
            </a:endParaRPr>
          </a:p>
        </p:txBody>
      </p:sp>
      <p:pic>
        <p:nvPicPr>
          <p:cNvPr id="6" name="Content Placeholder 5">
            <a:extLst>
              <a:ext uri="{FF2B5EF4-FFF2-40B4-BE49-F238E27FC236}">
                <a16:creationId xmlns:a16="http://schemas.microsoft.com/office/drawing/2014/main" id="{D884A1EB-6392-44ED-8D18-9409DBDC4AA3}"/>
              </a:ext>
            </a:extLst>
          </p:cNvPr>
          <p:cNvPicPr>
            <a:picLocks noChangeAspect="1" noGrp="1"/>
          </p:cNvPicPr>
          <p:nvPr>
            <p:ph idx="1"/>
          </p:nvPr>
        </p:nvPicPr>
        <p:blipFill>
          <a:blip r:embed="rId2">
            <a:extLst>
              <a:ext uri="{28A0092B-C50C-407E-A947-70E740481C1C}">
                <a14:useLocalDpi xmlns:a14="http://schemas.microsoft.com/office/drawing/2010/main" val="0"/>
              </a:ext>
            </a:extLst>
          </a:blip>
          <a:stretch>
            <a:fillRect/>
          </a:stretch>
        </p:blipFill>
        <p:spPr>
          <a:xfrm>
            <a:off x="3189970" y="1452762"/>
            <a:ext cx="5812059" cy="3496686"/>
          </a:xfrm>
        </p:spPr>
      </p:pic>
    </p:spTree>
    <p:extLst>
      <p:ext uri="{BB962C8B-B14F-4D97-AF65-F5344CB8AC3E}">
        <p14:creationId xmlns:p14="http://schemas.microsoft.com/office/powerpoint/2010/main" val="3845983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numCol="1" rtlCol="0" wrap="square">
            <a:spAutoFit/>
          </a:bodyPr>
          <a:lstStyle/>
          <a:p>
            <a:r>
              <a:rPr altLang="en-GB" b="1" dirty="0" lang="en-GB" sz="4400"/>
              <a:t>Implementation </a:t>
            </a:r>
            <a:r>
              <a:rPr altLang="en-GB" dirty="0" lang="en-GB" sz="4400"/>
              <a:t>(Cont.)</a:t>
            </a:r>
            <a:r>
              <a:rPr altLang="en-GB" b="1" dirty="0" lang="en-GB" sz="440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sz="1400">
                <a:latin charset="0" panose="02020503060305020303" pitchFamily="18" typeface="Bell MT"/>
              </a:rPr>
              <a:t>17</a:t>
            </a:r>
          </a:p>
        </p:txBody>
      </p:sp>
      <p:pic>
        <p:nvPicPr>
          <p:cNvPr id="8" name="Content Placeholder 7">
            <a:extLst>
              <a:ext uri="{FF2B5EF4-FFF2-40B4-BE49-F238E27FC236}">
                <a16:creationId xmlns:a16="http://schemas.microsoft.com/office/drawing/2014/main" id="{BB81D28C-3CC3-4A7F-93FB-12549ED53D7B}"/>
              </a:ext>
            </a:extLst>
          </p:cNvPr>
          <p:cNvPicPr>
            <a:picLocks noChangeAspect="1" noGrp="1"/>
          </p:cNvPicPr>
          <p:nvPr>
            <p:ph idx="1"/>
          </p:nvPr>
        </p:nvPicPr>
        <p:blipFill>
          <a:blip r:embed="rId2">
            <a:extLst>
              <a:ext uri="{28A0092B-C50C-407E-A947-70E740481C1C}">
                <a14:useLocalDpi xmlns:a14="http://schemas.microsoft.com/office/drawing/2010/main" val="0"/>
              </a:ext>
            </a:extLst>
          </a:blip>
          <a:stretch>
            <a:fillRect/>
          </a:stretch>
        </p:blipFill>
        <p:spPr>
          <a:xfrm>
            <a:off x="425342" y="1436374"/>
            <a:ext cx="5383614" cy="3721551"/>
          </a:xfrm>
        </p:spPr>
      </p:pic>
      <p:pic>
        <p:nvPicPr>
          <p:cNvPr id="11" name="Picture 10">
            <a:extLst>
              <a:ext uri="{FF2B5EF4-FFF2-40B4-BE49-F238E27FC236}">
                <a16:creationId xmlns:a16="http://schemas.microsoft.com/office/drawing/2014/main" id="{FB9C5B1C-FC9F-404C-B559-7880C9BC7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237" y="1436375"/>
            <a:ext cx="5557421" cy="3721550"/>
          </a:xfrm>
          <a:prstGeom prst="rect">
            <a:avLst/>
          </a:prstGeom>
        </p:spPr>
      </p:pic>
      <p:sp>
        <p:nvSpPr>
          <p:cNvPr id="12" name="Content Placeholder 2">
            <a:extLst>
              <a:ext uri="{FF2B5EF4-FFF2-40B4-BE49-F238E27FC236}">
                <a16:creationId xmlns:a16="http://schemas.microsoft.com/office/drawing/2014/main" id="{ABD02243-95C4-46B0-A432-A9BDB8493FF4}"/>
              </a:ext>
            </a:extLst>
          </p:cNvPr>
          <p:cNvSpPr txBox="1">
            <a:spLocks/>
          </p:cNvSpPr>
          <p:nvPr/>
        </p:nvSpPr>
        <p:spPr>
          <a:xfrm>
            <a:off x="4477127" y="5421624"/>
            <a:ext cx="3237746" cy="769441"/>
          </a:xfrm>
          <a:prstGeom prst="rect">
            <a:avLst/>
          </a:prstGeom>
        </p:spPr>
        <p:txBody>
          <a:bodyPr bIns="45720" lIns="91440" numCol="1" rIns="91440" rtlCol="0" tIns="45720" vert="horz">
            <a:normAutofit fontScale="85000" lnSpcReduction="20000"/>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algn="ctr" indent="0" marL="0">
              <a:buNone/>
            </a:pPr>
            <a:r>
              <a:rPr dirty="0" lang="en-US"/>
              <a:t>Region of Interest</a:t>
            </a:r>
          </a:p>
          <a:p>
            <a:pPr algn="ctr" indent="0" marL="0">
              <a:buNone/>
            </a:pPr>
            <a:r>
              <a:rPr dirty="0" lang="en-US">
                <a:latin charset="0" panose="020F0502020204030204" pitchFamily="34" typeface="Calibri"/>
                <a:cs charset="0" panose="020F0502020204030204" pitchFamily="34" typeface="Calibri"/>
              </a:rPr>
              <a:t>(Drawing Signal Line)</a:t>
            </a:r>
            <a:endParaRPr altLang="en-GB" dirty="0" lang="en-GB">
              <a:latin charset="0" panose="020F0502020204030204" pitchFamily="34" typeface="Calibri"/>
              <a:cs charset="0" panose="020F0502020204030204" pitchFamily="34" typeface="Calibri"/>
            </a:endParaRPr>
          </a:p>
        </p:txBody>
      </p:sp>
    </p:spTree>
    <p:extLst>
      <p:ext uri="{BB962C8B-B14F-4D97-AF65-F5344CB8AC3E}">
        <p14:creationId xmlns:p14="http://schemas.microsoft.com/office/powerpoint/2010/main" val="2693820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numCol="1" rtlCol="0" wrap="square">
            <a:spAutoFit/>
          </a:bodyPr>
          <a:lstStyle/>
          <a:p>
            <a:r>
              <a:rPr altLang="en-GB" b="1" dirty="0" lang="en-GB" sz="4400"/>
              <a:t>Implementation </a:t>
            </a:r>
            <a:r>
              <a:rPr altLang="en-GB" dirty="0" lang="en-GB" sz="4400"/>
              <a:t>(Cont.)</a:t>
            </a:r>
            <a:r>
              <a:rPr altLang="en-GB" b="1" dirty="0" lang="en-GB" sz="440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sz="1400">
                <a:latin charset="0" panose="02020503060305020303" pitchFamily="18" typeface="Bell MT"/>
              </a:rPr>
              <a:t>18</a:t>
            </a:r>
          </a:p>
        </p:txBody>
      </p:sp>
      <p:sp>
        <p:nvSpPr>
          <p:cNvPr id="9" name="Content Placeholder 2">
            <a:extLst>
              <a:ext uri="{FF2B5EF4-FFF2-40B4-BE49-F238E27FC236}">
                <a16:creationId xmlns:a16="http://schemas.microsoft.com/office/drawing/2014/main" id="{B5320E77-5FA2-4B3C-B0CA-0FB118F222C8}"/>
              </a:ext>
            </a:extLst>
          </p:cNvPr>
          <p:cNvSpPr txBox="1">
            <a:spLocks/>
          </p:cNvSpPr>
          <p:nvPr/>
        </p:nvSpPr>
        <p:spPr>
          <a:xfrm>
            <a:off x="4477125" y="5422871"/>
            <a:ext cx="3237746" cy="820766"/>
          </a:xfrm>
          <a:prstGeom prst="rect">
            <a:avLst/>
          </a:prstGeom>
        </p:spPr>
        <p:txBody>
          <a:bodyPr bIns="45720" lIns="91440" numCol="1" rIns="91440" rtlCol="0" tIns="45720" vert="horz">
            <a:normAutofit fontScale="92500" lnSpcReduction="20000"/>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algn="ctr" indent="0" marL="0">
              <a:buNone/>
            </a:pPr>
            <a:r>
              <a:rPr dirty="0" lang="en-US">
                <a:latin charset="0" panose="020F0502020204030204" pitchFamily="34" typeface="Calibri"/>
                <a:cs charset="0" panose="020F0502020204030204" pitchFamily="34" typeface="Calibri"/>
              </a:rPr>
              <a:t>Final Output</a:t>
            </a:r>
          </a:p>
          <a:p>
            <a:pPr algn="ctr" indent="0" marL="0">
              <a:buNone/>
            </a:pPr>
            <a:r>
              <a:rPr dirty="0" lang="en-US">
                <a:latin charset="0" panose="020F0502020204030204" pitchFamily="34" typeface="Calibri"/>
                <a:cs charset="0" panose="020F0502020204030204" pitchFamily="34" typeface="Calibri"/>
              </a:rPr>
              <a:t>(on each frame)</a:t>
            </a:r>
            <a:endParaRPr altLang="en-GB" dirty="0" lang="en-GB">
              <a:latin charset="0" panose="020F0502020204030204" pitchFamily="34" typeface="Calibri"/>
              <a:cs charset="0" panose="020F0502020204030204" pitchFamily="34" typeface="Calibri"/>
            </a:endParaRPr>
          </a:p>
        </p:txBody>
      </p:sp>
      <p:pic>
        <p:nvPicPr>
          <p:cNvPr id="8" name="Content Placeholder 7">
            <a:extLst>
              <a:ext uri="{FF2B5EF4-FFF2-40B4-BE49-F238E27FC236}">
                <a16:creationId xmlns:a16="http://schemas.microsoft.com/office/drawing/2014/main" id="{E2DE5B9B-2C2E-45D2-825E-292D0582CA30}"/>
              </a:ext>
            </a:extLst>
          </p:cNvPr>
          <p:cNvPicPr>
            <a:picLocks noChangeAspect="1" noGrp="1"/>
          </p:cNvPicPr>
          <p:nvPr>
            <p:ph idx="1"/>
          </p:nvPr>
        </p:nvPicPr>
        <p:blipFill>
          <a:blip r:embed="rId2">
            <a:extLst>
              <a:ext uri="{28A0092B-C50C-407E-A947-70E740481C1C}">
                <a14:useLocalDpi xmlns:a14="http://schemas.microsoft.com/office/drawing/2010/main" val="0"/>
              </a:ext>
            </a:extLst>
          </a:blip>
          <a:stretch>
            <a:fillRect/>
          </a:stretch>
        </p:blipFill>
        <p:spPr>
          <a:xfrm>
            <a:off x="2735996" y="1175481"/>
            <a:ext cx="6720005" cy="4125276"/>
          </a:xfrm>
        </p:spPr>
      </p:pic>
    </p:spTree>
    <p:extLst>
      <p:ext uri="{BB962C8B-B14F-4D97-AF65-F5344CB8AC3E}">
        <p14:creationId xmlns:p14="http://schemas.microsoft.com/office/powerpoint/2010/main" val="2431962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F93767-2DDB-43A5-BF79-ED24E52220B3}"/>
              </a:ext>
            </a:extLst>
          </p:cNvPr>
          <p:cNvSpPr txBox="1"/>
          <p:nvPr/>
        </p:nvSpPr>
        <p:spPr>
          <a:xfrm>
            <a:off x="599660" y="2232855"/>
            <a:ext cx="10992679" cy="1569660"/>
          </a:xfrm>
          <a:prstGeom prst="rect">
            <a:avLst/>
          </a:prstGeom>
          <a:noFill/>
        </p:spPr>
        <p:txBody>
          <a:bodyPr numCol="1" rtlCol="0" wrap="square">
            <a:spAutoFit/>
          </a:bodyPr>
          <a:lstStyle/>
          <a:p>
            <a:pPr algn="ctr"/>
            <a:r>
              <a:rPr altLang="en-GB" dirty="0" lang="en-GB" sz="9600"/>
              <a:t>THANK YOU</a:t>
            </a:r>
          </a:p>
        </p:txBody>
      </p:sp>
      <p:sp>
        <p:nvSpPr>
          <p:cNvPr id="5" name="Oval 4">
            <a:extLst>
              <a:ext uri="{FF2B5EF4-FFF2-40B4-BE49-F238E27FC236}">
                <a16:creationId xmlns:a16="http://schemas.microsoft.com/office/drawing/2014/main" id="{3675EAF5-2FDB-40C0-81C3-774535E947E6}"/>
              </a:ext>
            </a:extLst>
          </p:cNvPr>
          <p:cNvSpPr/>
          <p:nvPr/>
        </p:nvSpPr>
        <p:spPr>
          <a:xfrm>
            <a:off x="10674626" y="6090201"/>
            <a:ext cx="517248"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sz="1400">
                <a:latin charset="0" panose="02020503060305020303" pitchFamily="18" typeface="Bell MT"/>
              </a:rPr>
              <a:t>20</a:t>
            </a:r>
          </a:p>
        </p:txBody>
      </p:sp>
    </p:spTree>
    <p:extLst>
      <p:ext uri="{BB962C8B-B14F-4D97-AF65-F5344CB8AC3E}">
        <p14:creationId xmlns:p14="http://schemas.microsoft.com/office/powerpoint/2010/main" val="91738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167F9F65-DBF4-4850-9EC4-99C5EA6242C1}"/>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a:latin charset="0" panose="02020503060305020303" pitchFamily="18" typeface="Bell MT"/>
              </a:rPr>
              <a:t>2</a:t>
            </a:r>
          </a:p>
        </p:txBody>
      </p:sp>
      <p:sp>
        <p:nvSpPr>
          <p:cNvPr id="14" name="Title 1">
            <a:extLst>
              <a:ext uri="{FF2B5EF4-FFF2-40B4-BE49-F238E27FC236}">
                <a16:creationId xmlns:a16="http://schemas.microsoft.com/office/drawing/2014/main" id="{05E86693-1D01-443D-AA83-B699EB3A3428}"/>
              </a:ext>
            </a:extLst>
          </p:cNvPr>
          <p:cNvSpPr>
            <a:spLocks noGrp="1"/>
          </p:cNvSpPr>
          <p:nvPr>
            <p:ph type="title"/>
          </p:nvPr>
        </p:nvSpPr>
        <p:spPr>
          <a:xfrm>
            <a:off x="838200" y="633478"/>
            <a:ext cx="10515600" cy="1325563"/>
          </a:xfrm>
        </p:spPr>
        <p:txBody>
          <a:bodyPr numCol="1"/>
          <a:lstStyle/>
          <a:p>
            <a:r>
              <a:rPr altLang="en-GB" b="1" dirty="0" lang="en-GB">
                <a:latin charset="0" panose="020F0502020204030204" pitchFamily="34" typeface="Calibri"/>
                <a:cs charset="0" panose="020F0502020204030204" pitchFamily="34" typeface="Calibri"/>
              </a:rPr>
              <a:t>Objectives</a:t>
            </a:r>
            <a:endParaRPr dirty="0" lang="en-US"/>
          </a:p>
        </p:txBody>
      </p:sp>
      <p:sp>
        <p:nvSpPr>
          <p:cNvPr id="16" name="Content Placeholder 2">
            <a:extLst>
              <a:ext uri="{FF2B5EF4-FFF2-40B4-BE49-F238E27FC236}">
                <a16:creationId xmlns:a16="http://schemas.microsoft.com/office/drawing/2014/main" id="{7E74BE60-7CAC-4745-A815-F38BA931B00A}"/>
              </a:ext>
            </a:extLst>
          </p:cNvPr>
          <p:cNvSpPr>
            <a:spLocks noGrp="1"/>
          </p:cNvSpPr>
          <p:nvPr>
            <p:ph idx="1"/>
          </p:nvPr>
        </p:nvSpPr>
        <p:spPr>
          <a:xfrm>
            <a:off x="838200" y="2141537"/>
            <a:ext cx="10515600" cy="4351338"/>
          </a:xfrm>
        </p:spPr>
        <p:txBody>
          <a:bodyPr numCol="1"/>
          <a:lstStyle/>
          <a:p>
            <a:pPr>
              <a:buFont charset="2" panose="05000000000000000000" pitchFamily="2" typeface="Wingdings"/>
              <a:buChar char="Ø"/>
            </a:pPr>
            <a:r>
              <a:rPr dirty="0" lang="en-US"/>
              <a:t> Automate traffic violation detection system</a:t>
            </a:r>
          </a:p>
          <a:p>
            <a:pPr>
              <a:buFont charset="2" panose="05000000000000000000" pitchFamily="2" typeface="Wingdings"/>
              <a:buChar char="Ø"/>
            </a:pPr>
            <a:endParaRPr dirty="0" lang="en-US"/>
          </a:p>
          <a:p>
            <a:pPr>
              <a:buFont charset="2" panose="05000000000000000000" pitchFamily="2" typeface="Wingdings"/>
              <a:buChar char="Ø"/>
            </a:pPr>
            <a:r>
              <a:rPr dirty="0" lang="en-US"/>
              <a:t> This system is very helpful to traffic police to monitor the traffic and to find the vehicles which are violating the traffic rules</a:t>
            </a:r>
          </a:p>
          <a:p>
            <a:pPr>
              <a:buFont charset="2" panose="05000000000000000000" pitchFamily="2" typeface="Wingdings"/>
              <a:buChar char="Ø"/>
            </a:pPr>
            <a:endParaRPr dirty="0" lang="en-US"/>
          </a:p>
          <a:p>
            <a:pPr>
              <a:buFont charset="2" panose="05000000000000000000" pitchFamily="2" typeface="Wingdings"/>
              <a:buChar char="Ø"/>
            </a:pPr>
            <a:r>
              <a:rPr dirty="0" lang="en-US"/>
              <a:t> Detecting the vehicles which are violating the traffic rules at signals such as crossing the white lanes and moving before the green signals etc..,</a:t>
            </a:r>
          </a:p>
        </p:txBody>
      </p:sp>
    </p:spTree>
    <p:extLst>
      <p:ext uri="{BB962C8B-B14F-4D97-AF65-F5344CB8AC3E}">
        <p14:creationId xmlns:p14="http://schemas.microsoft.com/office/powerpoint/2010/main" val="61337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031A-393C-4366-8082-CCF0EBEB21C4}"/>
              </a:ext>
            </a:extLst>
          </p:cNvPr>
          <p:cNvSpPr>
            <a:spLocks noGrp="1"/>
          </p:cNvSpPr>
          <p:nvPr>
            <p:ph type="title"/>
          </p:nvPr>
        </p:nvSpPr>
        <p:spPr>
          <a:xfrm>
            <a:off x="838200" y="633478"/>
            <a:ext cx="10515600" cy="1325563"/>
          </a:xfrm>
        </p:spPr>
        <p:txBody>
          <a:bodyPr numCol="1"/>
          <a:lstStyle/>
          <a:p>
            <a:r>
              <a:rPr altLang="en-GB" b="1" dirty="0" lang="en-GB">
                <a:latin charset="0" panose="020F0502020204030204" pitchFamily="34" typeface="Calibri"/>
                <a:cs charset="0" panose="020F0502020204030204" pitchFamily="34" typeface="Calibri"/>
              </a:rPr>
              <a:t>OVERVIEW</a:t>
            </a:r>
            <a:endParaRPr dirty="0" lang="en-US"/>
          </a:p>
        </p:txBody>
      </p:sp>
      <p:sp>
        <p:nvSpPr>
          <p:cNvPr id="3" name="Content Placeholder 2">
            <a:extLst>
              <a:ext uri="{FF2B5EF4-FFF2-40B4-BE49-F238E27FC236}">
                <a16:creationId xmlns:a16="http://schemas.microsoft.com/office/drawing/2014/main" id="{04A931BD-643E-41D4-BC58-039438FB6E8A}"/>
              </a:ext>
            </a:extLst>
          </p:cNvPr>
          <p:cNvSpPr>
            <a:spLocks noGrp="1"/>
          </p:cNvSpPr>
          <p:nvPr>
            <p:ph idx="1"/>
          </p:nvPr>
        </p:nvSpPr>
        <p:spPr/>
        <p:txBody>
          <a:bodyPr numCol="1">
            <a:normAutofit/>
          </a:bodyPr>
          <a:lstStyle/>
          <a:p>
            <a:pPr algn="l" lvl="0">
              <a:buNone/>
            </a:pPr>
            <a:r>
              <a:rPr sz="3200"/>
              <a:t/>
            </a:r>
          </a:p>
          <a:p>
            <a:pPr algn="l" fontAlgn="base" lvl="0">
              <a:buNone/>
            </a:pPr>
            <a:r>
              <a:rPr sz="3200"/>
              <a:t>This system has two components:
</a:t>
            </a:r>
          </a:p>
          <a:p>
            <a:pPr algn="l" lvl="0">
              <a:buNone/>
            </a:pPr>
            <a:r>
              <a:rPr/>
              <a:t> </a:t>
            </a:r>
          </a:p>
          <a:p>
            <a:pPr algn="l" lvl="0">
              <a:buAutoNum type="arabicPeriod"/>
            </a:pPr>
            <a:r>
              <a:rPr sz="3000"/>
              <a:t> Detecting the vehicle</a:t>
            </a:r>
            <a:r>
              <a:rPr sz="3000"/>
              <a:t>
</a:t>
            </a:r>
          </a:p>
          <a:p>
            <a:pPr algn="l" lvl="0">
              <a:buAutoNum type="arabicPeriod"/>
            </a:pPr>
            <a:r>
              <a:rPr dirty="0" lang="en-US" sz="3000"/>
              <a:t> Recognising the violation  </a:t>
            </a:r>
          </a:p>
        </p:txBody>
      </p:sp>
      <p:sp>
        <p:nvSpPr>
          <p:cNvPr id="4" name="Oval 3">
            <a:extLst>
              <a:ext uri="{FF2B5EF4-FFF2-40B4-BE49-F238E27FC236}">
                <a16:creationId xmlns:a16="http://schemas.microsoft.com/office/drawing/2014/main" id="{12E83567-2D44-4592-84F3-9816555A7ED2}"/>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a:latin charset="0" panose="02020503060305020303" pitchFamily="18" typeface="Bell MT"/>
              </a:rPr>
              <a:t>3</a:t>
            </a:r>
          </a:p>
        </p:txBody>
      </p:sp>
    </p:spTree>
    <p:extLst>
      <p:ext uri="{BB962C8B-B14F-4D97-AF65-F5344CB8AC3E}">
        <p14:creationId xmlns:p14="http://schemas.microsoft.com/office/powerpoint/2010/main" val="194238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DC5F-A959-4AA5-B316-1636B5368540}"/>
              </a:ext>
            </a:extLst>
          </p:cNvPr>
          <p:cNvSpPr>
            <a:spLocks noGrp="1"/>
          </p:cNvSpPr>
          <p:nvPr>
            <p:ph type="title"/>
          </p:nvPr>
        </p:nvSpPr>
        <p:spPr>
          <a:xfrm>
            <a:off x="838200" y="479425"/>
            <a:ext cx="10515600" cy="1325563"/>
          </a:xfrm>
        </p:spPr>
        <p:txBody>
          <a:bodyPr numCol="1"/>
          <a:lstStyle/>
          <a:p>
            <a:r>
              <a:rPr altLang="en-GB" b="1" dirty="0" lang="en-GB">
                <a:latin charset="0" panose="020F0502020204030204" pitchFamily="34" typeface="Calibri"/>
                <a:cs charset="0" panose="020F0502020204030204" pitchFamily="34" typeface="Calibri"/>
              </a:rPr>
              <a:t>System Overview</a:t>
            </a:r>
            <a:endParaRPr dirty="0" lang="en-US"/>
          </a:p>
        </p:txBody>
      </p:sp>
      <p:sp>
        <p:nvSpPr>
          <p:cNvPr id="4" name="Oval 3">
            <a:extLst>
              <a:ext uri="{FF2B5EF4-FFF2-40B4-BE49-F238E27FC236}">
                <a16:creationId xmlns:a16="http://schemas.microsoft.com/office/drawing/2014/main" id="{5EBA63A6-E61F-48B3-8030-46CDA118D4A8}"/>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a:latin charset="0" panose="02020503060305020303" pitchFamily="18" typeface="Bell MT"/>
              </a:rPr>
              <a:t>4</a:t>
            </a:r>
          </a:p>
        </p:txBody>
      </p:sp>
      <p:pic>
        <p:nvPicPr>
          <p:cNvPr id="8" name="Content Placeholder 7">
            <a:extLst>
              <a:ext uri="{FF2B5EF4-FFF2-40B4-BE49-F238E27FC236}">
                <a16:creationId xmlns:a16="http://schemas.microsoft.com/office/drawing/2014/main" id="{B4EC8E45-503B-46FF-A555-D5B5DEF99056}"/>
              </a:ext>
            </a:extLst>
          </p:cNvPr>
          <p:cNvPicPr>
            <a:picLocks noChangeAspect="1" noGrp="1"/>
          </p:cNvPicPr>
          <p:nvPr>
            <p:ph idx="1"/>
          </p:nvPr>
        </p:nvPicPr>
        <p:blipFill>
          <a:blip r:embed="rId2">
            <a:extLst>
              <a:ext uri="{28A0092B-C50C-407E-A947-70E740481C1C}">
                <a14:useLocalDpi xmlns:a14="http://schemas.microsoft.com/office/drawing/2010/main" val="0"/>
              </a:ext>
            </a:extLst>
          </a:blip>
          <a:stretch>
            <a:fillRect/>
          </a:stretch>
        </p:blipFill>
        <p:spPr>
          <a:xfrm>
            <a:off x="4133850" y="1958181"/>
            <a:ext cx="3924300" cy="4086225"/>
          </a:xfrm>
        </p:spPr>
      </p:pic>
    </p:spTree>
    <p:extLst>
      <p:ext uri="{BB962C8B-B14F-4D97-AF65-F5344CB8AC3E}">
        <p14:creationId xmlns:p14="http://schemas.microsoft.com/office/powerpoint/2010/main" val="330050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numCol="1" rtlCol="0" wrap="square">
            <a:spAutoFit/>
          </a:bodyPr>
          <a:lstStyle/>
          <a:p>
            <a:r>
              <a:rPr altLang="en-GB" b="1" dirty="0" lang="en-GB" sz="4800"/>
              <a:t>Methodology</a:t>
            </a: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6" y="1799398"/>
            <a:ext cx="10926868" cy="4707930"/>
          </a:xfrm>
        </p:spPr>
        <p:txBody>
          <a:bodyPr numCol="1">
            <a:normAutofit/>
          </a:bodyPr>
          <a:lstStyle/>
          <a:p>
            <a:pPr algn="just" indent="0" marL="0">
              <a:buNone/>
            </a:pPr>
            <a:r>
              <a:rPr altLang="en-GB" b="1" dirty="0" lang="en-GB">
                <a:latin charset="0" panose="020F0502020204030204" pitchFamily="34" typeface="Calibri"/>
                <a:cs charset="0" panose="020F0502020204030204" pitchFamily="34" typeface="Calibri"/>
              </a:rPr>
              <a:t>Vehicle Classification:</a:t>
            </a:r>
          </a:p>
          <a:p>
            <a:pPr indent="0" marL="0">
              <a:buNone/>
            </a:pPr>
            <a:r>
              <a:rPr dirty="0" lang="en-US"/>
              <a:t>An object detection model YOLOv3 is used to classify the vehicles. </a:t>
            </a:r>
          </a:p>
          <a:p>
            <a:pPr indent="0" marL="0">
              <a:buNone/>
            </a:pPr>
            <a:endParaRPr dirty="0" lang="en-US" sz="1000"/>
          </a:p>
          <a:p>
            <a:pPr indent="0" marL="0">
              <a:buNone/>
            </a:pPr>
            <a:r>
              <a:rPr dirty="0" lang="en-US"/>
              <a:t>Features of the model:</a:t>
            </a:r>
          </a:p>
          <a:p>
            <a:pPr>
              <a:buFont charset="2" panose="05000000000000000000" pitchFamily="2" typeface="Wingdings"/>
              <a:buChar char="Ø"/>
            </a:pPr>
            <a:r>
              <a:rPr dirty="0" lang="en-US"/>
              <a:t> Bounding Box Predictions</a:t>
            </a:r>
          </a:p>
          <a:p>
            <a:pPr>
              <a:buFont charset="2" panose="05000000000000000000" pitchFamily="2" typeface="Wingdings"/>
              <a:buChar char="Ø"/>
            </a:pPr>
            <a:r>
              <a:rPr dirty="0" lang="en-US"/>
              <a:t> Class Prediction</a:t>
            </a:r>
          </a:p>
          <a:p>
            <a:pPr>
              <a:buFont charset="2" panose="05000000000000000000" pitchFamily="2" typeface="Wingdings"/>
              <a:buChar char="Ø"/>
            </a:pPr>
            <a:r>
              <a:rPr dirty="0" lang="en-US"/>
              <a:t> Predictions across scales</a:t>
            </a:r>
          </a:p>
          <a:p>
            <a:pPr>
              <a:buFont charset="2" panose="05000000000000000000" pitchFamily="2" typeface="Wingdings"/>
              <a:buChar char="Ø"/>
            </a:pPr>
            <a:r>
              <a:rPr dirty="0" lang="en-US"/>
              <a:t> Feature Extractor</a:t>
            </a:r>
            <a:br>
              <a:rPr dirty="0" lang="en-US"/>
            </a:br>
            <a:endParaRPr dirty="0" lang="en-US"/>
          </a:p>
          <a:p>
            <a:pPr algn="just" indent="0" marL="0">
              <a:buNone/>
            </a:pPr>
            <a:endParaRPr altLang="en-GB" dirty="0" lang="en-GB">
              <a:latin charset="0" panose="020F0502020204030204" pitchFamily="34" typeface="Calibri"/>
              <a:cs charset="0" panose="020F0502020204030204" pitchFamily="34" typeface="Calibri"/>
            </a:endParaRPr>
          </a:p>
          <a:p>
            <a:pPr algn="just" indent="0" marL="0">
              <a:buNone/>
            </a:pPr>
            <a:endParaRPr altLang="en-GB" dirty="0" lang="en-GB">
              <a:latin charset="0" panose="020F0502020204030204" pitchFamily="34" typeface="Calibri"/>
              <a:cs charset="0" panose="020F0502020204030204" pitchFamily="34" typeface="Calibri"/>
            </a:endParaRPr>
          </a:p>
        </p:txBody>
      </p:sp>
      <p:sp>
        <p:nvSpPr>
          <p:cNvPr id="6" name="Oval 5">
            <a:extLst>
              <a:ext uri="{FF2B5EF4-FFF2-40B4-BE49-F238E27FC236}">
                <a16:creationId xmlns:a16="http://schemas.microsoft.com/office/drawing/2014/main" id="{FC7E0B3E-9150-45E6-AB47-E3C8139C380F}"/>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a:latin charset="0" panose="02020503060305020303" pitchFamily="18" typeface="Bell MT"/>
              </a:rPr>
              <a:t>5</a:t>
            </a:r>
          </a:p>
        </p:txBody>
      </p:sp>
    </p:spTree>
    <p:extLst>
      <p:ext uri="{BB962C8B-B14F-4D97-AF65-F5344CB8AC3E}">
        <p14:creationId xmlns:p14="http://schemas.microsoft.com/office/powerpoint/2010/main" val="354026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0E8846-1C35-471A-A60C-0FCC292137BD}"/>
              </a:ext>
            </a:extLst>
          </p:cNvPr>
          <p:cNvSpPr txBox="1"/>
          <p:nvPr/>
        </p:nvSpPr>
        <p:spPr>
          <a:xfrm>
            <a:off x="424313" y="787176"/>
            <a:ext cx="8302752" cy="830997"/>
          </a:xfrm>
          <a:prstGeom prst="rect">
            <a:avLst/>
          </a:prstGeom>
          <a:noFill/>
        </p:spPr>
        <p:txBody>
          <a:bodyPr numCol="1" rtlCol="0" wrap="square">
            <a:spAutoFit/>
          </a:bodyPr>
          <a:lstStyle/>
          <a:p>
            <a:r>
              <a:rPr altLang="en-GB" b="1" dirty="0" lang="en-GB" sz="4800"/>
              <a:t>Methodology </a:t>
            </a:r>
            <a:r>
              <a:rPr altLang="en-GB" dirty="0" lang="en-GB" sz="4800"/>
              <a:t>(Cont.)</a:t>
            </a:r>
          </a:p>
        </p:txBody>
      </p:sp>
      <p:sp>
        <p:nvSpPr>
          <p:cNvPr id="9" name="Content Placeholder 2">
            <a:extLst>
              <a:ext uri="{FF2B5EF4-FFF2-40B4-BE49-F238E27FC236}">
                <a16:creationId xmlns:a16="http://schemas.microsoft.com/office/drawing/2014/main" id="{1BC3E919-1879-47B6-923A-3180D2CADE53}"/>
              </a:ext>
            </a:extLst>
          </p:cNvPr>
          <p:cNvSpPr>
            <a:spLocks noGrp="1"/>
          </p:cNvSpPr>
          <p:nvPr>
            <p:ph idx="1"/>
          </p:nvPr>
        </p:nvSpPr>
        <p:spPr>
          <a:xfrm>
            <a:off x="1040940" y="2150070"/>
            <a:ext cx="9541245" cy="4117565"/>
          </a:xfrm>
        </p:spPr>
        <p:txBody>
          <a:bodyPr numCol="1">
            <a:normAutofit/>
          </a:bodyPr>
          <a:lstStyle/>
          <a:p>
            <a:pPr algn="just" indent="0" marL="0">
              <a:buNone/>
            </a:pPr>
            <a:r>
              <a:rPr altLang="en-GB" b="1" dirty="0" lang="en-GB">
                <a:latin charset="0" panose="020F0502020204030204" pitchFamily="34" typeface="Calibri"/>
                <a:cs charset="0" panose="020F0502020204030204" pitchFamily="34" typeface="Calibri"/>
              </a:rPr>
              <a:t>Bounding Box Predictions:</a:t>
            </a:r>
          </a:p>
          <a:p>
            <a:pPr algn="just" indent="0" marL="0">
              <a:buNone/>
            </a:pPr>
            <a:r>
              <a:rPr dirty="0" lang="en-US"/>
              <a:t>	The network predicts 4 coordinates for each bounding box. YOLOv3 predicts an objectiveness score for each bounding box using logistic regression. 1 means complete overlap of bounding box prior over the ground truth object. It will predict only 1 bonding box prior for one ground truth object and any error in this would incur for both classification as well as detection loss.</a:t>
            </a:r>
          </a:p>
        </p:txBody>
      </p:sp>
      <p:sp>
        <p:nvSpPr>
          <p:cNvPr id="10" name="Oval 9">
            <a:extLst>
              <a:ext uri="{FF2B5EF4-FFF2-40B4-BE49-F238E27FC236}">
                <a16:creationId xmlns:a16="http://schemas.microsoft.com/office/drawing/2014/main" id="{CEA25805-B17C-401A-B7F6-09274E77BD52}"/>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a:latin charset="0" panose="02020503060305020303" pitchFamily="18" typeface="Bell MT"/>
              </a:rPr>
              <a:t>6</a:t>
            </a:r>
          </a:p>
        </p:txBody>
      </p:sp>
    </p:spTree>
    <p:extLst>
      <p:ext uri="{BB962C8B-B14F-4D97-AF65-F5344CB8AC3E}">
        <p14:creationId xmlns:p14="http://schemas.microsoft.com/office/powerpoint/2010/main" val="31679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459267-71E5-4722-BCA6-8A9CDAE050A2}"/>
              </a:ext>
            </a:extLst>
          </p:cNvPr>
          <p:cNvSpPr txBox="1"/>
          <p:nvPr/>
        </p:nvSpPr>
        <p:spPr>
          <a:xfrm>
            <a:off x="424313" y="787176"/>
            <a:ext cx="8302752" cy="830997"/>
          </a:xfrm>
          <a:prstGeom prst="rect">
            <a:avLst/>
          </a:prstGeom>
          <a:noFill/>
        </p:spPr>
        <p:txBody>
          <a:bodyPr numCol="1" rtlCol="0" wrap="square">
            <a:spAutoFit/>
          </a:bodyPr>
          <a:lstStyle/>
          <a:p>
            <a:r>
              <a:rPr altLang="en-GB" b="1" dirty="0" lang="en-GB" sz="4800"/>
              <a:t>Methodology </a:t>
            </a:r>
            <a:r>
              <a:rPr altLang="en-GB" dirty="0" lang="en-GB" sz="4800"/>
              <a:t>(Cont.)</a:t>
            </a:r>
          </a:p>
        </p:txBody>
      </p:sp>
      <p:sp>
        <p:nvSpPr>
          <p:cNvPr id="8" name="Content Placeholder 2">
            <a:extLst>
              <a:ext uri="{FF2B5EF4-FFF2-40B4-BE49-F238E27FC236}">
                <a16:creationId xmlns:a16="http://schemas.microsoft.com/office/drawing/2014/main" id="{041E1758-20E7-4AF3-A980-CA6BDA3B1095}"/>
              </a:ext>
            </a:extLst>
          </p:cNvPr>
          <p:cNvSpPr>
            <a:spLocks noGrp="1"/>
          </p:cNvSpPr>
          <p:nvPr>
            <p:ph idx="1"/>
          </p:nvPr>
        </p:nvSpPr>
        <p:spPr>
          <a:xfrm>
            <a:off x="1040940" y="2309870"/>
            <a:ext cx="9541245" cy="3398474"/>
          </a:xfrm>
        </p:spPr>
        <p:txBody>
          <a:bodyPr numCol="1">
            <a:normAutofit/>
          </a:bodyPr>
          <a:lstStyle/>
          <a:p>
            <a:pPr algn="just" indent="0" marL="0">
              <a:buNone/>
            </a:pPr>
            <a:r>
              <a:rPr altLang="en-GB" b="1" dirty="0" lang="en-GB">
                <a:latin charset="0" panose="020F0502020204030204" pitchFamily="34" typeface="Calibri"/>
                <a:cs charset="0" panose="020F0502020204030204" pitchFamily="34" typeface="Calibri"/>
              </a:rPr>
              <a:t>Class Prediction:</a:t>
            </a:r>
          </a:p>
          <a:p>
            <a:pPr algn="just" indent="0" marL="0">
              <a:buNone/>
            </a:pPr>
            <a:r>
              <a:rPr dirty="0" lang="en-US"/>
              <a:t>	YOLOv3 uses independent logistic classifiers for each class instead of a regular </a:t>
            </a:r>
            <a:r>
              <a:rPr dirty="0" err="1" lang="en-US"/>
              <a:t>softmax</a:t>
            </a:r>
            <a:r>
              <a:rPr dirty="0" lang="en-US"/>
              <a:t> layer. This is done to make the classification multi-label classification. Each box predicts the classes the bounding box may contain using multilabel classification. </a:t>
            </a:r>
          </a:p>
          <a:p>
            <a:pPr algn="just" indent="0" marL="0">
              <a:buNone/>
            </a:pPr>
            <a:endParaRPr dirty="0" lang="en-US"/>
          </a:p>
        </p:txBody>
      </p:sp>
      <p:sp>
        <p:nvSpPr>
          <p:cNvPr id="9" name="Oval 8">
            <a:extLst>
              <a:ext uri="{FF2B5EF4-FFF2-40B4-BE49-F238E27FC236}">
                <a16:creationId xmlns:a16="http://schemas.microsoft.com/office/drawing/2014/main" id="{4491A98E-D9BA-4290-BE07-DB6B8A7825FD}"/>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a:latin charset="0" panose="02020503060305020303" pitchFamily="18" typeface="Bell MT"/>
              </a:rPr>
              <a:t>7</a:t>
            </a:r>
          </a:p>
        </p:txBody>
      </p:sp>
    </p:spTree>
    <p:extLst>
      <p:ext uri="{BB962C8B-B14F-4D97-AF65-F5344CB8AC3E}">
        <p14:creationId xmlns:p14="http://schemas.microsoft.com/office/powerpoint/2010/main" val="99694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459267-71E5-4722-BCA6-8A9CDAE050A2}"/>
              </a:ext>
            </a:extLst>
          </p:cNvPr>
          <p:cNvSpPr txBox="1"/>
          <p:nvPr/>
        </p:nvSpPr>
        <p:spPr>
          <a:xfrm>
            <a:off x="424313" y="787176"/>
            <a:ext cx="8302752" cy="830997"/>
          </a:xfrm>
          <a:prstGeom prst="rect">
            <a:avLst/>
          </a:prstGeom>
          <a:noFill/>
        </p:spPr>
        <p:txBody>
          <a:bodyPr numCol="1" rtlCol="0" wrap="square">
            <a:spAutoFit/>
          </a:bodyPr>
          <a:lstStyle/>
          <a:p>
            <a:r>
              <a:rPr altLang="en-GB" b="1" dirty="0" lang="en-GB" sz="4800"/>
              <a:t>Methodology </a:t>
            </a:r>
            <a:r>
              <a:rPr altLang="en-GB" dirty="0" lang="en-GB" sz="4800"/>
              <a:t>(Cont.)</a:t>
            </a:r>
          </a:p>
        </p:txBody>
      </p:sp>
      <p:sp>
        <p:nvSpPr>
          <p:cNvPr id="8" name="Content Placeholder 2">
            <a:extLst>
              <a:ext uri="{FF2B5EF4-FFF2-40B4-BE49-F238E27FC236}">
                <a16:creationId xmlns:a16="http://schemas.microsoft.com/office/drawing/2014/main" id="{041E1758-20E7-4AF3-A980-CA6BDA3B1095}"/>
              </a:ext>
            </a:extLst>
          </p:cNvPr>
          <p:cNvSpPr>
            <a:spLocks noGrp="1"/>
          </p:cNvSpPr>
          <p:nvPr>
            <p:ph idx="1"/>
          </p:nvPr>
        </p:nvSpPr>
        <p:spPr>
          <a:xfrm>
            <a:off x="1040940" y="2309870"/>
            <a:ext cx="9869716" cy="3398474"/>
          </a:xfrm>
        </p:spPr>
        <p:txBody>
          <a:bodyPr numCol="1">
            <a:normAutofit/>
          </a:bodyPr>
          <a:lstStyle/>
          <a:p>
            <a:pPr algn="just" indent="0" lvl="0" marL="0">
              <a:buNone/>
            </a:pPr>
            <a:r>
              <a:rPr b="1" dirty="0" lang="en-US"/>
              <a:t>Predictions across scales:</a:t>
            </a:r>
          </a:p>
          <a:p>
            <a:pPr algn="just" indent="0" lvl="0" marL="0">
              <a:buNone/>
            </a:pPr>
            <a:endParaRPr dirty="0" lang="en-US" sz="1000"/>
          </a:p>
          <a:p>
            <a:pPr algn="just"/>
            <a:r>
              <a:rPr dirty="0" lang="en-US"/>
              <a:t>YOLOv3 predicts boxes at 3 different scales</a:t>
            </a:r>
          </a:p>
          <a:p>
            <a:pPr algn="just"/>
            <a:r>
              <a:rPr dirty="0" lang="en-US"/>
              <a:t>Features are extracted from each scale by using feature pyramid networks</a:t>
            </a:r>
          </a:p>
          <a:p>
            <a:pPr algn="just"/>
            <a:r>
              <a:rPr dirty="0" lang="en-US"/>
              <a:t>There are 3 bounding box priors per scale and thus total 9 bounding box priors</a:t>
            </a:r>
          </a:p>
          <a:p>
            <a:pPr algn="just" indent="0" marL="0">
              <a:buNone/>
            </a:pPr>
            <a:endParaRPr dirty="0" lang="en-US"/>
          </a:p>
        </p:txBody>
      </p:sp>
      <p:sp>
        <p:nvSpPr>
          <p:cNvPr id="9" name="Oval 8">
            <a:extLst>
              <a:ext uri="{FF2B5EF4-FFF2-40B4-BE49-F238E27FC236}">
                <a16:creationId xmlns:a16="http://schemas.microsoft.com/office/drawing/2014/main" id="{4491A98E-D9BA-4290-BE07-DB6B8A7825FD}"/>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a:latin charset="0" panose="02020503060305020303" pitchFamily="18" typeface="Bell MT"/>
              </a:rPr>
              <a:t>8</a:t>
            </a:r>
          </a:p>
        </p:txBody>
      </p:sp>
    </p:spTree>
    <p:extLst>
      <p:ext uri="{BB962C8B-B14F-4D97-AF65-F5344CB8AC3E}">
        <p14:creationId xmlns:p14="http://schemas.microsoft.com/office/powerpoint/2010/main" val="347387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459267-71E5-4722-BCA6-8A9CDAE050A2}"/>
              </a:ext>
            </a:extLst>
          </p:cNvPr>
          <p:cNvSpPr txBox="1"/>
          <p:nvPr/>
        </p:nvSpPr>
        <p:spPr>
          <a:xfrm>
            <a:off x="424313" y="787176"/>
            <a:ext cx="8302752" cy="830997"/>
          </a:xfrm>
          <a:prstGeom prst="rect">
            <a:avLst/>
          </a:prstGeom>
          <a:noFill/>
        </p:spPr>
        <p:txBody>
          <a:bodyPr numCol="1" rtlCol="0" wrap="square">
            <a:spAutoFit/>
          </a:bodyPr>
          <a:lstStyle/>
          <a:p>
            <a:r>
              <a:rPr altLang="en-GB" b="1" dirty="0" lang="en-GB" sz="4800"/>
              <a:t>Methodology </a:t>
            </a:r>
            <a:r>
              <a:rPr altLang="en-GB" dirty="0" lang="en-GB" sz="4800"/>
              <a:t>(Cont.)</a:t>
            </a:r>
          </a:p>
        </p:txBody>
      </p:sp>
      <p:sp>
        <p:nvSpPr>
          <p:cNvPr id="8" name="Content Placeholder 2">
            <a:extLst>
              <a:ext uri="{FF2B5EF4-FFF2-40B4-BE49-F238E27FC236}">
                <a16:creationId xmlns:a16="http://schemas.microsoft.com/office/drawing/2014/main" id="{041E1758-20E7-4AF3-A980-CA6BDA3B1095}"/>
              </a:ext>
            </a:extLst>
          </p:cNvPr>
          <p:cNvSpPr>
            <a:spLocks noGrp="1"/>
          </p:cNvSpPr>
          <p:nvPr>
            <p:ph idx="1"/>
          </p:nvPr>
        </p:nvSpPr>
        <p:spPr>
          <a:xfrm>
            <a:off x="1040940" y="2576196"/>
            <a:ext cx="9869716" cy="2581730"/>
          </a:xfrm>
        </p:spPr>
        <p:txBody>
          <a:bodyPr numCol="1">
            <a:normAutofit/>
          </a:bodyPr>
          <a:lstStyle/>
          <a:p>
            <a:pPr algn="just" indent="0" lvl="0" marL="0">
              <a:buNone/>
            </a:pPr>
            <a:r>
              <a:rPr b="1" dirty="0" lang="en-US"/>
              <a:t>Feature Extractor:</a:t>
            </a:r>
          </a:p>
          <a:p>
            <a:pPr algn="just" indent="0" lvl="0" marL="0">
              <a:buNone/>
            </a:pPr>
            <a:endParaRPr b="1" dirty="0" lang="en-US" sz="1000"/>
          </a:p>
          <a:p>
            <a:pPr algn="just" indent="0" marL="0">
              <a:buNone/>
            </a:pPr>
            <a:r>
              <a:rPr dirty="0" lang="en-US"/>
              <a:t>YOLOv3 uses a new network </a:t>
            </a:r>
            <a:r>
              <a:rPr dirty="0" i="1" lang="en-US"/>
              <a:t>Darknet-53</a:t>
            </a:r>
            <a:r>
              <a:rPr b="1" dirty="0" lang="en-US"/>
              <a:t>. </a:t>
            </a:r>
            <a:r>
              <a:rPr dirty="0" lang="en-US"/>
              <a:t>Darknet-53 has 53 convolutional layers.</a:t>
            </a:r>
          </a:p>
        </p:txBody>
      </p:sp>
      <p:sp>
        <p:nvSpPr>
          <p:cNvPr id="9" name="Oval 8">
            <a:extLst>
              <a:ext uri="{FF2B5EF4-FFF2-40B4-BE49-F238E27FC236}">
                <a16:creationId xmlns:a16="http://schemas.microsoft.com/office/drawing/2014/main" id="{4491A98E-D9BA-4290-BE07-DB6B8A7825FD}"/>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a:latin charset="0" panose="02020503060305020303" pitchFamily="18" typeface="Bell MT"/>
              </a:rPr>
              <a:t>9</a:t>
            </a:r>
          </a:p>
        </p:txBody>
      </p:sp>
    </p:spTree>
    <p:extLst>
      <p:ext uri="{BB962C8B-B14F-4D97-AF65-F5344CB8AC3E}">
        <p14:creationId xmlns:p14="http://schemas.microsoft.com/office/powerpoint/2010/main" val="2009921413"/>
      </p:ext>
    </p:extLst>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id="{62F939B6-93AF-4DB8-9C6B-D6C7DFDC589F}" name="Office Theme" vid="{4A3C46E8-61CC-4603-A589-7422A47A8E4A}"/>
    </a:ext>
  </a:extLst>
</a:theme>
</file>

<file path=docProps/app.xml><?xml version="1.0" encoding="utf-8"?>
<Properties xmlns="http://schemas.openxmlformats.org/officeDocument/2006/extended-properties" xmlns:vt="http://schemas.openxmlformats.org/officeDocument/2006/docPropsVTypes">
  <Words>414</Words>
  <Paragraphs>105</Paragraphs>
  <Slides>21</Slides>
  <Notes>0</Notes>
  <TotalTime>647</TotalTime>
  <HiddenSlides>0</HiddenSlides>
  <MMClips>0</MMClips>
  <ScaleCrop>false</ScaleCrop>
  <HeadingPairs>
    <vt:vector baseType="variant" size="6">
      <vt:variant>
        <vt:lpstr>Fonts Used</vt:lpstr>
      </vt:variant>
      <vt:variant>
        <vt:i4>5</vt:i4>
      </vt:variant>
      <vt:variant>
        <vt:lpstr>Theme</vt:lpstr>
      </vt:variant>
      <vt:variant>
        <vt:i4>1</vt:i4>
      </vt:variant>
      <vt:variant>
        <vt:lpstr>Slide Titles</vt:lpstr>
      </vt:variant>
      <vt:variant>
        <vt:i4>21</vt:i4>
      </vt:variant>
    </vt:vector>
  </HeadingPairs>
  <TitlesOfParts>
    <vt:vector baseType="lpstr" size="27">
      <vt:lpstr>Arial</vt:lpstr>
      <vt:lpstr>Bell MT</vt:lpstr>
      <vt:lpstr>Calibri</vt:lpstr>
      <vt:lpstr>Calibri Light</vt:lpstr>
      <vt:lpstr>Wingdings</vt:lpstr>
      <vt:lpstr>Office Theme</vt:lpstr>
      <vt:lpstr>PowerPoint Presentation</vt:lpstr>
      <vt:lpstr>Objectives</vt:lpstr>
      <vt:lpstr>OVERVIEW</vt:lpstr>
      <vt:lpstr>System Overview</vt:lpstr>
      <vt:lpstr>PowerPoint Presentation</vt:lpstr>
      <vt:lpstr>PowerPoint Presentation</vt:lpstr>
      <vt:lpstr>PowerPoint Presentation</vt:lpstr>
      <vt:lpstr>PowerPoint Presentation</vt:lpstr>
      <vt:lpstr>PowerPoint Presentation</vt:lpstr>
      <vt:lpstr>PowerPoint Presentation</vt:lpstr>
      <vt:lpstr>Software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Plan</vt:lpstr>
      <vt:lpstr>PowerPoint Presentation</vt:lpstr>
      <vt:lpstr>PowerPoint Presentation</vt:lpstr>
    </vt:vector>
  </TitlesOfParts>
  <LinksUpToDate>false</LinksUpToDate>
  <SharedDoc>false</SharedDoc>
  <HyperlinksChanged>false</HyperlinksChanged>
  <Application>Microsoft Office PowerPoint</Application>
  <AppVersion>16.0000</AppVersion>
  <PresentationFormat>Widescreen</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2019-06-24T09:56:15Z</dcterms:created>
  <dc:creator>ANMS</dc:creator>
  <cp:lastModifiedBy>Abu Noman Md. Sakib</cp:lastModifiedBy>
  <dcterms:modified xsi:type="dcterms:W3CDTF">2019-12-25T20:34:57Z</dcterms:modified>
  <cp:revision>71</cp:revision>
  <dc:title>PowerPoint Presentation</dc:title>
</cp:coreProperties>
</file>