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9" r:id="rId6"/>
    <p:sldId id="304" r:id="rId7"/>
    <p:sldId id="292" r:id="rId8"/>
    <p:sldId id="306" r:id="rId9"/>
    <p:sldId id="257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9"/>
            <p14:sldId id="304"/>
            <p14:sldId id="292"/>
            <p14:sldId id="306"/>
            <p14:sldId id="257"/>
            <p14:sldId id="295"/>
            <p14:sldId id="29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3"/>
            <a:ext cx="10515600" cy="4388177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Web </a:t>
            </a:r>
            <a:r>
              <a:rPr lang="en-US" sz="4800" dirty="0" err="1">
                <a:solidFill>
                  <a:schemeClr val="bg1"/>
                </a:solidFill>
              </a:rPr>
              <a:t>Developement</a:t>
            </a:r>
            <a:r>
              <a:rPr lang="en-US" sz="4800" dirty="0">
                <a:solidFill>
                  <a:schemeClr val="bg1"/>
                </a:solidFill>
              </a:rPr>
              <a:t> Course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                     2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Teachback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68ABE29-879A-4284-8B08-9895861C791F}"/>
              </a:ext>
            </a:extLst>
          </p:cNvPr>
          <p:cNvSpPr txBox="1">
            <a:spLocks/>
          </p:cNvSpPr>
          <p:nvPr/>
        </p:nvSpPr>
        <p:spPr>
          <a:xfrm>
            <a:off x="694009" y="1818167"/>
            <a:ext cx="10611943" cy="4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4000">
                <a:solidFill>
                  <a:srgbClr val="FF0000"/>
                </a:solidFill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Any </a:t>
            </a:r>
            <a:r>
              <a:rPr lang="en-GB" sz="4000" dirty="0">
                <a:solidFill>
                  <a:srgbClr val="FF0000"/>
                </a:solidFill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3 student teaching the last day topic</a:t>
            </a:r>
          </a:p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GB" sz="4000" dirty="0">
              <a:solidFill>
                <a:srgbClr val="FF0000"/>
              </a:solidFill>
              <a:effectLst/>
              <a:latin typeface="Google Sans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4000" b="1" dirty="0">
                <a:solidFill>
                  <a:schemeClr val="tx1"/>
                </a:solidFill>
                <a:effectLst/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Games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4000" b="1" dirty="0">
                <a:solidFill>
                  <a:schemeClr val="tx1"/>
                </a:solidFill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      </a:t>
            </a:r>
            <a:r>
              <a:rPr lang="en-GB" sz="2000" b="1" dirty="0">
                <a:solidFill>
                  <a:schemeClr val="tx1"/>
                </a:solidFill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* Collecting the all students note  &amp; check the last day content</a:t>
            </a:r>
            <a:endParaRPr lang="en-GB" sz="2000" b="1" dirty="0">
              <a:solidFill>
                <a:schemeClr val="tx1"/>
              </a:solidFill>
              <a:effectLst/>
              <a:latin typeface="Google Sans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12BAB-85D3-EC54-29DE-03BB9D22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50483-8960-EDE2-0207-9152D934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QUOTE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634FD548-A32C-0B02-649F-4C6EFA30F36F}"/>
              </a:ext>
            </a:extLst>
          </p:cNvPr>
          <p:cNvSpPr txBox="1">
            <a:spLocks/>
          </p:cNvSpPr>
          <p:nvPr/>
        </p:nvSpPr>
        <p:spPr>
          <a:xfrm>
            <a:off x="694009" y="1818167"/>
            <a:ext cx="10611943" cy="4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4000" b="0" i="0" dirty="0">
                <a:solidFill>
                  <a:srgbClr val="FF0000"/>
                </a:solidFill>
                <a:effectLst/>
                <a:latin typeface="Google Sans"/>
              </a:rPr>
              <a:t>“Try and fail, but never fail to try!”</a:t>
            </a: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18D49-A104-B0BD-CD61-BCC0AC3F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55" y="3429000"/>
            <a:ext cx="30286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DAY-2 Topics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68ABE29-879A-4284-8B08-9895861C791F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28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comment line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form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</a:t>
            </a: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inline element block element       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915AB-D927-8B6A-245D-52EBD22B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03E0A-53AA-C1FE-3340-E3429D34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HTML Attributes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220D55AD-4DE8-E58B-EF28-A7276D3DEA52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elements can have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attributes.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provide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additional information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about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are always specified in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start tag.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usually come in name/value pairs like: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name="value"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form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17230AE-5162-4F3C-BEBB-3167C1C89CDD}"/>
              </a:ext>
            </a:extLst>
          </p:cNvPr>
          <p:cNvSpPr txBox="1">
            <a:spLocks/>
          </p:cNvSpPr>
          <p:nvPr/>
        </p:nvSpPr>
        <p:spPr>
          <a:xfrm>
            <a:off x="608835" y="1288973"/>
            <a:ext cx="11380163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A9271-4C56-0F1E-21DC-37BFE55A3430}"/>
              </a:ext>
            </a:extLst>
          </p:cNvPr>
          <p:cNvSpPr txBox="1"/>
          <p:nvPr/>
        </p:nvSpPr>
        <p:spPr>
          <a:xfrm>
            <a:off x="520700" y="1288973"/>
            <a:ext cx="1106246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GB" dirty="0">
                <a:solidFill>
                  <a:srgbClr val="333333"/>
                </a:solidFill>
                <a:latin typeface="inter-regular"/>
              </a:rPr>
              <a:t>What is form?</a:t>
            </a: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 Form is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a document (printed or electronic) with spaces in which to write or enter data</a:t>
            </a:r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An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HTML form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 </a:t>
            </a:r>
            <a:r>
              <a:rPr lang="en-GB" b="0" i="1" dirty="0">
                <a:solidFill>
                  <a:srgbClr val="333333"/>
                </a:solidFill>
                <a:effectLst/>
                <a:latin typeface="inter-regular"/>
              </a:rPr>
              <a:t>a section of a document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which contains controls such as text fields, password fields, checkboxes, radio buttons, submit button, menus etc.</a:t>
            </a:r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Why use HTML Form?</a:t>
            </a:r>
          </a:p>
          <a:p>
            <a:pPr algn="just"/>
            <a:endParaRPr lang="en-GB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HTML forms are required if you want to collect some data from of the site visitor.</a:t>
            </a: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B16C-973C-5FE6-2447-696D2363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6B3BF25-0048-9AF9-2F0E-3428E18D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elemets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E5181EC-4D82-A3E4-23A8-BB1BF9826079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altLang="en-US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40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40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40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4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8D71D-31A4-0B8B-2D2C-33C1F46B0102}"/>
              </a:ext>
            </a:extLst>
          </p:cNvPr>
          <p:cNvSpPr txBox="1"/>
          <p:nvPr/>
        </p:nvSpPr>
        <p:spPr>
          <a:xfrm>
            <a:off x="755374" y="1683026"/>
            <a:ext cx="10550579" cy="1363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inter-regular"/>
              </a:rPr>
              <a:t>&lt;form&gt;</a:t>
            </a: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r>
              <a:rPr lang="en-GB" sz="4000" b="0" i="0" dirty="0">
                <a:solidFill>
                  <a:srgbClr val="333333"/>
                </a:solidFill>
                <a:effectLst/>
                <a:latin typeface="inter-regular"/>
              </a:rPr>
              <a:t>the HTML &lt;form&gt; element provide a document section to take input from user.</a:t>
            </a:r>
          </a:p>
          <a:p>
            <a:endParaRPr lang="en-GB" sz="4000">
              <a:solidFill>
                <a:srgbClr val="333333"/>
              </a:solidFill>
              <a:latin typeface="inter-regular"/>
            </a:endParaRPr>
          </a:p>
          <a:p>
            <a:endParaRPr lang="en-US" sz="4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>
              <a:solidFill>
                <a:srgbClr val="333333"/>
              </a:solidFill>
              <a:latin typeface="inter-regular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49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BA3DE-8627-B9AF-4CC4-ADC12465F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75DDB32E-5A5B-5FD6-40C9-E285DEED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IMAGES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E4D7E9D1-1BBC-3D50-C0E1-F96E4F00D413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file format: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9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{D711245A-5A4B-4800-BF54-6F5FCC263033}tf10001108_win32</Template>
  <TotalTime>299</TotalTime>
  <Words>202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erdana</vt:lpstr>
      <vt:lpstr>Google Sans</vt:lpstr>
      <vt:lpstr>inter-bold</vt:lpstr>
      <vt:lpstr>inter-regular</vt:lpstr>
      <vt:lpstr>Roboto</vt:lpstr>
      <vt:lpstr>Segoe UI</vt:lpstr>
      <vt:lpstr>Segoe UI Light</vt:lpstr>
      <vt:lpstr>Verdana</vt:lpstr>
      <vt:lpstr>Custom</vt:lpstr>
      <vt:lpstr>Welcome to Web Developement Course                        2</vt:lpstr>
      <vt:lpstr>Teachback</vt:lpstr>
      <vt:lpstr>QUOTE</vt:lpstr>
      <vt:lpstr>DAY-2 Topics</vt:lpstr>
      <vt:lpstr>HTML Attributes</vt:lpstr>
      <vt:lpstr>form</vt:lpstr>
      <vt:lpstr>elemets</vt:lpstr>
      <vt:lpstr>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Developement Course</dc:title>
  <dc:creator>Trainer</dc:creator>
  <cp:keywords/>
  <cp:lastModifiedBy>Admin</cp:lastModifiedBy>
  <cp:revision>90</cp:revision>
  <dcterms:created xsi:type="dcterms:W3CDTF">2024-02-07T09:30:24Z</dcterms:created>
  <dcterms:modified xsi:type="dcterms:W3CDTF">2024-02-21T10:59:20Z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