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3" r:id="rId4"/>
    <p:sldId id="284" r:id="rId5"/>
    <p:sldId id="288" r:id="rId6"/>
    <p:sldId id="285" r:id="rId7"/>
    <p:sldId id="287" r:id="rId8"/>
    <p:sldId id="289" r:id="rId9"/>
    <p:sldId id="292" r:id="rId10"/>
    <p:sldId id="294" r:id="rId11"/>
    <p:sldId id="29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8"/>
            <p14:sldId id="285"/>
            <p14:sldId id="287"/>
            <p14:sldId id="289"/>
            <p14:sldId id="292"/>
            <p14:sldId id="294"/>
            <p14:sldId id="293"/>
            <p14:sldId id="295"/>
          </p14:sldIdLst>
        </p14:section>
        <p14:section name="Animate Your 3D Model" id="{B62868DA-F525-4AC5-9E3E-39ECA0154B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Course-3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2711-3C6C-6359-F621-AA254E1EA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68EE-A383-D83B-2289-0D15D990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FC263-ED02-9BD8-66D9-102197A0AA2F}"/>
              </a:ext>
            </a:extLst>
          </p:cNvPr>
          <p:cNvSpPr txBox="1"/>
          <p:nvPr/>
        </p:nvSpPr>
        <p:spPr>
          <a:xfrm>
            <a:off x="410816" y="1444487"/>
            <a:ext cx="112908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Autocomplete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whether a form should have autocomplete on or off.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autocomplete is on, the browser automatically complete values based on values that the user has entered before.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autocomplete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="on"&gt;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Method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HTTP method to be used when submitting the form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form-data can be sent as URL variables (with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method="get"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or as HTTP post transaction (with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method="post"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default HTTP method when submitting form data is GET.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method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="get"&gt;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C7CF18-43E0-5C74-23A7-9F093294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F9F6-A399-672B-1110-E7FA2732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2BF-F16D-5CFE-79B8-449E739C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Input-Attributes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8F266-2F06-036F-15DC-D30BFCD801E3}"/>
              </a:ext>
            </a:extLst>
          </p:cNvPr>
          <p:cNvSpPr txBox="1"/>
          <p:nvPr/>
        </p:nvSpPr>
        <p:spPr>
          <a:xfrm>
            <a:off x="768625" y="1524001"/>
            <a:ext cx="113306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TYPE=“”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CLASS=“”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NAME=“”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VALUE=“”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SELECT    -          SELECTED ,SIZE,MULTIPLE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77D7CE-9C30-632B-CFB2-0C0D1276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1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550-A03E-4C9D-908A-D10DFA2E8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94D3-1616-7695-0300-E7A665B9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Input-Attributes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4756A-6940-9CD8-36BC-184BA9D6B1FC}"/>
              </a:ext>
            </a:extLst>
          </p:cNvPr>
          <p:cNvSpPr txBox="1"/>
          <p:nvPr/>
        </p:nvSpPr>
        <p:spPr>
          <a:xfrm>
            <a:off x="410816" y="1444487"/>
            <a:ext cx="112908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What is a label and example?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              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slip (as of paper or cloth) inscribed and affixed to something for identification or description</a:t>
            </a: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8460D6-3283-BAB1-FFE9-77A5444B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Teachback</a:t>
            </a:r>
            <a:endParaRPr lang="en-US" dirty="0"/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1E84-2153-193D-61C4-A6691BAD5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D67-BB0F-2EFE-D594-DFA843A5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4CD251A2-FA46-8B3A-1430-5FB712961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6F2C2-5496-2280-2F3F-8B632BFB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72C4-BC36-376C-0265-F58EF4D5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C40C981-AEB9-7F13-BE61-B7D37D9411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83D89-EBD8-664D-465F-9B995A20F2FA}"/>
              </a:ext>
            </a:extLst>
          </p:cNvPr>
          <p:cNvSpPr txBox="1"/>
          <p:nvPr/>
        </p:nvSpPr>
        <p:spPr>
          <a:xfrm>
            <a:off x="604433" y="1514214"/>
            <a:ext cx="8102245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form is used to collect user input. The user input is most often sent to a server for processing.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used to create an HTML form for user 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a container for different types of input elements, such as:</a:t>
            </a:r>
          </a:p>
          <a:p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text fields, checkboxes, radio buttons, submit buttons, etc.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277E4-433B-7E67-4966-EE5ECF89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949" y="2875428"/>
            <a:ext cx="3206117" cy="16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E798D-0BA8-15A5-9F0B-911E6B21F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C1F7-E5DD-9709-0053-7D9211F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3FA78AF4-E5F8-6F98-BBAF-65864D1ECB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1903293-CE38-CCBA-D74D-E8F86BD2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4" y="1323207"/>
            <a:ext cx="11256263" cy="50423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&lt;label&gt;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&lt;label&gt;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Notice the use of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element in the example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 defines a label for many form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element is useful for screen-reader users, because the screen-reader will read out loud the label when the user focuses on the input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element also helps users who have difficulty clicking on very small regions (such as radio buttons or checkboxes) - because when the user clicks the text within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element, it toggles the radio button/checkbox.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attribute of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 should be equal to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attribute of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&lt;input&gt;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element to bind them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5525C-EB2F-BF7D-45EA-A8D0985A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675" y="1642180"/>
            <a:ext cx="2844247" cy="18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E20C6-D089-FE71-4BCA-DFD77470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FE6C-913C-141A-4113-DA4FB646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B1BE6DC4-FFC1-85A6-C888-4E39BB6E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60A54-BFF3-9077-C904-5B33A1ABDB57}"/>
              </a:ext>
            </a:extLst>
          </p:cNvPr>
          <p:cNvSpPr txBox="1"/>
          <p:nvPr/>
        </p:nvSpPr>
        <p:spPr>
          <a:xfrm>
            <a:off x="604433" y="1417983"/>
            <a:ext cx="7810697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&lt;input&gt;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most used form element.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can be displayed in many ways, depending on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some examples: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type="text"&gt;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type=“password"&gt;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E3C82-7FFD-3D52-E414-FACFFF02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08" y="1543779"/>
            <a:ext cx="2877118" cy="37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81C7-C712-F5F3-1102-83A60F28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EA39-0991-31BD-D881-A8CC5288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3A8DB-BDA3-E260-D7D2-2456FE13CB07}"/>
              </a:ext>
            </a:extLst>
          </p:cNvPr>
          <p:cNvSpPr txBox="1"/>
          <p:nvPr/>
        </p:nvSpPr>
        <p:spPr>
          <a:xfrm>
            <a:off x="397566" y="1196391"/>
            <a:ext cx="109831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type=" radio"&gt;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checkbox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type=“submit"&gt; 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type=“button"&gt; 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type=“email"&gt;    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type=“number"&gt; 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    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type=“search"&gt;     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"&gt;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93344-93B0-2721-BA0C-E665DA25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DC6A-EFC9-C10F-F6A6-6C6E77A3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CCCE4-8E76-A724-3ABA-66685323E90A}"/>
              </a:ext>
            </a:extLst>
          </p:cNvPr>
          <p:cNvSpPr txBox="1"/>
          <p:nvPr/>
        </p:nvSpPr>
        <p:spPr>
          <a:xfrm>
            <a:off x="808382" y="1196391"/>
            <a:ext cx="1122975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type=“date "&gt;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type=“resume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”&gt;  don’t use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type=“image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”&gt; don’t use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&lt;input type=“hidden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”&gt; don’t use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Others: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textarea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&gt;  &lt;/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textarea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&lt;select&gt; 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&lt;option&gt;   &lt;/option&gt;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&lt;option&gt;   &lt;/option&gt;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&lt;/select&gt;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4930-EB98-ECF1-FEB6-D252DDB1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142D-A66D-F316-FC1F-3E7749AD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77919-921B-AF3E-E841-93E7C4FB2473}"/>
              </a:ext>
            </a:extLst>
          </p:cNvPr>
          <p:cNvSpPr txBox="1"/>
          <p:nvPr/>
        </p:nvSpPr>
        <p:spPr>
          <a:xfrm>
            <a:off x="410816" y="1444487"/>
            <a:ext cx="112908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Action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defines the action to be performed when the form is submitted.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Usually, the form data is sent to a file on the server when the user clicks on the submit button.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the form data is sent to a file called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action_page.php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 This file contains a server-side script that handles the form data: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Target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display the response that is received after submitting the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can have one of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validate.php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3590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{CB5D15DD-AF98-4AE7-BB77-3CC51E1110CA}tf16411177_win32</Template>
  <TotalTime>241</TotalTime>
  <Words>691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Consolas</vt:lpstr>
      <vt:lpstr>Google Sans</vt:lpstr>
      <vt:lpstr>Roboto</vt:lpstr>
      <vt:lpstr>Segoe UI</vt:lpstr>
      <vt:lpstr>Segoe UI Light</vt:lpstr>
      <vt:lpstr>Verdana</vt:lpstr>
      <vt:lpstr>Get Started with 3D</vt:lpstr>
      <vt:lpstr>Web Development Course-3</vt:lpstr>
      <vt:lpstr>Teachback</vt:lpstr>
      <vt:lpstr>Quote</vt:lpstr>
      <vt:lpstr>Forms</vt:lpstr>
      <vt:lpstr>Quote</vt:lpstr>
      <vt:lpstr>Forms</vt:lpstr>
      <vt:lpstr>Form-Inputs</vt:lpstr>
      <vt:lpstr>Form-Inputs</vt:lpstr>
      <vt:lpstr>Form-Attributes</vt:lpstr>
      <vt:lpstr>Form-Attributes</vt:lpstr>
      <vt:lpstr>Form Input-Attributes</vt:lpstr>
      <vt:lpstr>Form Input-Attributes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Course-3</dc:title>
  <dc:creator>Trainer</dc:creator>
  <cp:lastModifiedBy>Admin</cp:lastModifiedBy>
  <cp:revision>56</cp:revision>
  <dcterms:created xsi:type="dcterms:W3CDTF">2024-02-10T08:32:27Z</dcterms:created>
  <dcterms:modified xsi:type="dcterms:W3CDTF">2024-02-22T07:02:31Z</dcterms:modified>
</cp:coreProperties>
</file>