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 Black"/>
      <p:bold r:id="rId8"/>
      <p:boldItalic r:id="rId9"/>
    </p:embeddedFont>
    <p:embeddedFont>
      <p:font typeface="Roboto Medium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edium-bold.fntdata"/><Relationship Id="rId10" Type="http://schemas.openxmlformats.org/officeDocument/2006/relationships/font" Target="fonts/RobotoMedium-regular.fntdata"/><Relationship Id="rId13" Type="http://schemas.openxmlformats.org/officeDocument/2006/relationships/font" Target="fonts/RobotoMedium-boldItalic.fntdata"/><Relationship Id="rId12" Type="http://schemas.openxmlformats.org/officeDocument/2006/relationships/font" Target="fonts/Robot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Bla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1c04b5b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g1f1c04b5b1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1c04b5b1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1c04b5b1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" y="0"/>
            <a:ext cx="3626700" cy="2723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1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" y="2723417"/>
            <a:ext cx="9144000" cy="242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9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814350" y="691950"/>
            <a:ext cx="4814400" cy="18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solidFill>
                  <a:srgbClr val="FF0000"/>
                </a:solidFill>
                <a:latin typeface="Roboto Black"/>
                <a:ea typeface="Roboto Black"/>
                <a:cs typeface="Roboto Black"/>
                <a:sym typeface="Roboto Black"/>
              </a:rPr>
              <a:t>Corporate Skills</a:t>
            </a:r>
            <a:endParaRPr i="0" sz="6100" u="none" cap="none" strike="noStrike">
              <a:solidFill>
                <a:srgbClr val="FF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64850" y="2858550"/>
            <a:ext cx="88998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Professional Manners and Etiquettes</a:t>
            </a:r>
            <a:endParaRPr sz="65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30698" y="259283"/>
            <a:ext cx="31653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2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IT SUPPORT &amp; DEVELOPMENT TRAINING PROGRAMME</a:t>
            </a:r>
            <a:endParaRPr i="0" sz="22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30700" y="1732738"/>
            <a:ext cx="1231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7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Unit: </a:t>
            </a:r>
            <a:r>
              <a:rPr lang="en" sz="2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1</a:t>
            </a:r>
            <a:endParaRPr i="0" sz="27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2150" y="-8"/>
            <a:ext cx="1151850" cy="731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3796" y="0"/>
            <a:ext cx="1510204" cy="9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59075" y="1144175"/>
            <a:ext cx="47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b="13216" l="7757" r="7460" t="7165"/>
          <a:stretch/>
        </p:blipFill>
        <p:spPr>
          <a:xfrm>
            <a:off x="5752850" y="987050"/>
            <a:ext cx="3386700" cy="31693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195400" y="577325"/>
            <a:ext cx="44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251925" y="647050"/>
            <a:ext cx="49734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Professional Etiquette helps to </a:t>
            </a:r>
            <a:r>
              <a:rPr lang="en" sz="3200">
                <a:solidFill>
                  <a:srgbClr val="FF0000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behave in a socially responsible way</a:t>
            </a: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 and it helps you gain respect, trust and appreciation from others.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