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35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1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0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63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1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4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5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18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1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4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0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7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5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  <p:sldLayoutId id="2147484116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33" y="1107871"/>
            <a:ext cx="7772400" cy="1470025"/>
          </a:xfrm>
        </p:spPr>
        <p:txBody>
          <a:bodyPr/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99" y="4521860"/>
            <a:ext cx="6598482" cy="1751122"/>
          </a:xfrm>
        </p:spPr>
        <p:txBody>
          <a:bodyPr>
            <a:normAutofit/>
          </a:bodyPr>
          <a:lstStyle/>
          <a:p>
            <a:r>
              <a:rPr dirty="0"/>
              <a:t>Student Name: Ragavan S</a:t>
            </a:r>
          </a:p>
          <a:p>
            <a:r>
              <a:rPr dirty="0"/>
              <a:t>Register No and NMID: [Your Register No and NMID Here]</a:t>
            </a:r>
          </a:p>
          <a:p>
            <a:r>
              <a:rPr dirty="0"/>
              <a:t>Department: B.Sc. Computer Science</a:t>
            </a:r>
          </a:p>
          <a:p>
            <a:r>
              <a:rPr dirty="0"/>
              <a:t>College: Government Arts and Science College, Avinashi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6DF3-8A4C-4B30-E6FA-AD516CC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06C2-5E97-B465-4866-806F08F3B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29" y="2458066"/>
            <a:ext cx="7076768" cy="3401960"/>
          </a:xfrm>
        </p:spPr>
      </p:pic>
    </p:spTree>
    <p:extLst>
      <p:ext uri="{BB962C8B-B14F-4D97-AF65-F5344CB8AC3E}">
        <p14:creationId xmlns:p14="http://schemas.microsoft.com/office/powerpoint/2010/main" val="3148854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224-3B21-1B68-EBF7-3EF35CE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DC54C-9AA3-C85A-7742-95122096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35" y="2529478"/>
            <a:ext cx="7027606" cy="3458367"/>
          </a:xfrm>
        </p:spPr>
      </p:pic>
    </p:spTree>
    <p:extLst>
      <p:ext uri="{BB962C8B-B14F-4D97-AF65-F5344CB8AC3E}">
        <p14:creationId xmlns:p14="http://schemas.microsoft.com/office/powerpoint/2010/main" val="418689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F12E-20CA-E7C9-DEF7-16E10021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and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3D06B-336B-389D-513F-6BE1DDA8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65" y="2476001"/>
            <a:ext cx="6888163" cy="3197557"/>
          </a:xfrm>
        </p:spPr>
      </p:pic>
    </p:spTree>
    <p:extLst>
      <p:ext uri="{BB962C8B-B14F-4D97-AF65-F5344CB8AC3E}">
        <p14:creationId xmlns:p14="http://schemas.microsoft.com/office/powerpoint/2010/main" val="2518320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E440-F602-9F4E-476D-076DEE5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5CEE04-11D7-CC7D-7D0D-34EF19F57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07" y="2427712"/>
            <a:ext cx="6888163" cy="3530636"/>
          </a:xfrm>
        </p:spPr>
      </p:pic>
    </p:spTree>
    <p:extLst>
      <p:ext uri="{BB962C8B-B14F-4D97-AF65-F5344CB8AC3E}">
        <p14:creationId xmlns:p14="http://schemas.microsoft.com/office/powerpoint/2010/main" val="405079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1D05-82A0-D453-6A8B-27961C7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AACB-B4A5-9AA1-AB01-84425DB1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84" y="2542891"/>
            <a:ext cx="6888163" cy="3287638"/>
          </a:xfrm>
        </p:spPr>
      </p:pic>
    </p:spTree>
    <p:extLst>
      <p:ext uri="{BB962C8B-B14F-4D97-AF65-F5344CB8AC3E}">
        <p14:creationId xmlns:p14="http://schemas.microsoft.com/office/powerpoint/2010/main" val="7553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8424-E499-CA85-5460-4390517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DA69B-B223-60DC-282F-348C3E9A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10" y="2491351"/>
            <a:ext cx="6888163" cy="3457165"/>
          </a:xfrm>
        </p:spPr>
      </p:pic>
    </p:spTree>
    <p:extLst>
      <p:ext uri="{BB962C8B-B14F-4D97-AF65-F5344CB8AC3E}">
        <p14:creationId xmlns:p14="http://schemas.microsoft.com/office/powerpoint/2010/main" val="283953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E898-A938-64A2-6C9F-D498D32F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Dark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8208B-3B11-7D8F-0154-C68B73DBD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7" y="2369256"/>
            <a:ext cx="6888163" cy="3412111"/>
          </a:xfrm>
        </p:spPr>
      </p:pic>
    </p:spTree>
    <p:extLst>
      <p:ext uri="{BB962C8B-B14F-4D97-AF65-F5344CB8AC3E}">
        <p14:creationId xmlns:p14="http://schemas.microsoft.com/office/powerpoint/2010/main" val="381330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the end, this project was a success. I created a good-looking website that shows all my skills and work in one place. It's a great tool to help me in my career and is much better than a simple paper resume.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 can see all the code I wrote for this website on my GitHub page.</a:t>
            </a:r>
          </a:p>
          <a:p>
            <a:endParaRPr dirty="0"/>
          </a:p>
          <a:p>
            <a:r>
              <a:rPr lang="en-IN" dirty="0"/>
              <a:t>https://github.com/Ragavan360/Portfolio.git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Problem Statement</a:t>
            </a:r>
          </a:p>
          <a:p>
            <a:r>
              <a:rPr dirty="0"/>
              <a:t>Project Overview</a:t>
            </a:r>
          </a:p>
          <a:p>
            <a:r>
              <a:rPr dirty="0"/>
              <a:t>End Users</a:t>
            </a:r>
          </a:p>
          <a:p>
            <a:r>
              <a:rPr dirty="0"/>
              <a:t>Tools and Technologies</a:t>
            </a:r>
          </a:p>
          <a:p>
            <a:r>
              <a:rPr dirty="0"/>
              <a:t>Portfolio Design and Layout</a:t>
            </a:r>
          </a:p>
          <a:p>
            <a:r>
              <a:rPr dirty="0"/>
              <a:t>Features and Functionality</a:t>
            </a:r>
          </a:p>
          <a:p>
            <a:r>
              <a:rPr dirty="0"/>
              <a:t>Results and Screenshots</a:t>
            </a:r>
          </a:p>
          <a:p>
            <a:r>
              <a:rPr dirty="0"/>
              <a:t>Conclusion</a:t>
            </a:r>
          </a:p>
          <a:p>
            <a:r>
              <a:rPr dirty="0"/>
              <a:t>GitHub 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It is hard for students to show all their skills with just a paper resume. A paper resume can't show a person's talents well, especially for tech jobs. This project was created to solve that problem by making a website to showcase all my work in one place.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is a personal website that acts as my online resume. It introduces me as a Frontend Developer and Designer. The website is one single page that shows my skills, education, projects, and certificates in a simple and clear 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website is made for:</a:t>
            </a:r>
          </a:p>
          <a:p>
            <a:endParaRPr dirty="0"/>
          </a:p>
          <a:p>
            <a:r>
              <a:rPr dirty="0"/>
              <a:t>Companies and Recruiters: People who are looking to hire for jobs.</a:t>
            </a:r>
          </a:p>
          <a:p>
            <a:r>
              <a:rPr dirty="0"/>
              <a:t>Other Developers: People who might want to work with me.</a:t>
            </a:r>
          </a:p>
          <a:p>
            <a:r>
              <a:rPr dirty="0"/>
              <a:t>Teachers and Mentors: People who want to see my 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For Building the Website:</a:t>
            </a:r>
          </a:p>
          <a:p>
            <a:r>
              <a:rPr dirty="0"/>
              <a:t>- HTML: To create the basic pages and content.</a:t>
            </a:r>
          </a:p>
          <a:p>
            <a:r>
              <a:rPr dirty="0"/>
              <a:t>- CSS: To add colors, styles, and make it look good.</a:t>
            </a:r>
          </a:p>
          <a:p>
            <a:r>
              <a:rPr dirty="0"/>
              <a:t>- JavaScript: To make the website interactive, like the buttons.</a:t>
            </a:r>
          </a:p>
          <a:p>
            <a:endParaRPr dirty="0"/>
          </a:p>
          <a:p>
            <a:r>
              <a:rPr dirty="0"/>
              <a:t>Other Tools:</a:t>
            </a:r>
          </a:p>
          <a:p>
            <a:r>
              <a:rPr dirty="0"/>
              <a:t>- Boxicons: For the small icons you see on the site.</a:t>
            </a:r>
          </a:p>
          <a:p>
            <a:endParaRPr dirty="0"/>
          </a:p>
          <a:p>
            <a:r>
              <a:rPr dirty="0"/>
              <a:t>My Skills:</a:t>
            </a:r>
          </a:p>
          <a:p>
            <a:r>
              <a:rPr dirty="0"/>
              <a:t>This project also shows my skills in managing my time, communicating ideas, and solving problems.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I designed the website to be simple and easy to use.</a:t>
            </a:r>
          </a:p>
          <a:p>
            <a:endParaRPr dirty="0"/>
          </a:p>
          <a:p>
            <a:r>
              <a:rPr dirty="0"/>
              <a:t>Layout: It's one long page with a menu at the top that helps you jump to different parts.</a:t>
            </a:r>
          </a:p>
          <a:p>
            <a:r>
              <a:rPr dirty="0"/>
              <a:t>Look and Feel: It has a clean look with colors that are easy to read. I used 'cards' to organize my projects and skills.</a:t>
            </a:r>
          </a:p>
          <a:p>
            <a:r>
              <a:rPr dirty="0"/>
              <a:t>Works on All Devices: The website looks good on computers, tablets, and phones.</a:t>
            </a:r>
          </a:p>
          <a:p>
            <a:r>
              <a:rPr dirty="0"/>
              <a:t>Animations: When you scroll, you'll see some simple animations that make the site feel more alive.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Here are some things you can do on the website:</a:t>
            </a:r>
          </a:p>
          <a:p>
            <a:endParaRPr dirty="0"/>
          </a:p>
          <a:p>
            <a:r>
              <a:rPr dirty="0"/>
              <a:t>- Easy Navigation: The menu stays at the top so you can easily move around the page.</a:t>
            </a:r>
          </a:p>
          <a:p>
            <a:r>
              <a:rPr dirty="0"/>
              <a:t>- Dark Mode: You can click a button to change the website to a darker color, which is easier on the eyes at night.</a:t>
            </a:r>
          </a:p>
          <a:p>
            <a:r>
              <a:rPr dirty="0"/>
              <a:t>- Scroll Animations: As you scroll down, new sections appear with a nice effect.</a:t>
            </a:r>
          </a:p>
          <a:p>
            <a:r>
              <a:rPr dirty="0"/>
              <a:t>- View My Work: You can see my projects and certificates and even download them.</a:t>
            </a:r>
          </a:p>
          <a:p>
            <a:r>
              <a:rPr dirty="0"/>
              <a:t>- Contact Me: There is a simple form to send me a message.</a:t>
            </a:r>
          </a:p>
          <a:p>
            <a:r>
              <a:rPr dirty="0"/>
              <a:t>- Quick Links: You can easily find links to my resume, LinkedIn, and GitHub.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92" y="2140228"/>
            <a:ext cx="6887389" cy="66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This is the </a:t>
            </a:r>
            <a:r>
              <a:rPr lang="en-IN" dirty="0"/>
              <a:t>home page of</a:t>
            </a:r>
            <a:r>
              <a:rPr dirty="0"/>
              <a:t> my website.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C83E4-C06E-6EBA-5ADA-1DDCFA67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2" y="2635046"/>
            <a:ext cx="8298416" cy="3979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619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Digital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About me</vt:lpstr>
      <vt:lpstr>Education</vt:lpstr>
      <vt:lpstr>Skills and Projects</vt:lpstr>
      <vt:lpstr>Certificates</vt:lpstr>
      <vt:lpstr>Resume</vt:lpstr>
      <vt:lpstr>Contact me</vt:lpstr>
      <vt:lpstr>Dark mode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Ragavan Saravanan</cp:lastModifiedBy>
  <cp:revision>2</cp:revision>
  <dcterms:created xsi:type="dcterms:W3CDTF">2013-01-27T09:14:16Z</dcterms:created>
  <dcterms:modified xsi:type="dcterms:W3CDTF">2025-09-04T16:51:48Z</dcterms:modified>
  <cp:category/>
</cp:coreProperties>
</file>