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158d02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d158d02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0fbf4b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20fbf4b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158d02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158d02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d158d0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d158d0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0fbf4b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0fbf4b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20fbf4b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20fbf4b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0fbf4b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20fbf4b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0fbf4b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20fbf4b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20fbf4b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20fbf4b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0fbf4b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20fbf4b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0fbf4b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0fbf4b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20fbf4b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20fbf4b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20fbf4b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20fbf4b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0fbf4b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20fbf4b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20fbf4b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20fbf4b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20fbf4b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20fbf4b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0fbf4b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20fbf4b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20fbf4b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20fbf4b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2e8463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2e8463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20fbf4b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20fbf4b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158d02f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158d0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d158d0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d158d0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rraxx/new-chatbot.gi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Ragavan7071/library_chatbot" TargetMode="External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bahramjannesarr/goodreads-book-datasets-10m" TargetMode="External"/><Relationship Id="rId4" Type="http://schemas.openxmlformats.org/officeDocument/2006/relationships/hyperlink" Target="https://www.kaggle.com/" TargetMode="External"/><Relationship Id="rId11" Type="http://schemas.openxmlformats.org/officeDocument/2006/relationships/hyperlink" Target="https://github.com/cristiandatum/DS_Response_Pipeline" TargetMode="External"/><Relationship Id="rId10" Type="http://schemas.openxmlformats.org/officeDocument/2006/relationships/hyperlink" Target="https://github.com/cristiandatum/DS_Response_Pipeline" TargetMode="External"/><Relationship Id="rId9" Type="http://schemas.openxmlformats.org/officeDocument/2006/relationships/hyperlink" Target="https://pypi.org/project/ChatterBot/" TargetMode="External"/><Relationship Id="rId5" Type="http://schemas.openxmlformats.org/officeDocument/2006/relationships/hyperlink" Target="https://www.kaggle.com/snanilim/book-recommendation-engine" TargetMode="External"/><Relationship Id="rId6" Type="http://schemas.openxmlformats.org/officeDocument/2006/relationships/hyperlink" Target="https://github.com/Arraxx/new-chatbot.git" TargetMode="External"/><Relationship Id="rId7" Type="http://schemas.openxmlformats.org/officeDocument/2006/relationships/hyperlink" Target="https://telegram.org/blog/bot-revolution" TargetMode="External"/><Relationship Id="rId8" Type="http://schemas.openxmlformats.org/officeDocument/2006/relationships/hyperlink" Target="https://www.tutorialspoint.com/flask/index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zuUw_np6KAa0V-nIxPZWDouyEH08PwbD/view" TargetMode="External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56500" y="1609350"/>
            <a:ext cx="57834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CHATBOT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32625" y="3145275"/>
            <a:ext cx="2828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5" y="591375"/>
            <a:ext cx="5851751" cy="43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275" y="578785"/>
            <a:ext cx="2339925" cy="436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632625" y="110025"/>
            <a:ext cx="4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962675"/>
            <a:ext cx="8041426" cy="29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71475" y="261300"/>
            <a:ext cx="360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90250" y="-38925"/>
            <a:ext cx="7127400" cy="4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Book check engine: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uses simple .csv searching algorithm.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will get the rack number and </a:t>
            </a:r>
            <a:r>
              <a:rPr lang="en" sz="1900"/>
              <a:t>availability</a:t>
            </a:r>
            <a:r>
              <a:rPr lang="en" sz="1900"/>
              <a:t> status of the book in this function.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Dataset</a:t>
            </a:r>
            <a:r>
              <a:rPr lang="en" sz="1900"/>
              <a:t> is modified slightly with extra </a:t>
            </a:r>
            <a:r>
              <a:rPr lang="en" sz="1900"/>
              <a:t>columns.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" y="681725"/>
            <a:ext cx="7670975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632625" y="110025"/>
            <a:ext cx="4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025"/>
            <a:ext cx="8839201" cy="3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98825" y="137525"/>
            <a:ext cx="360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90250" y="526350"/>
            <a:ext cx="660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consists of chatterbot corpus.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used best match logic adapter.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chatterbot is trained with prefix and books name with maximum </a:t>
            </a:r>
            <a:r>
              <a:rPr lang="en" sz="1900"/>
              <a:t>threshold</a:t>
            </a:r>
            <a:r>
              <a:rPr lang="en" sz="1900"/>
              <a:t> of 0.90 match.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model also consists of autocorrect function.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According to the input the model get the datas from engines and process it.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597098" y="449225"/>
            <a:ext cx="2353600" cy="14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0150"/>
            <a:ext cx="8839199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247550" y="178800"/>
            <a:ext cx="360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90250" y="357575"/>
            <a:ext cx="7637700" cy="3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Here comes the output part!!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use chatbots for our console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950" y="2940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Chatbot?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Chatbots are the software application used for chat conversations via text or text to </a:t>
            </a:r>
            <a:r>
              <a:rPr lang="en" sz="1900">
                <a:solidFill>
                  <a:srgbClr val="FFFFFF"/>
                </a:solidFill>
              </a:rPr>
              <a:t>speech.	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It provides user friendly environment for applications.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In our model chatbots are used for getting the information of the books.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3652">
            <a:off x="6294425" y="675000"/>
            <a:ext cx="16287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545275" y="517800"/>
            <a:ext cx="8297700" cy="42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Telebot: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Created a </a:t>
            </a:r>
            <a:r>
              <a:rPr lang="en" sz="1900"/>
              <a:t>telegram</a:t>
            </a:r>
            <a:r>
              <a:rPr lang="en" sz="1900"/>
              <a:t> bot in telegram app with the use of botfather.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API token of the bot is configured in the program to get and respond activities.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bot is added in the group.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Now the informations are transferred </a:t>
            </a:r>
            <a:r>
              <a:rPr lang="en" sz="1900"/>
              <a:t>through</a:t>
            </a:r>
            <a:r>
              <a:rPr lang="en" sz="1900"/>
              <a:t> the bot in </a:t>
            </a:r>
            <a:r>
              <a:rPr lang="en" sz="1900"/>
              <a:t>telegram</a:t>
            </a:r>
            <a:r>
              <a:rPr lang="en" sz="1900"/>
              <a:t>(mobile app).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Note: (Bot Commands -A command must always start with the '/’symbol).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481275"/>
            <a:ext cx="3837000" cy="41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BY: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K.J.BHASKER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R.INDUJA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R.KEERTHANA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M.MALINISRI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A.RAGAVENTHRAN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G.ROHITH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G.SWETHA</a:t>
            </a:r>
            <a:endParaRPr sz="19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50" y="1904846"/>
            <a:ext cx="1060950" cy="11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070800" y="2032275"/>
            <a:ext cx="351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COIMBATORE INSTITUTE OF TECHNOLOGY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075" y="152400"/>
            <a:ext cx="36158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783900" y="687625"/>
            <a:ext cx="211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Outputs: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695" y="4151600"/>
            <a:ext cx="820825" cy="8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225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6075"/>
            <a:ext cx="60225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300" y="3276600"/>
            <a:ext cx="17716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25" y="152400"/>
            <a:ext cx="340886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76" y="1784138"/>
            <a:ext cx="1260175" cy="1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478050" y="404450"/>
            <a:ext cx="721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Website: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also attached a chatbot in website,which act as </a:t>
            </a:r>
            <a:r>
              <a:rPr lang="en" sz="1900"/>
              <a:t>library</a:t>
            </a:r>
            <a:r>
              <a:rPr lang="en" sz="1900"/>
              <a:t> website for demo.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created the website using flask libraries.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</a:t>
            </a:r>
            <a:r>
              <a:rPr lang="en" sz="1900"/>
              <a:t>referred "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https://github.com/Arraxx/new-chatbot.git</a:t>
            </a:r>
            <a:r>
              <a:rPr lang="en" sz="1900"/>
              <a:t>" fo creating chatbot in that website.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 The website works in  local host. 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Output: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50" y="280838"/>
            <a:ext cx="6241075" cy="45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490250" y="526350"/>
            <a:ext cx="822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developed this </a:t>
            </a:r>
            <a:r>
              <a:rPr lang="en" sz="1900"/>
              <a:t>software</a:t>
            </a:r>
            <a:r>
              <a:rPr lang="en" sz="1900"/>
              <a:t> using google colab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You can find this source code and readme doc in: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Ragavan7071/library_chatbot (github.com)</a:t>
            </a:r>
            <a:r>
              <a:rPr lang="en" sz="2700"/>
              <a:t> </a:t>
            </a:r>
            <a:r>
              <a:rPr lang="en" sz="1900"/>
              <a:t>an github repo.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600" y="1781350"/>
            <a:ext cx="1073100" cy="1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90250" y="526350"/>
            <a:ext cx="7692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References: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Goodreads Book Datasets With User Rating 10M | Kaggle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Kaggle: Your Machine Learning and Data Science Community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Book Recommendation Engine | Kaggle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https://github.com/Arraxx/new-chatbot.git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Telegram Bot Platform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Flask Tutorial - Tutorialspoint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ChatterBot · PyPI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cristiandatum/DS_Response_Pipeline: Disaster Reponse Pipeline for Udacity Data Science nanodegree (github.com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00" y="1005050"/>
            <a:ext cx="612457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577600" y="343825"/>
            <a:ext cx="416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Tools imported: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490250" y="526350"/>
            <a:ext cx="56187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Code explanation:</a:t>
            </a:r>
            <a:endParaRPr sz="2600"/>
          </a:p>
        </p:txBody>
      </p:sp>
      <p:pic>
        <p:nvPicPr>
          <p:cNvPr id="281" name="Google Shape;281;p40" title="lib chatb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175" y="1319500"/>
            <a:ext cx="6163975" cy="3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300" y="3152550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To avoid overcrowding in library by knowing the av</a:t>
            </a:r>
            <a:r>
              <a:rPr lang="en"/>
              <a:t>ailability of books in an easy and quick manner a smart solution is made ,with </a:t>
            </a:r>
            <a:r>
              <a:rPr lang="en"/>
              <a:t>the</a:t>
            </a:r>
            <a:r>
              <a:rPr lang="en"/>
              <a:t> help of artificial intelligence and  chatbots which can be used in library websites or in mobile app.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2641275" y="1366425"/>
            <a:ext cx="1644325" cy="1644300"/>
            <a:chOff x="431475" y="1351550"/>
            <a:chExt cx="1644325" cy="1644300"/>
          </a:xfrm>
        </p:grpSpPr>
        <p:sp>
          <p:nvSpPr>
            <p:cNvPr id="86" name="Google Shape;86;p16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87" name="Google Shape;87;p16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BHASKER.K.J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Interfacing check engine and book recommendation.</a:t>
            </a:r>
            <a:endParaRPr sz="1100"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INDUJA.R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Book recommendation engine and telebot interfacing.</a:t>
            </a:r>
            <a:endParaRPr sz="11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95" name="Google Shape;95;p16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MALINISRI.M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Book recommendation engine and website interfacing.</a:t>
            </a:r>
            <a:endParaRPr sz="110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01" name="Google Shape;101;p16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02" name="Google Shape;10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6585000" y="3108900"/>
            <a:ext cx="2595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RAGAVENTHRAN.A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793795" y="36326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Interfacing check engine and book recommendation.</a:t>
            </a:r>
            <a:endParaRPr sz="11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39663" y="1351550"/>
            <a:ext cx="1644300" cy="1659175"/>
            <a:chOff x="2649450" y="1351550"/>
            <a:chExt cx="1644300" cy="1659175"/>
          </a:xfrm>
        </p:grpSpPr>
        <p:sp>
          <p:nvSpPr>
            <p:cNvPr id="107" name="Google Shape;107;p16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8" name="Google Shape;108;p16"/>
            <p:cNvPicPr preferRelativeResize="0"/>
            <p:nvPr/>
          </p:nvPicPr>
          <p:blipFill rotWithShape="1">
            <a:blip r:embed="rId6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16" name="Google Shape;116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117" name="Google Shape;117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SWETHA.G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Bug resolving and error finding</a:t>
            </a:r>
            <a:endParaRPr sz="110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572025" y="1366425"/>
            <a:ext cx="1644313" cy="1644300"/>
            <a:chOff x="4867413" y="1351550"/>
            <a:chExt cx="1644313" cy="1644300"/>
          </a:xfrm>
        </p:grpSpPr>
        <p:sp>
          <p:nvSpPr>
            <p:cNvPr id="122" name="Google Shape;122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23" name="Google Shape;123;p17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2887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KEERTHANA.R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41824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32887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Dataset fetching and book recommendation engine</a:t>
            </a:r>
            <a:endParaRPr sz="11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28" name="Google Shape;128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29" name="Google Shape;12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ROHITH.G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Auto correct and Telbot interfacing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</a:t>
            </a:r>
            <a:r>
              <a:rPr lang="en"/>
              <a:t>provide</a:t>
            </a:r>
            <a:r>
              <a:rPr lang="en"/>
              <a:t> an user</a:t>
            </a:r>
            <a:r>
              <a:rPr lang="en"/>
              <a:t> friendly </a:t>
            </a:r>
            <a:r>
              <a:rPr lang="en"/>
              <a:t> interface between the students and library for fetching the books and  knowing availability of books.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user friendly chatbot is made in the library website or in an social media to </a:t>
            </a:r>
            <a:r>
              <a:rPr lang="en"/>
              <a:t>resolve</a:t>
            </a:r>
            <a:r>
              <a:rPr lang="en"/>
              <a:t> this problem,by using ML and AI algorithms.</a:t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110650" y="318925"/>
            <a:ext cx="1695300" cy="1173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</a:t>
            </a:r>
            <a:r>
              <a:rPr lang="en"/>
              <a:t>recommendation</a:t>
            </a:r>
            <a:r>
              <a:rPr lang="en"/>
              <a:t> engine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025575" y="318925"/>
            <a:ext cx="1319400" cy="1173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check engine 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550" y="3848450"/>
            <a:ext cx="1376049" cy="106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50" y="1448250"/>
            <a:ext cx="2058950" cy="20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3805950" y="1766350"/>
            <a:ext cx="1319400" cy="77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729750" y="2821800"/>
            <a:ext cx="1395600" cy="594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output/input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709975" y="3833350"/>
            <a:ext cx="3330000" cy="101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Telegram(social media)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websites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624" y="4021175"/>
            <a:ext cx="498675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700" y="4322050"/>
            <a:ext cx="351375" cy="3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4334463" y="1168400"/>
            <a:ext cx="162600" cy="594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5400000">
            <a:off x="4335201" y="475550"/>
            <a:ext cx="162600" cy="1258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334475" y="2541850"/>
            <a:ext cx="162600" cy="268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335200" y="3437025"/>
            <a:ext cx="162600" cy="378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4125" y="2892125"/>
            <a:ext cx="1011300" cy="10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90250" y="526350"/>
            <a:ext cx="621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BOOK </a:t>
            </a:r>
            <a:r>
              <a:rPr lang="en" sz="2600"/>
              <a:t>RECOMMENDATION</a:t>
            </a:r>
            <a:r>
              <a:rPr lang="en" sz="2600"/>
              <a:t> ENGINE: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Datasets from goodreds.com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Reference from kaggle </a:t>
            </a:r>
            <a:r>
              <a:rPr lang="en" sz="1900"/>
              <a:t>datasets</a:t>
            </a:r>
            <a:r>
              <a:rPr lang="en" sz="1900"/>
              <a:t> and code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Cosine similarity algorithm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Outputs of first 5 </a:t>
            </a:r>
            <a:r>
              <a:rPr lang="en" sz="1900"/>
              <a:t>neighbors</a:t>
            </a:r>
            <a:r>
              <a:rPr lang="en" sz="1900"/>
              <a:t> books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525" y="3108050"/>
            <a:ext cx="2887475" cy="17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