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8"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92500" lnSpcReduction="10000"/>
          </a:bodyPr>
          <a:lstStyle/>
          <a:p>
            <a:r>
              <a:rPr lang="en-US" b="1" dirty="0"/>
              <a:t>Name </a:t>
            </a:r>
            <a:r>
              <a:rPr lang="en-IN" b="1" dirty="0"/>
              <a:t> </a:t>
            </a:r>
            <a:r>
              <a:rPr lang="en-IN" b="1" dirty="0" err="1"/>
              <a:t>Raghavendra</a:t>
            </a:r>
            <a:r>
              <a:rPr lang="en-IN" b="1" dirty="0"/>
              <a:t> S</a:t>
            </a:r>
            <a:endParaRPr lang="en-US" b="1" dirty="0"/>
          </a:p>
          <a:p>
            <a:r>
              <a:rPr lang="en-US" b="1" dirty="0"/>
              <a:t>Register No : User ID –asunm1094423</a:t>
            </a:r>
            <a:r>
              <a:rPr lang="en-IN" b="1" dirty="0"/>
              <a:t>11</a:t>
            </a:r>
            <a:endParaRPr lang="en-US" sz="3100" b="1" dirty="0"/>
          </a:p>
          <a:p>
            <a:r>
              <a:rPr lang="en-US" b="1" dirty="0"/>
              <a:t>Department : III B. Com (CS)</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Widescreen</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Sathish Kumar</cp:lastModifiedBy>
  <cp:revision>12</cp:revision>
  <dcterms:created xsi:type="dcterms:W3CDTF">2024-08-24T08:00:27Z</dcterms:created>
  <dcterms:modified xsi:type="dcterms:W3CDTF">2024-09-10T08:02:24Z</dcterms:modified>
</cp:coreProperties>
</file>