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8" r:id="rId4"/>
    <p:sldMasterId id="2147483943" r:id="rId5"/>
    <p:sldMasterId id="2147484009" r:id="rId6"/>
    <p:sldMasterId id="2147484022" r:id="rId7"/>
  </p:sldMasterIdLst>
  <p:notesMasterIdLst>
    <p:notesMasterId r:id="rId30"/>
  </p:notesMasterIdLst>
  <p:handoutMasterIdLst>
    <p:handoutMasterId r:id="rId31"/>
  </p:handoutMasterIdLst>
  <p:sldIdLst>
    <p:sldId id="396" r:id="rId8"/>
    <p:sldId id="450" r:id="rId9"/>
    <p:sldId id="453" r:id="rId10"/>
    <p:sldId id="454" r:id="rId11"/>
    <p:sldId id="457" r:id="rId12"/>
    <p:sldId id="472" r:id="rId13"/>
    <p:sldId id="471" r:id="rId14"/>
    <p:sldId id="455" r:id="rId15"/>
    <p:sldId id="458" r:id="rId16"/>
    <p:sldId id="460" r:id="rId17"/>
    <p:sldId id="465" r:id="rId18"/>
    <p:sldId id="462" r:id="rId19"/>
    <p:sldId id="463" r:id="rId20"/>
    <p:sldId id="456" r:id="rId21"/>
    <p:sldId id="476" r:id="rId22"/>
    <p:sldId id="464" r:id="rId23"/>
    <p:sldId id="466" r:id="rId24"/>
    <p:sldId id="475" r:id="rId25"/>
    <p:sldId id="461" r:id="rId26"/>
    <p:sldId id="477" r:id="rId27"/>
    <p:sldId id="446" r:id="rId28"/>
    <p:sldId id="469" r:id="rId29"/>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4062">
          <p15:clr>
            <a:srgbClr val="A4A3A4"/>
          </p15:clr>
        </p15:guide>
        <p15:guide id="2" pos="1670">
          <p15:clr>
            <a:srgbClr val="A4A3A4"/>
          </p15:clr>
        </p15:guide>
        <p15:guide id="3" orient="horz" pos="2321">
          <p15:clr>
            <a:srgbClr val="A4A3A4"/>
          </p15:clr>
        </p15:guide>
        <p15:guide id="4" orient="horz" pos="3841">
          <p15:clr>
            <a:srgbClr val="A4A3A4"/>
          </p15:clr>
        </p15:guide>
        <p15:guide id="5" orient="horz" pos="1925">
          <p15:clr>
            <a:srgbClr val="A4A3A4"/>
          </p15:clr>
        </p15:guide>
        <p15:guide id="6" pos="115">
          <p15:clr>
            <a:srgbClr val="A4A3A4"/>
          </p15:clr>
        </p15:guide>
        <p15:guide id="7" pos="5759">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406E"/>
    <a:srgbClr val="EB6852"/>
    <a:srgbClr val="E8E9EB"/>
    <a:srgbClr val="EAE1CD"/>
    <a:srgbClr val="E5D9C6"/>
    <a:srgbClr val="90CFFD"/>
    <a:srgbClr val="E46D51"/>
    <a:srgbClr val="FDFEF9"/>
    <a:srgbClr val="FFC627"/>
    <a:srgbClr val="1CCFC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41" autoAdjust="0"/>
    <p:restoredTop sz="96567" autoAdjust="0"/>
  </p:normalViewPr>
  <p:slideViewPr>
    <p:cSldViewPr snapToGrid="0" snapToObjects="1" showGuides="1">
      <p:cViewPr varScale="1">
        <p:scale>
          <a:sx n="70" d="100"/>
          <a:sy n="70" d="100"/>
        </p:scale>
        <p:origin x="1494" y="72"/>
      </p:cViewPr>
      <p:guideLst>
        <p:guide orient="horz" pos="4062"/>
        <p:guide pos="1670"/>
        <p:guide orient="horz" pos="2321"/>
        <p:guide orient="horz" pos="3841"/>
        <p:guide orient="horz" pos="1925"/>
        <p:guide pos="115"/>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09" d="100"/>
          <a:sy n="109" d="100"/>
        </p:scale>
        <p:origin x="-3048"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A4928D-6D4F-4010-BB3D-A9D54E44DD8D}" type="doc">
      <dgm:prSet loTypeId="urn:microsoft.com/office/officeart/2005/8/layout/chevron1" loCatId="process" qsTypeId="urn:microsoft.com/office/officeart/2005/8/quickstyle/simple1" qsCatId="simple" csTypeId="urn:microsoft.com/office/officeart/2005/8/colors/accent0_3" csCatId="mainScheme" phldr="1"/>
      <dgm:spPr/>
      <dgm:t>
        <a:bodyPr/>
        <a:lstStyle/>
        <a:p>
          <a:endParaRPr lang="en-US"/>
        </a:p>
      </dgm:t>
    </dgm:pt>
    <dgm:pt modelId="{2C45C03E-87CA-4DFC-A9EA-FA609F53D6BB}">
      <dgm:prSet phldrT="[Text]"/>
      <dgm:spPr/>
      <dgm:t>
        <a:bodyPr/>
        <a:lstStyle/>
        <a:p>
          <a:r>
            <a:rPr lang="en-US" dirty="0"/>
            <a:t>Automation Developers Check-in Code via Bitbucket </a:t>
          </a:r>
        </a:p>
      </dgm:t>
    </dgm:pt>
    <dgm:pt modelId="{C404135F-A165-446E-AADA-22E0D5AAC535}" type="parTrans" cxnId="{3600F5AE-C617-41DD-90B8-591F43860FAE}">
      <dgm:prSet/>
      <dgm:spPr/>
      <dgm:t>
        <a:bodyPr/>
        <a:lstStyle/>
        <a:p>
          <a:endParaRPr lang="en-US"/>
        </a:p>
      </dgm:t>
    </dgm:pt>
    <dgm:pt modelId="{8FB2BEF2-858A-4726-8B29-25F5C1DA58F9}" type="sibTrans" cxnId="{3600F5AE-C617-41DD-90B8-591F43860FAE}">
      <dgm:prSet/>
      <dgm:spPr/>
      <dgm:t>
        <a:bodyPr/>
        <a:lstStyle/>
        <a:p>
          <a:endParaRPr lang="en-US"/>
        </a:p>
      </dgm:t>
    </dgm:pt>
    <dgm:pt modelId="{0D5D1C1A-55B2-4C17-8B42-FEF5223594B1}">
      <dgm:prSet phldrT="[Text]"/>
      <dgm:spPr/>
      <dgm:t>
        <a:bodyPr/>
        <a:lstStyle/>
        <a:p>
          <a:r>
            <a:rPr lang="en-US" dirty="0"/>
            <a:t>Git Check-in Triggers Jenkins Build</a:t>
          </a:r>
        </a:p>
      </dgm:t>
    </dgm:pt>
    <dgm:pt modelId="{F3A42865-2C0F-48AB-BAF5-CAD495FD2953}" type="parTrans" cxnId="{3396CD87-0961-4262-9601-4DEA25009C6A}">
      <dgm:prSet/>
      <dgm:spPr/>
      <dgm:t>
        <a:bodyPr/>
        <a:lstStyle/>
        <a:p>
          <a:endParaRPr lang="en-US"/>
        </a:p>
      </dgm:t>
    </dgm:pt>
    <dgm:pt modelId="{18745062-91F4-415C-9D89-28CBF1AF8227}" type="sibTrans" cxnId="{3396CD87-0961-4262-9601-4DEA25009C6A}">
      <dgm:prSet/>
      <dgm:spPr/>
      <dgm:t>
        <a:bodyPr/>
        <a:lstStyle/>
        <a:p>
          <a:endParaRPr lang="en-US"/>
        </a:p>
      </dgm:t>
    </dgm:pt>
    <dgm:pt modelId="{578AF85D-9165-42A7-8934-F331A40CC996}">
      <dgm:prSet/>
      <dgm:spPr/>
      <dgm:t>
        <a:bodyPr/>
        <a:lstStyle/>
        <a:p>
          <a:r>
            <a:rPr lang="en-US" dirty="0"/>
            <a:t>Code is Compiled </a:t>
          </a:r>
        </a:p>
      </dgm:t>
    </dgm:pt>
    <dgm:pt modelId="{A756DB49-F53A-4576-ABD0-C517B6ABDF87}" type="parTrans" cxnId="{9DC62867-1E7A-486B-B227-074F6EEFFD76}">
      <dgm:prSet/>
      <dgm:spPr/>
      <dgm:t>
        <a:bodyPr/>
        <a:lstStyle/>
        <a:p>
          <a:endParaRPr lang="en-US"/>
        </a:p>
      </dgm:t>
    </dgm:pt>
    <dgm:pt modelId="{87AD0E4C-91DA-47EE-92A6-CB58460D9755}" type="sibTrans" cxnId="{9DC62867-1E7A-486B-B227-074F6EEFFD76}">
      <dgm:prSet/>
      <dgm:spPr/>
      <dgm:t>
        <a:bodyPr/>
        <a:lstStyle/>
        <a:p>
          <a:endParaRPr lang="en-US"/>
        </a:p>
      </dgm:t>
    </dgm:pt>
    <dgm:pt modelId="{5D2C71FA-C231-4B30-8750-59022C5B2B56}">
      <dgm:prSet/>
      <dgm:spPr/>
      <dgm:t>
        <a:bodyPr/>
        <a:lstStyle/>
        <a:p>
          <a:r>
            <a:rPr lang="en-US" dirty="0"/>
            <a:t>Selenium/QTP Automation  Tests Executed</a:t>
          </a:r>
        </a:p>
      </dgm:t>
    </dgm:pt>
    <dgm:pt modelId="{0BE827D9-2458-48AE-A35F-B82FDA99A645}" type="parTrans" cxnId="{63246CEA-5A40-4A2C-83CC-BE4DDE13746D}">
      <dgm:prSet/>
      <dgm:spPr/>
      <dgm:t>
        <a:bodyPr/>
        <a:lstStyle/>
        <a:p>
          <a:endParaRPr lang="en-US"/>
        </a:p>
      </dgm:t>
    </dgm:pt>
    <dgm:pt modelId="{D92EFDD9-731E-40BE-AD99-EC133F6C216B}" type="sibTrans" cxnId="{63246CEA-5A40-4A2C-83CC-BE4DDE13746D}">
      <dgm:prSet/>
      <dgm:spPr/>
      <dgm:t>
        <a:bodyPr/>
        <a:lstStyle/>
        <a:p>
          <a:endParaRPr lang="en-US"/>
        </a:p>
      </dgm:t>
    </dgm:pt>
    <dgm:pt modelId="{13142695-67BB-4CF5-B0F6-3A321E9DE107}">
      <dgm:prSet/>
      <dgm:spPr/>
      <dgm:t>
        <a:bodyPr/>
        <a:lstStyle/>
        <a:p>
          <a:r>
            <a:rPr lang="en-US" dirty="0"/>
            <a:t>Publish Test Results in CI/Email Notification</a:t>
          </a:r>
        </a:p>
      </dgm:t>
    </dgm:pt>
    <dgm:pt modelId="{58A21A7B-64A5-48AA-8225-F83564D5F0C8}" type="parTrans" cxnId="{0E1E7203-8693-480B-8E2B-6854200C5046}">
      <dgm:prSet/>
      <dgm:spPr/>
      <dgm:t>
        <a:bodyPr/>
        <a:lstStyle/>
        <a:p>
          <a:endParaRPr lang="en-US"/>
        </a:p>
      </dgm:t>
    </dgm:pt>
    <dgm:pt modelId="{9DF46FA9-DF96-46C1-A688-B6C67AAA09B7}" type="sibTrans" cxnId="{0E1E7203-8693-480B-8E2B-6854200C5046}">
      <dgm:prSet/>
      <dgm:spPr/>
      <dgm:t>
        <a:bodyPr/>
        <a:lstStyle/>
        <a:p>
          <a:endParaRPr lang="en-US"/>
        </a:p>
      </dgm:t>
    </dgm:pt>
    <dgm:pt modelId="{E39DE922-BCB2-4E77-8F7C-A47EB9C38E70}" type="pres">
      <dgm:prSet presAssocID="{68A4928D-6D4F-4010-BB3D-A9D54E44DD8D}" presName="Name0" presStyleCnt="0">
        <dgm:presLayoutVars>
          <dgm:dir/>
          <dgm:animLvl val="lvl"/>
          <dgm:resizeHandles val="exact"/>
        </dgm:presLayoutVars>
      </dgm:prSet>
      <dgm:spPr/>
      <dgm:t>
        <a:bodyPr/>
        <a:lstStyle/>
        <a:p>
          <a:endParaRPr lang="en-US"/>
        </a:p>
      </dgm:t>
    </dgm:pt>
    <dgm:pt modelId="{BF111F3C-7271-49CF-9B04-6F15403189A7}" type="pres">
      <dgm:prSet presAssocID="{2C45C03E-87CA-4DFC-A9EA-FA609F53D6BB}" presName="parTxOnly" presStyleLbl="node1" presStyleIdx="0" presStyleCnt="5">
        <dgm:presLayoutVars>
          <dgm:chMax val="0"/>
          <dgm:chPref val="0"/>
          <dgm:bulletEnabled val="1"/>
        </dgm:presLayoutVars>
      </dgm:prSet>
      <dgm:spPr/>
      <dgm:t>
        <a:bodyPr/>
        <a:lstStyle/>
        <a:p>
          <a:endParaRPr lang="en-US"/>
        </a:p>
      </dgm:t>
    </dgm:pt>
    <dgm:pt modelId="{A0936B94-4B34-40D6-A54F-53C33CB54CC6}" type="pres">
      <dgm:prSet presAssocID="{8FB2BEF2-858A-4726-8B29-25F5C1DA58F9}" presName="parTxOnlySpace" presStyleCnt="0"/>
      <dgm:spPr/>
    </dgm:pt>
    <dgm:pt modelId="{66563FD1-2B05-4F7B-80B9-17B01BC03223}" type="pres">
      <dgm:prSet presAssocID="{0D5D1C1A-55B2-4C17-8B42-FEF5223594B1}" presName="parTxOnly" presStyleLbl="node1" presStyleIdx="1" presStyleCnt="5">
        <dgm:presLayoutVars>
          <dgm:chMax val="0"/>
          <dgm:chPref val="0"/>
          <dgm:bulletEnabled val="1"/>
        </dgm:presLayoutVars>
      </dgm:prSet>
      <dgm:spPr/>
      <dgm:t>
        <a:bodyPr/>
        <a:lstStyle/>
        <a:p>
          <a:endParaRPr lang="en-US"/>
        </a:p>
      </dgm:t>
    </dgm:pt>
    <dgm:pt modelId="{39EEECE3-D0E2-49C9-BE47-85E879546C4B}" type="pres">
      <dgm:prSet presAssocID="{18745062-91F4-415C-9D89-28CBF1AF8227}" presName="parTxOnlySpace" presStyleCnt="0"/>
      <dgm:spPr/>
    </dgm:pt>
    <dgm:pt modelId="{F9194C61-78ED-41E6-A775-E6F40E7D1310}" type="pres">
      <dgm:prSet presAssocID="{578AF85D-9165-42A7-8934-F331A40CC996}" presName="parTxOnly" presStyleLbl="node1" presStyleIdx="2" presStyleCnt="5">
        <dgm:presLayoutVars>
          <dgm:chMax val="0"/>
          <dgm:chPref val="0"/>
          <dgm:bulletEnabled val="1"/>
        </dgm:presLayoutVars>
      </dgm:prSet>
      <dgm:spPr/>
      <dgm:t>
        <a:bodyPr/>
        <a:lstStyle/>
        <a:p>
          <a:endParaRPr lang="en-US"/>
        </a:p>
      </dgm:t>
    </dgm:pt>
    <dgm:pt modelId="{C279BCD1-2124-45A9-A79C-17A931FDA4FC}" type="pres">
      <dgm:prSet presAssocID="{87AD0E4C-91DA-47EE-92A6-CB58460D9755}" presName="parTxOnlySpace" presStyleCnt="0"/>
      <dgm:spPr/>
    </dgm:pt>
    <dgm:pt modelId="{C46A847C-4F20-40E4-BF4B-D2B3BB232E88}" type="pres">
      <dgm:prSet presAssocID="{5D2C71FA-C231-4B30-8750-59022C5B2B56}" presName="parTxOnly" presStyleLbl="node1" presStyleIdx="3" presStyleCnt="5">
        <dgm:presLayoutVars>
          <dgm:chMax val="0"/>
          <dgm:chPref val="0"/>
          <dgm:bulletEnabled val="1"/>
        </dgm:presLayoutVars>
      </dgm:prSet>
      <dgm:spPr/>
      <dgm:t>
        <a:bodyPr/>
        <a:lstStyle/>
        <a:p>
          <a:endParaRPr lang="en-US"/>
        </a:p>
      </dgm:t>
    </dgm:pt>
    <dgm:pt modelId="{CEA47B0F-37D0-4C60-B61D-F501CB1642D1}" type="pres">
      <dgm:prSet presAssocID="{D92EFDD9-731E-40BE-AD99-EC133F6C216B}" presName="parTxOnlySpace" presStyleCnt="0"/>
      <dgm:spPr/>
    </dgm:pt>
    <dgm:pt modelId="{C68C4B0A-11C0-42C0-ABE4-79E638A3C88A}" type="pres">
      <dgm:prSet presAssocID="{13142695-67BB-4CF5-B0F6-3A321E9DE107}" presName="parTxOnly" presStyleLbl="node1" presStyleIdx="4" presStyleCnt="5">
        <dgm:presLayoutVars>
          <dgm:chMax val="0"/>
          <dgm:chPref val="0"/>
          <dgm:bulletEnabled val="1"/>
        </dgm:presLayoutVars>
      </dgm:prSet>
      <dgm:spPr/>
      <dgm:t>
        <a:bodyPr/>
        <a:lstStyle/>
        <a:p>
          <a:endParaRPr lang="en-US"/>
        </a:p>
      </dgm:t>
    </dgm:pt>
  </dgm:ptLst>
  <dgm:cxnLst>
    <dgm:cxn modelId="{3600F5AE-C617-41DD-90B8-591F43860FAE}" srcId="{68A4928D-6D4F-4010-BB3D-A9D54E44DD8D}" destId="{2C45C03E-87CA-4DFC-A9EA-FA609F53D6BB}" srcOrd="0" destOrd="0" parTransId="{C404135F-A165-446E-AADA-22E0D5AAC535}" sibTransId="{8FB2BEF2-858A-4726-8B29-25F5C1DA58F9}"/>
    <dgm:cxn modelId="{94FEA49A-6AD8-46BE-93DE-002C940D1C06}" type="presOf" srcId="{2C45C03E-87CA-4DFC-A9EA-FA609F53D6BB}" destId="{BF111F3C-7271-49CF-9B04-6F15403189A7}" srcOrd="0" destOrd="0" presId="urn:microsoft.com/office/officeart/2005/8/layout/chevron1"/>
    <dgm:cxn modelId="{5BC1B009-A7B6-4DA3-846C-A947869B3B54}" type="presOf" srcId="{5D2C71FA-C231-4B30-8750-59022C5B2B56}" destId="{C46A847C-4F20-40E4-BF4B-D2B3BB232E88}" srcOrd="0" destOrd="0" presId="urn:microsoft.com/office/officeart/2005/8/layout/chevron1"/>
    <dgm:cxn modelId="{E13DEAA5-9313-4CE3-84F9-7A3EF8AC936C}" type="presOf" srcId="{13142695-67BB-4CF5-B0F6-3A321E9DE107}" destId="{C68C4B0A-11C0-42C0-ABE4-79E638A3C88A}" srcOrd="0" destOrd="0" presId="urn:microsoft.com/office/officeart/2005/8/layout/chevron1"/>
    <dgm:cxn modelId="{B5D4990C-A91A-4C74-AB78-2AD1EE34B70F}" type="presOf" srcId="{578AF85D-9165-42A7-8934-F331A40CC996}" destId="{F9194C61-78ED-41E6-A775-E6F40E7D1310}" srcOrd="0" destOrd="0" presId="urn:microsoft.com/office/officeart/2005/8/layout/chevron1"/>
    <dgm:cxn modelId="{9DC62867-1E7A-486B-B227-074F6EEFFD76}" srcId="{68A4928D-6D4F-4010-BB3D-A9D54E44DD8D}" destId="{578AF85D-9165-42A7-8934-F331A40CC996}" srcOrd="2" destOrd="0" parTransId="{A756DB49-F53A-4576-ABD0-C517B6ABDF87}" sibTransId="{87AD0E4C-91DA-47EE-92A6-CB58460D9755}"/>
    <dgm:cxn modelId="{A6F152A3-114B-4274-B5F3-54A6DAFBB231}" type="presOf" srcId="{68A4928D-6D4F-4010-BB3D-A9D54E44DD8D}" destId="{E39DE922-BCB2-4E77-8F7C-A47EB9C38E70}" srcOrd="0" destOrd="0" presId="urn:microsoft.com/office/officeart/2005/8/layout/chevron1"/>
    <dgm:cxn modelId="{A825CB91-E668-4F24-8717-038EBF4AFACC}" type="presOf" srcId="{0D5D1C1A-55B2-4C17-8B42-FEF5223594B1}" destId="{66563FD1-2B05-4F7B-80B9-17B01BC03223}" srcOrd="0" destOrd="0" presId="urn:microsoft.com/office/officeart/2005/8/layout/chevron1"/>
    <dgm:cxn modelId="{63246CEA-5A40-4A2C-83CC-BE4DDE13746D}" srcId="{68A4928D-6D4F-4010-BB3D-A9D54E44DD8D}" destId="{5D2C71FA-C231-4B30-8750-59022C5B2B56}" srcOrd="3" destOrd="0" parTransId="{0BE827D9-2458-48AE-A35F-B82FDA99A645}" sibTransId="{D92EFDD9-731E-40BE-AD99-EC133F6C216B}"/>
    <dgm:cxn modelId="{3396CD87-0961-4262-9601-4DEA25009C6A}" srcId="{68A4928D-6D4F-4010-BB3D-A9D54E44DD8D}" destId="{0D5D1C1A-55B2-4C17-8B42-FEF5223594B1}" srcOrd="1" destOrd="0" parTransId="{F3A42865-2C0F-48AB-BAF5-CAD495FD2953}" sibTransId="{18745062-91F4-415C-9D89-28CBF1AF8227}"/>
    <dgm:cxn modelId="{0E1E7203-8693-480B-8E2B-6854200C5046}" srcId="{68A4928D-6D4F-4010-BB3D-A9D54E44DD8D}" destId="{13142695-67BB-4CF5-B0F6-3A321E9DE107}" srcOrd="4" destOrd="0" parTransId="{58A21A7B-64A5-48AA-8225-F83564D5F0C8}" sibTransId="{9DF46FA9-DF96-46C1-A688-B6C67AAA09B7}"/>
    <dgm:cxn modelId="{D8CF7B3F-F45F-4E1E-B415-3968BAE90B3F}" type="presParOf" srcId="{E39DE922-BCB2-4E77-8F7C-A47EB9C38E70}" destId="{BF111F3C-7271-49CF-9B04-6F15403189A7}" srcOrd="0" destOrd="0" presId="urn:microsoft.com/office/officeart/2005/8/layout/chevron1"/>
    <dgm:cxn modelId="{1BA9362C-155C-4289-9831-99EBFC1B5190}" type="presParOf" srcId="{E39DE922-BCB2-4E77-8F7C-A47EB9C38E70}" destId="{A0936B94-4B34-40D6-A54F-53C33CB54CC6}" srcOrd="1" destOrd="0" presId="urn:microsoft.com/office/officeart/2005/8/layout/chevron1"/>
    <dgm:cxn modelId="{A40487B8-0DAA-4420-898D-2831F273E541}" type="presParOf" srcId="{E39DE922-BCB2-4E77-8F7C-A47EB9C38E70}" destId="{66563FD1-2B05-4F7B-80B9-17B01BC03223}" srcOrd="2" destOrd="0" presId="urn:microsoft.com/office/officeart/2005/8/layout/chevron1"/>
    <dgm:cxn modelId="{ECC5EF63-FD76-421B-A709-26BE70450B45}" type="presParOf" srcId="{E39DE922-BCB2-4E77-8F7C-A47EB9C38E70}" destId="{39EEECE3-D0E2-49C9-BE47-85E879546C4B}" srcOrd="3" destOrd="0" presId="urn:microsoft.com/office/officeart/2005/8/layout/chevron1"/>
    <dgm:cxn modelId="{FBB3A50E-FB98-46E1-8AF4-68F7D3127338}" type="presParOf" srcId="{E39DE922-BCB2-4E77-8F7C-A47EB9C38E70}" destId="{F9194C61-78ED-41E6-A775-E6F40E7D1310}" srcOrd="4" destOrd="0" presId="urn:microsoft.com/office/officeart/2005/8/layout/chevron1"/>
    <dgm:cxn modelId="{45373078-C4FD-4D9B-8716-DB90D07DFFB2}" type="presParOf" srcId="{E39DE922-BCB2-4E77-8F7C-A47EB9C38E70}" destId="{C279BCD1-2124-45A9-A79C-17A931FDA4FC}" srcOrd="5" destOrd="0" presId="urn:microsoft.com/office/officeart/2005/8/layout/chevron1"/>
    <dgm:cxn modelId="{BA844542-EC0B-400B-A64C-6D7F2508137B}" type="presParOf" srcId="{E39DE922-BCB2-4E77-8F7C-A47EB9C38E70}" destId="{C46A847C-4F20-40E4-BF4B-D2B3BB232E88}" srcOrd="6" destOrd="0" presId="urn:microsoft.com/office/officeart/2005/8/layout/chevron1"/>
    <dgm:cxn modelId="{DB88671D-274E-4471-B891-C84ACF4802AB}" type="presParOf" srcId="{E39DE922-BCB2-4E77-8F7C-A47EB9C38E70}" destId="{CEA47B0F-37D0-4C60-B61D-F501CB1642D1}" srcOrd="7" destOrd="0" presId="urn:microsoft.com/office/officeart/2005/8/layout/chevron1"/>
    <dgm:cxn modelId="{EC3CE653-3739-4C42-80EE-121EB35620C1}" type="presParOf" srcId="{E39DE922-BCB2-4E77-8F7C-A47EB9C38E70}" destId="{C68C4B0A-11C0-42C0-ABE4-79E638A3C88A}"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11F3C-7271-49CF-9B04-6F15403189A7}">
      <dsp:nvSpPr>
        <dsp:cNvPr id="0" name=""/>
        <dsp:cNvSpPr/>
      </dsp:nvSpPr>
      <dsp:spPr>
        <a:xfrm>
          <a:off x="1946" y="125547"/>
          <a:ext cx="1731973" cy="692789"/>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a:t>Automation Developers Check-in Code via Bitbucket </a:t>
          </a:r>
        </a:p>
      </dsp:txBody>
      <dsp:txXfrm>
        <a:off x="348341" y="125547"/>
        <a:ext cx="1039184" cy="692789"/>
      </dsp:txXfrm>
    </dsp:sp>
    <dsp:sp modelId="{66563FD1-2B05-4F7B-80B9-17B01BC03223}">
      <dsp:nvSpPr>
        <dsp:cNvPr id="0" name=""/>
        <dsp:cNvSpPr/>
      </dsp:nvSpPr>
      <dsp:spPr>
        <a:xfrm>
          <a:off x="1560722" y="125547"/>
          <a:ext cx="1731973" cy="692789"/>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a:t>Git Check-in Triggers Jenkins Build</a:t>
          </a:r>
        </a:p>
      </dsp:txBody>
      <dsp:txXfrm>
        <a:off x="1907117" y="125547"/>
        <a:ext cx="1039184" cy="692789"/>
      </dsp:txXfrm>
    </dsp:sp>
    <dsp:sp modelId="{F9194C61-78ED-41E6-A775-E6F40E7D1310}">
      <dsp:nvSpPr>
        <dsp:cNvPr id="0" name=""/>
        <dsp:cNvSpPr/>
      </dsp:nvSpPr>
      <dsp:spPr>
        <a:xfrm>
          <a:off x="3119498" y="125547"/>
          <a:ext cx="1731973" cy="692789"/>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a:t>Code is Compiled </a:t>
          </a:r>
        </a:p>
      </dsp:txBody>
      <dsp:txXfrm>
        <a:off x="3465893" y="125547"/>
        <a:ext cx="1039184" cy="692789"/>
      </dsp:txXfrm>
    </dsp:sp>
    <dsp:sp modelId="{C46A847C-4F20-40E4-BF4B-D2B3BB232E88}">
      <dsp:nvSpPr>
        <dsp:cNvPr id="0" name=""/>
        <dsp:cNvSpPr/>
      </dsp:nvSpPr>
      <dsp:spPr>
        <a:xfrm>
          <a:off x="4678274" y="125547"/>
          <a:ext cx="1731973" cy="692789"/>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a:t>Selenium/QTP Automation  Tests Executed</a:t>
          </a:r>
        </a:p>
      </dsp:txBody>
      <dsp:txXfrm>
        <a:off x="5024669" y="125547"/>
        <a:ext cx="1039184" cy="692789"/>
      </dsp:txXfrm>
    </dsp:sp>
    <dsp:sp modelId="{C68C4B0A-11C0-42C0-ABE4-79E638A3C88A}">
      <dsp:nvSpPr>
        <dsp:cNvPr id="0" name=""/>
        <dsp:cNvSpPr/>
      </dsp:nvSpPr>
      <dsp:spPr>
        <a:xfrm>
          <a:off x="6237050" y="125547"/>
          <a:ext cx="1731973" cy="692789"/>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a:t>Publish Test Results in CI/Email Notification</a:t>
          </a:r>
        </a:p>
      </dsp:txBody>
      <dsp:txXfrm>
        <a:off x="6583445" y="125547"/>
        <a:ext cx="1039184" cy="69278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ea typeface="+mn-ea"/>
                <a:cs typeface="+mn-cs"/>
              </a:defRPr>
            </a:lvl1pPr>
          </a:lstStyle>
          <a:p>
            <a:pPr>
              <a:defRPr/>
            </a:pPr>
            <a:fld id="{85BD9913-8018-C446-AC2D-139F8AD575AB}" type="datetimeFigureOut">
              <a:rPr lang="en-US"/>
              <a:pPr>
                <a:defRPr/>
              </a:pPr>
              <a:t>5/8/2018</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ea typeface="+mn-ea"/>
                <a:cs typeface="+mn-cs"/>
              </a:defRPr>
            </a:lvl1pPr>
          </a:lstStyle>
          <a:p>
            <a:pPr>
              <a:defRPr/>
            </a:pPr>
            <a:fld id="{BF2C4901-52A4-DD49-BA6A-1DC48B109D62}" type="slidenum">
              <a:rPr lang="en-US"/>
              <a:pPr>
                <a:defRPr/>
              </a:pPr>
              <a:t>‹#›</a:t>
            </a:fld>
            <a:endParaRPr lang="en-US" dirty="0"/>
          </a:p>
        </p:txBody>
      </p:sp>
    </p:spTree>
    <p:extLst>
      <p:ext uri="{BB962C8B-B14F-4D97-AF65-F5344CB8AC3E}">
        <p14:creationId xmlns:p14="http://schemas.microsoft.com/office/powerpoint/2010/main" val="1980667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ea typeface="+mn-ea"/>
                <a:cs typeface="+mn-cs"/>
              </a:defRPr>
            </a:lvl1pPr>
          </a:lstStyle>
          <a:p>
            <a:pPr>
              <a:defRPr/>
            </a:pPr>
            <a:fld id="{2328FC90-DE3E-9441-8D4C-A9F9D7856C92}" type="datetimeFigureOut">
              <a:rPr lang="en-US"/>
              <a:pPr>
                <a:defRPr/>
              </a:pPr>
              <a:t>5/8/2018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ea typeface="+mn-ea"/>
                <a:cs typeface="+mn-cs"/>
              </a:defRPr>
            </a:lvl1pPr>
          </a:lstStyle>
          <a:p>
            <a:pPr>
              <a:defRPr/>
            </a:pPr>
            <a:fld id="{E2D81A39-D150-394E-A69D-3BEC0CFB11D5}" type="slidenum">
              <a:rPr lang="en-US"/>
              <a:pPr>
                <a:defRPr/>
              </a:pPr>
              <a:t>‹#›</a:t>
            </a:fld>
            <a:endParaRPr lang="en-US" dirty="0"/>
          </a:p>
        </p:txBody>
      </p:sp>
    </p:spTree>
    <p:extLst>
      <p:ext uri="{BB962C8B-B14F-4D97-AF65-F5344CB8AC3E}">
        <p14:creationId xmlns:p14="http://schemas.microsoft.com/office/powerpoint/2010/main" val="426911362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sp>
        <p:nvSpPr>
          <p:cNvPr id="10" name="Title 1"/>
          <p:cNvSpPr>
            <a:spLocks noGrp="1"/>
          </p:cNvSpPr>
          <p:nvPr>
            <p:ph type="title"/>
          </p:nvPr>
        </p:nvSpPr>
        <p:spPr>
          <a:xfrm>
            <a:off x="861827" y="915684"/>
            <a:ext cx="7813861" cy="1893389"/>
          </a:xfrm>
          <a:prstGeom prst="rect">
            <a:avLst/>
          </a:prstGeom>
        </p:spPr>
        <p:txBody>
          <a:bodyPr lIns="91440" anchor="b"/>
          <a:lstStyle>
            <a:lvl1pPr algn="l">
              <a:lnSpc>
                <a:spcPct val="90000"/>
              </a:lnSpc>
              <a:defRPr sz="3600" b="1" spc="0">
                <a:solidFill>
                  <a:schemeClr val="tx1"/>
                </a:solidFill>
              </a:defRPr>
            </a:lvl1pPr>
          </a:lstStyle>
          <a:p>
            <a:r>
              <a:rPr lang="en-US" smtClean="0"/>
              <a:t>Click to edit Master title style</a:t>
            </a:r>
            <a:endParaRPr lang="en-US" dirty="0"/>
          </a:p>
        </p:txBody>
      </p:sp>
      <p:sp>
        <p:nvSpPr>
          <p:cNvPr id="2" name="TextBox 1"/>
          <p:cNvSpPr txBox="1"/>
          <p:nvPr userDrawn="1"/>
        </p:nvSpPr>
        <p:spPr>
          <a:xfrm>
            <a:off x="1286225" y="2116729"/>
            <a:ext cx="914400" cy="914400"/>
          </a:xfrm>
          <a:prstGeom prst="rect">
            <a:avLst/>
          </a:prstGeom>
        </p:spPr>
        <p:txBody>
          <a:bodyPr vert="horz" wrap="none" lIns="91440" tIns="45720" rIns="91440" bIns="45720" rtlCol="0">
            <a:noAutofit/>
          </a:bodyPr>
          <a:lstStyle/>
          <a:p>
            <a:pPr marL="0" indent="0">
              <a:buFontTx/>
              <a:buNone/>
            </a:pPr>
            <a:endParaRPr lang="en-US" sz="1200" dirty="0" smtClean="0">
              <a:solidFill>
                <a:schemeClr val="accent2"/>
              </a:solidFill>
            </a:endParaRPr>
          </a:p>
        </p:txBody>
      </p:sp>
      <p:grpSp>
        <p:nvGrpSpPr>
          <p:cNvPr id="16" name="Group 15"/>
          <p:cNvGrpSpPr/>
          <p:nvPr userDrawn="1"/>
        </p:nvGrpSpPr>
        <p:grpSpPr>
          <a:xfrm>
            <a:off x="943745" y="5445949"/>
            <a:ext cx="1557991" cy="520010"/>
            <a:chOff x="943745" y="5445949"/>
            <a:chExt cx="1557991" cy="520010"/>
          </a:xfrm>
          <a:solidFill>
            <a:schemeClr val="tx1"/>
          </a:solidFill>
        </p:grpSpPr>
        <p:sp>
          <p:nvSpPr>
            <p:cNvPr id="17" name="Freeform 14"/>
            <p:cNvSpPr>
              <a:spLocks noChangeArrowheads="1"/>
            </p:cNvSpPr>
            <p:nvPr/>
          </p:nvSpPr>
          <p:spPr bwMode="auto">
            <a:xfrm>
              <a:off x="943745" y="5509167"/>
              <a:ext cx="330359" cy="399694"/>
            </a:xfrm>
            <a:custGeom>
              <a:avLst/>
              <a:gdLst>
                <a:gd name="T0" fmla="*/ 0 w 715"/>
                <a:gd name="T1" fmla="*/ 0 h 865"/>
                <a:gd name="T2" fmla="*/ 714 w 715"/>
                <a:gd name="T3" fmla="*/ 0 h 865"/>
                <a:gd name="T4" fmla="*/ 714 w 715"/>
                <a:gd name="T5" fmla="*/ 214 h 865"/>
                <a:gd name="T6" fmla="*/ 493 w 715"/>
                <a:gd name="T7" fmla="*/ 214 h 865"/>
                <a:gd name="T8" fmla="*/ 493 w 715"/>
                <a:gd name="T9" fmla="*/ 864 h 865"/>
                <a:gd name="T10" fmla="*/ 220 w 715"/>
                <a:gd name="T11" fmla="*/ 864 h 865"/>
                <a:gd name="T12" fmla="*/ 220 w 715"/>
                <a:gd name="T13" fmla="*/ 214 h 865"/>
                <a:gd name="T14" fmla="*/ 0 w 715"/>
                <a:gd name="T15" fmla="*/ 214 h 865"/>
                <a:gd name="T16" fmla="*/ 0 w 71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5" h="865">
                  <a:moveTo>
                    <a:pt x="0" y="0"/>
                  </a:moveTo>
                  <a:lnTo>
                    <a:pt x="714" y="0"/>
                  </a:lnTo>
                  <a:lnTo>
                    <a:pt x="714" y="214"/>
                  </a:lnTo>
                  <a:lnTo>
                    <a:pt x="493" y="214"/>
                  </a:lnTo>
                  <a:lnTo>
                    <a:pt x="493" y="864"/>
                  </a:lnTo>
                  <a:lnTo>
                    <a:pt x="220" y="864"/>
                  </a:lnTo>
                  <a:lnTo>
                    <a:pt x="220" y="214"/>
                  </a:lnTo>
                  <a:lnTo>
                    <a:pt x="0" y="214"/>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18" name="Freeform 15"/>
            <p:cNvSpPr>
              <a:spLocks noChangeArrowheads="1"/>
            </p:cNvSpPr>
            <p:nvPr/>
          </p:nvSpPr>
          <p:spPr bwMode="auto">
            <a:xfrm>
              <a:off x="1659524" y="5517324"/>
              <a:ext cx="430282" cy="379301"/>
            </a:xfrm>
            <a:custGeom>
              <a:avLst/>
              <a:gdLst>
                <a:gd name="T0" fmla="*/ 305 w 931"/>
                <a:gd name="T1" fmla="*/ 0 h 822"/>
                <a:gd name="T2" fmla="*/ 466 w 931"/>
                <a:gd name="T3" fmla="*/ 273 h 822"/>
                <a:gd name="T4" fmla="*/ 626 w 931"/>
                <a:gd name="T5" fmla="*/ 0 h 822"/>
                <a:gd name="T6" fmla="*/ 930 w 931"/>
                <a:gd name="T7" fmla="*/ 0 h 822"/>
                <a:gd name="T8" fmla="*/ 595 w 931"/>
                <a:gd name="T9" fmla="*/ 477 h 822"/>
                <a:gd name="T10" fmla="*/ 595 w 931"/>
                <a:gd name="T11" fmla="*/ 821 h 822"/>
                <a:gd name="T12" fmla="*/ 333 w 931"/>
                <a:gd name="T13" fmla="*/ 821 h 822"/>
                <a:gd name="T14" fmla="*/ 333 w 931"/>
                <a:gd name="T15" fmla="*/ 477 h 822"/>
                <a:gd name="T16" fmla="*/ 0 w 931"/>
                <a:gd name="T17" fmla="*/ 0 h 822"/>
                <a:gd name="T18" fmla="*/ 305 w 931"/>
                <a:gd name="T19"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822">
                  <a:moveTo>
                    <a:pt x="305" y="0"/>
                  </a:moveTo>
                  <a:lnTo>
                    <a:pt x="466" y="273"/>
                  </a:lnTo>
                  <a:lnTo>
                    <a:pt x="626" y="0"/>
                  </a:lnTo>
                  <a:lnTo>
                    <a:pt x="930" y="0"/>
                  </a:lnTo>
                  <a:lnTo>
                    <a:pt x="595" y="477"/>
                  </a:lnTo>
                  <a:lnTo>
                    <a:pt x="595" y="821"/>
                  </a:lnTo>
                  <a:lnTo>
                    <a:pt x="333" y="821"/>
                  </a:lnTo>
                  <a:lnTo>
                    <a:pt x="333" y="477"/>
                  </a:lnTo>
                  <a:lnTo>
                    <a:pt x="0" y="0"/>
                  </a:lnTo>
                  <a:lnTo>
                    <a:pt x="30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19" name="Freeform 16"/>
            <p:cNvSpPr>
              <a:spLocks noChangeArrowheads="1"/>
            </p:cNvSpPr>
            <p:nvPr/>
          </p:nvSpPr>
          <p:spPr bwMode="auto">
            <a:xfrm>
              <a:off x="2038826" y="5445949"/>
              <a:ext cx="346673" cy="520010"/>
            </a:xfrm>
            <a:custGeom>
              <a:avLst/>
              <a:gdLst>
                <a:gd name="T0" fmla="*/ 730 w 751"/>
                <a:gd name="T1" fmla="*/ 0 h 1124"/>
                <a:gd name="T2" fmla="*/ 710 w 751"/>
                <a:gd name="T3" fmla="*/ 19 h 1124"/>
                <a:gd name="T4" fmla="*/ 710 w 751"/>
                <a:gd name="T5" fmla="*/ 197 h 1124"/>
                <a:gd name="T6" fmla="*/ 685 w 751"/>
                <a:gd name="T7" fmla="*/ 183 h 1124"/>
                <a:gd name="T8" fmla="*/ 434 w 751"/>
                <a:gd name="T9" fmla="*/ 129 h 1124"/>
                <a:gd name="T10" fmla="*/ 89 w 751"/>
                <a:gd name="T11" fmla="*/ 299 h 1124"/>
                <a:gd name="T12" fmla="*/ 68 w 751"/>
                <a:gd name="T13" fmla="*/ 406 h 1124"/>
                <a:gd name="T14" fmla="*/ 293 w 751"/>
                <a:gd name="T15" fmla="*/ 646 h 1124"/>
                <a:gd name="T16" fmla="*/ 510 w 751"/>
                <a:gd name="T17" fmla="*/ 691 h 1124"/>
                <a:gd name="T18" fmla="*/ 555 w 751"/>
                <a:gd name="T19" fmla="*/ 742 h 1124"/>
                <a:gd name="T20" fmla="*/ 431 w 751"/>
                <a:gd name="T21" fmla="*/ 804 h 1124"/>
                <a:gd name="T22" fmla="*/ 315 w 751"/>
                <a:gd name="T23" fmla="*/ 784 h 1124"/>
                <a:gd name="T24" fmla="*/ 199 w 751"/>
                <a:gd name="T25" fmla="*/ 694 h 1124"/>
                <a:gd name="T26" fmla="*/ 0 w 751"/>
                <a:gd name="T27" fmla="*/ 821 h 1124"/>
                <a:gd name="T28" fmla="*/ 231 w 751"/>
                <a:gd name="T29" fmla="*/ 976 h 1124"/>
                <a:gd name="T30" fmla="*/ 422 w 751"/>
                <a:gd name="T31" fmla="*/ 1001 h 1124"/>
                <a:gd name="T32" fmla="*/ 710 w 751"/>
                <a:gd name="T33" fmla="*/ 919 h 1124"/>
                <a:gd name="T34" fmla="*/ 710 w 751"/>
                <a:gd name="T35" fmla="*/ 1103 h 1124"/>
                <a:gd name="T36" fmla="*/ 730 w 751"/>
                <a:gd name="T37" fmla="*/ 1123 h 1124"/>
                <a:gd name="T38" fmla="*/ 750 w 751"/>
                <a:gd name="T39" fmla="*/ 1103 h 1124"/>
                <a:gd name="T40" fmla="*/ 750 w 751"/>
                <a:gd name="T41" fmla="*/ 16 h 1124"/>
                <a:gd name="T42" fmla="*/ 730 w 751"/>
                <a:gd name="T43" fmla="*/ 0 h 1124"/>
                <a:gd name="T44" fmla="*/ 445 w 751"/>
                <a:gd name="T45" fmla="*/ 443 h 1124"/>
                <a:gd name="T46" fmla="*/ 332 w 751"/>
                <a:gd name="T47" fmla="*/ 380 h 1124"/>
                <a:gd name="T48" fmla="*/ 425 w 751"/>
                <a:gd name="T49" fmla="*/ 327 h 1124"/>
                <a:gd name="T50" fmla="*/ 580 w 751"/>
                <a:gd name="T51" fmla="*/ 358 h 1124"/>
                <a:gd name="T52" fmla="*/ 643 w 751"/>
                <a:gd name="T53" fmla="*/ 412 h 1124"/>
                <a:gd name="T54" fmla="*/ 710 w 751"/>
                <a:gd name="T55" fmla="*/ 355 h 1124"/>
                <a:gd name="T56" fmla="*/ 710 w 751"/>
                <a:gd name="T57" fmla="*/ 522 h 1124"/>
                <a:gd name="T58" fmla="*/ 445 w 751"/>
                <a:gd name="T59" fmla="*/ 443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51" h="1124">
                  <a:moveTo>
                    <a:pt x="730" y="0"/>
                  </a:moveTo>
                  <a:cubicBezTo>
                    <a:pt x="719" y="0"/>
                    <a:pt x="710" y="8"/>
                    <a:pt x="710" y="19"/>
                  </a:cubicBezTo>
                  <a:lnTo>
                    <a:pt x="710" y="197"/>
                  </a:lnTo>
                  <a:cubicBezTo>
                    <a:pt x="702" y="191"/>
                    <a:pt x="693" y="189"/>
                    <a:pt x="685" y="183"/>
                  </a:cubicBezTo>
                  <a:cubicBezTo>
                    <a:pt x="617" y="149"/>
                    <a:pt x="530" y="129"/>
                    <a:pt x="434" y="129"/>
                  </a:cubicBezTo>
                  <a:cubicBezTo>
                    <a:pt x="284" y="129"/>
                    <a:pt x="146" y="177"/>
                    <a:pt x="89" y="299"/>
                  </a:cubicBezTo>
                  <a:cubicBezTo>
                    <a:pt x="75" y="333"/>
                    <a:pt x="68" y="369"/>
                    <a:pt x="68" y="406"/>
                  </a:cubicBezTo>
                  <a:cubicBezTo>
                    <a:pt x="68" y="578"/>
                    <a:pt x="216" y="626"/>
                    <a:pt x="293" y="646"/>
                  </a:cubicBezTo>
                  <a:cubicBezTo>
                    <a:pt x="326" y="654"/>
                    <a:pt x="479" y="680"/>
                    <a:pt x="510" y="691"/>
                  </a:cubicBezTo>
                  <a:cubicBezTo>
                    <a:pt x="555" y="705"/>
                    <a:pt x="555" y="736"/>
                    <a:pt x="555" y="742"/>
                  </a:cubicBezTo>
                  <a:cubicBezTo>
                    <a:pt x="555" y="801"/>
                    <a:pt x="451" y="804"/>
                    <a:pt x="431" y="804"/>
                  </a:cubicBezTo>
                  <a:cubicBezTo>
                    <a:pt x="391" y="804"/>
                    <a:pt x="349" y="798"/>
                    <a:pt x="315" y="784"/>
                  </a:cubicBezTo>
                  <a:cubicBezTo>
                    <a:pt x="245" y="761"/>
                    <a:pt x="225" y="730"/>
                    <a:pt x="199" y="694"/>
                  </a:cubicBezTo>
                  <a:lnTo>
                    <a:pt x="0" y="821"/>
                  </a:lnTo>
                  <a:cubicBezTo>
                    <a:pt x="37" y="866"/>
                    <a:pt x="98" y="939"/>
                    <a:pt x="231" y="976"/>
                  </a:cubicBezTo>
                  <a:cubicBezTo>
                    <a:pt x="295" y="996"/>
                    <a:pt x="360" y="1001"/>
                    <a:pt x="422" y="1001"/>
                  </a:cubicBezTo>
                  <a:cubicBezTo>
                    <a:pt x="465" y="1001"/>
                    <a:pt x="606" y="1001"/>
                    <a:pt x="710" y="919"/>
                  </a:cubicBezTo>
                  <a:lnTo>
                    <a:pt x="710" y="1103"/>
                  </a:lnTo>
                  <a:cubicBezTo>
                    <a:pt x="710" y="1114"/>
                    <a:pt x="719" y="1123"/>
                    <a:pt x="730" y="1123"/>
                  </a:cubicBezTo>
                  <a:cubicBezTo>
                    <a:pt x="741" y="1123"/>
                    <a:pt x="750" y="1114"/>
                    <a:pt x="750" y="1103"/>
                  </a:cubicBezTo>
                  <a:lnTo>
                    <a:pt x="750" y="16"/>
                  </a:lnTo>
                  <a:cubicBezTo>
                    <a:pt x="747" y="8"/>
                    <a:pt x="739" y="0"/>
                    <a:pt x="730" y="0"/>
                  </a:cubicBezTo>
                  <a:close/>
                  <a:moveTo>
                    <a:pt x="445" y="443"/>
                  </a:moveTo>
                  <a:cubicBezTo>
                    <a:pt x="374" y="428"/>
                    <a:pt x="332" y="420"/>
                    <a:pt x="332" y="380"/>
                  </a:cubicBezTo>
                  <a:cubicBezTo>
                    <a:pt x="332" y="338"/>
                    <a:pt x="380" y="327"/>
                    <a:pt x="425" y="327"/>
                  </a:cubicBezTo>
                  <a:cubicBezTo>
                    <a:pt x="468" y="327"/>
                    <a:pt x="530" y="333"/>
                    <a:pt x="580" y="358"/>
                  </a:cubicBezTo>
                  <a:cubicBezTo>
                    <a:pt x="617" y="378"/>
                    <a:pt x="631" y="395"/>
                    <a:pt x="643" y="412"/>
                  </a:cubicBezTo>
                  <a:lnTo>
                    <a:pt x="710" y="355"/>
                  </a:lnTo>
                  <a:lnTo>
                    <a:pt x="710" y="522"/>
                  </a:lnTo>
                  <a:cubicBezTo>
                    <a:pt x="640" y="476"/>
                    <a:pt x="541" y="459"/>
                    <a:pt x="445" y="44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0" name="Freeform 17"/>
            <p:cNvSpPr>
              <a:spLocks noChangeArrowheads="1"/>
            </p:cNvSpPr>
            <p:nvPr/>
          </p:nvSpPr>
          <p:spPr bwMode="auto">
            <a:xfrm>
              <a:off x="1339361" y="5445949"/>
              <a:ext cx="336478" cy="520010"/>
            </a:xfrm>
            <a:custGeom>
              <a:avLst/>
              <a:gdLst>
                <a:gd name="T0" fmla="*/ 356 w 727"/>
                <a:gd name="T1" fmla="*/ 443 h 1126"/>
                <a:gd name="T2" fmla="*/ 243 w 727"/>
                <a:gd name="T3" fmla="*/ 380 h 1126"/>
                <a:gd name="T4" fmla="*/ 336 w 727"/>
                <a:gd name="T5" fmla="*/ 327 h 1126"/>
                <a:gd name="T6" fmla="*/ 492 w 727"/>
                <a:gd name="T7" fmla="*/ 358 h 1126"/>
                <a:gd name="T8" fmla="*/ 554 w 727"/>
                <a:gd name="T9" fmla="*/ 412 h 1126"/>
                <a:gd name="T10" fmla="*/ 717 w 727"/>
                <a:gd name="T11" fmla="*/ 276 h 1126"/>
                <a:gd name="T12" fmla="*/ 596 w 727"/>
                <a:gd name="T13" fmla="*/ 183 h 1126"/>
                <a:gd name="T14" fmla="*/ 345 w 727"/>
                <a:gd name="T15" fmla="*/ 129 h 1126"/>
                <a:gd name="T16" fmla="*/ 40 w 727"/>
                <a:gd name="T17" fmla="*/ 239 h 1126"/>
                <a:gd name="T18" fmla="*/ 40 w 727"/>
                <a:gd name="T19" fmla="*/ 19 h 1126"/>
                <a:gd name="T20" fmla="*/ 20 w 727"/>
                <a:gd name="T21" fmla="*/ 0 h 1126"/>
                <a:gd name="T22" fmla="*/ 0 w 727"/>
                <a:gd name="T23" fmla="*/ 19 h 1126"/>
                <a:gd name="T24" fmla="*/ 0 w 727"/>
                <a:gd name="T25" fmla="*/ 1106 h 1126"/>
                <a:gd name="T26" fmla="*/ 20 w 727"/>
                <a:gd name="T27" fmla="*/ 1125 h 1126"/>
                <a:gd name="T28" fmla="*/ 40 w 727"/>
                <a:gd name="T29" fmla="*/ 1106 h 1126"/>
                <a:gd name="T30" fmla="*/ 40 w 727"/>
                <a:gd name="T31" fmla="*/ 939 h 1126"/>
                <a:gd name="T32" fmla="*/ 139 w 727"/>
                <a:gd name="T33" fmla="*/ 982 h 1126"/>
                <a:gd name="T34" fmla="*/ 331 w 727"/>
                <a:gd name="T35" fmla="*/ 1007 h 1126"/>
                <a:gd name="T36" fmla="*/ 647 w 727"/>
                <a:gd name="T37" fmla="*/ 900 h 1126"/>
                <a:gd name="T38" fmla="*/ 720 w 727"/>
                <a:gd name="T39" fmla="*/ 713 h 1126"/>
                <a:gd name="T40" fmla="*/ 356 w 727"/>
                <a:gd name="T41" fmla="*/ 443 h 1126"/>
                <a:gd name="T42" fmla="*/ 342 w 727"/>
                <a:gd name="T43" fmla="*/ 801 h 1126"/>
                <a:gd name="T44" fmla="*/ 226 w 727"/>
                <a:gd name="T45" fmla="*/ 781 h 1126"/>
                <a:gd name="T46" fmla="*/ 111 w 727"/>
                <a:gd name="T47" fmla="*/ 691 h 1126"/>
                <a:gd name="T48" fmla="*/ 40 w 727"/>
                <a:gd name="T49" fmla="*/ 736 h 1126"/>
                <a:gd name="T50" fmla="*/ 40 w 727"/>
                <a:gd name="T51" fmla="*/ 558 h 1126"/>
                <a:gd name="T52" fmla="*/ 204 w 727"/>
                <a:gd name="T53" fmla="*/ 640 h 1126"/>
                <a:gd name="T54" fmla="*/ 421 w 727"/>
                <a:gd name="T55" fmla="*/ 685 h 1126"/>
                <a:gd name="T56" fmla="*/ 466 w 727"/>
                <a:gd name="T57" fmla="*/ 736 h 1126"/>
                <a:gd name="T58" fmla="*/ 342 w 727"/>
                <a:gd name="T59" fmla="*/ 801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7" h="1126">
                  <a:moveTo>
                    <a:pt x="356" y="443"/>
                  </a:moveTo>
                  <a:cubicBezTo>
                    <a:pt x="286" y="428"/>
                    <a:pt x="243" y="420"/>
                    <a:pt x="243" y="380"/>
                  </a:cubicBezTo>
                  <a:cubicBezTo>
                    <a:pt x="243" y="338"/>
                    <a:pt x="291" y="327"/>
                    <a:pt x="336" y="327"/>
                  </a:cubicBezTo>
                  <a:cubicBezTo>
                    <a:pt x="379" y="327"/>
                    <a:pt x="441" y="333"/>
                    <a:pt x="492" y="358"/>
                  </a:cubicBezTo>
                  <a:cubicBezTo>
                    <a:pt x="528" y="378"/>
                    <a:pt x="542" y="395"/>
                    <a:pt x="554" y="412"/>
                  </a:cubicBezTo>
                  <a:lnTo>
                    <a:pt x="717" y="276"/>
                  </a:lnTo>
                  <a:cubicBezTo>
                    <a:pt x="689" y="245"/>
                    <a:pt x="658" y="214"/>
                    <a:pt x="596" y="183"/>
                  </a:cubicBezTo>
                  <a:cubicBezTo>
                    <a:pt x="528" y="149"/>
                    <a:pt x="441" y="129"/>
                    <a:pt x="345" y="129"/>
                  </a:cubicBezTo>
                  <a:cubicBezTo>
                    <a:pt x="223" y="129"/>
                    <a:pt x="108" y="160"/>
                    <a:pt x="40" y="239"/>
                  </a:cubicBezTo>
                  <a:lnTo>
                    <a:pt x="40" y="19"/>
                  </a:lnTo>
                  <a:cubicBezTo>
                    <a:pt x="40" y="8"/>
                    <a:pt x="31" y="0"/>
                    <a:pt x="20" y="0"/>
                  </a:cubicBezTo>
                  <a:cubicBezTo>
                    <a:pt x="8" y="0"/>
                    <a:pt x="0" y="8"/>
                    <a:pt x="0" y="19"/>
                  </a:cubicBezTo>
                  <a:lnTo>
                    <a:pt x="0" y="1106"/>
                  </a:lnTo>
                  <a:cubicBezTo>
                    <a:pt x="0" y="1117"/>
                    <a:pt x="8" y="1125"/>
                    <a:pt x="20" y="1125"/>
                  </a:cubicBezTo>
                  <a:cubicBezTo>
                    <a:pt x="31" y="1125"/>
                    <a:pt x="40" y="1117"/>
                    <a:pt x="40" y="1106"/>
                  </a:cubicBezTo>
                  <a:lnTo>
                    <a:pt x="40" y="939"/>
                  </a:lnTo>
                  <a:cubicBezTo>
                    <a:pt x="68" y="956"/>
                    <a:pt x="102" y="970"/>
                    <a:pt x="139" y="982"/>
                  </a:cubicBezTo>
                  <a:cubicBezTo>
                    <a:pt x="204" y="1001"/>
                    <a:pt x="269" y="1007"/>
                    <a:pt x="331" y="1007"/>
                  </a:cubicBezTo>
                  <a:cubicBezTo>
                    <a:pt x="376" y="1007"/>
                    <a:pt x="542" y="1007"/>
                    <a:pt x="647" y="900"/>
                  </a:cubicBezTo>
                  <a:cubicBezTo>
                    <a:pt x="683" y="860"/>
                    <a:pt x="720" y="801"/>
                    <a:pt x="720" y="713"/>
                  </a:cubicBezTo>
                  <a:cubicBezTo>
                    <a:pt x="726" y="507"/>
                    <a:pt x="542" y="474"/>
                    <a:pt x="356" y="443"/>
                  </a:cubicBezTo>
                  <a:close/>
                  <a:moveTo>
                    <a:pt x="342" y="801"/>
                  </a:moveTo>
                  <a:cubicBezTo>
                    <a:pt x="302" y="801"/>
                    <a:pt x="260" y="795"/>
                    <a:pt x="226" y="781"/>
                  </a:cubicBezTo>
                  <a:cubicBezTo>
                    <a:pt x="156" y="759"/>
                    <a:pt x="136" y="728"/>
                    <a:pt x="111" y="691"/>
                  </a:cubicBezTo>
                  <a:lnTo>
                    <a:pt x="40" y="736"/>
                  </a:lnTo>
                  <a:lnTo>
                    <a:pt x="40" y="558"/>
                  </a:lnTo>
                  <a:cubicBezTo>
                    <a:pt x="91" y="609"/>
                    <a:pt x="159" y="629"/>
                    <a:pt x="204" y="640"/>
                  </a:cubicBezTo>
                  <a:cubicBezTo>
                    <a:pt x="238" y="649"/>
                    <a:pt x="390" y="674"/>
                    <a:pt x="421" y="685"/>
                  </a:cubicBezTo>
                  <a:cubicBezTo>
                    <a:pt x="466" y="699"/>
                    <a:pt x="466" y="730"/>
                    <a:pt x="466" y="736"/>
                  </a:cubicBezTo>
                  <a:cubicBezTo>
                    <a:pt x="469" y="798"/>
                    <a:pt x="365" y="801"/>
                    <a:pt x="342" y="8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1" name="Freeform 18"/>
            <p:cNvSpPr>
              <a:spLocks noChangeArrowheads="1"/>
            </p:cNvSpPr>
            <p:nvPr/>
          </p:nvSpPr>
          <p:spPr bwMode="auto">
            <a:xfrm>
              <a:off x="2438520" y="5513245"/>
              <a:ext cx="63216" cy="63216"/>
            </a:xfrm>
            <a:custGeom>
              <a:avLst/>
              <a:gdLst>
                <a:gd name="T0" fmla="*/ 93 w 136"/>
                <a:gd name="T1" fmla="*/ 20 h 137"/>
                <a:gd name="T2" fmla="*/ 113 w 136"/>
                <a:gd name="T3" fmla="*/ 40 h 137"/>
                <a:gd name="T4" fmla="*/ 121 w 136"/>
                <a:gd name="T5" fmla="*/ 68 h 137"/>
                <a:gd name="T6" fmla="*/ 113 w 136"/>
                <a:gd name="T7" fmla="*/ 96 h 137"/>
                <a:gd name="T8" fmla="*/ 93 w 136"/>
                <a:gd name="T9" fmla="*/ 116 h 137"/>
                <a:gd name="T10" fmla="*/ 65 w 136"/>
                <a:gd name="T11" fmla="*/ 125 h 137"/>
                <a:gd name="T12" fmla="*/ 37 w 136"/>
                <a:gd name="T13" fmla="*/ 116 h 137"/>
                <a:gd name="T14" fmla="*/ 17 w 136"/>
                <a:gd name="T15" fmla="*/ 96 h 137"/>
                <a:gd name="T16" fmla="*/ 8 w 136"/>
                <a:gd name="T17" fmla="*/ 68 h 137"/>
                <a:gd name="T18" fmla="*/ 17 w 136"/>
                <a:gd name="T19" fmla="*/ 40 h 137"/>
                <a:gd name="T20" fmla="*/ 37 w 136"/>
                <a:gd name="T21" fmla="*/ 20 h 137"/>
                <a:gd name="T22" fmla="*/ 65 w 136"/>
                <a:gd name="T23" fmla="*/ 15 h 137"/>
                <a:gd name="T24" fmla="*/ 93 w 136"/>
                <a:gd name="T25" fmla="*/ 20 h 137"/>
                <a:gd name="T26" fmla="*/ 34 w 136"/>
                <a:gd name="T27" fmla="*/ 9 h 137"/>
                <a:gd name="T28" fmla="*/ 8 w 136"/>
                <a:gd name="T29" fmla="*/ 34 h 137"/>
                <a:gd name="T30" fmla="*/ 0 w 136"/>
                <a:gd name="T31" fmla="*/ 68 h 137"/>
                <a:gd name="T32" fmla="*/ 8 w 136"/>
                <a:gd name="T33" fmla="*/ 102 h 137"/>
                <a:gd name="T34" fmla="*/ 34 w 136"/>
                <a:gd name="T35" fmla="*/ 127 h 137"/>
                <a:gd name="T36" fmla="*/ 68 w 136"/>
                <a:gd name="T37" fmla="*/ 136 h 137"/>
                <a:gd name="T38" fmla="*/ 101 w 136"/>
                <a:gd name="T39" fmla="*/ 127 h 137"/>
                <a:gd name="T40" fmla="*/ 127 w 136"/>
                <a:gd name="T41" fmla="*/ 102 h 137"/>
                <a:gd name="T42" fmla="*/ 135 w 136"/>
                <a:gd name="T43" fmla="*/ 68 h 137"/>
                <a:gd name="T44" fmla="*/ 127 w 136"/>
                <a:gd name="T45" fmla="*/ 34 h 137"/>
                <a:gd name="T46" fmla="*/ 101 w 136"/>
                <a:gd name="T47" fmla="*/ 9 h 137"/>
                <a:gd name="T48" fmla="*/ 68 w 136"/>
                <a:gd name="T49" fmla="*/ 0 h 137"/>
                <a:gd name="T50" fmla="*/ 34 w 136"/>
                <a:gd name="T51" fmla="*/ 9 h 137"/>
                <a:gd name="T52" fmla="*/ 51 w 136"/>
                <a:gd name="T53" fmla="*/ 77 h 137"/>
                <a:gd name="T54" fmla="*/ 53 w 136"/>
                <a:gd name="T55" fmla="*/ 77 h 137"/>
                <a:gd name="T56" fmla="*/ 65 w 136"/>
                <a:gd name="T57" fmla="*/ 79 h 137"/>
                <a:gd name="T58" fmla="*/ 76 w 136"/>
                <a:gd name="T59" fmla="*/ 94 h 137"/>
                <a:gd name="T60" fmla="*/ 82 w 136"/>
                <a:gd name="T61" fmla="*/ 105 h 137"/>
                <a:gd name="T62" fmla="*/ 99 w 136"/>
                <a:gd name="T63" fmla="*/ 105 h 137"/>
                <a:gd name="T64" fmla="*/ 90 w 136"/>
                <a:gd name="T65" fmla="*/ 91 h 137"/>
                <a:gd name="T66" fmla="*/ 85 w 136"/>
                <a:gd name="T67" fmla="*/ 82 h 137"/>
                <a:gd name="T68" fmla="*/ 79 w 136"/>
                <a:gd name="T69" fmla="*/ 77 h 137"/>
                <a:gd name="T70" fmla="*/ 73 w 136"/>
                <a:gd name="T71" fmla="*/ 74 h 137"/>
                <a:gd name="T72" fmla="*/ 87 w 136"/>
                <a:gd name="T73" fmla="*/ 68 h 137"/>
                <a:gd name="T74" fmla="*/ 93 w 136"/>
                <a:gd name="T75" fmla="*/ 54 h 137"/>
                <a:gd name="T76" fmla="*/ 90 w 136"/>
                <a:gd name="T77" fmla="*/ 43 h 137"/>
                <a:gd name="T78" fmla="*/ 85 w 136"/>
                <a:gd name="T79" fmla="*/ 37 h 137"/>
                <a:gd name="T80" fmla="*/ 73 w 136"/>
                <a:gd name="T81" fmla="*/ 34 h 137"/>
                <a:gd name="T82" fmla="*/ 51 w 136"/>
                <a:gd name="T83" fmla="*/ 34 h 137"/>
                <a:gd name="T84" fmla="*/ 37 w 136"/>
                <a:gd name="T85" fmla="*/ 34 h 137"/>
                <a:gd name="T86" fmla="*/ 37 w 136"/>
                <a:gd name="T87" fmla="*/ 105 h 137"/>
                <a:gd name="T88" fmla="*/ 51 w 136"/>
                <a:gd name="T89" fmla="*/ 105 h 137"/>
                <a:gd name="T90" fmla="*/ 51 w 136"/>
                <a:gd name="T91" fmla="*/ 77 h 137"/>
                <a:gd name="T92" fmla="*/ 51 w 136"/>
                <a:gd name="T93" fmla="*/ 46 h 137"/>
                <a:gd name="T94" fmla="*/ 56 w 136"/>
                <a:gd name="T95" fmla="*/ 46 h 137"/>
                <a:gd name="T96" fmla="*/ 73 w 136"/>
                <a:gd name="T97" fmla="*/ 46 h 137"/>
                <a:gd name="T98" fmla="*/ 79 w 136"/>
                <a:gd name="T99" fmla="*/ 48 h 137"/>
                <a:gd name="T100" fmla="*/ 82 w 136"/>
                <a:gd name="T101" fmla="*/ 54 h 137"/>
                <a:gd name="T102" fmla="*/ 79 w 136"/>
                <a:gd name="T103" fmla="*/ 60 h 137"/>
                <a:gd name="T104" fmla="*/ 73 w 136"/>
                <a:gd name="T105" fmla="*/ 63 h 137"/>
                <a:gd name="T106" fmla="*/ 56 w 136"/>
                <a:gd name="T107" fmla="*/ 63 h 137"/>
                <a:gd name="T108" fmla="*/ 51 w 136"/>
                <a:gd name="T109" fmla="*/ 63 h 137"/>
                <a:gd name="T110" fmla="*/ 51 w 136"/>
                <a:gd name="T111" fmla="*/ 4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37">
                  <a:moveTo>
                    <a:pt x="93" y="20"/>
                  </a:moveTo>
                  <a:cubicBezTo>
                    <a:pt x="101" y="26"/>
                    <a:pt x="107" y="31"/>
                    <a:pt x="113" y="40"/>
                  </a:cubicBezTo>
                  <a:cubicBezTo>
                    <a:pt x="118" y="48"/>
                    <a:pt x="121" y="57"/>
                    <a:pt x="121" y="68"/>
                  </a:cubicBezTo>
                  <a:cubicBezTo>
                    <a:pt x="121" y="77"/>
                    <a:pt x="119" y="88"/>
                    <a:pt x="113" y="96"/>
                  </a:cubicBezTo>
                  <a:cubicBezTo>
                    <a:pt x="108" y="105"/>
                    <a:pt x="101" y="110"/>
                    <a:pt x="93" y="116"/>
                  </a:cubicBezTo>
                  <a:cubicBezTo>
                    <a:pt x="85" y="122"/>
                    <a:pt x="76" y="125"/>
                    <a:pt x="65" y="125"/>
                  </a:cubicBezTo>
                  <a:cubicBezTo>
                    <a:pt x="56" y="125"/>
                    <a:pt x="45" y="122"/>
                    <a:pt x="37" y="116"/>
                  </a:cubicBezTo>
                  <a:cubicBezTo>
                    <a:pt x="28" y="110"/>
                    <a:pt x="22" y="105"/>
                    <a:pt x="17" y="96"/>
                  </a:cubicBezTo>
                  <a:cubicBezTo>
                    <a:pt x="11" y="88"/>
                    <a:pt x="8" y="79"/>
                    <a:pt x="8" y="68"/>
                  </a:cubicBezTo>
                  <a:cubicBezTo>
                    <a:pt x="8" y="60"/>
                    <a:pt x="12" y="49"/>
                    <a:pt x="17" y="40"/>
                  </a:cubicBezTo>
                  <a:cubicBezTo>
                    <a:pt x="23" y="32"/>
                    <a:pt x="29" y="26"/>
                    <a:pt x="37" y="20"/>
                  </a:cubicBezTo>
                  <a:cubicBezTo>
                    <a:pt x="46" y="15"/>
                    <a:pt x="53" y="15"/>
                    <a:pt x="65" y="15"/>
                  </a:cubicBezTo>
                  <a:cubicBezTo>
                    <a:pt x="76" y="15"/>
                    <a:pt x="85" y="17"/>
                    <a:pt x="93" y="20"/>
                  </a:cubicBezTo>
                  <a:close/>
                  <a:moveTo>
                    <a:pt x="34" y="9"/>
                  </a:moveTo>
                  <a:cubicBezTo>
                    <a:pt x="22" y="15"/>
                    <a:pt x="14" y="23"/>
                    <a:pt x="8" y="34"/>
                  </a:cubicBezTo>
                  <a:cubicBezTo>
                    <a:pt x="3" y="46"/>
                    <a:pt x="0" y="57"/>
                    <a:pt x="0" y="68"/>
                  </a:cubicBezTo>
                  <a:cubicBezTo>
                    <a:pt x="0" y="79"/>
                    <a:pt x="3" y="91"/>
                    <a:pt x="8" y="102"/>
                  </a:cubicBezTo>
                  <a:cubicBezTo>
                    <a:pt x="14" y="113"/>
                    <a:pt x="22" y="122"/>
                    <a:pt x="34" y="127"/>
                  </a:cubicBezTo>
                  <a:cubicBezTo>
                    <a:pt x="45" y="133"/>
                    <a:pt x="57" y="136"/>
                    <a:pt x="68" y="136"/>
                  </a:cubicBezTo>
                  <a:cubicBezTo>
                    <a:pt x="80" y="136"/>
                    <a:pt x="90" y="133"/>
                    <a:pt x="101" y="127"/>
                  </a:cubicBezTo>
                  <a:cubicBezTo>
                    <a:pt x="113" y="122"/>
                    <a:pt x="122" y="113"/>
                    <a:pt x="127" y="102"/>
                  </a:cubicBezTo>
                  <a:cubicBezTo>
                    <a:pt x="133" y="91"/>
                    <a:pt x="135" y="79"/>
                    <a:pt x="135" y="68"/>
                  </a:cubicBezTo>
                  <a:cubicBezTo>
                    <a:pt x="135" y="57"/>
                    <a:pt x="132" y="46"/>
                    <a:pt x="127" y="34"/>
                  </a:cubicBezTo>
                  <a:cubicBezTo>
                    <a:pt x="121" y="23"/>
                    <a:pt x="113" y="15"/>
                    <a:pt x="101" y="9"/>
                  </a:cubicBezTo>
                  <a:cubicBezTo>
                    <a:pt x="90" y="3"/>
                    <a:pt x="79" y="0"/>
                    <a:pt x="68" y="0"/>
                  </a:cubicBezTo>
                  <a:cubicBezTo>
                    <a:pt x="53" y="0"/>
                    <a:pt x="42" y="3"/>
                    <a:pt x="34" y="9"/>
                  </a:cubicBezTo>
                  <a:close/>
                  <a:moveTo>
                    <a:pt x="51" y="77"/>
                  </a:moveTo>
                  <a:lnTo>
                    <a:pt x="53" y="77"/>
                  </a:lnTo>
                  <a:cubicBezTo>
                    <a:pt x="56" y="77"/>
                    <a:pt x="62" y="77"/>
                    <a:pt x="65" y="79"/>
                  </a:cubicBezTo>
                  <a:cubicBezTo>
                    <a:pt x="68" y="82"/>
                    <a:pt x="70" y="85"/>
                    <a:pt x="76" y="94"/>
                  </a:cubicBezTo>
                  <a:lnTo>
                    <a:pt x="82" y="105"/>
                  </a:lnTo>
                  <a:lnTo>
                    <a:pt x="99" y="105"/>
                  </a:lnTo>
                  <a:lnTo>
                    <a:pt x="90" y="91"/>
                  </a:lnTo>
                  <a:cubicBezTo>
                    <a:pt x="87" y="85"/>
                    <a:pt x="85" y="82"/>
                    <a:pt x="85" y="82"/>
                  </a:cubicBezTo>
                  <a:cubicBezTo>
                    <a:pt x="82" y="79"/>
                    <a:pt x="82" y="77"/>
                    <a:pt x="79" y="77"/>
                  </a:cubicBezTo>
                  <a:cubicBezTo>
                    <a:pt x="79" y="77"/>
                    <a:pt x="76" y="74"/>
                    <a:pt x="73" y="74"/>
                  </a:cubicBezTo>
                  <a:cubicBezTo>
                    <a:pt x="79" y="74"/>
                    <a:pt x="85" y="71"/>
                    <a:pt x="87" y="68"/>
                  </a:cubicBezTo>
                  <a:cubicBezTo>
                    <a:pt x="90" y="65"/>
                    <a:pt x="93" y="60"/>
                    <a:pt x="93" y="54"/>
                  </a:cubicBezTo>
                  <a:cubicBezTo>
                    <a:pt x="93" y="51"/>
                    <a:pt x="93" y="46"/>
                    <a:pt x="90" y="43"/>
                  </a:cubicBezTo>
                  <a:cubicBezTo>
                    <a:pt x="87" y="40"/>
                    <a:pt x="87" y="37"/>
                    <a:pt x="85" y="37"/>
                  </a:cubicBezTo>
                  <a:cubicBezTo>
                    <a:pt x="82" y="34"/>
                    <a:pt x="79" y="34"/>
                    <a:pt x="73" y="34"/>
                  </a:cubicBezTo>
                  <a:lnTo>
                    <a:pt x="51" y="34"/>
                  </a:lnTo>
                  <a:lnTo>
                    <a:pt x="37" y="34"/>
                  </a:lnTo>
                  <a:lnTo>
                    <a:pt x="37" y="105"/>
                  </a:lnTo>
                  <a:lnTo>
                    <a:pt x="51" y="105"/>
                  </a:lnTo>
                  <a:lnTo>
                    <a:pt x="51" y="77"/>
                  </a:lnTo>
                  <a:close/>
                  <a:moveTo>
                    <a:pt x="51" y="46"/>
                  </a:moveTo>
                  <a:lnTo>
                    <a:pt x="56" y="46"/>
                  </a:lnTo>
                  <a:lnTo>
                    <a:pt x="73" y="46"/>
                  </a:lnTo>
                  <a:cubicBezTo>
                    <a:pt x="76" y="46"/>
                    <a:pt x="76" y="48"/>
                    <a:pt x="79" y="48"/>
                  </a:cubicBezTo>
                  <a:cubicBezTo>
                    <a:pt x="79" y="51"/>
                    <a:pt x="82" y="51"/>
                    <a:pt x="82" y="54"/>
                  </a:cubicBezTo>
                  <a:cubicBezTo>
                    <a:pt x="82" y="57"/>
                    <a:pt x="82" y="57"/>
                    <a:pt x="79" y="60"/>
                  </a:cubicBezTo>
                  <a:cubicBezTo>
                    <a:pt x="79" y="63"/>
                    <a:pt x="76" y="63"/>
                    <a:pt x="73" y="63"/>
                  </a:cubicBezTo>
                  <a:lnTo>
                    <a:pt x="56" y="63"/>
                  </a:lnTo>
                  <a:lnTo>
                    <a:pt x="51" y="63"/>
                  </a:lnTo>
                  <a:lnTo>
                    <a:pt x="51" y="4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grpSp>
      <p:sp>
        <p:nvSpPr>
          <p:cNvPr id="22" name="Text Placeholder 3"/>
          <p:cNvSpPr>
            <a:spLocks noGrp="1"/>
          </p:cNvSpPr>
          <p:nvPr>
            <p:ph type="body" sz="half" idx="2"/>
          </p:nvPr>
        </p:nvSpPr>
        <p:spPr>
          <a:xfrm>
            <a:off x="861828" y="2961612"/>
            <a:ext cx="7813860" cy="474479"/>
          </a:xfrm>
          <a:prstGeom prst="rect">
            <a:avLst/>
          </a:prstGeom>
        </p:spPr>
        <p:txBody>
          <a:bodyPr lIns="91440"/>
          <a:lstStyle>
            <a:lvl1pPr marL="0" indent="0">
              <a:buNone/>
              <a:defRPr sz="2800">
                <a:solidFill>
                  <a:srgbClr val="00406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3" name="Text Placeholder 3"/>
          <p:cNvSpPr>
            <a:spLocks noGrp="1"/>
          </p:cNvSpPr>
          <p:nvPr>
            <p:ph type="body" sz="half" idx="10"/>
          </p:nvPr>
        </p:nvSpPr>
        <p:spPr>
          <a:xfrm>
            <a:off x="861828" y="3447431"/>
            <a:ext cx="7813860" cy="576541"/>
          </a:xfrm>
          <a:prstGeom prst="rect">
            <a:avLst/>
          </a:prstGeom>
        </p:spPr>
        <p:txBody>
          <a:bodyPr lIns="91440"/>
          <a:lstStyle>
            <a:lvl1pPr marL="0" indent="0">
              <a:buNone/>
              <a:defRPr sz="2000" b="0" i="1">
                <a:solidFill>
                  <a:srgbClr val="00406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4" name="Group 23"/>
          <p:cNvGrpSpPr/>
          <p:nvPr userDrawn="1"/>
        </p:nvGrpSpPr>
        <p:grpSpPr>
          <a:xfrm>
            <a:off x="457200" y="906463"/>
            <a:ext cx="8218488" cy="4267200"/>
            <a:chOff x="457200" y="906463"/>
            <a:chExt cx="8218488" cy="4267200"/>
          </a:xfrm>
        </p:grpSpPr>
        <p:sp>
          <p:nvSpPr>
            <p:cNvPr id="25" name="Freeform 1"/>
            <p:cNvSpPr>
              <a:spLocks noChangeArrowheads="1"/>
            </p:cNvSpPr>
            <p:nvPr userDrawn="1"/>
          </p:nvSpPr>
          <p:spPr bwMode="auto">
            <a:xfrm>
              <a:off x="457200" y="906463"/>
              <a:ext cx="2249488" cy="4267200"/>
            </a:xfrm>
            <a:custGeom>
              <a:avLst/>
              <a:gdLst>
                <a:gd name="T0" fmla="*/ 5936 w 6247"/>
                <a:gd name="T1" fmla="*/ 9535 h 11854"/>
                <a:gd name="T2" fmla="*/ 4939 w 6247"/>
                <a:gd name="T3" fmla="*/ 9535 h 11854"/>
                <a:gd name="T4" fmla="*/ 3502 w 6247"/>
                <a:gd name="T5" fmla="*/ 10973 h 11854"/>
                <a:gd name="T6" fmla="*/ 2104 w 6247"/>
                <a:gd name="T7" fmla="*/ 9528 h 11854"/>
                <a:gd name="T8" fmla="*/ 620 w 6247"/>
                <a:gd name="T9" fmla="*/ 9528 h 11854"/>
                <a:gd name="T10" fmla="*/ 620 w 6247"/>
                <a:gd name="T11" fmla="*/ 310 h 11854"/>
                <a:gd name="T12" fmla="*/ 310 w 6247"/>
                <a:gd name="T13" fmla="*/ 0 h 11854"/>
                <a:gd name="T14" fmla="*/ 0 w 6247"/>
                <a:gd name="T15" fmla="*/ 310 h 11854"/>
                <a:gd name="T16" fmla="*/ 0 w 6247"/>
                <a:gd name="T17" fmla="*/ 536 h 11854"/>
                <a:gd name="T18" fmla="*/ 0 w 6247"/>
                <a:gd name="T19" fmla="*/ 536 h 11854"/>
                <a:gd name="T20" fmla="*/ 0 w 6247"/>
                <a:gd name="T21" fmla="*/ 10145 h 11854"/>
                <a:gd name="T22" fmla="*/ 1839 w 6247"/>
                <a:gd name="T23" fmla="*/ 10145 h 11854"/>
                <a:gd name="T24" fmla="*/ 3492 w 6247"/>
                <a:gd name="T25" fmla="*/ 11853 h 11854"/>
                <a:gd name="T26" fmla="*/ 5193 w 6247"/>
                <a:gd name="T27" fmla="*/ 10152 h 11854"/>
                <a:gd name="T28" fmla="*/ 5933 w 6247"/>
                <a:gd name="T29" fmla="*/ 10152 h 11854"/>
                <a:gd name="T30" fmla="*/ 6243 w 6247"/>
                <a:gd name="T31" fmla="*/ 9842 h 11854"/>
                <a:gd name="T32" fmla="*/ 5936 w 6247"/>
                <a:gd name="T33" fmla="*/ 9535 h 1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47" h="11854">
                  <a:moveTo>
                    <a:pt x="5936" y="9535"/>
                  </a:moveTo>
                  <a:lnTo>
                    <a:pt x="4939" y="9535"/>
                  </a:lnTo>
                  <a:lnTo>
                    <a:pt x="3502" y="10973"/>
                  </a:lnTo>
                  <a:lnTo>
                    <a:pt x="2104" y="9528"/>
                  </a:lnTo>
                  <a:lnTo>
                    <a:pt x="620" y="9528"/>
                  </a:lnTo>
                  <a:lnTo>
                    <a:pt x="620" y="310"/>
                  </a:lnTo>
                  <a:cubicBezTo>
                    <a:pt x="620" y="138"/>
                    <a:pt x="482" y="0"/>
                    <a:pt x="310" y="0"/>
                  </a:cubicBezTo>
                  <a:cubicBezTo>
                    <a:pt x="137" y="0"/>
                    <a:pt x="0" y="138"/>
                    <a:pt x="0" y="310"/>
                  </a:cubicBezTo>
                  <a:lnTo>
                    <a:pt x="0" y="536"/>
                  </a:lnTo>
                  <a:lnTo>
                    <a:pt x="0" y="536"/>
                  </a:lnTo>
                  <a:lnTo>
                    <a:pt x="0" y="10145"/>
                  </a:lnTo>
                  <a:lnTo>
                    <a:pt x="1839" y="10145"/>
                  </a:lnTo>
                  <a:lnTo>
                    <a:pt x="3492" y="11853"/>
                  </a:lnTo>
                  <a:lnTo>
                    <a:pt x="5193" y="10152"/>
                  </a:lnTo>
                  <a:lnTo>
                    <a:pt x="5933" y="10152"/>
                  </a:lnTo>
                  <a:cubicBezTo>
                    <a:pt x="6106" y="10152"/>
                    <a:pt x="6243" y="10014"/>
                    <a:pt x="6243" y="9842"/>
                  </a:cubicBezTo>
                  <a:cubicBezTo>
                    <a:pt x="6246" y="9676"/>
                    <a:pt x="6109" y="9535"/>
                    <a:pt x="5936" y="9535"/>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nvGrpSpPr>
            <p:cNvPr id="26" name="Group 25"/>
            <p:cNvGrpSpPr/>
            <p:nvPr userDrawn="1"/>
          </p:nvGrpSpPr>
          <p:grpSpPr>
            <a:xfrm>
              <a:off x="2342721" y="4338638"/>
              <a:ext cx="6332967" cy="223837"/>
              <a:chOff x="2342721" y="4338638"/>
              <a:chExt cx="6332967" cy="223837"/>
            </a:xfrm>
          </p:grpSpPr>
          <p:sp>
            <p:nvSpPr>
              <p:cNvPr id="27" name="Freeform 2"/>
              <p:cNvSpPr>
                <a:spLocks noChangeArrowheads="1"/>
              </p:cNvSpPr>
              <p:nvPr userDrawn="1"/>
            </p:nvSpPr>
            <p:spPr bwMode="auto">
              <a:xfrm>
                <a:off x="3321050" y="4338638"/>
                <a:ext cx="5354638" cy="223837"/>
              </a:xfrm>
              <a:custGeom>
                <a:avLst/>
                <a:gdLst>
                  <a:gd name="T0" fmla="*/ 14563 w 14874"/>
                  <a:gd name="T1" fmla="*/ 0 h 621"/>
                  <a:gd name="T2" fmla="*/ 5266 w 14874"/>
                  <a:gd name="T3" fmla="*/ 0 h 621"/>
                  <a:gd name="T4" fmla="*/ 3319 w 14874"/>
                  <a:gd name="T5" fmla="*/ 0 h 621"/>
                  <a:gd name="T6" fmla="*/ 310 w 14874"/>
                  <a:gd name="T7" fmla="*/ 0 h 621"/>
                  <a:gd name="T8" fmla="*/ 0 w 14874"/>
                  <a:gd name="T9" fmla="*/ 310 h 621"/>
                  <a:gd name="T10" fmla="*/ 310 w 14874"/>
                  <a:gd name="T11" fmla="*/ 620 h 621"/>
                  <a:gd name="T12" fmla="*/ 3319 w 14874"/>
                  <a:gd name="T13" fmla="*/ 620 h 621"/>
                  <a:gd name="T14" fmla="*/ 5266 w 14874"/>
                  <a:gd name="T15" fmla="*/ 620 h 621"/>
                  <a:gd name="T16" fmla="*/ 14560 w 14874"/>
                  <a:gd name="T17" fmla="*/ 620 h 621"/>
                  <a:gd name="T18" fmla="*/ 14870 w 14874"/>
                  <a:gd name="T19" fmla="*/ 310 h 621"/>
                  <a:gd name="T20" fmla="*/ 14563 w 14874"/>
                  <a:gd name="T21"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74" h="621">
                    <a:moveTo>
                      <a:pt x="14563" y="0"/>
                    </a:moveTo>
                    <a:lnTo>
                      <a:pt x="5266" y="0"/>
                    </a:lnTo>
                    <a:lnTo>
                      <a:pt x="3319" y="0"/>
                    </a:lnTo>
                    <a:lnTo>
                      <a:pt x="310" y="0"/>
                    </a:lnTo>
                    <a:cubicBezTo>
                      <a:pt x="138" y="0"/>
                      <a:pt x="0" y="138"/>
                      <a:pt x="0" y="310"/>
                    </a:cubicBezTo>
                    <a:cubicBezTo>
                      <a:pt x="0" y="483"/>
                      <a:pt x="138" y="620"/>
                      <a:pt x="310" y="620"/>
                    </a:cubicBezTo>
                    <a:lnTo>
                      <a:pt x="3319" y="620"/>
                    </a:lnTo>
                    <a:lnTo>
                      <a:pt x="5266" y="620"/>
                    </a:lnTo>
                    <a:lnTo>
                      <a:pt x="14560" y="620"/>
                    </a:lnTo>
                    <a:cubicBezTo>
                      <a:pt x="14732" y="620"/>
                      <a:pt x="14870" y="483"/>
                      <a:pt x="14870" y="310"/>
                    </a:cubicBezTo>
                    <a:cubicBezTo>
                      <a:pt x="14873" y="141"/>
                      <a:pt x="14732" y="0"/>
                      <a:pt x="14563" y="0"/>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00406E"/>
                  </a:solidFill>
                </a:endParaRPr>
              </a:p>
            </p:txBody>
          </p:sp>
          <p:sp>
            <p:nvSpPr>
              <p:cNvPr id="28" name="Freeform 2"/>
              <p:cNvSpPr>
                <a:spLocks noChangeArrowheads="1"/>
              </p:cNvSpPr>
              <p:nvPr userDrawn="1"/>
            </p:nvSpPr>
            <p:spPr bwMode="auto">
              <a:xfrm>
                <a:off x="2342721" y="4338638"/>
                <a:ext cx="5354638" cy="223837"/>
              </a:xfrm>
              <a:custGeom>
                <a:avLst/>
                <a:gdLst>
                  <a:gd name="T0" fmla="*/ 14563 w 14874"/>
                  <a:gd name="T1" fmla="*/ 0 h 621"/>
                  <a:gd name="T2" fmla="*/ 5266 w 14874"/>
                  <a:gd name="T3" fmla="*/ 0 h 621"/>
                  <a:gd name="T4" fmla="*/ 3319 w 14874"/>
                  <a:gd name="T5" fmla="*/ 0 h 621"/>
                  <a:gd name="T6" fmla="*/ 310 w 14874"/>
                  <a:gd name="T7" fmla="*/ 0 h 621"/>
                  <a:gd name="T8" fmla="*/ 0 w 14874"/>
                  <a:gd name="T9" fmla="*/ 310 h 621"/>
                  <a:gd name="T10" fmla="*/ 310 w 14874"/>
                  <a:gd name="T11" fmla="*/ 620 h 621"/>
                  <a:gd name="T12" fmla="*/ 3319 w 14874"/>
                  <a:gd name="T13" fmla="*/ 620 h 621"/>
                  <a:gd name="T14" fmla="*/ 5266 w 14874"/>
                  <a:gd name="T15" fmla="*/ 620 h 621"/>
                  <a:gd name="T16" fmla="*/ 14560 w 14874"/>
                  <a:gd name="T17" fmla="*/ 620 h 621"/>
                  <a:gd name="T18" fmla="*/ 14870 w 14874"/>
                  <a:gd name="T19" fmla="*/ 310 h 621"/>
                  <a:gd name="T20" fmla="*/ 14563 w 14874"/>
                  <a:gd name="T21"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74" h="621">
                    <a:moveTo>
                      <a:pt x="14563" y="0"/>
                    </a:moveTo>
                    <a:lnTo>
                      <a:pt x="5266" y="0"/>
                    </a:lnTo>
                    <a:lnTo>
                      <a:pt x="3319" y="0"/>
                    </a:lnTo>
                    <a:lnTo>
                      <a:pt x="310" y="0"/>
                    </a:lnTo>
                    <a:cubicBezTo>
                      <a:pt x="138" y="0"/>
                      <a:pt x="0" y="138"/>
                      <a:pt x="0" y="310"/>
                    </a:cubicBezTo>
                    <a:cubicBezTo>
                      <a:pt x="0" y="483"/>
                      <a:pt x="138" y="620"/>
                      <a:pt x="310" y="620"/>
                    </a:cubicBezTo>
                    <a:lnTo>
                      <a:pt x="3319" y="620"/>
                    </a:lnTo>
                    <a:lnTo>
                      <a:pt x="5266" y="620"/>
                    </a:lnTo>
                    <a:lnTo>
                      <a:pt x="14560" y="620"/>
                    </a:lnTo>
                    <a:cubicBezTo>
                      <a:pt x="14732" y="620"/>
                      <a:pt x="14870" y="483"/>
                      <a:pt x="14870" y="310"/>
                    </a:cubicBezTo>
                    <a:cubicBezTo>
                      <a:pt x="14873" y="141"/>
                      <a:pt x="14732" y="0"/>
                      <a:pt x="14563" y="0"/>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00406E"/>
                  </a:solidFill>
                </a:endParaRPr>
              </a:p>
            </p:txBody>
          </p:sp>
        </p:grpSp>
      </p:grpSp>
      <p:sp>
        <p:nvSpPr>
          <p:cNvPr id="30" name="Footer Placeholder 4"/>
          <p:cNvSpPr>
            <a:spLocks noGrp="1"/>
          </p:cNvSpPr>
          <p:nvPr>
            <p:ph type="ftr" sz="quarter" idx="3"/>
          </p:nvPr>
        </p:nvSpPr>
        <p:spPr>
          <a:xfrm>
            <a:off x="854692" y="6456363"/>
            <a:ext cx="5095641" cy="273050"/>
          </a:xfrm>
          <a:prstGeom prst="rect">
            <a:avLst/>
          </a:prstGeom>
        </p:spPr>
        <p:txBody>
          <a:bodyPr vert="horz" lIns="91440" tIns="45720" rIns="0" bIns="45720" rtlCol="0" anchor="ctr"/>
          <a:lstStyle>
            <a:lvl1pPr algn="l" fontAlgn="auto">
              <a:spcBef>
                <a:spcPts val="0"/>
              </a:spcBef>
              <a:spcAft>
                <a:spcPts val="0"/>
              </a:spcAft>
              <a:defRPr lang="en-US" sz="800" smtClean="0">
                <a:effectLst/>
                <a:latin typeface="Tw Cen MT"/>
                <a:cs typeface="Tw Cen MT"/>
              </a:defRPr>
            </a:lvl1pPr>
          </a:lstStyle>
          <a:p>
            <a:r>
              <a:rPr lang="en-US" smtClean="0"/>
              <a:t>©2016 Total System Services, Inc.® Confidential and Proprietary. All rights reserved worldwide. </a:t>
            </a:r>
            <a:endParaRPr lang="en-US" dirty="0"/>
          </a:p>
        </p:txBody>
      </p:sp>
    </p:spTree>
    <p:extLst>
      <p:ext uri="{BB962C8B-B14F-4D97-AF65-F5344CB8AC3E}">
        <p14:creationId xmlns:p14="http://schemas.microsoft.com/office/powerpoint/2010/main" val="721366584"/>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08379" cy="862406"/>
          </a:xfrm>
        </p:spPr>
        <p:txBody>
          <a:bodyPr anchor="b" anchorCtr="0"/>
          <a:lstStyle>
            <a:lvl1pPr>
              <a:lnSpc>
                <a:spcPct val="80000"/>
              </a:lnSpc>
              <a:defRPr sz="2600" cap="all">
                <a:solidFill>
                  <a:schemeClr val="tx1"/>
                </a:solidFill>
                <a:latin typeface="Century Gothic"/>
                <a:cs typeface="Century Gothic"/>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199" y="1276352"/>
            <a:ext cx="8208379" cy="4667251"/>
          </a:xfrm>
          <a:prstGeom prst="rect">
            <a:avLst/>
          </a:prstGeom>
        </p:spPr>
        <p:txBody>
          <a:bodyPr/>
          <a:lstStyle>
            <a:lvl2pPr>
              <a:defRPr>
                <a:solidFill>
                  <a:schemeClr val="tx1"/>
                </a:solidFill>
              </a:defRPr>
            </a:lvl2pPr>
            <a:lvl3pPr marL="457200" indent="-231775">
              <a:defRPr sz="2200">
                <a:solidFill>
                  <a:schemeClr val="tx1"/>
                </a:solidFill>
              </a:defRPr>
            </a:lvl3pPr>
            <a:lvl4pPr>
              <a:defRPr sz="20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854692" y="6456363"/>
            <a:ext cx="5095641" cy="273050"/>
          </a:xfrm>
          <a:prstGeom prst="rect">
            <a:avLst/>
          </a:prstGeom>
        </p:spPr>
        <p:txBody>
          <a:bodyPr vert="horz" lIns="91440" tIns="45720" rIns="0" bIns="45720" rtlCol="0" anchor="ctr"/>
          <a:lstStyle>
            <a:lvl1pPr algn="l" fontAlgn="auto">
              <a:spcBef>
                <a:spcPts val="0"/>
              </a:spcBef>
              <a:spcAft>
                <a:spcPts val="0"/>
              </a:spcAft>
              <a:defRPr lang="en-US" sz="800" smtClean="0">
                <a:effectLst/>
                <a:latin typeface="Tw Cen MT"/>
                <a:cs typeface="Tw Cen MT"/>
              </a:defRPr>
            </a:lvl1pPr>
          </a:lstStyle>
          <a:p>
            <a:r>
              <a:rPr lang="en-US" smtClean="0"/>
              <a:t>©2016 Total System Services, Inc.® Confidential and Proprietary. All rights reserved worldwide. </a:t>
            </a:r>
            <a:endParaRPr lang="en-US" dirty="0"/>
          </a:p>
        </p:txBody>
      </p:sp>
      <p:sp>
        <p:nvSpPr>
          <p:cNvPr id="10" name="Slide Number Placeholder 5"/>
          <p:cNvSpPr>
            <a:spLocks noGrp="1"/>
          </p:cNvSpPr>
          <p:nvPr>
            <p:ph type="sldNum" sz="quarter" idx="4"/>
          </p:nvPr>
        </p:nvSpPr>
        <p:spPr>
          <a:xfrm>
            <a:off x="346182" y="6456363"/>
            <a:ext cx="457200" cy="273050"/>
          </a:xfrm>
          <a:prstGeom prst="rect">
            <a:avLst/>
          </a:prstGeom>
        </p:spPr>
        <p:txBody>
          <a:bodyPr vert="horz" lIns="0" tIns="45720" rIns="0" bIns="45720" rtlCol="0" anchor="ctr" anchorCtr="0"/>
          <a:lstStyle>
            <a:lvl1pPr algn="ctr" fontAlgn="auto">
              <a:spcBef>
                <a:spcPts val="0"/>
              </a:spcBef>
              <a:spcAft>
                <a:spcPts val="0"/>
              </a:spcAft>
              <a:defRPr sz="900" b="0">
                <a:solidFill>
                  <a:srgbClr val="00406E"/>
                </a:solidFill>
                <a:latin typeface="Century Gothic"/>
                <a:ea typeface="+mn-ea"/>
                <a:cs typeface="Century Gothic"/>
              </a:defRPr>
            </a:lvl1pPr>
          </a:lstStyle>
          <a:p>
            <a:pPr>
              <a:defRPr/>
            </a:pPr>
            <a:fld id="{51DEBD90-40E5-0243-8258-81F065F1725A}" type="slidenum">
              <a:rPr lang="en-US" smtClean="0"/>
              <a:pPr>
                <a:defRPr/>
              </a:pPr>
              <a:t>‹#›</a:t>
            </a:fld>
            <a:endParaRPr lang="en-US" dirty="0"/>
          </a:p>
        </p:txBody>
      </p:sp>
    </p:spTree>
    <p:extLst>
      <p:ext uri="{BB962C8B-B14F-4D97-AF65-F5344CB8AC3E}">
        <p14:creationId xmlns:p14="http://schemas.microsoft.com/office/powerpoint/2010/main" val="2816807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Body Copy">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08379" cy="862406"/>
          </a:xfrm>
        </p:spPr>
        <p:txBody>
          <a:bodyPr anchor="b" anchorCtr="0"/>
          <a:lstStyle>
            <a:lvl1pPr>
              <a:lnSpc>
                <a:spcPct val="80000"/>
              </a:lnSpc>
              <a:defRPr sz="2600" cap="all">
                <a:solidFill>
                  <a:schemeClr val="tx1"/>
                </a:solidFill>
                <a:latin typeface="Century Gothic"/>
                <a:cs typeface="Century Gothic"/>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199" y="1276352"/>
            <a:ext cx="8208379" cy="4667251"/>
          </a:xfrm>
          <a:prstGeom prst="rect">
            <a:avLst/>
          </a:prstGeom>
        </p:spPr>
        <p:txBody>
          <a:bodyPr/>
          <a:lstStyle>
            <a:lvl1pPr>
              <a:defRPr sz="2000" b="0">
                <a:solidFill>
                  <a:srgbClr val="00406E"/>
                </a:solidFill>
              </a:defRPr>
            </a:lvl1pPr>
            <a:lvl2pPr>
              <a:defRPr>
                <a:solidFill>
                  <a:schemeClr val="tx1"/>
                </a:solidFill>
              </a:defRPr>
            </a:lvl2pPr>
            <a:lvl3pPr marL="457200" indent="-231775">
              <a:defRPr sz="2200">
                <a:solidFill>
                  <a:schemeClr val="tx1"/>
                </a:solidFill>
              </a:defRPr>
            </a:lvl3pPr>
            <a:lvl4pPr>
              <a:defRPr sz="2000">
                <a:solidFill>
                  <a:schemeClr val="tx1"/>
                </a:solidFill>
              </a:defRPr>
            </a:lvl4pPr>
            <a:lvl5pPr>
              <a:defRPr sz="1800">
                <a:solidFill>
                  <a:schemeClr val="tx1"/>
                </a:solidFill>
              </a:defRPr>
            </a:lvl5pPr>
          </a:lstStyle>
          <a:p>
            <a:pPr lvl="0"/>
            <a:r>
              <a:rPr lang="en-US" dirty="0" smtClean="0"/>
              <a:t>Click to edit Master text styles</a:t>
            </a:r>
          </a:p>
        </p:txBody>
      </p:sp>
      <p:sp>
        <p:nvSpPr>
          <p:cNvPr id="7" name="Footer Placeholder 4"/>
          <p:cNvSpPr>
            <a:spLocks noGrp="1"/>
          </p:cNvSpPr>
          <p:nvPr>
            <p:ph type="ftr" sz="quarter" idx="3"/>
          </p:nvPr>
        </p:nvSpPr>
        <p:spPr>
          <a:xfrm>
            <a:off x="854692" y="6456363"/>
            <a:ext cx="5095641" cy="273050"/>
          </a:xfrm>
          <a:prstGeom prst="rect">
            <a:avLst/>
          </a:prstGeom>
        </p:spPr>
        <p:txBody>
          <a:bodyPr vert="horz" lIns="91440" tIns="45720" rIns="0" bIns="45720" rtlCol="0" anchor="ctr"/>
          <a:lstStyle>
            <a:lvl1pPr algn="l" fontAlgn="auto">
              <a:spcBef>
                <a:spcPts val="0"/>
              </a:spcBef>
              <a:spcAft>
                <a:spcPts val="0"/>
              </a:spcAft>
              <a:defRPr lang="en-US" sz="800" smtClean="0">
                <a:effectLst/>
                <a:latin typeface="Tw Cen MT"/>
                <a:cs typeface="Tw Cen MT"/>
              </a:defRPr>
            </a:lvl1pPr>
          </a:lstStyle>
          <a:p>
            <a:r>
              <a:rPr lang="en-US" smtClean="0"/>
              <a:t>©2016 Total System Services, Inc.® Confidential and Proprietary. All rights reserved worldwide. </a:t>
            </a:r>
            <a:endParaRPr lang="en-US" dirty="0"/>
          </a:p>
        </p:txBody>
      </p:sp>
      <p:sp>
        <p:nvSpPr>
          <p:cNvPr id="10" name="Slide Number Placeholder 5"/>
          <p:cNvSpPr>
            <a:spLocks noGrp="1"/>
          </p:cNvSpPr>
          <p:nvPr>
            <p:ph type="sldNum" sz="quarter" idx="4"/>
          </p:nvPr>
        </p:nvSpPr>
        <p:spPr>
          <a:xfrm>
            <a:off x="346182" y="6456363"/>
            <a:ext cx="457200" cy="273050"/>
          </a:xfrm>
          <a:prstGeom prst="rect">
            <a:avLst/>
          </a:prstGeom>
        </p:spPr>
        <p:txBody>
          <a:bodyPr vert="horz" lIns="0" tIns="45720" rIns="0" bIns="45720" rtlCol="0" anchor="ctr" anchorCtr="0"/>
          <a:lstStyle>
            <a:lvl1pPr algn="ctr" fontAlgn="auto">
              <a:spcBef>
                <a:spcPts val="0"/>
              </a:spcBef>
              <a:spcAft>
                <a:spcPts val="0"/>
              </a:spcAft>
              <a:defRPr sz="900" b="0">
                <a:solidFill>
                  <a:srgbClr val="00406E"/>
                </a:solidFill>
                <a:latin typeface="Century Gothic"/>
                <a:ea typeface="+mn-ea"/>
                <a:cs typeface="Century Gothic"/>
              </a:defRPr>
            </a:lvl1pPr>
          </a:lstStyle>
          <a:p>
            <a:pPr>
              <a:defRPr/>
            </a:pPr>
            <a:fld id="{51DEBD90-40E5-0243-8258-81F065F1725A}" type="slidenum">
              <a:rPr lang="en-US" smtClean="0"/>
              <a:pPr>
                <a:defRPr/>
              </a:pPr>
              <a:t>‹#›</a:t>
            </a:fld>
            <a:endParaRPr lang="en-US" dirty="0"/>
          </a:p>
        </p:txBody>
      </p:sp>
    </p:spTree>
    <p:extLst>
      <p:ext uri="{BB962C8B-B14F-4D97-AF65-F5344CB8AC3E}">
        <p14:creationId xmlns:p14="http://schemas.microsoft.com/office/powerpoint/2010/main" val="1813036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76352"/>
            <a:ext cx="3876675" cy="4667251"/>
          </a:xfrm>
          <a:prstGeom prst="rect">
            <a:avLst/>
          </a:prstGeo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86275" y="1276352"/>
            <a:ext cx="3876675" cy="4667251"/>
          </a:xfrm>
          <a:prstGeom prst="rect">
            <a:avLst/>
          </a:prstGeo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title"/>
          </p:nvPr>
        </p:nvSpPr>
        <p:spPr>
          <a:xfrm>
            <a:off x="457200" y="1"/>
            <a:ext cx="8217018" cy="863599"/>
          </a:xfrm>
        </p:spPr>
        <p:txBody>
          <a:bodyPr/>
          <a:lstStyle/>
          <a:p>
            <a:r>
              <a:rPr lang="en-US" smtClean="0"/>
              <a:t>Click to edit Master title style</a:t>
            </a:r>
            <a:endParaRPr lang="en-US" dirty="0"/>
          </a:p>
        </p:txBody>
      </p:sp>
      <p:sp>
        <p:nvSpPr>
          <p:cNvPr id="9" name="Footer Placeholder 4"/>
          <p:cNvSpPr>
            <a:spLocks noGrp="1"/>
          </p:cNvSpPr>
          <p:nvPr>
            <p:ph type="ftr" sz="quarter" idx="3"/>
          </p:nvPr>
        </p:nvSpPr>
        <p:spPr>
          <a:xfrm>
            <a:off x="854692" y="6456363"/>
            <a:ext cx="5095641" cy="273050"/>
          </a:xfrm>
          <a:prstGeom prst="rect">
            <a:avLst/>
          </a:prstGeom>
        </p:spPr>
        <p:txBody>
          <a:bodyPr vert="horz" lIns="91440" tIns="45720" rIns="0" bIns="45720" rtlCol="0" anchor="ctr"/>
          <a:lstStyle>
            <a:lvl1pPr algn="l" fontAlgn="auto">
              <a:spcBef>
                <a:spcPts val="0"/>
              </a:spcBef>
              <a:spcAft>
                <a:spcPts val="0"/>
              </a:spcAft>
              <a:defRPr lang="en-US" sz="800" smtClean="0">
                <a:effectLst/>
                <a:latin typeface="Tw Cen MT"/>
                <a:cs typeface="Tw Cen MT"/>
              </a:defRPr>
            </a:lvl1pPr>
          </a:lstStyle>
          <a:p>
            <a:r>
              <a:rPr lang="en-US" smtClean="0"/>
              <a:t>©2016 Total System Services, Inc.® Confidential and Proprietary. All rights reserved worldwide. </a:t>
            </a:r>
            <a:endParaRPr lang="en-US" dirty="0"/>
          </a:p>
        </p:txBody>
      </p:sp>
      <p:sp>
        <p:nvSpPr>
          <p:cNvPr id="12" name="Slide Number Placeholder 5"/>
          <p:cNvSpPr>
            <a:spLocks noGrp="1"/>
          </p:cNvSpPr>
          <p:nvPr>
            <p:ph type="sldNum" sz="quarter" idx="4"/>
          </p:nvPr>
        </p:nvSpPr>
        <p:spPr>
          <a:xfrm>
            <a:off x="346182" y="6456363"/>
            <a:ext cx="457200" cy="273050"/>
          </a:xfrm>
          <a:prstGeom prst="rect">
            <a:avLst/>
          </a:prstGeom>
        </p:spPr>
        <p:txBody>
          <a:bodyPr vert="horz" lIns="0" tIns="45720" rIns="0" bIns="45720" rtlCol="0" anchor="ctr" anchorCtr="0"/>
          <a:lstStyle>
            <a:lvl1pPr algn="ctr" fontAlgn="auto">
              <a:spcBef>
                <a:spcPts val="0"/>
              </a:spcBef>
              <a:spcAft>
                <a:spcPts val="0"/>
              </a:spcAft>
              <a:defRPr sz="900" b="0">
                <a:solidFill>
                  <a:srgbClr val="00406E"/>
                </a:solidFill>
                <a:latin typeface="Century Gothic"/>
                <a:ea typeface="+mn-ea"/>
                <a:cs typeface="Century Gothic"/>
              </a:defRPr>
            </a:lvl1pPr>
          </a:lstStyle>
          <a:p>
            <a:pPr>
              <a:defRPr/>
            </a:pPr>
            <a:fld id="{51DEBD90-40E5-0243-8258-81F065F1725A}" type="slidenum">
              <a:rPr lang="en-US" smtClean="0"/>
              <a:pPr>
                <a:defRPr/>
              </a:pPr>
              <a:t>‹#›</a:t>
            </a:fld>
            <a:endParaRPr lang="en-US" dirty="0"/>
          </a:p>
        </p:txBody>
      </p:sp>
    </p:spTree>
    <p:extLst>
      <p:ext uri="{BB962C8B-B14F-4D97-AF65-F5344CB8AC3E}">
        <p14:creationId xmlns:p14="http://schemas.microsoft.com/office/powerpoint/2010/main" val="2152352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 name="Chart Placeholder 2"/>
          <p:cNvSpPr>
            <a:spLocks noGrp="1"/>
          </p:cNvSpPr>
          <p:nvPr>
            <p:ph type="chart" idx="1"/>
          </p:nvPr>
        </p:nvSpPr>
        <p:spPr>
          <a:xfrm>
            <a:off x="457200" y="1276352"/>
            <a:ext cx="8217018" cy="4667251"/>
          </a:xfrm>
          <a:prstGeom prst="rect">
            <a:avLst/>
          </a:prstGeom>
        </p:spPr>
        <p:txBody>
          <a:bodyPr/>
          <a:lstStyle/>
          <a:p>
            <a:pPr lvl="0"/>
            <a:r>
              <a:rPr lang="en-US" noProof="0" dirty="0" smtClean="0"/>
              <a:t>Click icon to add chart</a:t>
            </a:r>
          </a:p>
        </p:txBody>
      </p:sp>
      <p:sp>
        <p:nvSpPr>
          <p:cNvPr id="8" name="Title 1"/>
          <p:cNvSpPr>
            <a:spLocks noGrp="1"/>
          </p:cNvSpPr>
          <p:nvPr>
            <p:ph type="title"/>
          </p:nvPr>
        </p:nvSpPr>
        <p:spPr>
          <a:xfrm>
            <a:off x="457200" y="1"/>
            <a:ext cx="8217018" cy="863599"/>
          </a:xfrm>
        </p:spPr>
        <p:txBody>
          <a:bodyPr/>
          <a:lstStyle/>
          <a:p>
            <a:r>
              <a:rPr lang="en-US" smtClean="0"/>
              <a:t>Click to edit Master title style</a:t>
            </a:r>
            <a:endParaRPr lang="en-US" dirty="0"/>
          </a:p>
        </p:txBody>
      </p:sp>
      <p:sp>
        <p:nvSpPr>
          <p:cNvPr id="7" name="Footer Placeholder 4"/>
          <p:cNvSpPr>
            <a:spLocks noGrp="1"/>
          </p:cNvSpPr>
          <p:nvPr>
            <p:ph type="ftr" sz="quarter" idx="3"/>
          </p:nvPr>
        </p:nvSpPr>
        <p:spPr>
          <a:xfrm>
            <a:off x="854692" y="6456363"/>
            <a:ext cx="5095641" cy="273050"/>
          </a:xfrm>
          <a:prstGeom prst="rect">
            <a:avLst/>
          </a:prstGeom>
        </p:spPr>
        <p:txBody>
          <a:bodyPr vert="horz" lIns="91440" tIns="45720" rIns="0" bIns="45720" rtlCol="0" anchor="ctr"/>
          <a:lstStyle>
            <a:lvl1pPr algn="l" fontAlgn="auto">
              <a:spcBef>
                <a:spcPts val="0"/>
              </a:spcBef>
              <a:spcAft>
                <a:spcPts val="0"/>
              </a:spcAft>
              <a:defRPr lang="en-US" sz="800" smtClean="0">
                <a:effectLst/>
                <a:latin typeface="Tw Cen MT"/>
                <a:cs typeface="Tw Cen MT"/>
              </a:defRPr>
            </a:lvl1pPr>
          </a:lstStyle>
          <a:p>
            <a:r>
              <a:rPr lang="en-US" smtClean="0"/>
              <a:t>©2016 Total System Services, Inc.® Confidential and Proprietary. All rights reserved worldwide. </a:t>
            </a:r>
            <a:endParaRPr lang="en-US" dirty="0"/>
          </a:p>
        </p:txBody>
      </p:sp>
      <p:sp>
        <p:nvSpPr>
          <p:cNvPr id="11" name="Slide Number Placeholder 5"/>
          <p:cNvSpPr>
            <a:spLocks noGrp="1"/>
          </p:cNvSpPr>
          <p:nvPr>
            <p:ph type="sldNum" sz="quarter" idx="4"/>
          </p:nvPr>
        </p:nvSpPr>
        <p:spPr>
          <a:xfrm>
            <a:off x="346182" y="6456363"/>
            <a:ext cx="457200" cy="273050"/>
          </a:xfrm>
          <a:prstGeom prst="rect">
            <a:avLst/>
          </a:prstGeom>
        </p:spPr>
        <p:txBody>
          <a:bodyPr vert="horz" lIns="0" tIns="45720" rIns="0" bIns="45720" rtlCol="0" anchor="ctr" anchorCtr="0"/>
          <a:lstStyle>
            <a:lvl1pPr algn="ctr" fontAlgn="auto">
              <a:spcBef>
                <a:spcPts val="0"/>
              </a:spcBef>
              <a:spcAft>
                <a:spcPts val="0"/>
              </a:spcAft>
              <a:defRPr sz="900" b="0">
                <a:solidFill>
                  <a:srgbClr val="00406E"/>
                </a:solidFill>
                <a:latin typeface="Century Gothic"/>
                <a:ea typeface="+mn-ea"/>
                <a:cs typeface="Century Gothic"/>
              </a:defRPr>
            </a:lvl1pPr>
          </a:lstStyle>
          <a:p>
            <a:pPr>
              <a:defRPr/>
            </a:pPr>
            <a:fld id="{51DEBD90-40E5-0243-8258-81F065F1725A}" type="slidenum">
              <a:rPr lang="en-US" smtClean="0"/>
              <a:pPr>
                <a:defRPr/>
              </a:pPr>
              <a:t>‹#›</a:t>
            </a:fld>
            <a:endParaRPr lang="en-US" dirty="0"/>
          </a:p>
        </p:txBody>
      </p:sp>
    </p:spTree>
    <p:extLst>
      <p:ext uri="{BB962C8B-B14F-4D97-AF65-F5344CB8AC3E}">
        <p14:creationId xmlns:p14="http://schemas.microsoft.com/office/powerpoint/2010/main" val="515840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457199" y="1276352"/>
            <a:ext cx="8208379" cy="4667251"/>
          </a:xfrm>
          <a:prstGeom prst="rect">
            <a:avLst/>
          </a:prstGeom>
        </p:spPr>
        <p:txBody>
          <a:bodyPr/>
          <a:lstStyle/>
          <a:p>
            <a:pPr lvl="0"/>
            <a:r>
              <a:rPr lang="en-US" noProof="0" dirty="0" smtClean="0"/>
              <a:t>Click icon to add table</a:t>
            </a:r>
          </a:p>
        </p:txBody>
      </p:sp>
      <p:sp>
        <p:nvSpPr>
          <p:cNvPr id="6" name="Title 1"/>
          <p:cNvSpPr>
            <a:spLocks noGrp="1"/>
          </p:cNvSpPr>
          <p:nvPr>
            <p:ph type="title"/>
          </p:nvPr>
        </p:nvSpPr>
        <p:spPr>
          <a:xfrm>
            <a:off x="457200" y="1"/>
            <a:ext cx="8208379" cy="863599"/>
          </a:xfrm>
        </p:spPr>
        <p:txBody>
          <a:bodyPr/>
          <a:lstStyle/>
          <a:p>
            <a:r>
              <a:rPr lang="en-US" dirty="0" smtClean="0"/>
              <a:t>Click to edit Master title style</a:t>
            </a:r>
            <a:endParaRPr lang="en-US" dirty="0"/>
          </a:p>
        </p:txBody>
      </p:sp>
      <p:sp>
        <p:nvSpPr>
          <p:cNvPr id="8" name="Footer Placeholder 4"/>
          <p:cNvSpPr>
            <a:spLocks noGrp="1"/>
          </p:cNvSpPr>
          <p:nvPr>
            <p:ph type="ftr" sz="quarter" idx="3"/>
          </p:nvPr>
        </p:nvSpPr>
        <p:spPr>
          <a:xfrm>
            <a:off x="854692" y="6456363"/>
            <a:ext cx="5095641" cy="273050"/>
          </a:xfrm>
          <a:prstGeom prst="rect">
            <a:avLst/>
          </a:prstGeom>
        </p:spPr>
        <p:txBody>
          <a:bodyPr vert="horz" lIns="91440" tIns="45720" rIns="0" bIns="45720" rtlCol="0" anchor="ctr"/>
          <a:lstStyle>
            <a:lvl1pPr algn="l" fontAlgn="auto">
              <a:spcBef>
                <a:spcPts val="0"/>
              </a:spcBef>
              <a:spcAft>
                <a:spcPts val="0"/>
              </a:spcAft>
              <a:defRPr lang="en-US" sz="800" smtClean="0">
                <a:effectLst/>
                <a:latin typeface="Tw Cen MT"/>
                <a:cs typeface="Tw Cen MT"/>
              </a:defRPr>
            </a:lvl1pPr>
          </a:lstStyle>
          <a:p>
            <a:r>
              <a:rPr lang="en-US" smtClean="0"/>
              <a:t>©2016 Total System Services, Inc.® Confidential and Proprietary. All rights reserved worldwide. </a:t>
            </a:r>
            <a:endParaRPr lang="en-US" dirty="0"/>
          </a:p>
        </p:txBody>
      </p:sp>
      <p:sp>
        <p:nvSpPr>
          <p:cNvPr id="11" name="Slide Number Placeholder 5"/>
          <p:cNvSpPr>
            <a:spLocks noGrp="1"/>
          </p:cNvSpPr>
          <p:nvPr>
            <p:ph type="sldNum" sz="quarter" idx="4"/>
          </p:nvPr>
        </p:nvSpPr>
        <p:spPr>
          <a:xfrm>
            <a:off x="346182" y="6456363"/>
            <a:ext cx="457200" cy="273050"/>
          </a:xfrm>
          <a:prstGeom prst="rect">
            <a:avLst/>
          </a:prstGeom>
        </p:spPr>
        <p:txBody>
          <a:bodyPr vert="horz" lIns="0" tIns="45720" rIns="0" bIns="45720" rtlCol="0" anchor="ctr" anchorCtr="0"/>
          <a:lstStyle>
            <a:lvl1pPr algn="ctr" fontAlgn="auto">
              <a:spcBef>
                <a:spcPts val="0"/>
              </a:spcBef>
              <a:spcAft>
                <a:spcPts val="0"/>
              </a:spcAft>
              <a:defRPr sz="900" b="0">
                <a:solidFill>
                  <a:srgbClr val="00406E"/>
                </a:solidFill>
                <a:latin typeface="Century Gothic"/>
                <a:ea typeface="+mn-ea"/>
                <a:cs typeface="Century Gothic"/>
              </a:defRPr>
            </a:lvl1pPr>
          </a:lstStyle>
          <a:p>
            <a:pPr>
              <a:defRPr/>
            </a:pPr>
            <a:fld id="{51DEBD90-40E5-0243-8258-81F065F1725A}" type="slidenum">
              <a:rPr lang="en-US" smtClean="0"/>
              <a:pPr>
                <a:defRPr/>
              </a:pPr>
              <a:t>‹#›</a:t>
            </a:fld>
            <a:endParaRPr lang="en-US" dirty="0"/>
          </a:p>
        </p:txBody>
      </p:sp>
    </p:spTree>
    <p:extLst>
      <p:ext uri="{BB962C8B-B14F-4D97-AF65-F5344CB8AC3E}">
        <p14:creationId xmlns:p14="http://schemas.microsoft.com/office/powerpoint/2010/main" val="250913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age">
    <p:spTree>
      <p:nvGrpSpPr>
        <p:cNvPr id="1" name=""/>
        <p:cNvGrpSpPr/>
        <p:nvPr/>
      </p:nvGrpSpPr>
      <p:grpSpPr>
        <a:xfrm>
          <a:off x="0" y="0"/>
          <a:ext cx="0" cy="0"/>
          <a:chOff x="0" y="0"/>
          <a:chExt cx="0" cy="0"/>
        </a:xfrm>
      </p:grpSpPr>
      <p:sp>
        <p:nvSpPr>
          <p:cNvPr id="8" name="Title 1"/>
          <p:cNvSpPr>
            <a:spLocks noGrp="1"/>
          </p:cNvSpPr>
          <p:nvPr>
            <p:ph type="title"/>
          </p:nvPr>
        </p:nvSpPr>
        <p:spPr>
          <a:xfrm>
            <a:off x="457200" y="1"/>
            <a:ext cx="8208379" cy="863599"/>
          </a:xfrm>
        </p:spPr>
        <p:txBody>
          <a:bodyPr/>
          <a:lstStyle/>
          <a:p>
            <a:r>
              <a:rPr lang="en-US" smtClean="0"/>
              <a:t>Click to edit Master title style</a:t>
            </a:r>
            <a:endParaRPr lang="en-US" dirty="0"/>
          </a:p>
        </p:txBody>
      </p:sp>
      <p:sp>
        <p:nvSpPr>
          <p:cNvPr id="7" name="Footer Placeholder 4"/>
          <p:cNvSpPr>
            <a:spLocks noGrp="1"/>
          </p:cNvSpPr>
          <p:nvPr>
            <p:ph type="ftr" sz="quarter" idx="3"/>
          </p:nvPr>
        </p:nvSpPr>
        <p:spPr>
          <a:xfrm>
            <a:off x="854692" y="6456363"/>
            <a:ext cx="5095641" cy="273050"/>
          </a:xfrm>
          <a:prstGeom prst="rect">
            <a:avLst/>
          </a:prstGeom>
        </p:spPr>
        <p:txBody>
          <a:bodyPr vert="horz" lIns="91440" tIns="45720" rIns="0" bIns="45720" rtlCol="0" anchor="ctr"/>
          <a:lstStyle>
            <a:lvl1pPr algn="l" fontAlgn="auto">
              <a:spcBef>
                <a:spcPts val="0"/>
              </a:spcBef>
              <a:spcAft>
                <a:spcPts val="0"/>
              </a:spcAft>
              <a:defRPr lang="en-US" sz="800" smtClean="0">
                <a:effectLst/>
                <a:latin typeface="Tw Cen MT"/>
                <a:cs typeface="Tw Cen MT"/>
              </a:defRPr>
            </a:lvl1pPr>
          </a:lstStyle>
          <a:p>
            <a:r>
              <a:rPr lang="en-US" smtClean="0"/>
              <a:t>©2016 Total System Services, Inc.® Confidential and Proprietary. All rights reserved worldwide. </a:t>
            </a:r>
            <a:endParaRPr lang="en-US" dirty="0"/>
          </a:p>
        </p:txBody>
      </p:sp>
      <p:sp>
        <p:nvSpPr>
          <p:cNvPr id="10" name="Slide Number Placeholder 5"/>
          <p:cNvSpPr>
            <a:spLocks noGrp="1"/>
          </p:cNvSpPr>
          <p:nvPr>
            <p:ph type="sldNum" sz="quarter" idx="4"/>
          </p:nvPr>
        </p:nvSpPr>
        <p:spPr>
          <a:xfrm>
            <a:off x="346182" y="6456363"/>
            <a:ext cx="457200" cy="273050"/>
          </a:xfrm>
          <a:prstGeom prst="rect">
            <a:avLst/>
          </a:prstGeom>
        </p:spPr>
        <p:txBody>
          <a:bodyPr vert="horz" lIns="0" tIns="45720" rIns="0" bIns="45720" rtlCol="0" anchor="ctr" anchorCtr="0"/>
          <a:lstStyle>
            <a:lvl1pPr algn="ctr" fontAlgn="auto">
              <a:spcBef>
                <a:spcPts val="0"/>
              </a:spcBef>
              <a:spcAft>
                <a:spcPts val="0"/>
              </a:spcAft>
              <a:defRPr sz="900" b="0">
                <a:solidFill>
                  <a:srgbClr val="00406E"/>
                </a:solidFill>
                <a:latin typeface="Century Gothic"/>
                <a:ea typeface="+mn-ea"/>
                <a:cs typeface="Century Gothic"/>
              </a:defRPr>
            </a:lvl1pPr>
          </a:lstStyle>
          <a:p>
            <a:pPr>
              <a:defRPr/>
            </a:pPr>
            <a:fld id="{51DEBD90-40E5-0243-8258-81F065F1725A}" type="slidenum">
              <a:rPr lang="en-US" smtClean="0"/>
              <a:pPr>
                <a:defRPr/>
              </a:pPr>
              <a:t>‹#›</a:t>
            </a:fld>
            <a:endParaRPr lang="en-US" dirty="0"/>
          </a:p>
        </p:txBody>
      </p:sp>
    </p:spTree>
    <p:extLst>
      <p:ext uri="{BB962C8B-B14F-4D97-AF65-F5344CB8AC3E}">
        <p14:creationId xmlns:p14="http://schemas.microsoft.com/office/powerpoint/2010/main" val="744591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7" name="Footer Placeholder 4"/>
          <p:cNvSpPr>
            <a:spLocks noGrp="1"/>
          </p:cNvSpPr>
          <p:nvPr>
            <p:ph type="ftr" sz="quarter" idx="3"/>
          </p:nvPr>
        </p:nvSpPr>
        <p:spPr>
          <a:xfrm>
            <a:off x="854692" y="6456363"/>
            <a:ext cx="5095641" cy="273050"/>
          </a:xfrm>
          <a:prstGeom prst="rect">
            <a:avLst/>
          </a:prstGeom>
        </p:spPr>
        <p:txBody>
          <a:bodyPr vert="horz" lIns="91440" tIns="45720" rIns="0" bIns="45720" rtlCol="0" anchor="ctr"/>
          <a:lstStyle>
            <a:lvl1pPr algn="l" fontAlgn="auto">
              <a:spcBef>
                <a:spcPts val="0"/>
              </a:spcBef>
              <a:spcAft>
                <a:spcPts val="0"/>
              </a:spcAft>
              <a:defRPr lang="en-US" sz="800" smtClean="0">
                <a:effectLst/>
                <a:latin typeface="Tw Cen MT"/>
                <a:cs typeface="Tw Cen MT"/>
              </a:defRPr>
            </a:lvl1pPr>
          </a:lstStyle>
          <a:p>
            <a:r>
              <a:rPr lang="en-US" smtClean="0"/>
              <a:t>©2016 Total System Services, Inc.® Confidential and Proprietary. All rights reserved worldwide. </a:t>
            </a:r>
            <a:endParaRPr lang="en-US" dirty="0"/>
          </a:p>
        </p:txBody>
      </p:sp>
      <p:sp>
        <p:nvSpPr>
          <p:cNvPr id="8" name="Slide Number Placeholder 5"/>
          <p:cNvSpPr>
            <a:spLocks noGrp="1"/>
          </p:cNvSpPr>
          <p:nvPr>
            <p:ph type="sldNum" sz="quarter" idx="4"/>
          </p:nvPr>
        </p:nvSpPr>
        <p:spPr>
          <a:xfrm>
            <a:off x="346182" y="6456363"/>
            <a:ext cx="457200" cy="273050"/>
          </a:xfrm>
          <a:prstGeom prst="rect">
            <a:avLst/>
          </a:prstGeom>
        </p:spPr>
        <p:txBody>
          <a:bodyPr vert="horz" lIns="0" tIns="45720" rIns="0" bIns="45720" rtlCol="0" anchor="ctr" anchorCtr="0"/>
          <a:lstStyle>
            <a:lvl1pPr algn="ctr" fontAlgn="auto">
              <a:spcBef>
                <a:spcPts val="0"/>
              </a:spcBef>
              <a:spcAft>
                <a:spcPts val="0"/>
              </a:spcAft>
              <a:defRPr sz="900" b="0">
                <a:solidFill>
                  <a:srgbClr val="00406E"/>
                </a:solidFill>
                <a:latin typeface="Century Gothic"/>
                <a:ea typeface="+mn-ea"/>
                <a:cs typeface="Century Gothic"/>
              </a:defRPr>
            </a:lvl1pPr>
          </a:lstStyle>
          <a:p>
            <a:pPr>
              <a:defRPr/>
            </a:pPr>
            <a:fld id="{51DEBD90-40E5-0243-8258-81F065F1725A}" type="slidenum">
              <a:rPr lang="en-US" smtClean="0"/>
              <a:pPr>
                <a:defRPr/>
              </a:pPr>
              <a:t>‹#›</a:t>
            </a:fld>
            <a:endParaRPr lang="en-US" dirty="0"/>
          </a:p>
        </p:txBody>
      </p:sp>
    </p:spTree>
    <p:extLst>
      <p:ext uri="{BB962C8B-B14F-4D97-AF65-F5344CB8AC3E}">
        <p14:creationId xmlns:p14="http://schemas.microsoft.com/office/powerpoint/2010/main" val="4210587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6_Custom Layout">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5329238"/>
          </a:xfrm>
          <a:prstGeom prst="rect">
            <a:avLst/>
          </a:prstGeom>
        </p:spPr>
      </p:pic>
      <p:sp>
        <p:nvSpPr>
          <p:cNvPr id="3" name="Isosceles Triangle 2"/>
          <p:cNvSpPr/>
          <p:nvPr userDrawn="1"/>
        </p:nvSpPr>
        <p:spPr>
          <a:xfrm rot="10800000">
            <a:off x="0" y="4453890"/>
            <a:ext cx="9144000" cy="2397760"/>
          </a:xfrm>
          <a:custGeom>
            <a:avLst/>
            <a:gdLst/>
            <a:ahLst/>
            <a:cxnLst/>
            <a:rect l="l" t="t" r="r" b="b"/>
            <a:pathLst>
              <a:path w="9144000" h="2397760">
                <a:moveTo>
                  <a:pt x="9144000" y="2397760"/>
                </a:moveTo>
                <a:lnTo>
                  <a:pt x="7897810" y="2397760"/>
                </a:lnTo>
                <a:lnTo>
                  <a:pt x="7409655" y="1897270"/>
                </a:lnTo>
                <a:lnTo>
                  <a:pt x="6921500" y="2397760"/>
                </a:lnTo>
                <a:lnTo>
                  <a:pt x="0" y="2397760"/>
                </a:lnTo>
                <a:lnTo>
                  <a:pt x="0" y="0"/>
                </a:lnTo>
                <a:lnTo>
                  <a:pt x="9144000"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itle 1"/>
          <p:cNvSpPr>
            <a:spLocks noGrp="1"/>
          </p:cNvSpPr>
          <p:nvPr>
            <p:ph type="title"/>
          </p:nvPr>
        </p:nvSpPr>
        <p:spPr>
          <a:xfrm>
            <a:off x="861827" y="915684"/>
            <a:ext cx="7813861" cy="1893389"/>
          </a:xfrm>
          <a:prstGeom prst="rect">
            <a:avLst/>
          </a:prstGeom>
        </p:spPr>
        <p:txBody>
          <a:bodyPr lIns="91440" anchor="b"/>
          <a:lstStyle>
            <a:lvl1pPr algn="l">
              <a:lnSpc>
                <a:spcPct val="90000"/>
              </a:lnSpc>
              <a:defRPr sz="3600" b="1" spc="0">
                <a:solidFill>
                  <a:schemeClr val="bg1"/>
                </a:solidFill>
              </a:defRPr>
            </a:lvl1pPr>
          </a:lstStyle>
          <a:p>
            <a:r>
              <a:rPr lang="en-US" smtClean="0"/>
              <a:t>Click to edit Master title style</a:t>
            </a:r>
            <a:endParaRPr lang="en-US" dirty="0"/>
          </a:p>
        </p:txBody>
      </p:sp>
      <p:grpSp>
        <p:nvGrpSpPr>
          <p:cNvPr id="14" name="Group 13"/>
          <p:cNvGrpSpPr/>
          <p:nvPr userDrawn="1"/>
        </p:nvGrpSpPr>
        <p:grpSpPr>
          <a:xfrm>
            <a:off x="943745" y="5445949"/>
            <a:ext cx="1557991" cy="520010"/>
            <a:chOff x="943745" y="5445949"/>
            <a:chExt cx="1557991" cy="520010"/>
          </a:xfrm>
          <a:solidFill>
            <a:schemeClr val="tx1"/>
          </a:solidFill>
        </p:grpSpPr>
        <p:sp>
          <p:nvSpPr>
            <p:cNvPr id="16" name="Freeform 14"/>
            <p:cNvSpPr>
              <a:spLocks noChangeArrowheads="1"/>
            </p:cNvSpPr>
            <p:nvPr/>
          </p:nvSpPr>
          <p:spPr bwMode="auto">
            <a:xfrm>
              <a:off x="943745" y="5509167"/>
              <a:ext cx="330359" cy="399694"/>
            </a:xfrm>
            <a:custGeom>
              <a:avLst/>
              <a:gdLst>
                <a:gd name="T0" fmla="*/ 0 w 715"/>
                <a:gd name="T1" fmla="*/ 0 h 865"/>
                <a:gd name="T2" fmla="*/ 714 w 715"/>
                <a:gd name="T3" fmla="*/ 0 h 865"/>
                <a:gd name="T4" fmla="*/ 714 w 715"/>
                <a:gd name="T5" fmla="*/ 214 h 865"/>
                <a:gd name="T6" fmla="*/ 493 w 715"/>
                <a:gd name="T7" fmla="*/ 214 h 865"/>
                <a:gd name="T8" fmla="*/ 493 w 715"/>
                <a:gd name="T9" fmla="*/ 864 h 865"/>
                <a:gd name="T10" fmla="*/ 220 w 715"/>
                <a:gd name="T11" fmla="*/ 864 h 865"/>
                <a:gd name="T12" fmla="*/ 220 w 715"/>
                <a:gd name="T13" fmla="*/ 214 h 865"/>
                <a:gd name="T14" fmla="*/ 0 w 715"/>
                <a:gd name="T15" fmla="*/ 214 h 865"/>
                <a:gd name="T16" fmla="*/ 0 w 71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5" h="865">
                  <a:moveTo>
                    <a:pt x="0" y="0"/>
                  </a:moveTo>
                  <a:lnTo>
                    <a:pt x="714" y="0"/>
                  </a:lnTo>
                  <a:lnTo>
                    <a:pt x="714" y="214"/>
                  </a:lnTo>
                  <a:lnTo>
                    <a:pt x="493" y="214"/>
                  </a:lnTo>
                  <a:lnTo>
                    <a:pt x="493" y="864"/>
                  </a:lnTo>
                  <a:lnTo>
                    <a:pt x="220" y="864"/>
                  </a:lnTo>
                  <a:lnTo>
                    <a:pt x="220" y="214"/>
                  </a:lnTo>
                  <a:lnTo>
                    <a:pt x="0" y="214"/>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17" name="Freeform 15"/>
            <p:cNvSpPr>
              <a:spLocks noChangeArrowheads="1"/>
            </p:cNvSpPr>
            <p:nvPr/>
          </p:nvSpPr>
          <p:spPr bwMode="auto">
            <a:xfrm>
              <a:off x="1659524" y="5517324"/>
              <a:ext cx="430282" cy="379301"/>
            </a:xfrm>
            <a:custGeom>
              <a:avLst/>
              <a:gdLst>
                <a:gd name="T0" fmla="*/ 305 w 931"/>
                <a:gd name="T1" fmla="*/ 0 h 822"/>
                <a:gd name="T2" fmla="*/ 466 w 931"/>
                <a:gd name="T3" fmla="*/ 273 h 822"/>
                <a:gd name="T4" fmla="*/ 626 w 931"/>
                <a:gd name="T5" fmla="*/ 0 h 822"/>
                <a:gd name="T6" fmla="*/ 930 w 931"/>
                <a:gd name="T7" fmla="*/ 0 h 822"/>
                <a:gd name="T8" fmla="*/ 595 w 931"/>
                <a:gd name="T9" fmla="*/ 477 h 822"/>
                <a:gd name="T10" fmla="*/ 595 w 931"/>
                <a:gd name="T11" fmla="*/ 821 h 822"/>
                <a:gd name="T12" fmla="*/ 333 w 931"/>
                <a:gd name="T13" fmla="*/ 821 h 822"/>
                <a:gd name="T14" fmla="*/ 333 w 931"/>
                <a:gd name="T15" fmla="*/ 477 h 822"/>
                <a:gd name="T16" fmla="*/ 0 w 931"/>
                <a:gd name="T17" fmla="*/ 0 h 822"/>
                <a:gd name="T18" fmla="*/ 305 w 931"/>
                <a:gd name="T19"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822">
                  <a:moveTo>
                    <a:pt x="305" y="0"/>
                  </a:moveTo>
                  <a:lnTo>
                    <a:pt x="466" y="273"/>
                  </a:lnTo>
                  <a:lnTo>
                    <a:pt x="626" y="0"/>
                  </a:lnTo>
                  <a:lnTo>
                    <a:pt x="930" y="0"/>
                  </a:lnTo>
                  <a:lnTo>
                    <a:pt x="595" y="477"/>
                  </a:lnTo>
                  <a:lnTo>
                    <a:pt x="595" y="821"/>
                  </a:lnTo>
                  <a:lnTo>
                    <a:pt x="333" y="821"/>
                  </a:lnTo>
                  <a:lnTo>
                    <a:pt x="333" y="477"/>
                  </a:lnTo>
                  <a:lnTo>
                    <a:pt x="0" y="0"/>
                  </a:lnTo>
                  <a:lnTo>
                    <a:pt x="30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19" name="Freeform 16"/>
            <p:cNvSpPr>
              <a:spLocks noChangeArrowheads="1"/>
            </p:cNvSpPr>
            <p:nvPr/>
          </p:nvSpPr>
          <p:spPr bwMode="auto">
            <a:xfrm>
              <a:off x="2038826" y="5445949"/>
              <a:ext cx="346673" cy="520010"/>
            </a:xfrm>
            <a:custGeom>
              <a:avLst/>
              <a:gdLst>
                <a:gd name="T0" fmla="*/ 730 w 751"/>
                <a:gd name="T1" fmla="*/ 0 h 1124"/>
                <a:gd name="T2" fmla="*/ 710 w 751"/>
                <a:gd name="T3" fmla="*/ 19 h 1124"/>
                <a:gd name="T4" fmla="*/ 710 w 751"/>
                <a:gd name="T5" fmla="*/ 197 h 1124"/>
                <a:gd name="T6" fmla="*/ 685 w 751"/>
                <a:gd name="T7" fmla="*/ 183 h 1124"/>
                <a:gd name="T8" fmla="*/ 434 w 751"/>
                <a:gd name="T9" fmla="*/ 129 h 1124"/>
                <a:gd name="T10" fmla="*/ 89 w 751"/>
                <a:gd name="T11" fmla="*/ 299 h 1124"/>
                <a:gd name="T12" fmla="*/ 68 w 751"/>
                <a:gd name="T13" fmla="*/ 406 h 1124"/>
                <a:gd name="T14" fmla="*/ 293 w 751"/>
                <a:gd name="T15" fmla="*/ 646 h 1124"/>
                <a:gd name="T16" fmla="*/ 510 w 751"/>
                <a:gd name="T17" fmla="*/ 691 h 1124"/>
                <a:gd name="T18" fmla="*/ 555 w 751"/>
                <a:gd name="T19" fmla="*/ 742 h 1124"/>
                <a:gd name="T20" fmla="*/ 431 w 751"/>
                <a:gd name="T21" fmla="*/ 804 h 1124"/>
                <a:gd name="T22" fmla="*/ 315 w 751"/>
                <a:gd name="T23" fmla="*/ 784 h 1124"/>
                <a:gd name="T24" fmla="*/ 199 w 751"/>
                <a:gd name="T25" fmla="*/ 694 h 1124"/>
                <a:gd name="T26" fmla="*/ 0 w 751"/>
                <a:gd name="T27" fmla="*/ 821 h 1124"/>
                <a:gd name="T28" fmla="*/ 231 w 751"/>
                <a:gd name="T29" fmla="*/ 976 h 1124"/>
                <a:gd name="T30" fmla="*/ 422 w 751"/>
                <a:gd name="T31" fmla="*/ 1001 h 1124"/>
                <a:gd name="T32" fmla="*/ 710 w 751"/>
                <a:gd name="T33" fmla="*/ 919 h 1124"/>
                <a:gd name="T34" fmla="*/ 710 w 751"/>
                <a:gd name="T35" fmla="*/ 1103 h 1124"/>
                <a:gd name="T36" fmla="*/ 730 w 751"/>
                <a:gd name="T37" fmla="*/ 1123 h 1124"/>
                <a:gd name="T38" fmla="*/ 750 w 751"/>
                <a:gd name="T39" fmla="*/ 1103 h 1124"/>
                <a:gd name="T40" fmla="*/ 750 w 751"/>
                <a:gd name="T41" fmla="*/ 16 h 1124"/>
                <a:gd name="T42" fmla="*/ 730 w 751"/>
                <a:gd name="T43" fmla="*/ 0 h 1124"/>
                <a:gd name="T44" fmla="*/ 445 w 751"/>
                <a:gd name="T45" fmla="*/ 443 h 1124"/>
                <a:gd name="T46" fmla="*/ 332 w 751"/>
                <a:gd name="T47" fmla="*/ 380 h 1124"/>
                <a:gd name="T48" fmla="*/ 425 w 751"/>
                <a:gd name="T49" fmla="*/ 327 h 1124"/>
                <a:gd name="T50" fmla="*/ 580 w 751"/>
                <a:gd name="T51" fmla="*/ 358 h 1124"/>
                <a:gd name="T52" fmla="*/ 643 w 751"/>
                <a:gd name="T53" fmla="*/ 412 h 1124"/>
                <a:gd name="T54" fmla="*/ 710 w 751"/>
                <a:gd name="T55" fmla="*/ 355 h 1124"/>
                <a:gd name="T56" fmla="*/ 710 w 751"/>
                <a:gd name="T57" fmla="*/ 522 h 1124"/>
                <a:gd name="T58" fmla="*/ 445 w 751"/>
                <a:gd name="T59" fmla="*/ 443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51" h="1124">
                  <a:moveTo>
                    <a:pt x="730" y="0"/>
                  </a:moveTo>
                  <a:cubicBezTo>
                    <a:pt x="719" y="0"/>
                    <a:pt x="710" y="8"/>
                    <a:pt x="710" y="19"/>
                  </a:cubicBezTo>
                  <a:lnTo>
                    <a:pt x="710" y="197"/>
                  </a:lnTo>
                  <a:cubicBezTo>
                    <a:pt x="702" y="191"/>
                    <a:pt x="693" y="189"/>
                    <a:pt x="685" y="183"/>
                  </a:cubicBezTo>
                  <a:cubicBezTo>
                    <a:pt x="617" y="149"/>
                    <a:pt x="530" y="129"/>
                    <a:pt x="434" y="129"/>
                  </a:cubicBezTo>
                  <a:cubicBezTo>
                    <a:pt x="284" y="129"/>
                    <a:pt x="146" y="177"/>
                    <a:pt x="89" y="299"/>
                  </a:cubicBezTo>
                  <a:cubicBezTo>
                    <a:pt x="75" y="333"/>
                    <a:pt x="68" y="369"/>
                    <a:pt x="68" y="406"/>
                  </a:cubicBezTo>
                  <a:cubicBezTo>
                    <a:pt x="68" y="578"/>
                    <a:pt x="216" y="626"/>
                    <a:pt x="293" y="646"/>
                  </a:cubicBezTo>
                  <a:cubicBezTo>
                    <a:pt x="326" y="654"/>
                    <a:pt x="479" y="680"/>
                    <a:pt x="510" y="691"/>
                  </a:cubicBezTo>
                  <a:cubicBezTo>
                    <a:pt x="555" y="705"/>
                    <a:pt x="555" y="736"/>
                    <a:pt x="555" y="742"/>
                  </a:cubicBezTo>
                  <a:cubicBezTo>
                    <a:pt x="555" y="801"/>
                    <a:pt x="451" y="804"/>
                    <a:pt x="431" y="804"/>
                  </a:cubicBezTo>
                  <a:cubicBezTo>
                    <a:pt x="391" y="804"/>
                    <a:pt x="349" y="798"/>
                    <a:pt x="315" y="784"/>
                  </a:cubicBezTo>
                  <a:cubicBezTo>
                    <a:pt x="245" y="761"/>
                    <a:pt x="225" y="730"/>
                    <a:pt x="199" y="694"/>
                  </a:cubicBezTo>
                  <a:lnTo>
                    <a:pt x="0" y="821"/>
                  </a:lnTo>
                  <a:cubicBezTo>
                    <a:pt x="37" y="866"/>
                    <a:pt x="98" y="939"/>
                    <a:pt x="231" y="976"/>
                  </a:cubicBezTo>
                  <a:cubicBezTo>
                    <a:pt x="295" y="996"/>
                    <a:pt x="360" y="1001"/>
                    <a:pt x="422" y="1001"/>
                  </a:cubicBezTo>
                  <a:cubicBezTo>
                    <a:pt x="465" y="1001"/>
                    <a:pt x="606" y="1001"/>
                    <a:pt x="710" y="919"/>
                  </a:cubicBezTo>
                  <a:lnTo>
                    <a:pt x="710" y="1103"/>
                  </a:lnTo>
                  <a:cubicBezTo>
                    <a:pt x="710" y="1114"/>
                    <a:pt x="719" y="1123"/>
                    <a:pt x="730" y="1123"/>
                  </a:cubicBezTo>
                  <a:cubicBezTo>
                    <a:pt x="741" y="1123"/>
                    <a:pt x="750" y="1114"/>
                    <a:pt x="750" y="1103"/>
                  </a:cubicBezTo>
                  <a:lnTo>
                    <a:pt x="750" y="16"/>
                  </a:lnTo>
                  <a:cubicBezTo>
                    <a:pt x="747" y="8"/>
                    <a:pt x="739" y="0"/>
                    <a:pt x="730" y="0"/>
                  </a:cubicBezTo>
                  <a:close/>
                  <a:moveTo>
                    <a:pt x="445" y="443"/>
                  </a:moveTo>
                  <a:cubicBezTo>
                    <a:pt x="374" y="428"/>
                    <a:pt x="332" y="420"/>
                    <a:pt x="332" y="380"/>
                  </a:cubicBezTo>
                  <a:cubicBezTo>
                    <a:pt x="332" y="338"/>
                    <a:pt x="380" y="327"/>
                    <a:pt x="425" y="327"/>
                  </a:cubicBezTo>
                  <a:cubicBezTo>
                    <a:pt x="468" y="327"/>
                    <a:pt x="530" y="333"/>
                    <a:pt x="580" y="358"/>
                  </a:cubicBezTo>
                  <a:cubicBezTo>
                    <a:pt x="617" y="378"/>
                    <a:pt x="631" y="395"/>
                    <a:pt x="643" y="412"/>
                  </a:cubicBezTo>
                  <a:lnTo>
                    <a:pt x="710" y="355"/>
                  </a:lnTo>
                  <a:lnTo>
                    <a:pt x="710" y="522"/>
                  </a:lnTo>
                  <a:cubicBezTo>
                    <a:pt x="640" y="476"/>
                    <a:pt x="541" y="459"/>
                    <a:pt x="445" y="44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0" name="Freeform 17"/>
            <p:cNvSpPr>
              <a:spLocks noChangeArrowheads="1"/>
            </p:cNvSpPr>
            <p:nvPr/>
          </p:nvSpPr>
          <p:spPr bwMode="auto">
            <a:xfrm>
              <a:off x="1339361" y="5445949"/>
              <a:ext cx="336478" cy="520010"/>
            </a:xfrm>
            <a:custGeom>
              <a:avLst/>
              <a:gdLst>
                <a:gd name="T0" fmla="*/ 356 w 727"/>
                <a:gd name="T1" fmla="*/ 443 h 1126"/>
                <a:gd name="T2" fmla="*/ 243 w 727"/>
                <a:gd name="T3" fmla="*/ 380 h 1126"/>
                <a:gd name="T4" fmla="*/ 336 w 727"/>
                <a:gd name="T5" fmla="*/ 327 h 1126"/>
                <a:gd name="T6" fmla="*/ 492 w 727"/>
                <a:gd name="T7" fmla="*/ 358 h 1126"/>
                <a:gd name="T8" fmla="*/ 554 w 727"/>
                <a:gd name="T9" fmla="*/ 412 h 1126"/>
                <a:gd name="T10" fmla="*/ 717 w 727"/>
                <a:gd name="T11" fmla="*/ 276 h 1126"/>
                <a:gd name="T12" fmla="*/ 596 w 727"/>
                <a:gd name="T13" fmla="*/ 183 h 1126"/>
                <a:gd name="T14" fmla="*/ 345 w 727"/>
                <a:gd name="T15" fmla="*/ 129 h 1126"/>
                <a:gd name="T16" fmla="*/ 40 w 727"/>
                <a:gd name="T17" fmla="*/ 239 h 1126"/>
                <a:gd name="T18" fmla="*/ 40 w 727"/>
                <a:gd name="T19" fmla="*/ 19 h 1126"/>
                <a:gd name="T20" fmla="*/ 20 w 727"/>
                <a:gd name="T21" fmla="*/ 0 h 1126"/>
                <a:gd name="T22" fmla="*/ 0 w 727"/>
                <a:gd name="T23" fmla="*/ 19 h 1126"/>
                <a:gd name="T24" fmla="*/ 0 w 727"/>
                <a:gd name="T25" fmla="*/ 1106 h 1126"/>
                <a:gd name="T26" fmla="*/ 20 w 727"/>
                <a:gd name="T27" fmla="*/ 1125 h 1126"/>
                <a:gd name="T28" fmla="*/ 40 w 727"/>
                <a:gd name="T29" fmla="*/ 1106 h 1126"/>
                <a:gd name="T30" fmla="*/ 40 w 727"/>
                <a:gd name="T31" fmla="*/ 939 h 1126"/>
                <a:gd name="T32" fmla="*/ 139 w 727"/>
                <a:gd name="T33" fmla="*/ 982 h 1126"/>
                <a:gd name="T34" fmla="*/ 331 w 727"/>
                <a:gd name="T35" fmla="*/ 1007 h 1126"/>
                <a:gd name="T36" fmla="*/ 647 w 727"/>
                <a:gd name="T37" fmla="*/ 900 h 1126"/>
                <a:gd name="T38" fmla="*/ 720 w 727"/>
                <a:gd name="T39" fmla="*/ 713 h 1126"/>
                <a:gd name="T40" fmla="*/ 356 w 727"/>
                <a:gd name="T41" fmla="*/ 443 h 1126"/>
                <a:gd name="T42" fmla="*/ 342 w 727"/>
                <a:gd name="T43" fmla="*/ 801 h 1126"/>
                <a:gd name="T44" fmla="*/ 226 w 727"/>
                <a:gd name="T45" fmla="*/ 781 h 1126"/>
                <a:gd name="T46" fmla="*/ 111 w 727"/>
                <a:gd name="T47" fmla="*/ 691 h 1126"/>
                <a:gd name="T48" fmla="*/ 40 w 727"/>
                <a:gd name="T49" fmla="*/ 736 h 1126"/>
                <a:gd name="T50" fmla="*/ 40 w 727"/>
                <a:gd name="T51" fmla="*/ 558 h 1126"/>
                <a:gd name="T52" fmla="*/ 204 w 727"/>
                <a:gd name="T53" fmla="*/ 640 h 1126"/>
                <a:gd name="T54" fmla="*/ 421 w 727"/>
                <a:gd name="T55" fmla="*/ 685 h 1126"/>
                <a:gd name="T56" fmla="*/ 466 w 727"/>
                <a:gd name="T57" fmla="*/ 736 h 1126"/>
                <a:gd name="T58" fmla="*/ 342 w 727"/>
                <a:gd name="T59" fmla="*/ 801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7" h="1126">
                  <a:moveTo>
                    <a:pt x="356" y="443"/>
                  </a:moveTo>
                  <a:cubicBezTo>
                    <a:pt x="286" y="428"/>
                    <a:pt x="243" y="420"/>
                    <a:pt x="243" y="380"/>
                  </a:cubicBezTo>
                  <a:cubicBezTo>
                    <a:pt x="243" y="338"/>
                    <a:pt x="291" y="327"/>
                    <a:pt x="336" y="327"/>
                  </a:cubicBezTo>
                  <a:cubicBezTo>
                    <a:pt x="379" y="327"/>
                    <a:pt x="441" y="333"/>
                    <a:pt x="492" y="358"/>
                  </a:cubicBezTo>
                  <a:cubicBezTo>
                    <a:pt x="528" y="378"/>
                    <a:pt x="542" y="395"/>
                    <a:pt x="554" y="412"/>
                  </a:cubicBezTo>
                  <a:lnTo>
                    <a:pt x="717" y="276"/>
                  </a:lnTo>
                  <a:cubicBezTo>
                    <a:pt x="689" y="245"/>
                    <a:pt x="658" y="214"/>
                    <a:pt x="596" y="183"/>
                  </a:cubicBezTo>
                  <a:cubicBezTo>
                    <a:pt x="528" y="149"/>
                    <a:pt x="441" y="129"/>
                    <a:pt x="345" y="129"/>
                  </a:cubicBezTo>
                  <a:cubicBezTo>
                    <a:pt x="223" y="129"/>
                    <a:pt x="108" y="160"/>
                    <a:pt x="40" y="239"/>
                  </a:cubicBezTo>
                  <a:lnTo>
                    <a:pt x="40" y="19"/>
                  </a:lnTo>
                  <a:cubicBezTo>
                    <a:pt x="40" y="8"/>
                    <a:pt x="31" y="0"/>
                    <a:pt x="20" y="0"/>
                  </a:cubicBezTo>
                  <a:cubicBezTo>
                    <a:pt x="8" y="0"/>
                    <a:pt x="0" y="8"/>
                    <a:pt x="0" y="19"/>
                  </a:cubicBezTo>
                  <a:lnTo>
                    <a:pt x="0" y="1106"/>
                  </a:lnTo>
                  <a:cubicBezTo>
                    <a:pt x="0" y="1117"/>
                    <a:pt x="8" y="1125"/>
                    <a:pt x="20" y="1125"/>
                  </a:cubicBezTo>
                  <a:cubicBezTo>
                    <a:pt x="31" y="1125"/>
                    <a:pt x="40" y="1117"/>
                    <a:pt x="40" y="1106"/>
                  </a:cubicBezTo>
                  <a:lnTo>
                    <a:pt x="40" y="939"/>
                  </a:lnTo>
                  <a:cubicBezTo>
                    <a:pt x="68" y="956"/>
                    <a:pt x="102" y="970"/>
                    <a:pt x="139" y="982"/>
                  </a:cubicBezTo>
                  <a:cubicBezTo>
                    <a:pt x="204" y="1001"/>
                    <a:pt x="269" y="1007"/>
                    <a:pt x="331" y="1007"/>
                  </a:cubicBezTo>
                  <a:cubicBezTo>
                    <a:pt x="376" y="1007"/>
                    <a:pt x="542" y="1007"/>
                    <a:pt x="647" y="900"/>
                  </a:cubicBezTo>
                  <a:cubicBezTo>
                    <a:pt x="683" y="860"/>
                    <a:pt x="720" y="801"/>
                    <a:pt x="720" y="713"/>
                  </a:cubicBezTo>
                  <a:cubicBezTo>
                    <a:pt x="726" y="507"/>
                    <a:pt x="542" y="474"/>
                    <a:pt x="356" y="443"/>
                  </a:cubicBezTo>
                  <a:close/>
                  <a:moveTo>
                    <a:pt x="342" y="801"/>
                  </a:moveTo>
                  <a:cubicBezTo>
                    <a:pt x="302" y="801"/>
                    <a:pt x="260" y="795"/>
                    <a:pt x="226" y="781"/>
                  </a:cubicBezTo>
                  <a:cubicBezTo>
                    <a:pt x="156" y="759"/>
                    <a:pt x="136" y="728"/>
                    <a:pt x="111" y="691"/>
                  </a:cubicBezTo>
                  <a:lnTo>
                    <a:pt x="40" y="736"/>
                  </a:lnTo>
                  <a:lnTo>
                    <a:pt x="40" y="558"/>
                  </a:lnTo>
                  <a:cubicBezTo>
                    <a:pt x="91" y="609"/>
                    <a:pt x="159" y="629"/>
                    <a:pt x="204" y="640"/>
                  </a:cubicBezTo>
                  <a:cubicBezTo>
                    <a:pt x="238" y="649"/>
                    <a:pt x="390" y="674"/>
                    <a:pt x="421" y="685"/>
                  </a:cubicBezTo>
                  <a:cubicBezTo>
                    <a:pt x="466" y="699"/>
                    <a:pt x="466" y="730"/>
                    <a:pt x="466" y="736"/>
                  </a:cubicBezTo>
                  <a:cubicBezTo>
                    <a:pt x="469" y="798"/>
                    <a:pt x="365" y="801"/>
                    <a:pt x="342" y="8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1" name="Freeform 18"/>
            <p:cNvSpPr>
              <a:spLocks noChangeArrowheads="1"/>
            </p:cNvSpPr>
            <p:nvPr/>
          </p:nvSpPr>
          <p:spPr bwMode="auto">
            <a:xfrm>
              <a:off x="2438520" y="5513245"/>
              <a:ext cx="63216" cy="63216"/>
            </a:xfrm>
            <a:custGeom>
              <a:avLst/>
              <a:gdLst>
                <a:gd name="T0" fmla="*/ 93 w 136"/>
                <a:gd name="T1" fmla="*/ 20 h 137"/>
                <a:gd name="T2" fmla="*/ 113 w 136"/>
                <a:gd name="T3" fmla="*/ 40 h 137"/>
                <a:gd name="T4" fmla="*/ 121 w 136"/>
                <a:gd name="T5" fmla="*/ 68 h 137"/>
                <a:gd name="T6" fmla="*/ 113 w 136"/>
                <a:gd name="T7" fmla="*/ 96 h 137"/>
                <a:gd name="T8" fmla="*/ 93 w 136"/>
                <a:gd name="T9" fmla="*/ 116 h 137"/>
                <a:gd name="T10" fmla="*/ 65 w 136"/>
                <a:gd name="T11" fmla="*/ 125 h 137"/>
                <a:gd name="T12" fmla="*/ 37 w 136"/>
                <a:gd name="T13" fmla="*/ 116 h 137"/>
                <a:gd name="T14" fmla="*/ 17 w 136"/>
                <a:gd name="T15" fmla="*/ 96 h 137"/>
                <a:gd name="T16" fmla="*/ 8 w 136"/>
                <a:gd name="T17" fmla="*/ 68 h 137"/>
                <a:gd name="T18" fmla="*/ 17 w 136"/>
                <a:gd name="T19" fmla="*/ 40 h 137"/>
                <a:gd name="T20" fmla="*/ 37 w 136"/>
                <a:gd name="T21" fmla="*/ 20 h 137"/>
                <a:gd name="T22" fmla="*/ 65 w 136"/>
                <a:gd name="T23" fmla="*/ 15 h 137"/>
                <a:gd name="T24" fmla="*/ 93 w 136"/>
                <a:gd name="T25" fmla="*/ 20 h 137"/>
                <a:gd name="T26" fmla="*/ 34 w 136"/>
                <a:gd name="T27" fmla="*/ 9 h 137"/>
                <a:gd name="T28" fmla="*/ 8 w 136"/>
                <a:gd name="T29" fmla="*/ 34 h 137"/>
                <a:gd name="T30" fmla="*/ 0 w 136"/>
                <a:gd name="T31" fmla="*/ 68 h 137"/>
                <a:gd name="T32" fmla="*/ 8 w 136"/>
                <a:gd name="T33" fmla="*/ 102 h 137"/>
                <a:gd name="T34" fmla="*/ 34 w 136"/>
                <a:gd name="T35" fmla="*/ 127 h 137"/>
                <a:gd name="T36" fmla="*/ 68 w 136"/>
                <a:gd name="T37" fmla="*/ 136 h 137"/>
                <a:gd name="T38" fmla="*/ 101 w 136"/>
                <a:gd name="T39" fmla="*/ 127 h 137"/>
                <a:gd name="T40" fmla="*/ 127 w 136"/>
                <a:gd name="T41" fmla="*/ 102 h 137"/>
                <a:gd name="T42" fmla="*/ 135 w 136"/>
                <a:gd name="T43" fmla="*/ 68 h 137"/>
                <a:gd name="T44" fmla="*/ 127 w 136"/>
                <a:gd name="T45" fmla="*/ 34 h 137"/>
                <a:gd name="T46" fmla="*/ 101 w 136"/>
                <a:gd name="T47" fmla="*/ 9 h 137"/>
                <a:gd name="T48" fmla="*/ 68 w 136"/>
                <a:gd name="T49" fmla="*/ 0 h 137"/>
                <a:gd name="T50" fmla="*/ 34 w 136"/>
                <a:gd name="T51" fmla="*/ 9 h 137"/>
                <a:gd name="T52" fmla="*/ 51 w 136"/>
                <a:gd name="T53" fmla="*/ 77 h 137"/>
                <a:gd name="T54" fmla="*/ 53 w 136"/>
                <a:gd name="T55" fmla="*/ 77 h 137"/>
                <a:gd name="T56" fmla="*/ 65 w 136"/>
                <a:gd name="T57" fmla="*/ 79 h 137"/>
                <a:gd name="T58" fmla="*/ 76 w 136"/>
                <a:gd name="T59" fmla="*/ 94 h 137"/>
                <a:gd name="T60" fmla="*/ 82 w 136"/>
                <a:gd name="T61" fmla="*/ 105 h 137"/>
                <a:gd name="T62" fmla="*/ 99 w 136"/>
                <a:gd name="T63" fmla="*/ 105 h 137"/>
                <a:gd name="T64" fmla="*/ 90 w 136"/>
                <a:gd name="T65" fmla="*/ 91 h 137"/>
                <a:gd name="T66" fmla="*/ 85 w 136"/>
                <a:gd name="T67" fmla="*/ 82 h 137"/>
                <a:gd name="T68" fmla="*/ 79 w 136"/>
                <a:gd name="T69" fmla="*/ 77 h 137"/>
                <a:gd name="T70" fmla="*/ 73 w 136"/>
                <a:gd name="T71" fmla="*/ 74 h 137"/>
                <a:gd name="T72" fmla="*/ 87 w 136"/>
                <a:gd name="T73" fmla="*/ 68 h 137"/>
                <a:gd name="T74" fmla="*/ 93 w 136"/>
                <a:gd name="T75" fmla="*/ 54 h 137"/>
                <a:gd name="T76" fmla="*/ 90 w 136"/>
                <a:gd name="T77" fmla="*/ 43 h 137"/>
                <a:gd name="T78" fmla="*/ 85 w 136"/>
                <a:gd name="T79" fmla="*/ 37 h 137"/>
                <a:gd name="T80" fmla="*/ 73 w 136"/>
                <a:gd name="T81" fmla="*/ 34 h 137"/>
                <a:gd name="T82" fmla="*/ 51 w 136"/>
                <a:gd name="T83" fmla="*/ 34 h 137"/>
                <a:gd name="T84" fmla="*/ 37 w 136"/>
                <a:gd name="T85" fmla="*/ 34 h 137"/>
                <a:gd name="T86" fmla="*/ 37 w 136"/>
                <a:gd name="T87" fmla="*/ 105 h 137"/>
                <a:gd name="T88" fmla="*/ 51 w 136"/>
                <a:gd name="T89" fmla="*/ 105 h 137"/>
                <a:gd name="T90" fmla="*/ 51 w 136"/>
                <a:gd name="T91" fmla="*/ 77 h 137"/>
                <a:gd name="T92" fmla="*/ 51 w 136"/>
                <a:gd name="T93" fmla="*/ 46 h 137"/>
                <a:gd name="T94" fmla="*/ 56 w 136"/>
                <a:gd name="T95" fmla="*/ 46 h 137"/>
                <a:gd name="T96" fmla="*/ 73 w 136"/>
                <a:gd name="T97" fmla="*/ 46 h 137"/>
                <a:gd name="T98" fmla="*/ 79 w 136"/>
                <a:gd name="T99" fmla="*/ 48 h 137"/>
                <a:gd name="T100" fmla="*/ 82 w 136"/>
                <a:gd name="T101" fmla="*/ 54 h 137"/>
                <a:gd name="T102" fmla="*/ 79 w 136"/>
                <a:gd name="T103" fmla="*/ 60 h 137"/>
                <a:gd name="T104" fmla="*/ 73 w 136"/>
                <a:gd name="T105" fmla="*/ 63 h 137"/>
                <a:gd name="T106" fmla="*/ 56 w 136"/>
                <a:gd name="T107" fmla="*/ 63 h 137"/>
                <a:gd name="T108" fmla="*/ 51 w 136"/>
                <a:gd name="T109" fmla="*/ 63 h 137"/>
                <a:gd name="T110" fmla="*/ 51 w 136"/>
                <a:gd name="T111" fmla="*/ 4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37">
                  <a:moveTo>
                    <a:pt x="93" y="20"/>
                  </a:moveTo>
                  <a:cubicBezTo>
                    <a:pt x="101" y="26"/>
                    <a:pt x="107" y="31"/>
                    <a:pt x="113" y="40"/>
                  </a:cubicBezTo>
                  <a:cubicBezTo>
                    <a:pt x="118" y="48"/>
                    <a:pt x="121" y="57"/>
                    <a:pt x="121" y="68"/>
                  </a:cubicBezTo>
                  <a:cubicBezTo>
                    <a:pt x="121" y="77"/>
                    <a:pt x="119" y="88"/>
                    <a:pt x="113" y="96"/>
                  </a:cubicBezTo>
                  <a:cubicBezTo>
                    <a:pt x="108" y="105"/>
                    <a:pt x="101" y="110"/>
                    <a:pt x="93" y="116"/>
                  </a:cubicBezTo>
                  <a:cubicBezTo>
                    <a:pt x="85" y="122"/>
                    <a:pt x="76" y="125"/>
                    <a:pt x="65" y="125"/>
                  </a:cubicBezTo>
                  <a:cubicBezTo>
                    <a:pt x="56" y="125"/>
                    <a:pt x="45" y="122"/>
                    <a:pt x="37" y="116"/>
                  </a:cubicBezTo>
                  <a:cubicBezTo>
                    <a:pt x="28" y="110"/>
                    <a:pt x="22" y="105"/>
                    <a:pt x="17" y="96"/>
                  </a:cubicBezTo>
                  <a:cubicBezTo>
                    <a:pt x="11" y="88"/>
                    <a:pt x="8" y="79"/>
                    <a:pt x="8" y="68"/>
                  </a:cubicBezTo>
                  <a:cubicBezTo>
                    <a:pt x="8" y="60"/>
                    <a:pt x="12" y="49"/>
                    <a:pt x="17" y="40"/>
                  </a:cubicBezTo>
                  <a:cubicBezTo>
                    <a:pt x="23" y="32"/>
                    <a:pt x="29" y="26"/>
                    <a:pt x="37" y="20"/>
                  </a:cubicBezTo>
                  <a:cubicBezTo>
                    <a:pt x="46" y="15"/>
                    <a:pt x="53" y="15"/>
                    <a:pt x="65" y="15"/>
                  </a:cubicBezTo>
                  <a:cubicBezTo>
                    <a:pt x="76" y="15"/>
                    <a:pt x="85" y="17"/>
                    <a:pt x="93" y="20"/>
                  </a:cubicBezTo>
                  <a:close/>
                  <a:moveTo>
                    <a:pt x="34" y="9"/>
                  </a:moveTo>
                  <a:cubicBezTo>
                    <a:pt x="22" y="15"/>
                    <a:pt x="14" y="23"/>
                    <a:pt x="8" y="34"/>
                  </a:cubicBezTo>
                  <a:cubicBezTo>
                    <a:pt x="3" y="46"/>
                    <a:pt x="0" y="57"/>
                    <a:pt x="0" y="68"/>
                  </a:cubicBezTo>
                  <a:cubicBezTo>
                    <a:pt x="0" y="79"/>
                    <a:pt x="3" y="91"/>
                    <a:pt x="8" y="102"/>
                  </a:cubicBezTo>
                  <a:cubicBezTo>
                    <a:pt x="14" y="113"/>
                    <a:pt x="22" y="122"/>
                    <a:pt x="34" y="127"/>
                  </a:cubicBezTo>
                  <a:cubicBezTo>
                    <a:pt x="45" y="133"/>
                    <a:pt x="57" y="136"/>
                    <a:pt x="68" y="136"/>
                  </a:cubicBezTo>
                  <a:cubicBezTo>
                    <a:pt x="80" y="136"/>
                    <a:pt x="90" y="133"/>
                    <a:pt x="101" y="127"/>
                  </a:cubicBezTo>
                  <a:cubicBezTo>
                    <a:pt x="113" y="122"/>
                    <a:pt x="122" y="113"/>
                    <a:pt x="127" y="102"/>
                  </a:cubicBezTo>
                  <a:cubicBezTo>
                    <a:pt x="133" y="91"/>
                    <a:pt x="135" y="79"/>
                    <a:pt x="135" y="68"/>
                  </a:cubicBezTo>
                  <a:cubicBezTo>
                    <a:pt x="135" y="57"/>
                    <a:pt x="132" y="46"/>
                    <a:pt x="127" y="34"/>
                  </a:cubicBezTo>
                  <a:cubicBezTo>
                    <a:pt x="121" y="23"/>
                    <a:pt x="113" y="15"/>
                    <a:pt x="101" y="9"/>
                  </a:cubicBezTo>
                  <a:cubicBezTo>
                    <a:pt x="90" y="3"/>
                    <a:pt x="79" y="0"/>
                    <a:pt x="68" y="0"/>
                  </a:cubicBezTo>
                  <a:cubicBezTo>
                    <a:pt x="53" y="0"/>
                    <a:pt x="42" y="3"/>
                    <a:pt x="34" y="9"/>
                  </a:cubicBezTo>
                  <a:close/>
                  <a:moveTo>
                    <a:pt x="51" y="77"/>
                  </a:moveTo>
                  <a:lnTo>
                    <a:pt x="53" y="77"/>
                  </a:lnTo>
                  <a:cubicBezTo>
                    <a:pt x="56" y="77"/>
                    <a:pt x="62" y="77"/>
                    <a:pt x="65" y="79"/>
                  </a:cubicBezTo>
                  <a:cubicBezTo>
                    <a:pt x="68" y="82"/>
                    <a:pt x="70" y="85"/>
                    <a:pt x="76" y="94"/>
                  </a:cubicBezTo>
                  <a:lnTo>
                    <a:pt x="82" y="105"/>
                  </a:lnTo>
                  <a:lnTo>
                    <a:pt x="99" y="105"/>
                  </a:lnTo>
                  <a:lnTo>
                    <a:pt x="90" y="91"/>
                  </a:lnTo>
                  <a:cubicBezTo>
                    <a:pt x="87" y="85"/>
                    <a:pt x="85" y="82"/>
                    <a:pt x="85" y="82"/>
                  </a:cubicBezTo>
                  <a:cubicBezTo>
                    <a:pt x="82" y="79"/>
                    <a:pt x="82" y="77"/>
                    <a:pt x="79" y="77"/>
                  </a:cubicBezTo>
                  <a:cubicBezTo>
                    <a:pt x="79" y="77"/>
                    <a:pt x="76" y="74"/>
                    <a:pt x="73" y="74"/>
                  </a:cubicBezTo>
                  <a:cubicBezTo>
                    <a:pt x="79" y="74"/>
                    <a:pt x="85" y="71"/>
                    <a:pt x="87" y="68"/>
                  </a:cubicBezTo>
                  <a:cubicBezTo>
                    <a:pt x="90" y="65"/>
                    <a:pt x="93" y="60"/>
                    <a:pt x="93" y="54"/>
                  </a:cubicBezTo>
                  <a:cubicBezTo>
                    <a:pt x="93" y="51"/>
                    <a:pt x="93" y="46"/>
                    <a:pt x="90" y="43"/>
                  </a:cubicBezTo>
                  <a:cubicBezTo>
                    <a:pt x="87" y="40"/>
                    <a:pt x="87" y="37"/>
                    <a:pt x="85" y="37"/>
                  </a:cubicBezTo>
                  <a:cubicBezTo>
                    <a:pt x="82" y="34"/>
                    <a:pt x="79" y="34"/>
                    <a:pt x="73" y="34"/>
                  </a:cubicBezTo>
                  <a:lnTo>
                    <a:pt x="51" y="34"/>
                  </a:lnTo>
                  <a:lnTo>
                    <a:pt x="37" y="34"/>
                  </a:lnTo>
                  <a:lnTo>
                    <a:pt x="37" y="105"/>
                  </a:lnTo>
                  <a:lnTo>
                    <a:pt x="51" y="105"/>
                  </a:lnTo>
                  <a:lnTo>
                    <a:pt x="51" y="77"/>
                  </a:lnTo>
                  <a:close/>
                  <a:moveTo>
                    <a:pt x="51" y="46"/>
                  </a:moveTo>
                  <a:lnTo>
                    <a:pt x="56" y="46"/>
                  </a:lnTo>
                  <a:lnTo>
                    <a:pt x="73" y="46"/>
                  </a:lnTo>
                  <a:cubicBezTo>
                    <a:pt x="76" y="46"/>
                    <a:pt x="76" y="48"/>
                    <a:pt x="79" y="48"/>
                  </a:cubicBezTo>
                  <a:cubicBezTo>
                    <a:pt x="79" y="51"/>
                    <a:pt x="82" y="51"/>
                    <a:pt x="82" y="54"/>
                  </a:cubicBezTo>
                  <a:cubicBezTo>
                    <a:pt x="82" y="57"/>
                    <a:pt x="82" y="57"/>
                    <a:pt x="79" y="60"/>
                  </a:cubicBezTo>
                  <a:cubicBezTo>
                    <a:pt x="79" y="63"/>
                    <a:pt x="76" y="63"/>
                    <a:pt x="73" y="63"/>
                  </a:cubicBezTo>
                  <a:lnTo>
                    <a:pt x="56" y="63"/>
                  </a:lnTo>
                  <a:lnTo>
                    <a:pt x="51" y="63"/>
                  </a:lnTo>
                  <a:lnTo>
                    <a:pt x="51" y="4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grpSp>
      <p:sp>
        <p:nvSpPr>
          <p:cNvPr id="22" name="Text Placeholder 3"/>
          <p:cNvSpPr>
            <a:spLocks noGrp="1"/>
          </p:cNvSpPr>
          <p:nvPr>
            <p:ph type="body" sz="half" idx="2"/>
          </p:nvPr>
        </p:nvSpPr>
        <p:spPr>
          <a:xfrm>
            <a:off x="861828" y="2961612"/>
            <a:ext cx="7813860" cy="474479"/>
          </a:xfrm>
          <a:prstGeom prst="rect">
            <a:avLst/>
          </a:prstGeom>
        </p:spPr>
        <p:txBody>
          <a:bodyPr lIns="91440"/>
          <a:lstStyle>
            <a:lvl1pPr marL="0" indent="0">
              <a:buNone/>
              <a:defRPr sz="2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3" name="Text Placeholder 3"/>
          <p:cNvSpPr>
            <a:spLocks noGrp="1"/>
          </p:cNvSpPr>
          <p:nvPr>
            <p:ph type="body" sz="half" idx="10"/>
          </p:nvPr>
        </p:nvSpPr>
        <p:spPr>
          <a:xfrm>
            <a:off x="861828" y="3447431"/>
            <a:ext cx="7813860" cy="576541"/>
          </a:xfrm>
          <a:prstGeom prst="rect">
            <a:avLst/>
          </a:prstGeom>
        </p:spPr>
        <p:txBody>
          <a:bodyPr lIns="91440"/>
          <a:lstStyle>
            <a:lvl1pPr marL="0" indent="0">
              <a:buNone/>
              <a:defRPr sz="2000" b="0" i="1">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4" name="Group 23"/>
          <p:cNvGrpSpPr/>
          <p:nvPr userDrawn="1"/>
        </p:nvGrpSpPr>
        <p:grpSpPr>
          <a:xfrm>
            <a:off x="457200" y="906463"/>
            <a:ext cx="8218488" cy="4267200"/>
            <a:chOff x="457200" y="906463"/>
            <a:chExt cx="8218488" cy="4267200"/>
          </a:xfrm>
        </p:grpSpPr>
        <p:sp>
          <p:nvSpPr>
            <p:cNvPr id="25" name="Freeform 1"/>
            <p:cNvSpPr>
              <a:spLocks noChangeArrowheads="1"/>
            </p:cNvSpPr>
            <p:nvPr userDrawn="1"/>
          </p:nvSpPr>
          <p:spPr bwMode="auto">
            <a:xfrm>
              <a:off x="457200" y="906463"/>
              <a:ext cx="2249488" cy="4267200"/>
            </a:xfrm>
            <a:custGeom>
              <a:avLst/>
              <a:gdLst>
                <a:gd name="T0" fmla="*/ 5936 w 6247"/>
                <a:gd name="T1" fmla="*/ 9535 h 11854"/>
                <a:gd name="T2" fmla="*/ 4939 w 6247"/>
                <a:gd name="T3" fmla="*/ 9535 h 11854"/>
                <a:gd name="T4" fmla="*/ 3502 w 6247"/>
                <a:gd name="T5" fmla="*/ 10973 h 11854"/>
                <a:gd name="T6" fmla="*/ 2104 w 6247"/>
                <a:gd name="T7" fmla="*/ 9528 h 11854"/>
                <a:gd name="T8" fmla="*/ 620 w 6247"/>
                <a:gd name="T9" fmla="*/ 9528 h 11854"/>
                <a:gd name="T10" fmla="*/ 620 w 6247"/>
                <a:gd name="T11" fmla="*/ 310 h 11854"/>
                <a:gd name="T12" fmla="*/ 310 w 6247"/>
                <a:gd name="T13" fmla="*/ 0 h 11854"/>
                <a:gd name="T14" fmla="*/ 0 w 6247"/>
                <a:gd name="T15" fmla="*/ 310 h 11854"/>
                <a:gd name="T16" fmla="*/ 0 w 6247"/>
                <a:gd name="T17" fmla="*/ 536 h 11854"/>
                <a:gd name="T18" fmla="*/ 0 w 6247"/>
                <a:gd name="T19" fmla="*/ 536 h 11854"/>
                <a:gd name="T20" fmla="*/ 0 w 6247"/>
                <a:gd name="T21" fmla="*/ 10145 h 11854"/>
                <a:gd name="T22" fmla="*/ 1839 w 6247"/>
                <a:gd name="T23" fmla="*/ 10145 h 11854"/>
                <a:gd name="T24" fmla="*/ 3492 w 6247"/>
                <a:gd name="T25" fmla="*/ 11853 h 11854"/>
                <a:gd name="T26" fmla="*/ 5193 w 6247"/>
                <a:gd name="T27" fmla="*/ 10152 h 11854"/>
                <a:gd name="T28" fmla="*/ 5933 w 6247"/>
                <a:gd name="T29" fmla="*/ 10152 h 11854"/>
                <a:gd name="T30" fmla="*/ 6243 w 6247"/>
                <a:gd name="T31" fmla="*/ 9842 h 11854"/>
                <a:gd name="T32" fmla="*/ 5936 w 6247"/>
                <a:gd name="T33" fmla="*/ 9535 h 1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47" h="11854">
                  <a:moveTo>
                    <a:pt x="5936" y="9535"/>
                  </a:moveTo>
                  <a:lnTo>
                    <a:pt x="4939" y="9535"/>
                  </a:lnTo>
                  <a:lnTo>
                    <a:pt x="3502" y="10973"/>
                  </a:lnTo>
                  <a:lnTo>
                    <a:pt x="2104" y="9528"/>
                  </a:lnTo>
                  <a:lnTo>
                    <a:pt x="620" y="9528"/>
                  </a:lnTo>
                  <a:lnTo>
                    <a:pt x="620" y="310"/>
                  </a:lnTo>
                  <a:cubicBezTo>
                    <a:pt x="620" y="138"/>
                    <a:pt x="482" y="0"/>
                    <a:pt x="310" y="0"/>
                  </a:cubicBezTo>
                  <a:cubicBezTo>
                    <a:pt x="137" y="0"/>
                    <a:pt x="0" y="138"/>
                    <a:pt x="0" y="310"/>
                  </a:cubicBezTo>
                  <a:lnTo>
                    <a:pt x="0" y="536"/>
                  </a:lnTo>
                  <a:lnTo>
                    <a:pt x="0" y="536"/>
                  </a:lnTo>
                  <a:lnTo>
                    <a:pt x="0" y="10145"/>
                  </a:lnTo>
                  <a:lnTo>
                    <a:pt x="1839" y="10145"/>
                  </a:lnTo>
                  <a:lnTo>
                    <a:pt x="3492" y="11853"/>
                  </a:lnTo>
                  <a:lnTo>
                    <a:pt x="5193" y="10152"/>
                  </a:lnTo>
                  <a:lnTo>
                    <a:pt x="5933" y="10152"/>
                  </a:lnTo>
                  <a:cubicBezTo>
                    <a:pt x="6106" y="10152"/>
                    <a:pt x="6243" y="10014"/>
                    <a:pt x="6243" y="9842"/>
                  </a:cubicBezTo>
                  <a:cubicBezTo>
                    <a:pt x="6246" y="9676"/>
                    <a:pt x="6109" y="9535"/>
                    <a:pt x="5936" y="9535"/>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nvGrpSpPr>
            <p:cNvPr id="26" name="Group 25"/>
            <p:cNvGrpSpPr/>
            <p:nvPr userDrawn="1"/>
          </p:nvGrpSpPr>
          <p:grpSpPr>
            <a:xfrm>
              <a:off x="2342721" y="4338638"/>
              <a:ext cx="6332967" cy="223837"/>
              <a:chOff x="2342721" y="4338638"/>
              <a:chExt cx="6332967" cy="223837"/>
            </a:xfrm>
          </p:grpSpPr>
          <p:sp>
            <p:nvSpPr>
              <p:cNvPr id="27" name="Freeform 2"/>
              <p:cNvSpPr>
                <a:spLocks noChangeArrowheads="1"/>
              </p:cNvSpPr>
              <p:nvPr userDrawn="1"/>
            </p:nvSpPr>
            <p:spPr bwMode="auto">
              <a:xfrm>
                <a:off x="3321050" y="4338638"/>
                <a:ext cx="5354638" cy="223837"/>
              </a:xfrm>
              <a:custGeom>
                <a:avLst/>
                <a:gdLst>
                  <a:gd name="T0" fmla="*/ 14563 w 14874"/>
                  <a:gd name="T1" fmla="*/ 0 h 621"/>
                  <a:gd name="T2" fmla="*/ 5266 w 14874"/>
                  <a:gd name="T3" fmla="*/ 0 h 621"/>
                  <a:gd name="T4" fmla="*/ 3319 w 14874"/>
                  <a:gd name="T5" fmla="*/ 0 h 621"/>
                  <a:gd name="T6" fmla="*/ 310 w 14874"/>
                  <a:gd name="T7" fmla="*/ 0 h 621"/>
                  <a:gd name="T8" fmla="*/ 0 w 14874"/>
                  <a:gd name="T9" fmla="*/ 310 h 621"/>
                  <a:gd name="T10" fmla="*/ 310 w 14874"/>
                  <a:gd name="T11" fmla="*/ 620 h 621"/>
                  <a:gd name="T12" fmla="*/ 3319 w 14874"/>
                  <a:gd name="T13" fmla="*/ 620 h 621"/>
                  <a:gd name="T14" fmla="*/ 5266 w 14874"/>
                  <a:gd name="T15" fmla="*/ 620 h 621"/>
                  <a:gd name="T16" fmla="*/ 14560 w 14874"/>
                  <a:gd name="T17" fmla="*/ 620 h 621"/>
                  <a:gd name="T18" fmla="*/ 14870 w 14874"/>
                  <a:gd name="T19" fmla="*/ 310 h 621"/>
                  <a:gd name="T20" fmla="*/ 14563 w 14874"/>
                  <a:gd name="T21"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74" h="621">
                    <a:moveTo>
                      <a:pt x="14563" y="0"/>
                    </a:moveTo>
                    <a:lnTo>
                      <a:pt x="5266" y="0"/>
                    </a:lnTo>
                    <a:lnTo>
                      <a:pt x="3319" y="0"/>
                    </a:lnTo>
                    <a:lnTo>
                      <a:pt x="310" y="0"/>
                    </a:lnTo>
                    <a:cubicBezTo>
                      <a:pt x="138" y="0"/>
                      <a:pt x="0" y="138"/>
                      <a:pt x="0" y="310"/>
                    </a:cubicBezTo>
                    <a:cubicBezTo>
                      <a:pt x="0" y="483"/>
                      <a:pt x="138" y="620"/>
                      <a:pt x="310" y="620"/>
                    </a:cubicBezTo>
                    <a:lnTo>
                      <a:pt x="3319" y="620"/>
                    </a:lnTo>
                    <a:lnTo>
                      <a:pt x="5266" y="620"/>
                    </a:lnTo>
                    <a:lnTo>
                      <a:pt x="14560" y="620"/>
                    </a:lnTo>
                    <a:cubicBezTo>
                      <a:pt x="14732" y="620"/>
                      <a:pt x="14870" y="483"/>
                      <a:pt x="14870" y="310"/>
                    </a:cubicBezTo>
                    <a:cubicBezTo>
                      <a:pt x="14873" y="141"/>
                      <a:pt x="14732" y="0"/>
                      <a:pt x="14563" y="0"/>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00406E"/>
                  </a:solidFill>
                </a:endParaRPr>
              </a:p>
            </p:txBody>
          </p:sp>
          <p:sp>
            <p:nvSpPr>
              <p:cNvPr id="28" name="Freeform 2"/>
              <p:cNvSpPr>
                <a:spLocks noChangeArrowheads="1"/>
              </p:cNvSpPr>
              <p:nvPr userDrawn="1"/>
            </p:nvSpPr>
            <p:spPr bwMode="auto">
              <a:xfrm>
                <a:off x="2342721" y="4338638"/>
                <a:ext cx="5354638" cy="223837"/>
              </a:xfrm>
              <a:custGeom>
                <a:avLst/>
                <a:gdLst>
                  <a:gd name="T0" fmla="*/ 14563 w 14874"/>
                  <a:gd name="T1" fmla="*/ 0 h 621"/>
                  <a:gd name="T2" fmla="*/ 5266 w 14874"/>
                  <a:gd name="T3" fmla="*/ 0 h 621"/>
                  <a:gd name="T4" fmla="*/ 3319 w 14874"/>
                  <a:gd name="T5" fmla="*/ 0 h 621"/>
                  <a:gd name="T6" fmla="*/ 310 w 14874"/>
                  <a:gd name="T7" fmla="*/ 0 h 621"/>
                  <a:gd name="T8" fmla="*/ 0 w 14874"/>
                  <a:gd name="T9" fmla="*/ 310 h 621"/>
                  <a:gd name="T10" fmla="*/ 310 w 14874"/>
                  <a:gd name="T11" fmla="*/ 620 h 621"/>
                  <a:gd name="T12" fmla="*/ 3319 w 14874"/>
                  <a:gd name="T13" fmla="*/ 620 h 621"/>
                  <a:gd name="T14" fmla="*/ 5266 w 14874"/>
                  <a:gd name="T15" fmla="*/ 620 h 621"/>
                  <a:gd name="T16" fmla="*/ 14560 w 14874"/>
                  <a:gd name="T17" fmla="*/ 620 h 621"/>
                  <a:gd name="T18" fmla="*/ 14870 w 14874"/>
                  <a:gd name="T19" fmla="*/ 310 h 621"/>
                  <a:gd name="T20" fmla="*/ 14563 w 14874"/>
                  <a:gd name="T21"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74" h="621">
                    <a:moveTo>
                      <a:pt x="14563" y="0"/>
                    </a:moveTo>
                    <a:lnTo>
                      <a:pt x="5266" y="0"/>
                    </a:lnTo>
                    <a:lnTo>
                      <a:pt x="3319" y="0"/>
                    </a:lnTo>
                    <a:lnTo>
                      <a:pt x="310" y="0"/>
                    </a:lnTo>
                    <a:cubicBezTo>
                      <a:pt x="138" y="0"/>
                      <a:pt x="0" y="138"/>
                      <a:pt x="0" y="310"/>
                    </a:cubicBezTo>
                    <a:cubicBezTo>
                      <a:pt x="0" y="483"/>
                      <a:pt x="138" y="620"/>
                      <a:pt x="310" y="620"/>
                    </a:cubicBezTo>
                    <a:lnTo>
                      <a:pt x="3319" y="620"/>
                    </a:lnTo>
                    <a:lnTo>
                      <a:pt x="5266" y="620"/>
                    </a:lnTo>
                    <a:lnTo>
                      <a:pt x="14560" y="620"/>
                    </a:lnTo>
                    <a:cubicBezTo>
                      <a:pt x="14732" y="620"/>
                      <a:pt x="14870" y="483"/>
                      <a:pt x="14870" y="310"/>
                    </a:cubicBezTo>
                    <a:cubicBezTo>
                      <a:pt x="14873" y="141"/>
                      <a:pt x="14732" y="0"/>
                      <a:pt x="14563" y="0"/>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00406E"/>
                  </a:solidFill>
                </a:endParaRPr>
              </a:p>
            </p:txBody>
          </p:sp>
        </p:grpSp>
      </p:grpSp>
      <p:sp>
        <p:nvSpPr>
          <p:cNvPr id="29" name="Footer Placeholder 4"/>
          <p:cNvSpPr>
            <a:spLocks noGrp="1"/>
          </p:cNvSpPr>
          <p:nvPr>
            <p:ph type="ftr" sz="quarter" idx="3"/>
          </p:nvPr>
        </p:nvSpPr>
        <p:spPr>
          <a:xfrm>
            <a:off x="854692" y="6456363"/>
            <a:ext cx="5095641" cy="273050"/>
          </a:xfrm>
          <a:prstGeom prst="rect">
            <a:avLst/>
          </a:prstGeom>
        </p:spPr>
        <p:txBody>
          <a:bodyPr vert="horz" lIns="91440" tIns="45720" rIns="0" bIns="45720" rtlCol="0" anchor="ctr"/>
          <a:lstStyle>
            <a:lvl1pPr algn="l" fontAlgn="auto">
              <a:spcBef>
                <a:spcPts val="0"/>
              </a:spcBef>
              <a:spcAft>
                <a:spcPts val="0"/>
              </a:spcAft>
              <a:defRPr lang="en-US" sz="800" smtClean="0">
                <a:effectLst/>
                <a:latin typeface="Tw Cen MT"/>
                <a:cs typeface="Tw Cen MT"/>
              </a:defRPr>
            </a:lvl1pPr>
          </a:lstStyle>
          <a:p>
            <a:r>
              <a:rPr lang="en-US" smtClean="0"/>
              <a:t>©2016 Total System Services, Inc.® Confidential and Proprietary. All rights reserved worldwide. </a:t>
            </a:r>
            <a:endParaRPr lang="en-US" dirty="0"/>
          </a:p>
        </p:txBody>
      </p:sp>
    </p:spTree>
    <p:extLst>
      <p:ext uri="{BB962C8B-B14F-4D97-AF65-F5344CB8AC3E}">
        <p14:creationId xmlns:p14="http://schemas.microsoft.com/office/powerpoint/2010/main" val="1632749310"/>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cstate="print">
            <a:extLst>
              <a:ext uri="{28A0092B-C50C-407E-A947-70E740481C1C}">
                <a14:useLocalDpi xmlns:a14="http://schemas.microsoft.com/office/drawing/2010/main"/>
              </a:ext>
            </a:extLst>
          </a:blip>
          <a:srcRect b="-9919"/>
          <a:stretch/>
        </p:blipFill>
        <p:spPr>
          <a:xfrm>
            <a:off x="0" y="0"/>
            <a:ext cx="9143999" cy="5327440"/>
          </a:xfrm>
          <a:prstGeom prst="rect">
            <a:avLst/>
          </a:prstGeom>
        </p:spPr>
      </p:pic>
      <p:sp>
        <p:nvSpPr>
          <p:cNvPr id="3" name="Isosceles Triangle 2"/>
          <p:cNvSpPr/>
          <p:nvPr userDrawn="1"/>
        </p:nvSpPr>
        <p:spPr>
          <a:xfrm rot="10800000">
            <a:off x="0" y="4453890"/>
            <a:ext cx="9144000" cy="2397760"/>
          </a:xfrm>
          <a:custGeom>
            <a:avLst/>
            <a:gdLst/>
            <a:ahLst/>
            <a:cxnLst/>
            <a:rect l="l" t="t" r="r" b="b"/>
            <a:pathLst>
              <a:path w="9144000" h="2397760">
                <a:moveTo>
                  <a:pt x="9144000" y="2397760"/>
                </a:moveTo>
                <a:lnTo>
                  <a:pt x="7897810" y="2397760"/>
                </a:lnTo>
                <a:lnTo>
                  <a:pt x="7409655" y="1897270"/>
                </a:lnTo>
                <a:lnTo>
                  <a:pt x="6921500" y="2397760"/>
                </a:lnTo>
                <a:lnTo>
                  <a:pt x="0" y="2397760"/>
                </a:lnTo>
                <a:lnTo>
                  <a:pt x="0" y="0"/>
                </a:lnTo>
                <a:lnTo>
                  <a:pt x="9144000"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itle 1"/>
          <p:cNvSpPr>
            <a:spLocks noGrp="1"/>
          </p:cNvSpPr>
          <p:nvPr>
            <p:ph type="title"/>
          </p:nvPr>
        </p:nvSpPr>
        <p:spPr>
          <a:xfrm>
            <a:off x="861827" y="915684"/>
            <a:ext cx="7813861" cy="1893389"/>
          </a:xfrm>
          <a:prstGeom prst="rect">
            <a:avLst/>
          </a:prstGeom>
        </p:spPr>
        <p:txBody>
          <a:bodyPr lIns="91440" anchor="b"/>
          <a:lstStyle>
            <a:lvl1pPr algn="l">
              <a:lnSpc>
                <a:spcPct val="90000"/>
              </a:lnSpc>
              <a:defRPr sz="3600" b="1" spc="0">
                <a:solidFill>
                  <a:schemeClr val="bg1"/>
                </a:solidFill>
              </a:defRPr>
            </a:lvl1pPr>
          </a:lstStyle>
          <a:p>
            <a:r>
              <a:rPr lang="en-US" smtClean="0"/>
              <a:t>Click to edit Master title style</a:t>
            </a:r>
            <a:endParaRPr lang="en-US" dirty="0"/>
          </a:p>
        </p:txBody>
      </p:sp>
      <p:grpSp>
        <p:nvGrpSpPr>
          <p:cNvPr id="14" name="Group 13"/>
          <p:cNvGrpSpPr/>
          <p:nvPr userDrawn="1"/>
        </p:nvGrpSpPr>
        <p:grpSpPr>
          <a:xfrm>
            <a:off x="943745" y="5445949"/>
            <a:ext cx="1557991" cy="520010"/>
            <a:chOff x="943745" y="5445949"/>
            <a:chExt cx="1557991" cy="520010"/>
          </a:xfrm>
          <a:solidFill>
            <a:schemeClr val="tx1"/>
          </a:solidFill>
        </p:grpSpPr>
        <p:sp>
          <p:nvSpPr>
            <p:cNvPr id="16" name="Freeform 14"/>
            <p:cNvSpPr>
              <a:spLocks noChangeArrowheads="1"/>
            </p:cNvSpPr>
            <p:nvPr/>
          </p:nvSpPr>
          <p:spPr bwMode="auto">
            <a:xfrm>
              <a:off x="943745" y="5509167"/>
              <a:ext cx="330359" cy="399694"/>
            </a:xfrm>
            <a:custGeom>
              <a:avLst/>
              <a:gdLst>
                <a:gd name="T0" fmla="*/ 0 w 715"/>
                <a:gd name="T1" fmla="*/ 0 h 865"/>
                <a:gd name="T2" fmla="*/ 714 w 715"/>
                <a:gd name="T3" fmla="*/ 0 h 865"/>
                <a:gd name="T4" fmla="*/ 714 w 715"/>
                <a:gd name="T5" fmla="*/ 214 h 865"/>
                <a:gd name="T6" fmla="*/ 493 w 715"/>
                <a:gd name="T7" fmla="*/ 214 h 865"/>
                <a:gd name="T8" fmla="*/ 493 w 715"/>
                <a:gd name="T9" fmla="*/ 864 h 865"/>
                <a:gd name="T10" fmla="*/ 220 w 715"/>
                <a:gd name="T11" fmla="*/ 864 h 865"/>
                <a:gd name="T12" fmla="*/ 220 w 715"/>
                <a:gd name="T13" fmla="*/ 214 h 865"/>
                <a:gd name="T14" fmla="*/ 0 w 715"/>
                <a:gd name="T15" fmla="*/ 214 h 865"/>
                <a:gd name="T16" fmla="*/ 0 w 71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5" h="865">
                  <a:moveTo>
                    <a:pt x="0" y="0"/>
                  </a:moveTo>
                  <a:lnTo>
                    <a:pt x="714" y="0"/>
                  </a:lnTo>
                  <a:lnTo>
                    <a:pt x="714" y="214"/>
                  </a:lnTo>
                  <a:lnTo>
                    <a:pt x="493" y="214"/>
                  </a:lnTo>
                  <a:lnTo>
                    <a:pt x="493" y="864"/>
                  </a:lnTo>
                  <a:lnTo>
                    <a:pt x="220" y="864"/>
                  </a:lnTo>
                  <a:lnTo>
                    <a:pt x="220" y="214"/>
                  </a:lnTo>
                  <a:lnTo>
                    <a:pt x="0" y="214"/>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17" name="Freeform 15"/>
            <p:cNvSpPr>
              <a:spLocks noChangeArrowheads="1"/>
            </p:cNvSpPr>
            <p:nvPr/>
          </p:nvSpPr>
          <p:spPr bwMode="auto">
            <a:xfrm>
              <a:off x="1659524" y="5517324"/>
              <a:ext cx="430282" cy="379301"/>
            </a:xfrm>
            <a:custGeom>
              <a:avLst/>
              <a:gdLst>
                <a:gd name="T0" fmla="*/ 305 w 931"/>
                <a:gd name="T1" fmla="*/ 0 h 822"/>
                <a:gd name="T2" fmla="*/ 466 w 931"/>
                <a:gd name="T3" fmla="*/ 273 h 822"/>
                <a:gd name="T4" fmla="*/ 626 w 931"/>
                <a:gd name="T5" fmla="*/ 0 h 822"/>
                <a:gd name="T6" fmla="*/ 930 w 931"/>
                <a:gd name="T7" fmla="*/ 0 h 822"/>
                <a:gd name="T8" fmla="*/ 595 w 931"/>
                <a:gd name="T9" fmla="*/ 477 h 822"/>
                <a:gd name="T10" fmla="*/ 595 w 931"/>
                <a:gd name="T11" fmla="*/ 821 h 822"/>
                <a:gd name="T12" fmla="*/ 333 w 931"/>
                <a:gd name="T13" fmla="*/ 821 h 822"/>
                <a:gd name="T14" fmla="*/ 333 w 931"/>
                <a:gd name="T15" fmla="*/ 477 h 822"/>
                <a:gd name="T16" fmla="*/ 0 w 931"/>
                <a:gd name="T17" fmla="*/ 0 h 822"/>
                <a:gd name="T18" fmla="*/ 305 w 931"/>
                <a:gd name="T19"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822">
                  <a:moveTo>
                    <a:pt x="305" y="0"/>
                  </a:moveTo>
                  <a:lnTo>
                    <a:pt x="466" y="273"/>
                  </a:lnTo>
                  <a:lnTo>
                    <a:pt x="626" y="0"/>
                  </a:lnTo>
                  <a:lnTo>
                    <a:pt x="930" y="0"/>
                  </a:lnTo>
                  <a:lnTo>
                    <a:pt x="595" y="477"/>
                  </a:lnTo>
                  <a:lnTo>
                    <a:pt x="595" y="821"/>
                  </a:lnTo>
                  <a:lnTo>
                    <a:pt x="333" y="821"/>
                  </a:lnTo>
                  <a:lnTo>
                    <a:pt x="333" y="477"/>
                  </a:lnTo>
                  <a:lnTo>
                    <a:pt x="0" y="0"/>
                  </a:lnTo>
                  <a:lnTo>
                    <a:pt x="30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19" name="Freeform 16"/>
            <p:cNvSpPr>
              <a:spLocks noChangeArrowheads="1"/>
            </p:cNvSpPr>
            <p:nvPr/>
          </p:nvSpPr>
          <p:spPr bwMode="auto">
            <a:xfrm>
              <a:off x="2038826" y="5445949"/>
              <a:ext cx="346673" cy="520010"/>
            </a:xfrm>
            <a:custGeom>
              <a:avLst/>
              <a:gdLst>
                <a:gd name="T0" fmla="*/ 730 w 751"/>
                <a:gd name="T1" fmla="*/ 0 h 1124"/>
                <a:gd name="T2" fmla="*/ 710 w 751"/>
                <a:gd name="T3" fmla="*/ 19 h 1124"/>
                <a:gd name="T4" fmla="*/ 710 w 751"/>
                <a:gd name="T5" fmla="*/ 197 h 1124"/>
                <a:gd name="T6" fmla="*/ 685 w 751"/>
                <a:gd name="T7" fmla="*/ 183 h 1124"/>
                <a:gd name="T8" fmla="*/ 434 w 751"/>
                <a:gd name="T9" fmla="*/ 129 h 1124"/>
                <a:gd name="T10" fmla="*/ 89 w 751"/>
                <a:gd name="T11" fmla="*/ 299 h 1124"/>
                <a:gd name="T12" fmla="*/ 68 w 751"/>
                <a:gd name="T13" fmla="*/ 406 h 1124"/>
                <a:gd name="T14" fmla="*/ 293 w 751"/>
                <a:gd name="T15" fmla="*/ 646 h 1124"/>
                <a:gd name="T16" fmla="*/ 510 w 751"/>
                <a:gd name="T17" fmla="*/ 691 h 1124"/>
                <a:gd name="T18" fmla="*/ 555 w 751"/>
                <a:gd name="T19" fmla="*/ 742 h 1124"/>
                <a:gd name="T20" fmla="*/ 431 w 751"/>
                <a:gd name="T21" fmla="*/ 804 h 1124"/>
                <a:gd name="T22" fmla="*/ 315 w 751"/>
                <a:gd name="T23" fmla="*/ 784 h 1124"/>
                <a:gd name="T24" fmla="*/ 199 w 751"/>
                <a:gd name="T25" fmla="*/ 694 h 1124"/>
                <a:gd name="T26" fmla="*/ 0 w 751"/>
                <a:gd name="T27" fmla="*/ 821 h 1124"/>
                <a:gd name="T28" fmla="*/ 231 w 751"/>
                <a:gd name="T29" fmla="*/ 976 h 1124"/>
                <a:gd name="T30" fmla="*/ 422 w 751"/>
                <a:gd name="T31" fmla="*/ 1001 h 1124"/>
                <a:gd name="T32" fmla="*/ 710 w 751"/>
                <a:gd name="T33" fmla="*/ 919 h 1124"/>
                <a:gd name="T34" fmla="*/ 710 w 751"/>
                <a:gd name="T35" fmla="*/ 1103 h 1124"/>
                <a:gd name="T36" fmla="*/ 730 w 751"/>
                <a:gd name="T37" fmla="*/ 1123 h 1124"/>
                <a:gd name="T38" fmla="*/ 750 w 751"/>
                <a:gd name="T39" fmla="*/ 1103 h 1124"/>
                <a:gd name="T40" fmla="*/ 750 w 751"/>
                <a:gd name="T41" fmla="*/ 16 h 1124"/>
                <a:gd name="T42" fmla="*/ 730 w 751"/>
                <a:gd name="T43" fmla="*/ 0 h 1124"/>
                <a:gd name="T44" fmla="*/ 445 w 751"/>
                <a:gd name="T45" fmla="*/ 443 h 1124"/>
                <a:gd name="T46" fmla="*/ 332 w 751"/>
                <a:gd name="T47" fmla="*/ 380 h 1124"/>
                <a:gd name="T48" fmla="*/ 425 w 751"/>
                <a:gd name="T49" fmla="*/ 327 h 1124"/>
                <a:gd name="T50" fmla="*/ 580 w 751"/>
                <a:gd name="T51" fmla="*/ 358 h 1124"/>
                <a:gd name="T52" fmla="*/ 643 w 751"/>
                <a:gd name="T53" fmla="*/ 412 h 1124"/>
                <a:gd name="T54" fmla="*/ 710 w 751"/>
                <a:gd name="T55" fmla="*/ 355 h 1124"/>
                <a:gd name="T56" fmla="*/ 710 w 751"/>
                <a:gd name="T57" fmla="*/ 522 h 1124"/>
                <a:gd name="T58" fmla="*/ 445 w 751"/>
                <a:gd name="T59" fmla="*/ 443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51" h="1124">
                  <a:moveTo>
                    <a:pt x="730" y="0"/>
                  </a:moveTo>
                  <a:cubicBezTo>
                    <a:pt x="719" y="0"/>
                    <a:pt x="710" y="8"/>
                    <a:pt x="710" y="19"/>
                  </a:cubicBezTo>
                  <a:lnTo>
                    <a:pt x="710" y="197"/>
                  </a:lnTo>
                  <a:cubicBezTo>
                    <a:pt x="702" y="191"/>
                    <a:pt x="693" y="189"/>
                    <a:pt x="685" y="183"/>
                  </a:cubicBezTo>
                  <a:cubicBezTo>
                    <a:pt x="617" y="149"/>
                    <a:pt x="530" y="129"/>
                    <a:pt x="434" y="129"/>
                  </a:cubicBezTo>
                  <a:cubicBezTo>
                    <a:pt x="284" y="129"/>
                    <a:pt x="146" y="177"/>
                    <a:pt x="89" y="299"/>
                  </a:cubicBezTo>
                  <a:cubicBezTo>
                    <a:pt x="75" y="333"/>
                    <a:pt x="68" y="369"/>
                    <a:pt x="68" y="406"/>
                  </a:cubicBezTo>
                  <a:cubicBezTo>
                    <a:pt x="68" y="578"/>
                    <a:pt x="216" y="626"/>
                    <a:pt x="293" y="646"/>
                  </a:cubicBezTo>
                  <a:cubicBezTo>
                    <a:pt x="326" y="654"/>
                    <a:pt x="479" y="680"/>
                    <a:pt x="510" y="691"/>
                  </a:cubicBezTo>
                  <a:cubicBezTo>
                    <a:pt x="555" y="705"/>
                    <a:pt x="555" y="736"/>
                    <a:pt x="555" y="742"/>
                  </a:cubicBezTo>
                  <a:cubicBezTo>
                    <a:pt x="555" y="801"/>
                    <a:pt x="451" y="804"/>
                    <a:pt x="431" y="804"/>
                  </a:cubicBezTo>
                  <a:cubicBezTo>
                    <a:pt x="391" y="804"/>
                    <a:pt x="349" y="798"/>
                    <a:pt x="315" y="784"/>
                  </a:cubicBezTo>
                  <a:cubicBezTo>
                    <a:pt x="245" y="761"/>
                    <a:pt x="225" y="730"/>
                    <a:pt x="199" y="694"/>
                  </a:cubicBezTo>
                  <a:lnTo>
                    <a:pt x="0" y="821"/>
                  </a:lnTo>
                  <a:cubicBezTo>
                    <a:pt x="37" y="866"/>
                    <a:pt x="98" y="939"/>
                    <a:pt x="231" y="976"/>
                  </a:cubicBezTo>
                  <a:cubicBezTo>
                    <a:pt x="295" y="996"/>
                    <a:pt x="360" y="1001"/>
                    <a:pt x="422" y="1001"/>
                  </a:cubicBezTo>
                  <a:cubicBezTo>
                    <a:pt x="465" y="1001"/>
                    <a:pt x="606" y="1001"/>
                    <a:pt x="710" y="919"/>
                  </a:cubicBezTo>
                  <a:lnTo>
                    <a:pt x="710" y="1103"/>
                  </a:lnTo>
                  <a:cubicBezTo>
                    <a:pt x="710" y="1114"/>
                    <a:pt x="719" y="1123"/>
                    <a:pt x="730" y="1123"/>
                  </a:cubicBezTo>
                  <a:cubicBezTo>
                    <a:pt x="741" y="1123"/>
                    <a:pt x="750" y="1114"/>
                    <a:pt x="750" y="1103"/>
                  </a:cubicBezTo>
                  <a:lnTo>
                    <a:pt x="750" y="16"/>
                  </a:lnTo>
                  <a:cubicBezTo>
                    <a:pt x="747" y="8"/>
                    <a:pt x="739" y="0"/>
                    <a:pt x="730" y="0"/>
                  </a:cubicBezTo>
                  <a:close/>
                  <a:moveTo>
                    <a:pt x="445" y="443"/>
                  </a:moveTo>
                  <a:cubicBezTo>
                    <a:pt x="374" y="428"/>
                    <a:pt x="332" y="420"/>
                    <a:pt x="332" y="380"/>
                  </a:cubicBezTo>
                  <a:cubicBezTo>
                    <a:pt x="332" y="338"/>
                    <a:pt x="380" y="327"/>
                    <a:pt x="425" y="327"/>
                  </a:cubicBezTo>
                  <a:cubicBezTo>
                    <a:pt x="468" y="327"/>
                    <a:pt x="530" y="333"/>
                    <a:pt x="580" y="358"/>
                  </a:cubicBezTo>
                  <a:cubicBezTo>
                    <a:pt x="617" y="378"/>
                    <a:pt x="631" y="395"/>
                    <a:pt x="643" y="412"/>
                  </a:cubicBezTo>
                  <a:lnTo>
                    <a:pt x="710" y="355"/>
                  </a:lnTo>
                  <a:lnTo>
                    <a:pt x="710" y="522"/>
                  </a:lnTo>
                  <a:cubicBezTo>
                    <a:pt x="640" y="476"/>
                    <a:pt x="541" y="459"/>
                    <a:pt x="445" y="44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0" name="Freeform 17"/>
            <p:cNvSpPr>
              <a:spLocks noChangeArrowheads="1"/>
            </p:cNvSpPr>
            <p:nvPr/>
          </p:nvSpPr>
          <p:spPr bwMode="auto">
            <a:xfrm>
              <a:off x="1339361" y="5445949"/>
              <a:ext cx="336478" cy="520010"/>
            </a:xfrm>
            <a:custGeom>
              <a:avLst/>
              <a:gdLst>
                <a:gd name="T0" fmla="*/ 356 w 727"/>
                <a:gd name="T1" fmla="*/ 443 h 1126"/>
                <a:gd name="T2" fmla="*/ 243 w 727"/>
                <a:gd name="T3" fmla="*/ 380 h 1126"/>
                <a:gd name="T4" fmla="*/ 336 w 727"/>
                <a:gd name="T5" fmla="*/ 327 h 1126"/>
                <a:gd name="T6" fmla="*/ 492 w 727"/>
                <a:gd name="T7" fmla="*/ 358 h 1126"/>
                <a:gd name="T8" fmla="*/ 554 w 727"/>
                <a:gd name="T9" fmla="*/ 412 h 1126"/>
                <a:gd name="T10" fmla="*/ 717 w 727"/>
                <a:gd name="T11" fmla="*/ 276 h 1126"/>
                <a:gd name="T12" fmla="*/ 596 w 727"/>
                <a:gd name="T13" fmla="*/ 183 h 1126"/>
                <a:gd name="T14" fmla="*/ 345 w 727"/>
                <a:gd name="T15" fmla="*/ 129 h 1126"/>
                <a:gd name="T16" fmla="*/ 40 w 727"/>
                <a:gd name="T17" fmla="*/ 239 h 1126"/>
                <a:gd name="T18" fmla="*/ 40 w 727"/>
                <a:gd name="T19" fmla="*/ 19 h 1126"/>
                <a:gd name="T20" fmla="*/ 20 w 727"/>
                <a:gd name="T21" fmla="*/ 0 h 1126"/>
                <a:gd name="T22" fmla="*/ 0 w 727"/>
                <a:gd name="T23" fmla="*/ 19 h 1126"/>
                <a:gd name="T24" fmla="*/ 0 w 727"/>
                <a:gd name="T25" fmla="*/ 1106 h 1126"/>
                <a:gd name="T26" fmla="*/ 20 w 727"/>
                <a:gd name="T27" fmla="*/ 1125 h 1126"/>
                <a:gd name="T28" fmla="*/ 40 w 727"/>
                <a:gd name="T29" fmla="*/ 1106 h 1126"/>
                <a:gd name="T30" fmla="*/ 40 w 727"/>
                <a:gd name="T31" fmla="*/ 939 h 1126"/>
                <a:gd name="T32" fmla="*/ 139 w 727"/>
                <a:gd name="T33" fmla="*/ 982 h 1126"/>
                <a:gd name="T34" fmla="*/ 331 w 727"/>
                <a:gd name="T35" fmla="*/ 1007 h 1126"/>
                <a:gd name="T36" fmla="*/ 647 w 727"/>
                <a:gd name="T37" fmla="*/ 900 h 1126"/>
                <a:gd name="T38" fmla="*/ 720 w 727"/>
                <a:gd name="T39" fmla="*/ 713 h 1126"/>
                <a:gd name="T40" fmla="*/ 356 w 727"/>
                <a:gd name="T41" fmla="*/ 443 h 1126"/>
                <a:gd name="T42" fmla="*/ 342 w 727"/>
                <a:gd name="T43" fmla="*/ 801 h 1126"/>
                <a:gd name="T44" fmla="*/ 226 w 727"/>
                <a:gd name="T45" fmla="*/ 781 h 1126"/>
                <a:gd name="T46" fmla="*/ 111 w 727"/>
                <a:gd name="T47" fmla="*/ 691 h 1126"/>
                <a:gd name="T48" fmla="*/ 40 w 727"/>
                <a:gd name="T49" fmla="*/ 736 h 1126"/>
                <a:gd name="T50" fmla="*/ 40 w 727"/>
                <a:gd name="T51" fmla="*/ 558 h 1126"/>
                <a:gd name="T52" fmla="*/ 204 w 727"/>
                <a:gd name="T53" fmla="*/ 640 h 1126"/>
                <a:gd name="T54" fmla="*/ 421 w 727"/>
                <a:gd name="T55" fmla="*/ 685 h 1126"/>
                <a:gd name="T56" fmla="*/ 466 w 727"/>
                <a:gd name="T57" fmla="*/ 736 h 1126"/>
                <a:gd name="T58" fmla="*/ 342 w 727"/>
                <a:gd name="T59" fmla="*/ 801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7" h="1126">
                  <a:moveTo>
                    <a:pt x="356" y="443"/>
                  </a:moveTo>
                  <a:cubicBezTo>
                    <a:pt x="286" y="428"/>
                    <a:pt x="243" y="420"/>
                    <a:pt x="243" y="380"/>
                  </a:cubicBezTo>
                  <a:cubicBezTo>
                    <a:pt x="243" y="338"/>
                    <a:pt x="291" y="327"/>
                    <a:pt x="336" y="327"/>
                  </a:cubicBezTo>
                  <a:cubicBezTo>
                    <a:pt x="379" y="327"/>
                    <a:pt x="441" y="333"/>
                    <a:pt x="492" y="358"/>
                  </a:cubicBezTo>
                  <a:cubicBezTo>
                    <a:pt x="528" y="378"/>
                    <a:pt x="542" y="395"/>
                    <a:pt x="554" y="412"/>
                  </a:cubicBezTo>
                  <a:lnTo>
                    <a:pt x="717" y="276"/>
                  </a:lnTo>
                  <a:cubicBezTo>
                    <a:pt x="689" y="245"/>
                    <a:pt x="658" y="214"/>
                    <a:pt x="596" y="183"/>
                  </a:cubicBezTo>
                  <a:cubicBezTo>
                    <a:pt x="528" y="149"/>
                    <a:pt x="441" y="129"/>
                    <a:pt x="345" y="129"/>
                  </a:cubicBezTo>
                  <a:cubicBezTo>
                    <a:pt x="223" y="129"/>
                    <a:pt x="108" y="160"/>
                    <a:pt x="40" y="239"/>
                  </a:cubicBezTo>
                  <a:lnTo>
                    <a:pt x="40" y="19"/>
                  </a:lnTo>
                  <a:cubicBezTo>
                    <a:pt x="40" y="8"/>
                    <a:pt x="31" y="0"/>
                    <a:pt x="20" y="0"/>
                  </a:cubicBezTo>
                  <a:cubicBezTo>
                    <a:pt x="8" y="0"/>
                    <a:pt x="0" y="8"/>
                    <a:pt x="0" y="19"/>
                  </a:cubicBezTo>
                  <a:lnTo>
                    <a:pt x="0" y="1106"/>
                  </a:lnTo>
                  <a:cubicBezTo>
                    <a:pt x="0" y="1117"/>
                    <a:pt x="8" y="1125"/>
                    <a:pt x="20" y="1125"/>
                  </a:cubicBezTo>
                  <a:cubicBezTo>
                    <a:pt x="31" y="1125"/>
                    <a:pt x="40" y="1117"/>
                    <a:pt x="40" y="1106"/>
                  </a:cubicBezTo>
                  <a:lnTo>
                    <a:pt x="40" y="939"/>
                  </a:lnTo>
                  <a:cubicBezTo>
                    <a:pt x="68" y="956"/>
                    <a:pt x="102" y="970"/>
                    <a:pt x="139" y="982"/>
                  </a:cubicBezTo>
                  <a:cubicBezTo>
                    <a:pt x="204" y="1001"/>
                    <a:pt x="269" y="1007"/>
                    <a:pt x="331" y="1007"/>
                  </a:cubicBezTo>
                  <a:cubicBezTo>
                    <a:pt x="376" y="1007"/>
                    <a:pt x="542" y="1007"/>
                    <a:pt x="647" y="900"/>
                  </a:cubicBezTo>
                  <a:cubicBezTo>
                    <a:pt x="683" y="860"/>
                    <a:pt x="720" y="801"/>
                    <a:pt x="720" y="713"/>
                  </a:cubicBezTo>
                  <a:cubicBezTo>
                    <a:pt x="726" y="507"/>
                    <a:pt x="542" y="474"/>
                    <a:pt x="356" y="443"/>
                  </a:cubicBezTo>
                  <a:close/>
                  <a:moveTo>
                    <a:pt x="342" y="801"/>
                  </a:moveTo>
                  <a:cubicBezTo>
                    <a:pt x="302" y="801"/>
                    <a:pt x="260" y="795"/>
                    <a:pt x="226" y="781"/>
                  </a:cubicBezTo>
                  <a:cubicBezTo>
                    <a:pt x="156" y="759"/>
                    <a:pt x="136" y="728"/>
                    <a:pt x="111" y="691"/>
                  </a:cubicBezTo>
                  <a:lnTo>
                    <a:pt x="40" y="736"/>
                  </a:lnTo>
                  <a:lnTo>
                    <a:pt x="40" y="558"/>
                  </a:lnTo>
                  <a:cubicBezTo>
                    <a:pt x="91" y="609"/>
                    <a:pt x="159" y="629"/>
                    <a:pt x="204" y="640"/>
                  </a:cubicBezTo>
                  <a:cubicBezTo>
                    <a:pt x="238" y="649"/>
                    <a:pt x="390" y="674"/>
                    <a:pt x="421" y="685"/>
                  </a:cubicBezTo>
                  <a:cubicBezTo>
                    <a:pt x="466" y="699"/>
                    <a:pt x="466" y="730"/>
                    <a:pt x="466" y="736"/>
                  </a:cubicBezTo>
                  <a:cubicBezTo>
                    <a:pt x="469" y="798"/>
                    <a:pt x="365" y="801"/>
                    <a:pt x="342" y="8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1" name="Freeform 18"/>
            <p:cNvSpPr>
              <a:spLocks noChangeArrowheads="1"/>
            </p:cNvSpPr>
            <p:nvPr/>
          </p:nvSpPr>
          <p:spPr bwMode="auto">
            <a:xfrm>
              <a:off x="2438520" y="5513245"/>
              <a:ext cx="63216" cy="63216"/>
            </a:xfrm>
            <a:custGeom>
              <a:avLst/>
              <a:gdLst>
                <a:gd name="T0" fmla="*/ 93 w 136"/>
                <a:gd name="T1" fmla="*/ 20 h 137"/>
                <a:gd name="T2" fmla="*/ 113 w 136"/>
                <a:gd name="T3" fmla="*/ 40 h 137"/>
                <a:gd name="T4" fmla="*/ 121 w 136"/>
                <a:gd name="T5" fmla="*/ 68 h 137"/>
                <a:gd name="T6" fmla="*/ 113 w 136"/>
                <a:gd name="T7" fmla="*/ 96 h 137"/>
                <a:gd name="T8" fmla="*/ 93 w 136"/>
                <a:gd name="T9" fmla="*/ 116 h 137"/>
                <a:gd name="T10" fmla="*/ 65 w 136"/>
                <a:gd name="T11" fmla="*/ 125 h 137"/>
                <a:gd name="T12" fmla="*/ 37 w 136"/>
                <a:gd name="T13" fmla="*/ 116 h 137"/>
                <a:gd name="T14" fmla="*/ 17 w 136"/>
                <a:gd name="T15" fmla="*/ 96 h 137"/>
                <a:gd name="T16" fmla="*/ 8 w 136"/>
                <a:gd name="T17" fmla="*/ 68 h 137"/>
                <a:gd name="T18" fmla="*/ 17 w 136"/>
                <a:gd name="T19" fmla="*/ 40 h 137"/>
                <a:gd name="T20" fmla="*/ 37 w 136"/>
                <a:gd name="T21" fmla="*/ 20 h 137"/>
                <a:gd name="T22" fmla="*/ 65 w 136"/>
                <a:gd name="T23" fmla="*/ 15 h 137"/>
                <a:gd name="T24" fmla="*/ 93 w 136"/>
                <a:gd name="T25" fmla="*/ 20 h 137"/>
                <a:gd name="T26" fmla="*/ 34 w 136"/>
                <a:gd name="T27" fmla="*/ 9 h 137"/>
                <a:gd name="T28" fmla="*/ 8 w 136"/>
                <a:gd name="T29" fmla="*/ 34 h 137"/>
                <a:gd name="T30" fmla="*/ 0 w 136"/>
                <a:gd name="T31" fmla="*/ 68 h 137"/>
                <a:gd name="T32" fmla="*/ 8 w 136"/>
                <a:gd name="T33" fmla="*/ 102 h 137"/>
                <a:gd name="T34" fmla="*/ 34 w 136"/>
                <a:gd name="T35" fmla="*/ 127 h 137"/>
                <a:gd name="T36" fmla="*/ 68 w 136"/>
                <a:gd name="T37" fmla="*/ 136 h 137"/>
                <a:gd name="T38" fmla="*/ 101 w 136"/>
                <a:gd name="T39" fmla="*/ 127 h 137"/>
                <a:gd name="T40" fmla="*/ 127 w 136"/>
                <a:gd name="T41" fmla="*/ 102 h 137"/>
                <a:gd name="T42" fmla="*/ 135 w 136"/>
                <a:gd name="T43" fmla="*/ 68 h 137"/>
                <a:gd name="T44" fmla="*/ 127 w 136"/>
                <a:gd name="T45" fmla="*/ 34 h 137"/>
                <a:gd name="T46" fmla="*/ 101 w 136"/>
                <a:gd name="T47" fmla="*/ 9 h 137"/>
                <a:gd name="T48" fmla="*/ 68 w 136"/>
                <a:gd name="T49" fmla="*/ 0 h 137"/>
                <a:gd name="T50" fmla="*/ 34 w 136"/>
                <a:gd name="T51" fmla="*/ 9 h 137"/>
                <a:gd name="T52" fmla="*/ 51 w 136"/>
                <a:gd name="T53" fmla="*/ 77 h 137"/>
                <a:gd name="T54" fmla="*/ 53 w 136"/>
                <a:gd name="T55" fmla="*/ 77 h 137"/>
                <a:gd name="T56" fmla="*/ 65 w 136"/>
                <a:gd name="T57" fmla="*/ 79 h 137"/>
                <a:gd name="T58" fmla="*/ 76 w 136"/>
                <a:gd name="T59" fmla="*/ 94 h 137"/>
                <a:gd name="T60" fmla="*/ 82 w 136"/>
                <a:gd name="T61" fmla="*/ 105 h 137"/>
                <a:gd name="T62" fmla="*/ 99 w 136"/>
                <a:gd name="T63" fmla="*/ 105 h 137"/>
                <a:gd name="T64" fmla="*/ 90 w 136"/>
                <a:gd name="T65" fmla="*/ 91 h 137"/>
                <a:gd name="T66" fmla="*/ 85 w 136"/>
                <a:gd name="T67" fmla="*/ 82 h 137"/>
                <a:gd name="T68" fmla="*/ 79 w 136"/>
                <a:gd name="T69" fmla="*/ 77 h 137"/>
                <a:gd name="T70" fmla="*/ 73 w 136"/>
                <a:gd name="T71" fmla="*/ 74 h 137"/>
                <a:gd name="T72" fmla="*/ 87 w 136"/>
                <a:gd name="T73" fmla="*/ 68 h 137"/>
                <a:gd name="T74" fmla="*/ 93 w 136"/>
                <a:gd name="T75" fmla="*/ 54 h 137"/>
                <a:gd name="T76" fmla="*/ 90 w 136"/>
                <a:gd name="T77" fmla="*/ 43 h 137"/>
                <a:gd name="T78" fmla="*/ 85 w 136"/>
                <a:gd name="T79" fmla="*/ 37 h 137"/>
                <a:gd name="T80" fmla="*/ 73 w 136"/>
                <a:gd name="T81" fmla="*/ 34 h 137"/>
                <a:gd name="T82" fmla="*/ 51 w 136"/>
                <a:gd name="T83" fmla="*/ 34 h 137"/>
                <a:gd name="T84" fmla="*/ 37 w 136"/>
                <a:gd name="T85" fmla="*/ 34 h 137"/>
                <a:gd name="T86" fmla="*/ 37 w 136"/>
                <a:gd name="T87" fmla="*/ 105 h 137"/>
                <a:gd name="T88" fmla="*/ 51 w 136"/>
                <a:gd name="T89" fmla="*/ 105 h 137"/>
                <a:gd name="T90" fmla="*/ 51 w 136"/>
                <a:gd name="T91" fmla="*/ 77 h 137"/>
                <a:gd name="T92" fmla="*/ 51 w 136"/>
                <a:gd name="T93" fmla="*/ 46 h 137"/>
                <a:gd name="T94" fmla="*/ 56 w 136"/>
                <a:gd name="T95" fmla="*/ 46 h 137"/>
                <a:gd name="T96" fmla="*/ 73 w 136"/>
                <a:gd name="T97" fmla="*/ 46 h 137"/>
                <a:gd name="T98" fmla="*/ 79 w 136"/>
                <a:gd name="T99" fmla="*/ 48 h 137"/>
                <a:gd name="T100" fmla="*/ 82 w 136"/>
                <a:gd name="T101" fmla="*/ 54 h 137"/>
                <a:gd name="T102" fmla="*/ 79 w 136"/>
                <a:gd name="T103" fmla="*/ 60 h 137"/>
                <a:gd name="T104" fmla="*/ 73 w 136"/>
                <a:gd name="T105" fmla="*/ 63 h 137"/>
                <a:gd name="T106" fmla="*/ 56 w 136"/>
                <a:gd name="T107" fmla="*/ 63 h 137"/>
                <a:gd name="T108" fmla="*/ 51 w 136"/>
                <a:gd name="T109" fmla="*/ 63 h 137"/>
                <a:gd name="T110" fmla="*/ 51 w 136"/>
                <a:gd name="T111" fmla="*/ 4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37">
                  <a:moveTo>
                    <a:pt x="93" y="20"/>
                  </a:moveTo>
                  <a:cubicBezTo>
                    <a:pt x="101" y="26"/>
                    <a:pt x="107" y="31"/>
                    <a:pt x="113" y="40"/>
                  </a:cubicBezTo>
                  <a:cubicBezTo>
                    <a:pt x="118" y="48"/>
                    <a:pt x="121" y="57"/>
                    <a:pt x="121" y="68"/>
                  </a:cubicBezTo>
                  <a:cubicBezTo>
                    <a:pt x="121" y="77"/>
                    <a:pt x="119" y="88"/>
                    <a:pt x="113" y="96"/>
                  </a:cubicBezTo>
                  <a:cubicBezTo>
                    <a:pt x="108" y="105"/>
                    <a:pt x="101" y="110"/>
                    <a:pt x="93" y="116"/>
                  </a:cubicBezTo>
                  <a:cubicBezTo>
                    <a:pt x="85" y="122"/>
                    <a:pt x="76" y="125"/>
                    <a:pt x="65" y="125"/>
                  </a:cubicBezTo>
                  <a:cubicBezTo>
                    <a:pt x="56" y="125"/>
                    <a:pt x="45" y="122"/>
                    <a:pt x="37" y="116"/>
                  </a:cubicBezTo>
                  <a:cubicBezTo>
                    <a:pt x="28" y="110"/>
                    <a:pt x="22" y="105"/>
                    <a:pt x="17" y="96"/>
                  </a:cubicBezTo>
                  <a:cubicBezTo>
                    <a:pt x="11" y="88"/>
                    <a:pt x="8" y="79"/>
                    <a:pt x="8" y="68"/>
                  </a:cubicBezTo>
                  <a:cubicBezTo>
                    <a:pt x="8" y="60"/>
                    <a:pt x="12" y="49"/>
                    <a:pt x="17" y="40"/>
                  </a:cubicBezTo>
                  <a:cubicBezTo>
                    <a:pt x="23" y="32"/>
                    <a:pt x="29" y="26"/>
                    <a:pt x="37" y="20"/>
                  </a:cubicBezTo>
                  <a:cubicBezTo>
                    <a:pt x="46" y="15"/>
                    <a:pt x="53" y="15"/>
                    <a:pt x="65" y="15"/>
                  </a:cubicBezTo>
                  <a:cubicBezTo>
                    <a:pt x="76" y="15"/>
                    <a:pt x="85" y="17"/>
                    <a:pt x="93" y="20"/>
                  </a:cubicBezTo>
                  <a:close/>
                  <a:moveTo>
                    <a:pt x="34" y="9"/>
                  </a:moveTo>
                  <a:cubicBezTo>
                    <a:pt x="22" y="15"/>
                    <a:pt x="14" y="23"/>
                    <a:pt x="8" y="34"/>
                  </a:cubicBezTo>
                  <a:cubicBezTo>
                    <a:pt x="3" y="46"/>
                    <a:pt x="0" y="57"/>
                    <a:pt x="0" y="68"/>
                  </a:cubicBezTo>
                  <a:cubicBezTo>
                    <a:pt x="0" y="79"/>
                    <a:pt x="3" y="91"/>
                    <a:pt x="8" y="102"/>
                  </a:cubicBezTo>
                  <a:cubicBezTo>
                    <a:pt x="14" y="113"/>
                    <a:pt x="22" y="122"/>
                    <a:pt x="34" y="127"/>
                  </a:cubicBezTo>
                  <a:cubicBezTo>
                    <a:pt x="45" y="133"/>
                    <a:pt x="57" y="136"/>
                    <a:pt x="68" y="136"/>
                  </a:cubicBezTo>
                  <a:cubicBezTo>
                    <a:pt x="80" y="136"/>
                    <a:pt x="90" y="133"/>
                    <a:pt x="101" y="127"/>
                  </a:cubicBezTo>
                  <a:cubicBezTo>
                    <a:pt x="113" y="122"/>
                    <a:pt x="122" y="113"/>
                    <a:pt x="127" y="102"/>
                  </a:cubicBezTo>
                  <a:cubicBezTo>
                    <a:pt x="133" y="91"/>
                    <a:pt x="135" y="79"/>
                    <a:pt x="135" y="68"/>
                  </a:cubicBezTo>
                  <a:cubicBezTo>
                    <a:pt x="135" y="57"/>
                    <a:pt x="132" y="46"/>
                    <a:pt x="127" y="34"/>
                  </a:cubicBezTo>
                  <a:cubicBezTo>
                    <a:pt x="121" y="23"/>
                    <a:pt x="113" y="15"/>
                    <a:pt x="101" y="9"/>
                  </a:cubicBezTo>
                  <a:cubicBezTo>
                    <a:pt x="90" y="3"/>
                    <a:pt x="79" y="0"/>
                    <a:pt x="68" y="0"/>
                  </a:cubicBezTo>
                  <a:cubicBezTo>
                    <a:pt x="53" y="0"/>
                    <a:pt x="42" y="3"/>
                    <a:pt x="34" y="9"/>
                  </a:cubicBezTo>
                  <a:close/>
                  <a:moveTo>
                    <a:pt x="51" y="77"/>
                  </a:moveTo>
                  <a:lnTo>
                    <a:pt x="53" y="77"/>
                  </a:lnTo>
                  <a:cubicBezTo>
                    <a:pt x="56" y="77"/>
                    <a:pt x="62" y="77"/>
                    <a:pt x="65" y="79"/>
                  </a:cubicBezTo>
                  <a:cubicBezTo>
                    <a:pt x="68" y="82"/>
                    <a:pt x="70" y="85"/>
                    <a:pt x="76" y="94"/>
                  </a:cubicBezTo>
                  <a:lnTo>
                    <a:pt x="82" y="105"/>
                  </a:lnTo>
                  <a:lnTo>
                    <a:pt x="99" y="105"/>
                  </a:lnTo>
                  <a:lnTo>
                    <a:pt x="90" y="91"/>
                  </a:lnTo>
                  <a:cubicBezTo>
                    <a:pt x="87" y="85"/>
                    <a:pt x="85" y="82"/>
                    <a:pt x="85" y="82"/>
                  </a:cubicBezTo>
                  <a:cubicBezTo>
                    <a:pt x="82" y="79"/>
                    <a:pt x="82" y="77"/>
                    <a:pt x="79" y="77"/>
                  </a:cubicBezTo>
                  <a:cubicBezTo>
                    <a:pt x="79" y="77"/>
                    <a:pt x="76" y="74"/>
                    <a:pt x="73" y="74"/>
                  </a:cubicBezTo>
                  <a:cubicBezTo>
                    <a:pt x="79" y="74"/>
                    <a:pt x="85" y="71"/>
                    <a:pt x="87" y="68"/>
                  </a:cubicBezTo>
                  <a:cubicBezTo>
                    <a:pt x="90" y="65"/>
                    <a:pt x="93" y="60"/>
                    <a:pt x="93" y="54"/>
                  </a:cubicBezTo>
                  <a:cubicBezTo>
                    <a:pt x="93" y="51"/>
                    <a:pt x="93" y="46"/>
                    <a:pt x="90" y="43"/>
                  </a:cubicBezTo>
                  <a:cubicBezTo>
                    <a:pt x="87" y="40"/>
                    <a:pt x="87" y="37"/>
                    <a:pt x="85" y="37"/>
                  </a:cubicBezTo>
                  <a:cubicBezTo>
                    <a:pt x="82" y="34"/>
                    <a:pt x="79" y="34"/>
                    <a:pt x="73" y="34"/>
                  </a:cubicBezTo>
                  <a:lnTo>
                    <a:pt x="51" y="34"/>
                  </a:lnTo>
                  <a:lnTo>
                    <a:pt x="37" y="34"/>
                  </a:lnTo>
                  <a:lnTo>
                    <a:pt x="37" y="105"/>
                  </a:lnTo>
                  <a:lnTo>
                    <a:pt x="51" y="105"/>
                  </a:lnTo>
                  <a:lnTo>
                    <a:pt x="51" y="77"/>
                  </a:lnTo>
                  <a:close/>
                  <a:moveTo>
                    <a:pt x="51" y="46"/>
                  </a:moveTo>
                  <a:lnTo>
                    <a:pt x="56" y="46"/>
                  </a:lnTo>
                  <a:lnTo>
                    <a:pt x="73" y="46"/>
                  </a:lnTo>
                  <a:cubicBezTo>
                    <a:pt x="76" y="46"/>
                    <a:pt x="76" y="48"/>
                    <a:pt x="79" y="48"/>
                  </a:cubicBezTo>
                  <a:cubicBezTo>
                    <a:pt x="79" y="51"/>
                    <a:pt x="82" y="51"/>
                    <a:pt x="82" y="54"/>
                  </a:cubicBezTo>
                  <a:cubicBezTo>
                    <a:pt x="82" y="57"/>
                    <a:pt x="82" y="57"/>
                    <a:pt x="79" y="60"/>
                  </a:cubicBezTo>
                  <a:cubicBezTo>
                    <a:pt x="79" y="63"/>
                    <a:pt x="76" y="63"/>
                    <a:pt x="73" y="63"/>
                  </a:cubicBezTo>
                  <a:lnTo>
                    <a:pt x="56" y="63"/>
                  </a:lnTo>
                  <a:lnTo>
                    <a:pt x="51" y="63"/>
                  </a:lnTo>
                  <a:lnTo>
                    <a:pt x="51" y="4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grpSp>
      <p:sp>
        <p:nvSpPr>
          <p:cNvPr id="22" name="Text Placeholder 3"/>
          <p:cNvSpPr>
            <a:spLocks noGrp="1"/>
          </p:cNvSpPr>
          <p:nvPr>
            <p:ph type="body" sz="half" idx="2"/>
          </p:nvPr>
        </p:nvSpPr>
        <p:spPr>
          <a:xfrm>
            <a:off x="861828" y="2961612"/>
            <a:ext cx="7813860" cy="474479"/>
          </a:xfrm>
          <a:prstGeom prst="rect">
            <a:avLst/>
          </a:prstGeom>
        </p:spPr>
        <p:txBody>
          <a:bodyPr lIns="91440"/>
          <a:lstStyle>
            <a:lvl1pPr marL="0" indent="0">
              <a:buNone/>
              <a:defRPr sz="2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3" name="Text Placeholder 3"/>
          <p:cNvSpPr>
            <a:spLocks noGrp="1"/>
          </p:cNvSpPr>
          <p:nvPr>
            <p:ph type="body" sz="half" idx="10"/>
          </p:nvPr>
        </p:nvSpPr>
        <p:spPr>
          <a:xfrm>
            <a:off x="861828" y="3447431"/>
            <a:ext cx="7813860" cy="576541"/>
          </a:xfrm>
          <a:prstGeom prst="rect">
            <a:avLst/>
          </a:prstGeom>
        </p:spPr>
        <p:txBody>
          <a:bodyPr lIns="91440"/>
          <a:lstStyle>
            <a:lvl1pPr marL="0" indent="0">
              <a:buNone/>
              <a:defRPr sz="2000" b="0" i="1">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4" name="Group 23"/>
          <p:cNvGrpSpPr/>
          <p:nvPr userDrawn="1"/>
        </p:nvGrpSpPr>
        <p:grpSpPr>
          <a:xfrm>
            <a:off x="457200" y="906463"/>
            <a:ext cx="8218488" cy="4267200"/>
            <a:chOff x="457200" y="906463"/>
            <a:chExt cx="8218488" cy="4267200"/>
          </a:xfrm>
        </p:grpSpPr>
        <p:sp>
          <p:nvSpPr>
            <p:cNvPr id="25" name="Freeform 1"/>
            <p:cNvSpPr>
              <a:spLocks noChangeArrowheads="1"/>
            </p:cNvSpPr>
            <p:nvPr userDrawn="1"/>
          </p:nvSpPr>
          <p:spPr bwMode="auto">
            <a:xfrm>
              <a:off x="457200" y="906463"/>
              <a:ext cx="2249488" cy="4267200"/>
            </a:xfrm>
            <a:custGeom>
              <a:avLst/>
              <a:gdLst>
                <a:gd name="T0" fmla="*/ 5936 w 6247"/>
                <a:gd name="T1" fmla="*/ 9535 h 11854"/>
                <a:gd name="T2" fmla="*/ 4939 w 6247"/>
                <a:gd name="T3" fmla="*/ 9535 h 11854"/>
                <a:gd name="T4" fmla="*/ 3502 w 6247"/>
                <a:gd name="T5" fmla="*/ 10973 h 11854"/>
                <a:gd name="T6" fmla="*/ 2104 w 6247"/>
                <a:gd name="T7" fmla="*/ 9528 h 11854"/>
                <a:gd name="T8" fmla="*/ 620 w 6247"/>
                <a:gd name="T9" fmla="*/ 9528 h 11854"/>
                <a:gd name="T10" fmla="*/ 620 w 6247"/>
                <a:gd name="T11" fmla="*/ 310 h 11854"/>
                <a:gd name="T12" fmla="*/ 310 w 6247"/>
                <a:gd name="T13" fmla="*/ 0 h 11854"/>
                <a:gd name="T14" fmla="*/ 0 w 6247"/>
                <a:gd name="T15" fmla="*/ 310 h 11854"/>
                <a:gd name="T16" fmla="*/ 0 w 6247"/>
                <a:gd name="T17" fmla="*/ 536 h 11854"/>
                <a:gd name="T18" fmla="*/ 0 w 6247"/>
                <a:gd name="T19" fmla="*/ 536 h 11854"/>
                <a:gd name="T20" fmla="*/ 0 w 6247"/>
                <a:gd name="T21" fmla="*/ 10145 h 11854"/>
                <a:gd name="T22" fmla="*/ 1839 w 6247"/>
                <a:gd name="T23" fmla="*/ 10145 h 11854"/>
                <a:gd name="T24" fmla="*/ 3492 w 6247"/>
                <a:gd name="T25" fmla="*/ 11853 h 11854"/>
                <a:gd name="T26" fmla="*/ 5193 w 6247"/>
                <a:gd name="T27" fmla="*/ 10152 h 11854"/>
                <a:gd name="T28" fmla="*/ 5933 w 6247"/>
                <a:gd name="T29" fmla="*/ 10152 h 11854"/>
                <a:gd name="T30" fmla="*/ 6243 w 6247"/>
                <a:gd name="T31" fmla="*/ 9842 h 11854"/>
                <a:gd name="T32" fmla="*/ 5936 w 6247"/>
                <a:gd name="T33" fmla="*/ 9535 h 1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47" h="11854">
                  <a:moveTo>
                    <a:pt x="5936" y="9535"/>
                  </a:moveTo>
                  <a:lnTo>
                    <a:pt x="4939" y="9535"/>
                  </a:lnTo>
                  <a:lnTo>
                    <a:pt x="3502" y="10973"/>
                  </a:lnTo>
                  <a:lnTo>
                    <a:pt x="2104" y="9528"/>
                  </a:lnTo>
                  <a:lnTo>
                    <a:pt x="620" y="9528"/>
                  </a:lnTo>
                  <a:lnTo>
                    <a:pt x="620" y="310"/>
                  </a:lnTo>
                  <a:cubicBezTo>
                    <a:pt x="620" y="138"/>
                    <a:pt x="482" y="0"/>
                    <a:pt x="310" y="0"/>
                  </a:cubicBezTo>
                  <a:cubicBezTo>
                    <a:pt x="137" y="0"/>
                    <a:pt x="0" y="138"/>
                    <a:pt x="0" y="310"/>
                  </a:cubicBezTo>
                  <a:lnTo>
                    <a:pt x="0" y="536"/>
                  </a:lnTo>
                  <a:lnTo>
                    <a:pt x="0" y="536"/>
                  </a:lnTo>
                  <a:lnTo>
                    <a:pt x="0" y="10145"/>
                  </a:lnTo>
                  <a:lnTo>
                    <a:pt x="1839" y="10145"/>
                  </a:lnTo>
                  <a:lnTo>
                    <a:pt x="3492" y="11853"/>
                  </a:lnTo>
                  <a:lnTo>
                    <a:pt x="5193" y="10152"/>
                  </a:lnTo>
                  <a:lnTo>
                    <a:pt x="5933" y="10152"/>
                  </a:lnTo>
                  <a:cubicBezTo>
                    <a:pt x="6106" y="10152"/>
                    <a:pt x="6243" y="10014"/>
                    <a:pt x="6243" y="9842"/>
                  </a:cubicBezTo>
                  <a:cubicBezTo>
                    <a:pt x="6246" y="9676"/>
                    <a:pt x="6109" y="9535"/>
                    <a:pt x="5936" y="9535"/>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nvGrpSpPr>
            <p:cNvPr id="26" name="Group 25"/>
            <p:cNvGrpSpPr/>
            <p:nvPr userDrawn="1"/>
          </p:nvGrpSpPr>
          <p:grpSpPr>
            <a:xfrm>
              <a:off x="2342721" y="4338638"/>
              <a:ext cx="6332967" cy="223837"/>
              <a:chOff x="2342721" y="4338638"/>
              <a:chExt cx="6332967" cy="223837"/>
            </a:xfrm>
          </p:grpSpPr>
          <p:sp>
            <p:nvSpPr>
              <p:cNvPr id="27" name="Freeform 2"/>
              <p:cNvSpPr>
                <a:spLocks noChangeArrowheads="1"/>
              </p:cNvSpPr>
              <p:nvPr userDrawn="1"/>
            </p:nvSpPr>
            <p:spPr bwMode="auto">
              <a:xfrm>
                <a:off x="3321050" y="4338638"/>
                <a:ext cx="5354638" cy="223837"/>
              </a:xfrm>
              <a:custGeom>
                <a:avLst/>
                <a:gdLst>
                  <a:gd name="T0" fmla="*/ 14563 w 14874"/>
                  <a:gd name="T1" fmla="*/ 0 h 621"/>
                  <a:gd name="T2" fmla="*/ 5266 w 14874"/>
                  <a:gd name="T3" fmla="*/ 0 h 621"/>
                  <a:gd name="T4" fmla="*/ 3319 w 14874"/>
                  <a:gd name="T5" fmla="*/ 0 h 621"/>
                  <a:gd name="T6" fmla="*/ 310 w 14874"/>
                  <a:gd name="T7" fmla="*/ 0 h 621"/>
                  <a:gd name="T8" fmla="*/ 0 w 14874"/>
                  <a:gd name="T9" fmla="*/ 310 h 621"/>
                  <a:gd name="T10" fmla="*/ 310 w 14874"/>
                  <a:gd name="T11" fmla="*/ 620 h 621"/>
                  <a:gd name="T12" fmla="*/ 3319 w 14874"/>
                  <a:gd name="T13" fmla="*/ 620 h 621"/>
                  <a:gd name="T14" fmla="*/ 5266 w 14874"/>
                  <a:gd name="T15" fmla="*/ 620 h 621"/>
                  <a:gd name="T16" fmla="*/ 14560 w 14874"/>
                  <a:gd name="T17" fmla="*/ 620 h 621"/>
                  <a:gd name="T18" fmla="*/ 14870 w 14874"/>
                  <a:gd name="T19" fmla="*/ 310 h 621"/>
                  <a:gd name="T20" fmla="*/ 14563 w 14874"/>
                  <a:gd name="T21"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74" h="621">
                    <a:moveTo>
                      <a:pt x="14563" y="0"/>
                    </a:moveTo>
                    <a:lnTo>
                      <a:pt x="5266" y="0"/>
                    </a:lnTo>
                    <a:lnTo>
                      <a:pt x="3319" y="0"/>
                    </a:lnTo>
                    <a:lnTo>
                      <a:pt x="310" y="0"/>
                    </a:lnTo>
                    <a:cubicBezTo>
                      <a:pt x="138" y="0"/>
                      <a:pt x="0" y="138"/>
                      <a:pt x="0" y="310"/>
                    </a:cubicBezTo>
                    <a:cubicBezTo>
                      <a:pt x="0" y="483"/>
                      <a:pt x="138" y="620"/>
                      <a:pt x="310" y="620"/>
                    </a:cubicBezTo>
                    <a:lnTo>
                      <a:pt x="3319" y="620"/>
                    </a:lnTo>
                    <a:lnTo>
                      <a:pt x="5266" y="620"/>
                    </a:lnTo>
                    <a:lnTo>
                      <a:pt x="14560" y="620"/>
                    </a:lnTo>
                    <a:cubicBezTo>
                      <a:pt x="14732" y="620"/>
                      <a:pt x="14870" y="483"/>
                      <a:pt x="14870" y="310"/>
                    </a:cubicBezTo>
                    <a:cubicBezTo>
                      <a:pt x="14873" y="141"/>
                      <a:pt x="14732" y="0"/>
                      <a:pt x="14563" y="0"/>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00406E"/>
                  </a:solidFill>
                </a:endParaRPr>
              </a:p>
            </p:txBody>
          </p:sp>
          <p:sp>
            <p:nvSpPr>
              <p:cNvPr id="28" name="Freeform 2"/>
              <p:cNvSpPr>
                <a:spLocks noChangeArrowheads="1"/>
              </p:cNvSpPr>
              <p:nvPr userDrawn="1"/>
            </p:nvSpPr>
            <p:spPr bwMode="auto">
              <a:xfrm>
                <a:off x="2342721" y="4338638"/>
                <a:ext cx="5354638" cy="223837"/>
              </a:xfrm>
              <a:custGeom>
                <a:avLst/>
                <a:gdLst>
                  <a:gd name="T0" fmla="*/ 14563 w 14874"/>
                  <a:gd name="T1" fmla="*/ 0 h 621"/>
                  <a:gd name="T2" fmla="*/ 5266 w 14874"/>
                  <a:gd name="T3" fmla="*/ 0 h 621"/>
                  <a:gd name="T4" fmla="*/ 3319 w 14874"/>
                  <a:gd name="T5" fmla="*/ 0 h 621"/>
                  <a:gd name="T6" fmla="*/ 310 w 14874"/>
                  <a:gd name="T7" fmla="*/ 0 h 621"/>
                  <a:gd name="T8" fmla="*/ 0 w 14874"/>
                  <a:gd name="T9" fmla="*/ 310 h 621"/>
                  <a:gd name="T10" fmla="*/ 310 w 14874"/>
                  <a:gd name="T11" fmla="*/ 620 h 621"/>
                  <a:gd name="T12" fmla="*/ 3319 w 14874"/>
                  <a:gd name="T13" fmla="*/ 620 h 621"/>
                  <a:gd name="T14" fmla="*/ 5266 w 14874"/>
                  <a:gd name="T15" fmla="*/ 620 h 621"/>
                  <a:gd name="T16" fmla="*/ 14560 w 14874"/>
                  <a:gd name="T17" fmla="*/ 620 h 621"/>
                  <a:gd name="T18" fmla="*/ 14870 w 14874"/>
                  <a:gd name="T19" fmla="*/ 310 h 621"/>
                  <a:gd name="T20" fmla="*/ 14563 w 14874"/>
                  <a:gd name="T21"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74" h="621">
                    <a:moveTo>
                      <a:pt x="14563" y="0"/>
                    </a:moveTo>
                    <a:lnTo>
                      <a:pt x="5266" y="0"/>
                    </a:lnTo>
                    <a:lnTo>
                      <a:pt x="3319" y="0"/>
                    </a:lnTo>
                    <a:lnTo>
                      <a:pt x="310" y="0"/>
                    </a:lnTo>
                    <a:cubicBezTo>
                      <a:pt x="138" y="0"/>
                      <a:pt x="0" y="138"/>
                      <a:pt x="0" y="310"/>
                    </a:cubicBezTo>
                    <a:cubicBezTo>
                      <a:pt x="0" y="483"/>
                      <a:pt x="138" y="620"/>
                      <a:pt x="310" y="620"/>
                    </a:cubicBezTo>
                    <a:lnTo>
                      <a:pt x="3319" y="620"/>
                    </a:lnTo>
                    <a:lnTo>
                      <a:pt x="5266" y="620"/>
                    </a:lnTo>
                    <a:lnTo>
                      <a:pt x="14560" y="620"/>
                    </a:lnTo>
                    <a:cubicBezTo>
                      <a:pt x="14732" y="620"/>
                      <a:pt x="14870" y="483"/>
                      <a:pt x="14870" y="310"/>
                    </a:cubicBezTo>
                    <a:cubicBezTo>
                      <a:pt x="14873" y="141"/>
                      <a:pt x="14732" y="0"/>
                      <a:pt x="14563" y="0"/>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00406E"/>
                  </a:solidFill>
                </a:endParaRPr>
              </a:p>
            </p:txBody>
          </p:sp>
        </p:grpSp>
      </p:grpSp>
      <p:sp>
        <p:nvSpPr>
          <p:cNvPr id="29" name="Footer Placeholder 4"/>
          <p:cNvSpPr>
            <a:spLocks noGrp="1"/>
          </p:cNvSpPr>
          <p:nvPr>
            <p:ph type="ftr" sz="quarter" idx="3"/>
          </p:nvPr>
        </p:nvSpPr>
        <p:spPr>
          <a:xfrm>
            <a:off x="854692" y="6456363"/>
            <a:ext cx="5095641" cy="273050"/>
          </a:xfrm>
          <a:prstGeom prst="rect">
            <a:avLst/>
          </a:prstGeom>
        </p:spPr>
        <p:txBody>
          <a:bodyPr vert="horz" lIns="91440" tIns="45720" rIns="0" bIns="45720" rtlCol="0" anchor="ctr"/>
          <a:lstStyle>
            <a:lvl1pPr algn="l" fontAlgn="auto">
              <a:spcBef>
                <a:spcPts val="0"/>
              </a:spcBef>
              <a:spcAft>
                <a:spcPts val="0"/>
              </a:spcAft>
              <a:defRPr lang="en-US" sz="800" smtClean="0">
                <a:effectLst/>
                <a:latin typeface="Tw Cen MT"/>
                <a:cs typeface="Tw Cen MT"/>
              </a:defRPr>
            </a:lvl1pPr>
          </a:lstStyle>
          <a:p>
            <a:r>
              <a:rPr lang="en-US" smtClean="0"/>
              <a:t>©2016 Total System Services, Inc.® Confidential and Proprietary. All rights reserved worldwide. </a:t>
            </a:r>
            <a:endParaRPr lang="en-US" dirty="0"/>
          </a:p>
        </p:txBody>
      </p:sp>
    </p:spTree>
    <p:extLst>
      <p:ext uri="{BB962C8B-B14F-4D97-AF65-F5344CB8AC3E}">
        <p14:creationId xmlns:p14="http://schemas.microsoft.com/office/powerpoint/2010/main" val="3088300488"/>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sp>
        <p:nvSpPr>
          <p:cNvPr id="5" name="Freeform 1"/>
          <p:cNvSpPr>
            <a:spLocks noChangeArrowheads="1"/>
          </p:cNvSpPr>
          <p:nvPr userDrawn="1"/>
        </p:nvSpPr>
        <p:spPr bwMode="auto">
          <a:xfrm>
            <a:off x="0" y="0"/>
            <a:ext cx="9144000" cy="4954380"/>
          </a:xfrm>
          <a:custGeom>
            <a:avLst/>
            <a:gdLst>
              <a:gd name="T0" fmla="*/ 27998 w 27999"/>
              <a:gd name="T1" fmla="*/ 0 h 15170"/>
              <a:gd name="T2" fmla="*/ 0 w 27999"/>
              <a:gd name="T3" fmla="*/ 0 h 15170"/>
              <a:gd name="T4" fmla="*/ 0 w 27999"/>
              <a:gd name="T5" fmla="*/ 13641 h 15170"/>
              <a:gd name="T6" fmla="*/ 3788 w 27999"/>
              <a:gd name="T7" fmla="*/ 13641 h 15170"/>
              <a:gd name="T8" fmla="*/ 5316 w 27999"/>
              <a:gd name="T9" fmla="*/ 15169 h 15170"/>
              <a:gd name="T10" fmla="*/ 6848 w 27999"/>
              <a:gd name="T11" fmla="*/ 13641 h 15170"/>
              <a:gd name="T12" fmla="*/ 27998 w 27999"/>
              <a:gd name="T13" fmla="*/ 13641 h 15170"/>
              <a:gd name="T14" fmla="*/ 27998 w 27999"/>
              <a:gd name="T15" fmla="*/ 0 h 15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999" h="15170">
                <a:moveTo>
                  <a:pt x="27998" y="0"/>
                </a:moveTo>
                <a:lnTo>
                  <a:pt x="0" y="0"/>
                </a:lnTo>
                <a:lnTo>
                  <a:pt x="0" y="13641"/>
                </a:lnTo>
                <a:lnTo>
                  <a:pt x="3788" y="13641"/>
                </a:lnTo>
                <a:lnTo>
                  <a:pt x="5316" y="15169"/>
                </a:lnTo>
                <a:lnTo>
                  <a:pt x="6848" y="13641"/>
                </a:lnTo>
                <a:lnTo>
                  <a:pt x="27998" y="13641"/>
                </a:lnTo>
                <a:lnTo>
                  <a:pt x="27998" y="0"/>
                </a:lnTo>
              </a:path>
            </a:pathLst>
          </a:custGeom>
          <a:gradFill flip="none" rotWithShape="1">
            <a:gsLst>
              <a:gs pos="40000">
                <a:schemeClr val="accent1"/>
              </a:gs>
              <a:gs pos="100000">
                <a:srgbClr val="57C9E8"/>
              </a:gs>
            </a:gsLst>
            <a:path path="rect">
              <a:fillToRect l="100000" b="100000"/>
            </a:path>
            <a:tileRect t="-100000" r="-100000"/>
          </a:gradFill>
          <a:ln>
            <a:noFill/>
          </a:ln>
          <a:effectLst/>
        </p:spPr>
        <p:txBody>
          <a:bodyPr wrap="none" anchor="ctr"/>
          <a:lstStyle/>
          <a:p>
            <a:endParaRPr lang="en-US" dirty="0"/>
          </a:p>
        </p:txBody>
      </p:sp>
      <p:sp>
        <p:nvSpPr>
          <p:cNvPr id="10" name="Title 1"/>
          <p:cNvSpPr>
            <a:spLocks noGrp="1"/>
          </p:cNvSpPr>
          <p:nvPr>
            <p:ph type="title"/>
          </p:nvPr>
        </p:nvSpPr>
        <p:spPr>
          <a:xfrm>
            <a:off x="861827" y="915684"/>
            <a:ext cx="7813861" cy="1893389"/>
          </a:xfrm>
          <a:prstGeom prst="rect">
            <a:avLst/>
          </a:prstGeom>
        </p:spPr>
        <p:txBody>
          <a:bodyPr lIns="91440" anchor="b"/>
          <a:lstStyle>
            <a:lvl1pPr algn="l">
              <a:lnSpc>
                <a:spcPct val="90000"/>
              </a:lnSpc>
              <a:defRPr sz="3600" b="1" spc="0">
                <a:solidFill>
                  <a:schemeClr val="tx1"/>
                </a:solidFill>
              </a:defRPr>
            </a:lvl1pPr>
          </a:lstStyle>
          <a:p>
            <a:r>
              <a:rPr lang="en-US" dirty="0" smtClean="0"/>
              <a:t>Click to edit Master title style</a:t>
            </a:r>
            <a:endParaRPr lang="en-US" dirty="0"/>
          </a:p>
        </p:txBody>
      </p:sp>
      <p:grpSp>
        <p:nvGrpSpPr>
          <p:cNvPr id="18" name="Group 17"/>
          <p:cNvGrpSpPr/>
          <p:nvPr userDrawn="1"/>
        </p:nvGrpSpPr>
        <p:grpSpPr>
          <a:xfrm>
            <a:off x="943745" y="5445949"/>
            <a:ext cx="1557991" cy="520010"/>
            <a:chOff x="943745" y="5445949"/>
            <a:chExt cx="1557991" cy="520010"/>
          </a:xfrm>
          <a:solidFill>
            <a:schemeClr val="tx1"/>
          </a:solidFill>
        </p:grpSpPr>
        <p:sp>
          <p:nvSpPr>
            <p:cNvPr id="19" name="Freeform 14"/>
            <p:cNvSpPr>
              <a:spLocks noChangeArrowheads="1"/>
            </p:cNvSpPr>
            <p:nvPr/>
          </p:nvSpPr>
          <p:spPr bwMode="auto">
            <a:xfrm>
              <a:off x="943745" y="5509167"/>
              <a:ext cx="330359" cy="399694"/>
            </a:xfrm>
            <a:custGeom>
              <a:avLst/>
              <a:gdLst>
                <a:gd name="T0" fmla="*/ 0 w 715"/>
                <a:gd name="T1" fmla="*/ 0 h 865"/>
                <a:gd name="T2" fmla="*/ 714 w 715"/>
                <a:gd name="T3" fmla="*/ 0 h 865"/>
                <a:gd name="T4" fmla="*/ 714 w 715"/>
                <a:gd name="T5" fmla="*/ 214 h 865"/>
                <a:gd name="T6" fmla="*/ 493 w 715"/>
                <a:gd name="T7" fmla="*/ 214 h 865"/>
                <a:gd name="T8" fmla="*/ 493 w 715"/>
                <a:gd name="T9" fmla="*/ 864 h 865"/>
                <a:gd name="T10" fmla="*/ 220 w 715"/>
                <a:gd name="T11" fmla="*/ 864 h 865"/>
                <a:gd name="T12" fmla="*/ 220 w 715"/>
                <a:gd name="T13" fmla="*/ 214 h 865"/>
                <a:gd name="T14" fmla="*/ 0 w 715"/>
                <a:gd name="T15" fmla="*/ 214 h 865"/>
                <a:gd name="T16" fmla="*/ 0 w 71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5" h="865">
                  <a:moveTo>
                    <a:pt x="0" y="0"/>
                  </a:moveTo>
                  <a:lnTo>
                    <a:pt x="714" y="0"/>
                  </a:lnTo>
                  <a:lnTo>
                    <a:pt x="714" y="214"/>
                  </a:lnTo>
                  <a:lnTo>
                    <a:pt x="493" y="214"/>
                  </a:lnTo>
                  <a:lnTo>
                    <a:pt x="493" y="864"/>
                  </a:lnTo>
                  <a:lnTo>
                    <a:pt x="220" y="864"/>
                  </a:lnTo>
                  <a:lnTo>
                    <a:pt x="220" y="214"/>
                  </a:lnTo>
                  <a:lnTo>
                    <a:pt x="0" y="214"/>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0" name="Freeform 15"/>
            <p:cNvSpPr>
              <a:spLocks noChangeArrowheads="1"/>
            </p:cNvSpPr>
            <p:nvPr/>
          </p:nvSpPr>
          <p:spPr bwMode="auto">
            <a:xfrm>
              <a:off x="1659524" y="5517324"/>
              <a:ext cx="430282" cy="379301"/>
            </a:xfrm>
            <a:custGeom>
              <a:avLst/>
              <a:gdLst>
                <a:gd name="T0" fmla="*/ 305 w 931"/>
                <a:gd name="T1" fmla="*/ 0 h 822"/>
                <a:gd name="T2" fmla="*/ 466 w 931"/>
                <a:gd name="T3" fmla="*/ 273 h 822"/>
                <a:gd name="T4" fmla="*/ 626 w 931"/>
                <a:gd name="T5" fmla="*/ 0 h 822"/>
                <a:gd name="T6" fmla="*/ 930 w 931"/>
                <a:gd name="T7" fmla="*/ 0 h 822"/>
                <a:gd name="T8" fmla="*/ 595 w 931"/>
                <a:gd name="T9" fmla="*/ 477 h 822"/>
                <a:gd name="T10" fmla="*/ 595 w 931"/>
                <a:gd name="T11" fmla="*/ 821 h 822"/>
                <a:gd name="T12" fmla="*/ 333 w 931"/>
                <a:gd name="T13" fmla="*/ 821 h 822"/>
                <a:gd name="T14" fmla="*/ 333 w 931"/>
                <a:gd name="T15" fmla="*/ 477 h 822"/>
                <a:gd name="T16" fmla="*/ 0 w 931"/>
                <a:gd name="T17" fmla="*/ 0 h 822"/>
                <a:gd name="T18" fmla="*/ 305 w 931"/>
                <a:gd name="T19"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822">
                  <a:moveTo>
                    <a:pt x="305" y="0"/>
                  </a:moveTo>
                  <a:lnTo>
                    <a:pt x="466" y="273"/>
                  </a:lnTo>
                  <a:lnTo>
                    <a:pt x="626" y="0"/>
                  </a:lnTo>
                  <a:lnTo>
                    <a:pt x="930" y="0"/>
                  </a:lnTo>
                  <a:lnTo>
                    <a:pt x="595" y="477"/>
                  </a:lnTo>
                  <a:lnTo>
                    <a:pt x="595" y="821"/>
                  </a:lnTo>
                  <a:lnTo>
                    <a:pt x="333" y="821"/>
                  </a:lnTo>
                  <a:lnTo>
                    <a:pt x="333" y="477"/>
                  </a:lnTo>
                  <a:lnTo>
                    <a:pt x="0" y="0"/>
                  </a:lnTo>
                  <a:lnTo>
                    <a:pt x="30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1" name="Freeform 16"/>
            <p:cNvSpPr>
              <a:spLocks noChangeArrowheads="1"/>
            </p:cNvSpPr>
            <p:nvPr/>
          </p:nvSpPr>
          <p:spPr bwMode="auto">
            <a:xfrm>
              <a:off x="2038826" y="5445949"/>
              <a:ext cx="346673" cy="520010"/>
            </a:xfrm>
            <a:custGeom>
              <a:avLst/>
              <a:gdLst>
                <a:gd name="T0" fmla="*/ 730 w 751"/>
                <a:gd name="T1" fmla="*/ 0 h 1124"/>
                <a:gd name="T2" fmla="*/ 710 w 751"/>
                <a:gd name="T3" fmla="*/ 19 h 1124"/>
                <a:gd name="T4" fmla="*/ 710 w 751"/>
                <a:gd name="T5" fmla="*/ 197 h 1124"/>
                <a:gd name="T6" fmla="*/ 685 w 751"/>
                <a:gd name="T7" fmla="*/ 183 h 1124"/>
                <a:gd name="T8" fmla="*/ 434 w 751"/>
                <a:gd name="T9" fmla="*/ 129 h 1124"/>
                <a:gd name="T10" fmla="*/ 89 w 751"/>
                <a:gd name="T11" fmla="*/ 299 h 1124"/>
                <a:gd name="T12" fmla="*/ 68 w 751"/>
                <a:gd name="T13" fmla="*/ 406 h 1124"/>
                <a:gd name="T14" fmla="*/ 293 w 751"/>
                <a:gd name="T15" fmla="*/ 646 h 1124"/>
                <a:gd name="T16" fmla="*/ 510 w 751"/>
                <a:gd name="T17" fmla="*/ 691 h 1124"/>
                <a:gd name="T18" fmla="*/ 555 w 751"/>
                <a:gd name="T19" fmla="*/ 742 h 1124"/>
                <a:gd name="T20" fmla="*/ 431 w 751"/>
                <a:gd name="T21" fmla="*/ 804 h 1124"/>
                <a:gd name="T22" fmla="*/ 315 w 751"/>
                <a:gd name="T23" fmla="*/ 784 h 1124"/>
                <a:gd name="T24" fmla="*/ 199 w 751"/>
                <a:gd name="T25" fmla="*/ 694 h 1124"/>
                <a:gd name="T26" fmla="*/ 0 w 751"/>
                <a:gd name="T27" fmla="*/ 821 h 1124"/>
                <a:gd name="T28" fmla="*/ 231 w 751"/>
                <a:gd name="T29" fmla="*/ 976 h 1124"/>
                <a:gd name="T30" fmla="*/ 422 w 751"/>
                <a:gd name="T31" fmla="*/ 1001 h 1124"/>
                <a:gd name="T32" fmla="*/ 710 w 751"/>
                <a:gd name="T33" fmla="*/ 919 h 1124"/>
                <a:gd name="T34" fmla="*/ 710 w 751"/>
                <a:gd name="T35" fmla="*/ 1103 h 1124"/>
                <a:gd name="T36" fmla="*/ 730 w 751"/>
                <a:gd name="T37" fmla="*/ 1123 h 1124"/>
                <a:gd name="T38" fmla="*/ 750 w 751"/>
                <a:gd name="T39" fmla="*/ 1103 h 1124"/>
                <a:gd name="T40" fmla="*/ 750 w 751"/>
                <a:gd name="T41" fmla="*/ 16 h 1124"/>
                <a:gd name="T42" fmla="*/ 730 w 751"/>
                <a:gd name="T43" fmla="*/ 0 h 1124"/>
                <a:gd name="T44" fmla="*/ 445 w 751"/>
                <a:gd name="T45" fmla="*/ 443 h 1124"/>
                <a:gd name="T46" fmla="*/ 332 w 751"/>
                <a:gd name="T47" fmla="*/ 380 h 1124"/>
                <a:gd name="T48" fmla="*/ 425 w 751"/>
                <a:gd name="T49" fmla="*/ 327 h 1124"/>
                <a:gd name="T50" fmla="*/ 580 w 751"/>
                <a:gd name="T51" fmla="*/ 358 h 1124"/>
                <a:gd name="T52" fmla="*/ 643 w 751"/>
                <a:gd name="T53" fmla="*/ 412 h 1124"/>
                <a:gd name="T54" fmla="*/ 710 w 751"/>
                <a:gd name="T55" fmla="*/ 355 h 1124"/>
                <a:gd name="T56" fmla="*/ 710 w 751"/>
                <a:gd name="T57" fmla="*/ 522 h 1124"/>
                <a:gd name="T58" fmla="*/ 445 w 751"/>
                <a:gd name="T59" fmla="*/ 443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51" h="1124">
                  <a:moveTo>
                    <a:pt x="730" y="0"/>
                  </a:moveTo>
                  <a:cubicBezTo>
                    <a:pt x="719" y="0"/>
                    <a:pt x="710" y="8"/>
                    <a:pt x="710" y="19"/>
                  </a:cubicBezTo>
                  <a:lnTo>
                    <a:pt x="710" y="197"/>
                  </a:lnTo>
                  <a:cubicBezTo>
                    <a:pt x="702" y="191"/>
                    <a:pt x="693" y="189"/>
                    <a:pt x="685" y="183"/>
                  </a:cubicBezTo>
                  <a:cubicBezTo>
                    <a:pt x="617" y="149"/>
                    <a:pt x="530" y="129"/>
                    <a:pt x="434" y="129"/>
                  </a:cubicBezTo>
                  <a:cubicBezTo>
                    <a:pt x="284" y="129"/>
                    <a:pt x="146" y="177"/>
                    <a:pt x="89" y="299"/>
                  </a:cubicBezTo>
                  <a:cubicBezTo>
                    <a:pt x="75" y="333"/>
                    <a:pt x="68" y="369"/>
                    <a:pt x="68" y="406"/>
                  </a:cubicBezTo>
                  <a:cubicBezTo>
                    <a:pt x="68" y="578"/>
                    <a:pt x="216" y="626"/>
                    <a:pt x="293" y="646"/>
                  </a:cubicBezTo>
                  <a:cubicBezTo>
                    <a:pt x="326" y="654"/>
                    <a:pt x="479" y="680"/>
                    <a:pt x="510" y="691"/>
                  </a:cubicBezTo>
                  <a:cubicBezTo>
                    <a:pt x="555" y="705"/>
                    <a:pt x="555" y="736"/>
                    <a:pt x="555" y="742"/>
                  </a:cubicBezTo>
                  <a:cubicBezTo>
                    <a:pt x="555" y="801"/>
                    <a:pt x="451" y="804"/>
                    <a:pt x="431" y="804"/>
                  </a:cubicBezTo>
                  <a:cubicBezTo>
                    <a:pt x="391" y="804"/>
                    <a:pt x="349" y="798"/>
                    <a:pt x="315" y="784"/>
                  </a:cubicBezTo>
                  <a:cubicBezTo>
                    <a:pt x="245" y="761"/>
                    <a:pt x="225" y="730"/>
                    <a:pt x="199" y="694"/>
                  </a:cubicBezTo>
                  <a:lnTo>
                    <a:pt x="0" y="821"/>
                  </a:lnTo>
                  <a:cubicBezTo>
                    <a:pt x="37" y="866"/>
                    <a:pt x="98" y="939"/>
                    <a:pt x="231" y="976"/>
                  </a:cubicBezTo>
                  <a:cubicBezTo>
                    <a:pt x="295" y="996"/>
                    <a:pt x="360" y="1001"/>
                    <a:pt x="422" y="1001"/>
                  </a:cubicBezTo>
                  <a:cubicBezTo>
                    <a:pt x="465" y="1001"/>
                    <a:pt x="606" y="1001"/>
                    <a:pt x="710" y="919"/>
                  </a:cubicBezTo>
                  <a:lnTo>
                    <a:pt x="710" y="1103"/>
                  </a:lnTo>
                  <a:cubicBezTo>
                    <a:pt x="710" y="1114"/>
                    <a:pt x="719" y="1123"/>
                    <a:pt x="730" y="1123"/>
                  </a:cubicBezTo>
                  <a:cubicBezTo>
                    <a:pt x="741" y="1123"/>
                    <a:pt x="750" y="1114"/>
                    <a:pt x="750" y="1103"/>
                  </a:cubicBezTo>
                  <a:lnTo>
                    <a:pt x="750" y="16"/>
                  </a:lnTo>
                  <a:cubicBezTo>
                    <a:pt x="747" y="8"/>
                    <a:pt x="739" y="0"/>
                    <a:pt x="730" y="0"/>
                  </a:cubicBezTo>
                  <a:close/>
                  <a:moveTo>
                    <a:pt x="445" y="443"/>
                  </a:moveTo>
                  <a:cubicBezTo>
                    <a:pt x="374" y="428"/>
                    <a:pt x="332" y="420"/>
                    <a:pt x="332" y="380"/>
                  </a:cubicBezTo>
                  <a:cubicBezTo>
                    <a:pt x="332" y="338"/>
                    <a:pt x="380" y="327"/>
                    <a:pt x="425" y="327"/>
                  </a:cubicBezTo>
                  <a:cubicBezTo>
                    <a:pt x="468" y="327"/>
                    <a:pt x="530" y="333"/>
                    <a:pt x="580" y="358"/>
                  </a:cubicBezTo>
                  <a:cubicBezTo>
                    <a:pt x="617" y="378"/>
                    <a:pt x="631" y="395"/>
                    <a:pt x="643" y="412"/>
                  </a:cubicBezTo>
                  <a:lnTo>
                    <a:pt x="710" y="355"/>
                  </a:lnTo>
                  <a:lnTo>
                    <a:pt x="710" y="522"/>
                  </a:lnTo>
                  <a:cubicBezTo>
                    <a:pt x="640" y="476"/>
                    <a:pt x="541" y="459"/>
                    <a:pt x="445" y="44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2" name="Freeform 17"/>
            <p:cNvSpPr>
              <a:spLocks noChangeArrowheads="1"/>
            </p:cNvSpPr>
            <p:nvPr/>
          </p:nvSpPr>
          <p:spPr bwMode="auto">
            <a:xfrm>
              <a:off x="1339361" y="5445949"/>
              <a:ext cx="336478" cy="520010"/>
            </a:xfrm>
            <a:custGeom>
              <a:avLst/>
              <a:gdLst>
                <a:gd name="T0" fmla="*/ 356 w 727"/>
                <a:gd name="T1" fmla="*/ 443 h 1126"/>
                <a:gd name="T2" fmla="*/ 243 w 727"/>
                <a:gd name="T3" fmla="*/ 380 h 1126"/>
                <a:gd name="T4" fmla="*/ 336 w 727"/>
                <a:gd name="T5" fmla="*/ 327 h 1126"/>
                <a:gd name="T6" fmla="*/ 492 w 727"/>
                <a:gd name="T7" fmla="*/ 358 h 1126"/>
                <a:gd name="T8" fmla="*/ 554 w 727"/>
                <a:gd name="T9" fmla="*/ 412 h 1126"/>
                <a:gd name="T10" fmla="*/ 717 w 727"/>
                <a:gd name="T11" fmla="*/ 276 h 1126"/>
                <a:gd name="T12" fmla="*/ 596 w 727"/>
                <a:gd name="T13" fmla="*/ 183 h 1126"/>
                <a:gd name="T14" fmla="*/ 345 w 727"/>
                <a:gd name="T15" fmla="*/ 129 h 1126"/>
                <a:gd name="T16" fmla="*/ 40 w 727"/>
                <a:gd name="T17" fmla="*/ 239 h 1126"/>
                <a:gd name="T18" fmla="*/ 40 w 727"/>
                <a:gd name="T19" fmla="*/ 19 h 1126"/>
                <a:gd name="T20" fmla="*/ 20 w 727"/>
                <a:gd name="T21" fmla="*/ 0 h 1126"/>
                <a:gd name="T22" fmla="*/ 0 w 727"/>
                <a:gd name="T23" fmla="*/ 19 h 1126"/>
                <a:gd name="T24" fmla="*/ 0 w 727"/>
                <a:gd name="T25" fmla="*/ 1106 h 1126"/>
                <a:gd name="T26" fmla="*/ 20 w 727"/>
                <a:gd name="T27" fmla="*/ 1125 h 1126"/>
                <a:gd name="T28" fmla="*/ 40 w 727"/>
                <a:gd name="T29" fmla="*/ 1106 h 1126"/>
                <a:gd name="T30" fmla="*/ 40 w 727"/>
                <a:gd name="T31" fmla="*/ 939 h 1126"/>
                <a:gd name="T32" fmla="*/ 139 w 727"/>
                <a:gd name="T33" fmla="*/ 982 h 1126"/>
                <a:gd name="T34" fmla="*/ 331 w 727"/>
                <a:gd name="T35" fmla="*/ 1007 h 1126"/>
                <a:gd name="T36" fmla="*/ 647 w 727"/>
                <a:gd name="T37" fmla="*/ 900 h 1126"/>
                <a:gd name="T38" fmla="*/ 720 w 727"/>
                <a:gd name="T39" fmla="*/ 713 h 1126"/>
                <a:gd name="T40" fmla="*/ 356 w 727"/>
                <a:gd name="T41" fmla="*/ 443 h 1126"/>
                <a:gd name="T42" fmla="*/ 342 w 727"/>
                <a:gd name="T43" fmla="*/ 801 h 1126"/>
                <a:gd name="T44" fmla="*/ 226 w 727"/>
                <a:gd name="T45" fmla="*/ 781 h 1126"/>
                <a:gd name="T46" fmla="*/ 111 w 727"/>
                <a:gd name="T47" fmla="*/ 691 h 1126"/>
                <a:gd name="T48" fmla="*/ 40 w 727"/>
                <a:gd name="T49" fmla="*/ 736 h 1126"/>
                <a:gd name="T50" fmla="*/ 40 w 727"/>
                <a:gd name="T51" fmla="*/ 558 h 1126"/>
                <a:gd name="T52" fmla="*/ 204 w 727"/>
                <a:gd name="T53" fmla="*/ 640 h 1126"/>
                <a:gd name="T54" fmla="*/ 421 w 727"/>
                <a:gd name="T55" fmla="*/ 685 h 1126"/>
                <a:gd name="T56" fmla="*/ 466 w 727"/>
                <a:gd name="T57" fmla="*/ 736 h 1126"/>
                <a:gd name="T58" fmla="*/ 342 w 727"/>
                <a:gd name="T59" fmla="*/ 801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7" h="1126">
                  <a:moveTo>
                    <a:pt x="356" y="443"/>
                  </a:moveTo>
                  <a:cubicBezTo>
                    <a:pt x="286" y="428"/>
                    <a:pt x="243" y="420"/>
                    <a:pt x="243" y="380"/>
                  </a:cubicBezTo>
                  <a:cubicBezTo>
                    <a:pt x="243" y="338"/>
                    <a:pt x="291" y="327"/>
                    <a:pt x="336" y="327"/>
                  </a:cubicBezTo>
                  <a:cubicBezTo>
                    <a:pt x="379" y="327"/>
                    <a:pt x="441" y="333"/>
                    <a:pt x="492" y="358"/>
                  </a:cubicBezTo>
                  <a:cubicBezTo>
                    <a:pt x="528" y="378"/>
                    <a:pt x="542" y="395"/>
                    <a:pt x="554" y="412"/>
                  </a:cubicBezTo>
                  <a:lnTo>
                    <a:pt x="717" y="276"/>
                  </a:lnTo>
                  <a:cubicBezTo>
                    <a:pt x="689" y="245"/>
                    <a:pt x="658" y="214"/>
                    <a:pt x="596" y="183"/>
                  </a:cubicBezTo>
                  <a:cubicBezTo>
                    <a:pt x="528" y="149"/>
                    <a:pt x="441" y="129"/>
                    <a:pt x="345" y="129"/>
                  </a:cubicBezTo>
                  <a:cubicBezTo>
                    <a:pt x="223" y="129"/>
                    <a:pt x="108" y="160"/>
                    <a:pt x="40" y="239"/>
                  </a:cubicBezTo>
                  <a:lnTo>
                    <a:pt x="40" y="19"/>
                  </a:lnTo>
                  <a:cubicBezTo>
                    <a:pt x="40" y="8"/>
                    <a:pt x="31" y="0"/>
                    <a:pt x="20" y="0"/>
                  </a:cubicBezTo>
                  <a:cubicBezTo>
                    <a:pt x="8" y="0"/>
                    <a:pt x="0" y="8"/>
                    <a:pt x="0" y="19"/>
                  </a:cubicBezTo>
                  <a:lnTo>
                    <a:pt x="0" y="1106"/>
                  </a:lnTo>
                  <a:cubicBezTo>
                    <a:pt x="0" y="1117"/>
                    <a:pt x="8" y="1125"/>
                    <a:pt x="20" y="1125"/>
                  </a:cubicBezTo>
                  <a:cubicBezTo>
                    <a:pt x="31" y="1125"/>
                    <a:pt x="40" y="1117"/>
                    <a:pt x="40" y="1106"/>
                  </a:cubicBezTo>
                  <a:lnTo>
                    <a:pt x="40" y="939"/>
                  </a:lnTo>
                  <a:cubicBezTo>
                    <a:pt x="68" y="956"/>
                    <a:pt x="102" y="970"/>
                    <a:pt x="139" y="982"/>
                  </a:cubicBezTo>
                  <a:cubicBezTo>
                    <a:pt x="204" y="1001"/>
                    <a:pt x="269" y="1007"/>
                    <a:pt x="331" y="1007"/>
                  </a:cubicBezTo>
                  <a:cubicBezTo>
                    <a:pt x="376" y="1007"/>
                    <a:pt x="542" y="1007"/>
                    <a:pt x="647" y="900"/>
                  </a:cubicBezTo>
                  <a:cubicBezTo>
                    <a:pt x="683" y="860"/>
                    <a:pt x="720" y="801"/>
                    <a:pt x="720" y="713"/>
                  </a:cubicBezTo>
                  <a:cubicBezTo>
                    <a:pt x="726" y="507"/>
                    <a:pt x="542" y="474"/>
                    <a:pt x="356" y="443"/>
                  </a:cubicBezTo>
                  <a:close/>
                  <a:moveTo>
                    <a:pt x="342" y="801"/>
                  </a:moveTo>
                  <a:cubicBezTo>
                    <a:pt x="302" y="801"/>
                    <a:pt x="260" y="795"/>
                    <a:pt x="226" y="781"/>
                  </a:cubicBezTo>
                  <a:cubicBezTo>
                    <a:pt x="156" y="759"/>
                    <a:pt x="136" y="728"/>
                    <a:pt x="111" y="691"/>
                  </a:cubicBezTo>
                  <a:lnTo>
                    <a:pt x="40" y="736"/>
                  </a:lnTo>
                  <a:lnTo>
                    <a:pt x="40" y="558"/>
                  </a:lnTo>
                  <a:cubicBezTo>
                    <a:pt x="91" y="609"/>
                    <a:pt x="159" y="629"/>
                    <a:pt x="204" y="640"/>
                  </a:cubicBezTo>
                  <a:cubicBezTo>
                    <a:pt x="238" y="649"/>
                    <a:pt x="390" y="674"/>
                    <a:pt x="421" y="685"/>
                  </a:cubicBezTo>
                  <a:cubicBezTo>
                    <a:pt x="466" y="699"/>
                    <a:pt x="466" y="730"/>
                    <a:pt x="466" y="736"/>
                  </a:cubicBezTo>
                  <a:cubicBezTo>
                    <a:pt x="469" y="798"/>
                    <a:pt x="365" y="801"/>
                    <a:pt x="342" y="8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3" name="Freeform 18"/>
            <p:cNvSpPr>
              <a:spLocks noChangeArrowheads="1"/>
            </p:cNvSpPr>
            <p:nvPr/>
          </p:nvSpPr>
          <p:spPr bwMode="auto">
            <a:xfrm>
              <a:off x="2438520" y="5513245"/>
              <a:ext cx="63216" cy="63216"/>
            </a:xfrm>
            <a:custGeom>
              <a:avLst/>
              <a:gdLst>
                <a:gd name="T0" fmla="*/ 93 w 136"/>
                <a:gd name="T1" fmla="*/ 20 h 137"/>
                <a:gd name="T2" fmla="*/ 113 w 136"/>
                <a:gd name="T3" fmla="*/ 40 h 137"/>
                <a:gd name="T4" fmla="*/ 121 w 136"/>
                <a:gd name="T5" fmla="*/ 68 h 137"/>
                <a:gd name="T6" fmla="*/ 113 w 136"/>
                <a:gd name="T7" fmla="*/ 96 h 137"/>
                <a:gd name="T8" fmla="*/ 93 w 136"/>
                <a:gd name="T9" fmla="*/ 116 h 137"/>
                <a:gd name="T10" fmla="*/ 65 w 136"/>
                <a:gd name="T11" fmla="*/ 125 h 137"/>
                <a:gd name="T12" fmla="*/ 37 w 136"/>
                <a:gd name="T13" fmla="*/ 116 h 137"/>
                <a:gd name="T14" fmla="*/ 17 w 136"/>
                <a:gd name="T15" fmla="*/ 96 h 137"/>
                <a:gd name="T16" fmla="*/ 8 w 136"/>
                <a:gd name="T17" fmla="*/ 68 h 137"/>
                <a:gd name="T18" fmla="*/ 17 w 136"/>
                <a:gd name="T19" fmla="*/ 40 h 137"/>
                <a:gd name="T20" fmla="*/ 37 w 136"/>
                <a:gd name="T21" fmla="*/ 20 h 137"/>
                <a:gd name="T22" fmla="*/ 65 w 136"/>
                <a:gd name="T23" fmla="*/ 15 h 137"/>
                <a:gd name="T24" fmla="*/ 93 w 136"/>
                <a:gd name="T25" fmla="*/ 20 h 137"/>
                <a:gd name="T26" fmla="*/ 34 w 136"/>
                <a:gd name="T27" fmla="*/ 9 h 137"/>
                <a:gd name="T28" fmla="*/ 8 w 136"/>
                <a:gd name="T29" fmla="*/ 34 h 137"/>
                <a:gd name="T30" fmla="*/ 0 w 136"/>
                <a:gd name="T31" fmla="*/ 68 h 137"/>
                <a:gd name="T32" fmla="*/ 8 w 136"/>
                <a:gd name="T33" fmla="*/ 102 h 137"/>
                <a:gd name="T34" fmla="*/ 34 w 136"/>
                <a:gd name="T35" fmla="*/ 127 h 137"/>
                <a:gd name="T36" fmla="*/ 68 w 136"/>
                <a:gd name="T37" fmla="*/ 136 h 137"/>
                <a:gd name="T38" fmla="*/ 101 w 136"/>
                <a:gd name="T39" fmla="*/ 127 h 137"/>
                <a:gd name="T40" fmla="*/ 127 w 136"/>
                <a:gd name="T41" fmla="*/ 102 h 137"/>
                <a:gd name="T42" fmla="*/ 135 w 136"/>
                <a:gd name="T43" fmla="*/ 68 h 137"/>
                <a:gd name="T44" fmla="*/ 127 w 136"/>
                <a:gd name="T45" fmla="*/ 34 h 137"/>
                <a:gd name="T46" fmla="*/ 101 w 136"/>
                <a:gd name="T47" fmla="*/ 9 h 137"/>
                <a:gd name="T48" fmla="*/ 68 w 136"/>
                <a:gd name="T49" fmla="*/ 0 h 137"/>
                <a:gd name="T50" fmla="*/ 34 w 136"/>
                <a:gd name="T51" fmla="*/ 9 h 137"/>
                <a:gd name="T52" fmla="*/ 51 w 136"/>
                <a:gd name="T53" fmla="*/ 77 h 137"/>
                <a:gd name="T54" fmla="*/ 53 w 136"/>
                <a:gd name="T55" fmla="*/ 77 h 137"/>
                <a:gd name="T56" fmla="*/ 65 w 136"/>
                <a:gd name="T57" fmla="*/ 79 h 137"/>
                <a:gd name="T58" fmla="*/ 76 w 136"/>
                <a:gd name="T59" fmla="*/ 94 h 137"/>
                <a:gd name="T60" fmla="*/ 82 w 136"/>
                <a:gd name="T61" fmla="*/ 105 h 137"/>
                <a:gd name="T62" fmla="*/ 99 w 136"/>
                <a:gd name="T63" fmla="*/ 105 h 137"/>
                <a:gd name="T64" fmla="*/ 90 w 136"/>
                <a:gd name="T65" fmla="*/ 91 h 137"/>
                <a:gd name="T66" fmla="*/ 85 w 136"/>
                <a:gd name="T67" fmla="*/ 82 h 137"/>
                <a:gd name="T68" fmla="*/ 79 w 136"/>
                <a:gd name="T69" fmla="*/ 77 h 137"/>
                <a:gd name="T70" fmla="*/ 73 w 136"/>
                <a:gd name="T71" fmla="*/ 74 h 137"/>
                <a:gd name="T72" fmla="*/ 87 w 136"/>
                <a:gd name="T73" fmla="*/ 68 h 137"/>
                <a:gd name="T74" fmla="*/ 93 w 136"/>
                <a:gd name="T75" fmla="*/ 54 h 137"/>
                <a:gd name="T76" fmla="*/ 90 w 136"/>
                <a:gd name="T77" fmla="*/ 43 h 137"/>
                <a:gd name="T78" fmla="*/ 85 w 136"/>
                <a:gd name="T79" fmla="*/ 37 h 137"/>
                <a:gd name="T80" fmla="*/ 73 w 136"/>
                <a:gd name="T81" fmla="*/ 34 h 137"/>
                <a:gd name="T82" fmla="*/ 51 w 136"/>
                <a:gd name="T83" fmla="*/ 34 h 137"/>
                <a:gd name="T84" fmla="*/ 37 w 136"/>
                <a:gd name="T85" fmla="*/ 34 h 137"/>
                <a:gd name="T86" fmla="*/ 37 w 136"/>
                <a:gd name="T87" fmla="*/ 105 h 137"/>
                <a:gd name="T88" fmla="*/ 51 w 136"/>
                <a:gd name="T89" fmla="*/ 105 h 137"/>
                <a:gd name="T90" fmla="*/ 51 w 136"/>
                <a:gd name="T91" fmla="*/ 77 h 137"/>
                <a:gd name="T92" fmla="*/ 51 w 136"/>
                <a:gd name="T93" fmla="*/ 46 h 137"/>
                <a:gd name="T94" fmla="*/ 56 w 136"/>
                <a:gd name="T95" fmla="*/ 46 h 137"/>
                <a:gd name="T96" fmla="*/ 73 w 136"/>
                <a:gd name="T97" fmla="*/ 46 h 137"/>
                <a:gd name="T98" fmla="*/ 79 w 136"/>
                <a:gd name="T99" fmla="*/ 48 h 137"/>
                <a:gd name="T100" fmla="*/ 82 w 136"/>
                <a:gd name="T101" fmla="*/ 54 h 137"/>
                <a:gd name="T102" fmla="*/ 79 w 136"/>
                <a:gd name="T103" fmla="*/ 60 h 137"/>
                <a:gd name="T104" fmla="*/ 73 w 136"/>
                <a:gd name="T105" fmla="*/ 63 h 137"/>
                <a:gd name="T106" fmla="*/ 56 w 136"/>
                <a:gd name="T107" fmla="*/ 63 h 137"/>
                <a:gd name="T108" fmla="*/ 51 w 136"/>
                <a:gd name="T109" fmla="*/ 63 h 137"/>
                <a:gd name="T110" fmla="*/ 51 w 136"/>
                <a:gd name="T111" fmla="*/ 4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37">
                  <a:moveTo>
                    <a:pt x="93" y="20"/>
                  </a:moveTo>
                  <a:cubicBezTo>
                    <a:pt x="101" y="26"/>
                    <a:pt x="107" y="31"/>
                    <a:pt x="113" y="40"/>
                  </a:cubicBezTo>
                  <a:cubicBezTo>
                    <a:pt x="118" y="48"/>
                    <a:pt x="121" y="57"/>
                    <a:pt x="121" y="68"/>
                  </a:cubicBezTo>
                  <a:cubicBezTo>
                    <a:pt x="121" y="77"/>
                    <a:pt x="119" y="88"/>
                    <a:pt x="113" y="96"/>
                  </a:cubicBezTo>
                  <a:cubicBezTo>
                    <a:pt x="108" y="105"/>
                    <a:pt x="101" y="110"/>
                    <a:pt x="93" y="116"/>
                  </a:cubicBezTo>
                  <a:cubicBezTo>
                    <a:pt x="85" y="122"/>
                    <a:pt x="76" y="125"/>
                    <a:pt x="65" y="125"/>
                  </a:cubicBezTo>
                  <a:cubicBezTo>
                    <a:pt x="56" y="125"/>
                    <a:pt x="45" y="122"/>
                    <a:pt x="37" y="116"/>
                  </a:cubicBezTo>
                  <a:cubicBezTo>
                    <a:pt x="28" y="110"/>
                    <a:pt x="22" y="105"/>
                    <a:pt x="17" y="96"/>
                  </a:cubicBezTo>
                  <a:cubicBezTo>
                    <a:pt x="11" y="88"/>
                    <a:pt x="8" y="79"/>
                    <a:pt x="8" y="68"/>
                  </a:cubicBezTo>
                  <a:cubicBezTo>
                    <a:pt x="8" y="60"/>
                    <a:pt x="12" y="49"/>
                    <a:pt x="17" y="40"/>
                  </a:cubicBezTo>
                  <a:cubicBezTo>
                    <a:pt x="23" y="32"/>
                    <a:pt x="29" y="26"/>
                    <a:pt x="37" y="20"/>
                  </a:cubicBezTo>
                  <a:cubicBezTo>
                    <a:pt x="46" y="15"/>
                    <a:pt x="53" y="15"/>
                    <a:pt x="65" y="15"/>
                  </a:cubicBezTo>
                  <a:cubicBezTo>
                    <a:pt x="76" y="15"/>
                    <a:pt x="85" y="17"/>
                    <a:pt x="93" y="20"/>
                  </a:cubicBezTo>
                  <a:close/>
                  <a:moveTo>
                    <a:pt x="34" y="9"/>
                  </a:moveTo>
                  <a:cubicBezTo>
                    <a:pt x="22" y="15"/>
                    <a:pt x="14" y="23"/>
                    <a:pt x="8" y="34"/>
                  </a:cubicBezTo>
                  <a:cubicBezTo>
                    <a:pt x="3" y="46"/>
                    <a:pt x="0" y="57"/>
                    <a:pt x="0" y="68"/>
                  </a:cubicBezTo>
                  <a:cubicBezTo>
                    <a:pt x="0" y="79"/>
                    <a:pt x="3" y="91"/>
                    <a:pt x="8" y="102"/>
                  </a:cubicBezTo>
                  <a:cubicBezTo>
                    <a:pt x="14" y="113"/>
                    <a:pt x="22" y="122"/>
                    <a:pt x="34" y="127"/>
                  </a:cubicBezTo>
                  <a:cubicBezTo>
                    <a:pt x="45" y="133"/>
                    <a:pt x="57" y="136"/>
                    <a:pt x="68" y="136"/>
                  </a:cubicBezTo>
                  <a:cubicBezTo>
                    <a:pt x="80" y="136"/>
                    <a:pt x="90" y="133"/>
                    <a:pt x="101" y="127"/>
                  </a:cubicBezTo>
                  <a:cubicBezTo>
                    <a:pt x="113" y="122"/>
                    <a:pt x="122" y="113"/>
                    <a:pt x="127" y="102"/>
                  </a:cubicBezTo>
                  <a:cubicBezTo>
                    <a:pt x="133" y="91"/>
                    <a:pt x="135" y="79"/>
                    <a:pt x="135" y="68"/>
                  </a:cubicBezTo>
                  <a:cubicBezTo>
                    <a:pt x="135" y="57"/>
                    <a:pt x="132" y="46"/>
                    <a:pt x="127" y="34"/>
                  </a:cubicBezTo>
                  <a:cubicBezTo>
                    <a:pt x="121" y="23"/>
                    <a:pt x="113" y="15"/>
                    <a:pt x="101" y="9"/>
                  </a:cubicBezTo>
                  <a:cubicBezTo>
                    <a:pt x="90" y="3"/>
                    <a:pt x="79" y="0"/>
                    <a:pt x="68" y="0"/>
                  </a:cubicBezTo>
                  <a:cubicBezTo>
                    <a:pt x="53" y="0"/>
                    <a:pt x="42" y="3"/>
                    <a:pt x="34" y="9"/>
                  </a:cubicBezTo>
                  <a:close/>
                  <a:moveTo>
                    <a:pt x="51" y="77"/>
                  </a:moveTo>
                  <a:lnTo>
                    <a:pt x="53" y="77"/>
                  </a:lnTo>
                  <a:cubicBezTo>
                    <a:pt x="56" y="77"/>
                    <a:pt x="62" y="77"/>
                    <a:pt x="65" y="79"/>
                  </a:cubicBezTo>
                  <a:cubicBezTo>
                    <a:pt x="68" y="82"/>
                    <a:pt x="70" y="85"/>
                    <a:pt x="76" y="94"/>
                  </a:cubicBezTo>
                  <a:lnTo>
                    <a:pt x="82" y="105"/>
                  </a:lnTo>
                  <a:lnTo>
                    <a:pt x="99" y="105"/>
                  </a:lnTo>
                  <a:lnTo>
                    <a:pt x="90" y="91"/>
                  </a:lnTo>
                  <a:cubicBezTo>
                    <a:pt x="87" y="85"/>
                    <a:pt x="85" y="82"/>
                    <a:pt x="85" y="82"/>
                  </a:cubicBezTo>
                  <a:cubicBezTo>
                    <a:pt x="82" y="79"/>
                    <a:pt x="82" y="77"/>
                    <a:pt x="79" y="77"/>
                  </a:cubicBezTo>
                  <a:cubicBezTo>
                    <a:pt x="79" y="77"/>
                    <a:pt x="76" y="74"/>
                    <a:pt x="73" y="74"/>
                  </a:cubicBezTo>
                  <a:cubicBezTo>
                    <a:pt x="79" y="74"/>
                    <a:pt x="85" y="71"/>
                    <a:pt x="87" y="68"/>
                  </a:cubicBezTo>
                  <a:cubicBezTo>
                    <a:pt x="90" y="65"/>
                    <a:pt x="93" y="60"/>
                    <a:pt x="93" y="54"/>
                  </a:cubicBezTo>
                  <a:cubicBezTo>
                    <a:pt x="93" y="51"/>
                    <a:pt x="93" y="46"/>
                    <a:pt x="90" y="43"/>
                  </a:cubicBezTo>
                  <a:cubicBezTo>
                    <a:pt x="87" y="40"/>
                    <a:pt x="87" y="37"/>
                    <a:pt x="85" y="37"/>
                  </a:cubicBezTo>
                  <a:cubicBezTo>
                    <a:pt x="82" y="34"/>
                    <a:pt x="79" y="34"/>
                    <a:pt x="73" y="34"/>
                  </a:cubicBezTo>
                  <a:lnTo>
                    <a:pt x="51" y="34"/>
                  </a:lnTo>
                  <a:lnTo>
                    <a:pt x="37" y="34"/>
                  </a:lnTo>
                  <a:lnTo>
                    <a:pt x="37" y="105"/>
                  </a:lnTo>
                  <a:lnTo>
                    <a:pt x="51" y="105"/>
                  </a:lnTo>
                  <a:lnTo>
                    <a:pt x="51" y="77"/>
                  </a:lnTo>
                  <a:close/>
                  <a:moveTo>
                    <a:pt x="51" y="46"/>
                  </a:moveTo>
                  <a:lnTo>
                    <a:pt x="56" y="46"/>
                  </a:lnTo>
                  <a:lnTo>
                    <a:pt x="73" y="46"/>
                  </a:lnTo>
                  <a:cubicBezTo>
                    <a:pt x="76" y="46"/>
                    <a:pt x="76" y="48"/>
                    <a:pt x="79" y="48"/>
                  </a:cubicBezTo>
                  <a:cubicBezTo>
                    <a:pt x="79" y="51"/>
                    <a:pt x="82" y="51"/>
                    <a:pt x="82" y="54"/>
                  </a:cubicBezTo>
                  <a:cubicBezTo>
                    <a:pt x="82" y="57"/>
                    <a:pt x="82" y="57"/>
                    <a:pt x="79" y="60"/>
                  </a:cubicBezTo>
                  <a:cubicBezTo>
                    <a:pt x="79" y="63"/>
                    <a:pt x="76" y="63"/>
                    <a:pt x="73" y="63"/>
                  </a:cubicBezTo>
                  <a:lnTo>
                    <a:pt x="56" y="63"/>
                  </a:lnTo>
                  <a:lnTo>
                    <a:pt x="51" y="63"/>
                  </a:lnTo>
                  <a:lnTo>
                    <a:pt x="51" y="4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grpSp>
      <p:sp>
        <p:nvSpPr>
          <p:cNvPr id="24" name="Text Placeholder 3"/>
          <p:cNvSpPr>
            <a:spLocks noGrp="1"/>
          </p:cNvSpPr>
          <p:nvPr>
            <p:ph type="body" sz="half" idx="2"/>
          </p:nvPr>
        </p:nvSpPr>
        <p:spPr>
          <a:xfrm>
            <a:off x="861828" y="2961612"/>
            <a:ext cx="7813860" cy="474479"/>
          </a:xfrm>
          <a:prstGeom prst="rect">
            <a:avLst/>
          </a:prstGeom>
        </p:spPr>
        <p:txBody>
          <a:bodyPr lIns="91440"/>
          <a:lstStyle>
            <a:lvl1pPr marL="0" indent="0">
              <a:buNone/>
              <a:defRPr sz="2800">
                <a:solidFill>
                  <a:srgbClr val="00406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5" name="Text Placeholder 3"/>
          <p:cNvSpPr>
            <a:spLocks noGrp="1"/>
          </p:cNvSpPr>
          <p:nvPr>
            <p:ph type="body" sz="half" idx="10"/>
          </p:nvPr>
        </p:nvSpPr>
        <p:spPr>
          <a:xfrm>
            <a:off x="861828" y="3447431"/>
            <a:ext cx="7813860" cy="576541"/>
          </a:xfrm>
          <a:prstGeom prst="rect">
            <a:avLst/>
          </a:prstGeom>
        </p:spPr>
        <p:txBody>
          <a:bodyPr lIns="91440"/>
          <a:lstStyle>
            <a:lvl1pPr marL="0" indent="0">
              <a:buNone/>
              <a:defRPr sz="2000" b="0" i="1">
                <a:solidFill>
                  <a:srgbClr val="00406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grpSp>
        <p:nvGrpSpPr>
          <p:cNvPr id="26" name="Group 25"/>
          <p:cNvGrpSpPr/>
          <p:nvPr userDrawn="1"/>
        </p:nvGrpSpPr>
        <p:grpSpPr>
          <a:xfrm>
            <a:off x="457200" y="906463"/>
            <a:ext cx="8218488" cy="4267200"/>
            <a:chOff x="457200" y="906463"/>
            <a:chExt cx="8218488" cy="4267200"/>
          </a:xfrm>
        </p:grpSpPr>
        <p:sp>
          <p:nvSpPr>
            <p:cNvPr id="27" name="Freeform 1"/>
            <p:cNvSpPr>
              <a:spLocks noChangeArrowheads="1"/>
            </p:cNvSpPr>
            <p:nvPr userDrawn="1"/>
          </p:nvSpPr>
          <p:spPr bwMode="auto">
            <a:xfrm>
              <a:off x="457200" y="906463"/>
              <a:ext cx="2249488" cy="4267200"/>
            </a:xfrm>
            <a:custGeom>
              <a:avLst/>
              <a:gdLst>
                <a:gd name="T0" fmla="*/ 5936 w 6247"/>
                <a:gd name="T1" fmla="*/ 9535 h 11854"/>
                <a:gd name="T2" fmla="*/ 4939 w 6247"/>
                <a:gd name="T3" fmla="*/ 9535 h 11854"/>
                <a:gd name="T4" fmla="*/ 3502 w 6247"/>
                <a:gd name="T5" fmla="*/ 10973 h 11854"/>
                <a:gd name="T6" fmla="*/ 2104 w 6247"/>
                <a:gd name="T7" fmla="*/ 9528 h 11854"/>
                <a:gd name="T8" fmla="*/ 620 w 6247"/>
                <a:gd name="T9" fmla="*/ 9528 h 11854"/>
                <a:gd name="T10" fmla="*/ 620 w 6247"/>
                <a:gd name="T11" fmla="*/ 310 h 11854"/>
                <a:gd name="T12" fmla="*/ 310 w 6247"/>
                <a:gd name="T13" fmla="*/ 0 h 11854"/>
                <a:gd name="T14" fmla="*/ 0 w 6247"/>
                <a:gd name="T15" fmla="*/ 310 h 11854"/>
                <a:gd name="T16" fmla="*/ 0 w 6247"/>
                <a:gd name="T17" fmla="*/ 536 h 11854"/>
                <a:gd name="T18" fmla="*/ 0 w 6247"/>
                <a:gd name="T19" fmla="*/ 536 h 11854"/>
                <a:gd name="T20" fmla="*/ 0 w 6247"/>
                <a:gd name="T21" fmla="*/ 10145 h 11854"/>
                <a:gd name="T22" fmla="*/ 1839 w 6247"/>
                <a:gd name="T23" fmla="*/ 10145 h 11854"/>
                <a:gd name="T24" fmla="*/ 3492 w 6247"/>
                <a:gd name="T25" fmla="*/ 11853 h 11854"/>
                <a:gd name="T26" fmla="*/ 5193 w 6247"/>
                <a:gd name="T27" fmla="*/ 10152 h 11854"/>
                <a:gd name="T28" fmla="*/ 5933 w 6247"/>
                <a:gd name="T29" fmla="*/ 10152 h 11854"/>
                <a:gd name="T30" fmla="*/ 6243 w 6247"/>
                <a:gd name="T31" fmla="*/ 9842 h 11854"/>
                <a:gd name="T32" fmla="*/ 5936 w 6247"/>
                <a:gd name="T33" fmla="*/ 9535 h 1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47" h="11854">
                  <a:moveTo>
                    <a:pt x="5936" y="9535"/>
                  </a:moveTo>
                  <a:lnTo>
                    <a:pt x="4939" y="9535"/>
                  </a:lnTo>
                  <a:lnTo>
                    <a:pt x="3502" y="10973"/>
                  </a:lnTo>
                  <a:lnTo>
                    <a:pt x="2104" y="9528"/>
                  </a:lnTo>
                  <a:lnTo>
                    <a:pt x="620" y="9528"/>
                  </a:lnTo>
                  <a:lnTo>
                    <a:pt x="620" y="310"/>
                  </a:lnTo>
                  <a:cubicBezTo>
                    <a:pt x="620" y="138"/>
                    <a:pt x="482" y="0"/>
                    <a:pt x="310" y="0"/>
                  </a:cubicBezTo>
                  <a:cubicBezTo>
                    <a:pt x="137" y="0"/>
                    <a:pt x="0" y="138"/>
                    <a:pt x="0" y="310"/>
                  </a:cubicBezTo>
                  <a:lnTo>
                    <a:pt x="0" y="536"/>
                  </a:lnTo>
                  <a:lnTo>
                    <a:pt x="0" y="536"/>
                  </a:lnTo>
                  <a:lnTo>
                    <a:pt x="0" y="10145"/>
                  </a:lnTo>
                  <a:lnTo>
                    <a:pt x="1839" y="10145"/>
                  </a:lnTo>
                  <a:lnTo>
                    <a:pt x="3492" y="11853"/>
                  </a:lnTo>
                  <a:lnTo>
                    <a:pt x="5193" y="10152"/>
                  </a:lnTo>
                  <a:lnTo>
                    <a:pt x="5933" y="10152"/>
                  </a:lnTo>
                  <a:cubicBezTo>
                    <a:pt x="6106" y="10152"/>
                    <a:pt x="6243" y="10014"/>
                    <a:pt x="6243" y="9842"/>
                  </a:cubicBezTo>
                  <a:cubicBezTo>
                    <a:pt x="6246" y="9676"/>
                    <a:pt x="6109" y="9535"/>
                    <a:pt x="5936" y="9535"/>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nvGrpSpPr>
            <p:cNvPr id="28" name="Group 27"/>
            <p:cNvGrpSpPr/>
            <p:nvPr userDrawn="1"/>
          </p:nvGrpSpPr>
          <p:grpSpPr>
            <a:xfrm>
              <a:off x="2342721" y="4338638"/>
              <a:ext cx="6332967" cy="223837"/>
              <a:chOff x="2342721" y="4338638"/>
              <a:chExt cx="6332967" cy="223837"/>
            </a:xfrm>
          </p:grpSpPr>
          <p:sp>
            <p:nvSpPr>
              <p:cNvPr id="29" name="Freeform 2"/>
              <p:cNvSpPr>
                <a:spLocks noChangeArrowheads="1"/>
              </p:cNvSpPr>
              <p:nvPr userDrawn="1"/>
            </p:nvSpPr>
            <p:spPr bwMode="auto">
              <a:xfrm>
                <a:off x="3321050" y="4338638"/>
                <a:ext cx="5354638" cy="223837"/>
              </a:xfrm>
              <a:custGeom>
                <a:avLst/>
                <a:gdLst>
                  <a:gd name="T0" fmla="*/ 14563 w 14874"/>
                  <a:gd name="T1" fmla="*/ 0 h 621"/>
                  <a:gd name="T2" fmla="*/ 5266 w 14874"/>
                  <a:gd name="T3" fmla="*/ 0 h 621"/>
                  <a:gd name="T4" fmla="*/ 3319 w 14874"/>
                  <a:gd name="T5" fmla="*/ 0 h 621"/>
                  <a:gd name="T6" fmla="*/ 310 w 14874"/>
                  <a:gd name="T7" fmla="*/ 0 h 621"/>
                  <a:gd name="T8" fmla="*/ 0 w 14874"/>
                  <a:gd name="T9" fmla="*/ 310 h 621"/>
                  <a:gd name="T10" fmla="*/ 310 w 14874"/>
                  <a:gd name="T11" fmla="*/ 620 h 621"/>
                  <a:gd name="T12" fmla="*/ 3319 w 14874"/>
                  <a:gd name="T13" fmla="*/ 620 h 621"/>
                  <a:gd name="T14" fmla="*/ 5266 w 14874"/>
                  <a:gd name="T15" fmla="*/ 620 h 621"/>
                  <a:gd name="T16" fmla="*/ 14560 w 14874"/>
                  <a:gd name="T17" fmla="*/ 620 h 621"/>
                  <a:gd name="T18" fmla="*/ 14870 w 14874"/>
                  <a:gd name="T19" fmla="*/ 310 h 621"/>
                  <a:gd name="T20" fmla="*/ 14563 w 14874"/>
                  <a:gd name="T21"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74" h="621">
                    <a:moveTo>
                      <a:pt x="14563" y="0"/>
                    </a:moveTo>
                    <a:lnTo>
                      <a:pt x="5266" y="0"/>
                    </a:lnTo>
                    <a:lnTo>
                      <a:pt x="3319" y="0"/>
                    </a:lnTo>
                    <a:lnTo>
                      <a:pt x="310" y="0"/>
                    </a:lnTo>
                    <a:cubicBezTo>
                      <a:pt x="138" y="0"/>
                      <a:pt x="0" y="138"/>
                      <a:pt x="0" y="310"/>
                    </a:cubicBezTo>
                    <a:cubicBezTo>
                      <a:pt x="0" y="483"/>
                      <a:pt x="138" y="620"/>
                      <a:pt x="310" y="620"/>
                    </a:cubicBezTo>
                    <a:lnTo>
                      <a:pt x="3319" y="620"/>
                    </a:lnTo>
                    <a:lnTo>
                      <a:pt x="5266" y="620"/>
                    </a:lnTo>
                    <a:lnTo>
                      <a:pt x="14560" y="620"/>
                    </a:lnTo>
                    <a:cubicBezTo>
                      <a:pt x="14732" y="620"/>
                      <a:pt x="14870" y="483"/>
                      <a:pt x="14870" y="310"/>
                    </a:cubicBezTo>
                    <a:cubicBezTo>
                      <a:pt x="14873" y="141"/>
                      <a:pt x="14732" y="0"/>
                      <a:pt x="14563" y="0"/>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00406E"/>
                  </a:solidFill>
                </a:endParaRPr>
              </a:p>
            </p:txBody>
          </p:sp>
          <p:sp>
            <p:nvSpPr>
              <p:cNvPr id="30" name="Freeform 2"/>
              <p:cNvSpPr>
                <a:spLocks noChangeArrowheads="1"/>
              </p:cNvSpPr>
              <p:nvPr userDrawn="1"/>
            </p:nvSpPr>
            <p:spPr bwMode="auto">
              <a:xfrm>
                <a:off x="2342721" y="4338638"/>
                <a:ext cx="5354638" cy="223837"/>
              </a:xfrm>
              <a:custGeom>
                <a:avLst/>
                <a:gdLst>
                  <a:gd name="T0" fmla="*/ 14563 w 14874"/>
                  <a:gd name="T1" fmla="*/ 0 h 621"/>
                  <a:gd name="T2" fmla="*/ 5266 w 14874"/>
                  <a:gd name="T3" fmla="*/ 0 h 621"/>
                  <a:gd name="T4" fmla="*/ 3319 w 14874"/>
                  <a:gd name="T5" fmla="*/ 0 h 621"/>
                  <a:gd name="T6" fmla="*/ 310 w 14874"/>
                  <a:gd name="T7" fmla="*/ 0 h 621"/>
                  <a:gd name="T8" fmla="*/ 0 w 14874"/>
                  <a:gd name="T9" fmla="*/ 310 h 621"/>
                  <a:gd name="T10" fmla="*/ 310 w 14874"/>
                  <a:gd name="T11" fmla="*/ 620 h 621"/>
                  <a:gd name="T12" fmla="*/ 3319 w 14874"/>
                  <a:gd name="T13" fmla="*/ 620 h 621"/>
                  <a:gd name="T14" fmla="*/ 5266 w 14874"/>
                  <a:gd name="T15" fmla="*/ 620 h 621"/>
                  <a:gd name="T16" fmla="*/ 14560 w 14874"/>
                  <a:gd name="T17" fmla="*/ 620 h 621"/>
                  <a:gd name="T18" fmla="*/ 14870 w 14874"/>
                  <a:gd name="T19" fmla="*/ 310 h 621"/>
                  <a:gd name="T20" fmla="*/ 14563 w 14874"/>
                  <a:gd name="T21"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74" h="621">
                    <a:moveTo>
                      <a:pt x="14563" y="0"/>
                    </a:moveTo>
                    <a:lnTo>
                      <a:pt x="5266" y="0"/>
                    </a:lnTo>
                    <a:lnTo>
                      <a:pt x="3319" y="0"/>
                    </a:lnTo>
                    <a:lnTo>
                      <a:pt x="310" y="0"/>
                    </a:lnTo>
                    <a:cubicBezTo>
                      <a:pt x="138" y="0"/>
                      <a:pt x="0" y="138"/>
                      <a:pt x="0" y="310"/>
                    </a:cubicBezTo>
                    <a:cubicBezTo>
                      <a:pt x="0" y="483"/>
                      <a:pt x="138" y="620"/>
                      <a:pt x="310" y="620"/>
                    </a:cubicBezTo>
                    <a:lnTo>
                      <a:pt x="3319" y="620"/>
                    </a:lnTo>
                    <a:lnTo>
                      <a:pt x="5266" y="620"/>
                    </a:lnTo>
                    <a:lnTo>
                      <a:pt x="14560" y="620"/>
                    </a:lnTo>
                    <a:cubicBezTo>
                      <a:pt x="14732" y="620"/>
                      <a:pt x="14870" y="483"/>
                      <a:pt x="14870" y="310"/>
                    </a:cubicBezTo>
                    <a:cubicBezTo>
                      <a:pt x="14873" y="141"/>
                      <a:pt x="14732" y="0"/>
                      <a:pt x="14563" y="0"/>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00406E"/>
                  </a:solidFill>
                </a:endParaRPr>
              </a:p>
            </p:txBody>
          </p:sp>
        </p:grpSp>
      </p:grpSp>
      <p:sp>
        <p:nvSpPr>
          <p:cNvPr id="32" name="Footer Placeholder 4"/>
          <p:cNvSpPr>
            <a:spLocks noGrp="1"/>
          </p:cNvSpPr>
          <p:nvPr>
            <p:ph type="ftr" sz="quarter" idx="3"/>
          </p:nvPr>
        </p:nvSpPr>
        <p:spPr>
          <a:xfrm>
            <a:off x="854692" y="6456363"/>
            <a:ext cx="5095641" cy="273050"/>
          </a:xfrm>
          <a:prstGeom prst="rect">
            <a:avLst/>
          </a:prstGeom>
        </p:spPr>
        <p:txBody>
          <a:bodyPr vert="horz" lIns="91440" tIns="45720" rIns="0" bIns="45720" rtlCol="0" anchor="ctr"/>
          <a:lstStyle>
            <a:lvl1pPr algn="l" fontAlgn="auto">
              <a:spcBef>
                <a:spcPts val="0"/>
              </a:spcBef>
              <a:spcAft>
                <a:spcPts val="0"/>
              </a:spcAft>
              <a:defRPr lang="en-US" sz="800" smtClean="0">
                <a:effectLst/>
                <a:latin typeface="Tw Cen MT"/>
                <a:cs typeface="Tw Cen MT"/>
              </a:defRPr>
            </a:lvl1pPr>
          </a:lstStyle>
          <a:p>
            <a:r>
              <a:rPr lang="en-US" smtClean="0"/>
              <a:t>©2016 Total System Services, Inc.® Confidential and Proprietary. All rights reserved worldwide. </a:t>
            </a:r>
            <a:endParaRPr lang="en-US" dirty="0"/>
          </a:p>
        </p:txBody>
      </p:sp>
      <p:sp>
        <p:nvSpPr>
          <p:cNvPr id="33" name="Slide Number Placeholder 5"/>
          <p:cNvSpPr>
            <a:spLocks noGrp="1"/>
          </p:cNvSpPr>
          <p:nvPr>
            <p:ph type="sldNum" sz="quarter" idx="4"/>
          </p:nvPr>
        </p:nvSpPr>
        <p:spPr>
          <a:xfrm>
            <a:off x="346182" y="6456363"/>
            <a:ext cx="457200" cy="273050"/>
          </a:xfrm>
          <a:prstGeom prst="rect">
            <a:avLst/>
          </a:prstGeom>
        </p:spPr>
        <p:txBody>
          <a:bodyPr vert="horz" lIns="0" tIns="45720" rIns="0" bIns="45720" rtlCol="0" anchor="ctr" anchorCtr="0"/>
          <a:lstStyle>
            <a:lvl1pPr algn="ctr" fontAlgn="auto">
              <a:spcBef>
                <a:spcPts val="0"/>
              </a:spcBef>
              <a:spcAft>
                <a:spcPts val="0"/>
              </a:spcAft>
              <a:defRPr sz="900" b="0">
                <a:solidFill>
                  <a:srgbClr val="00406E"/>
                </a:solidFill>
                <a:latin typeface="Century Gothic"/>
                <a:ea typeface="+mn-ea"/>
                <a:cs typeface="Century Gothic"/>
              </a:defRPr>
            </a:lvl1pPr>
          </a:lstStyle>
          <a:p>
            <a:pPr>
              <a:defRPr/>
            </a:pPr>
            <a:fld id="{51DEBD90-40E5-0243-8258-81F065F1725A}" type="slidenum">
              <a:rPr lang="en-US" smtClean="0"/>
              <a:pPr>
                <a:defRPr/>
              </a:pPr>
              <a:t>‹#›</a:t>
            </a:fld>
            <a:endParaRPr lang="en-US" dirty="0"/>
          </a:p>
        </p:txBody>
      </p:sp>
    </p:spTree>
    <p:extLst>
      <p:ext uri="{BB962C8B-B14F-4D97-AF65-F5344CB8AC3E}">
        <p14:creationId xmlns:p14="http://schemas.microsoft.com/office/powerpoint/2010/main" val="3019413266"/>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5" name="Freeform 1"/>
          <p:cNvSpPr>
            <a:spLocks noChangeArrowheads="1"/>
          </p:cNvSpPr>
          <p:nvPr userDrawn="1"/>
        </p:nvSpPr>
        <p:spPr bwMode="auto">
          <a:xfrm>
            <a:off x="0" y="0"/>
            <a:ext cx="9144000" cy="4954380"/>
          </a:xfrm>
          <a:custGeom>
            <a:avLst/>
            <a:gdLst>
              <a:gd name="T0" fmla="*/ 27998 w 27999"/>
              <a:gd name="T1" fmla="*/ 0 h 15170"/>
              <a:gd name="T2" fmla="*/ 0 w 27999"/>
              <a:gd name="T3" fmla="*/ 0 h 15170"/>
              <a:gd name="T4" fmla="*/ 0 w 27999"/>
              <a:gd name="T5" fmla="*/ 13641 h 15170"/>
              <a:gd name="T6" fmla="*/ 3788 w 27999"/>
              <a:gd name="T7" fmla="*/ 13641 h 15170"/>
              <a:gd name="T8" fmla="*/ 5316 w 27999"/>
              <a:gd name="T9" fmla="*/ 15169 h 15170"/>
              <a:gd name="T10" fmla="*/ 6848 w 27999"/>
              <a:gd name="T11" fmla="*/ 13641 h 15170"/>
              <a:gd name="T12" fmla="*/ 27998 w 27999"/>
              <a:gd name="T13" fmla="*/ 13641 h 15170"/>
              <a:gd name="T14" fmla="*/ 27998 w 27999"/>
              <a:gd name="T15" fmla="*/ 0 h 15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999" h="15170">
                <a:moveTo>
                  <a:pt x="27998" y="0"/>
                </a:moveTo>
                <a:lnTo>
                  <a:pt x="0" y="0"/>
                </a:lnTo>
                <a:lnTo>
                  <a:pt x="0" y="13641"/>
                </a:lnTo>
                <a:lnTo>
                  <a:pt x="3788" y="13641"/>
                </a:lnTo>
                <a:lnTo>
                  <a:pt x="5316" y="15169"/>
                </a:lnTo>
                <a:lnTo>
                  <a:pt x="6848" y="13641"/>
                </a:lnTo>
                <a:lnTo>
                  <a:pt x="27998" y="13641"/>
                </a:lnTo>
                <a:lnTo>
                  <a:pt x="27998" y="0"/>
                </a:lnTo>
              </a:path>
            </a:pathLst>
          </a:custGeom>
          <a:gradFill flip="none" rotWithShape="1">
            <a:gsLst>
              <a:gs pos="40000">
                <a:schemeClr val="accent3"/>
              </a:gs>
              <a:gs pos="100000">
                <a:srgbClr val="72C596"/>
              </a:gs>
            </a:gsLst>
            <a:path path="rect">
              <a:fillToRect l="100000" b="100000"/>
            </a:path>
            <a:tileRect t="-100000" r="-100000"/>
          </a:gradFill>
          <a:ln>
            <a:noFill/>
          </a:ln>
          <a:effectLst/>
        </p:spPr>
        <p:txBody>
          <a:bodyPr wrap="none" anchor="ctr"/>
          <a:lstStyle/>
          <a:p>
            <a:endParaRPr lang="en-US" dirty="0">
              <a:solidFill>
                <a:srgbClr val="00406E"/>
              </a:solidFill>
            </a:endParaRPr>
          </a:p>
        </p:txBody>
      </p:sp>
      <p:sp>
        <p:nvSpPr>
          <p:cNvPr id="15" name="Text Placeholder 3"/>
          <p:cNvSpPr>
            <a:spLocks noGrp="1"/>
          </p:cNvSpPr>
          <p:nvPr>
            <p:ph type="body" sz="half" idx="2"/>
          </p:nvPr>
        </p:nvSpPr>
        <p:spPr>
          <a:xfrm>
            <a:off x="861828" y="2961612"/>
            <a:ext cx="7813860" cy="474479"/>
          </a:xfrm>
          <a:prstGeom prst="rect">
            <a:avLst/>
          </a:prstGeom>
        </p:spPr>
        <p:txBody>
          <a:bodyPr lIns="91440"/>
          <a:lstStyle>
            <a:lvl1pPr marL="0" indent="0">
              <a:buNone/>
              <a:defRPr sz="2800">
                <a:solidFill>
                  <a:srgbClr val="00406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6" name="Title 1"/>
          <p:cNvSpPr>
            <a:spLocks noGrp="1"/>
          </p:cNvSpPr>
          <p:nvPr>
            <p:ph type="title"/>
          </p:nvPr>
        </p:nvSpPr>
        <p:spPr>
          <a:xfrm>
            <a:off x="861827" y="915684"/>
            <a:ext cx="7813861" cy="1893389"/>
          </a:xfrm>
          <a:prstGeom prst="rect">
            <a:avLst/>
          </a:prstGeom>
        </p:spPr>
        <p:txBody>
          <a:bodyPr lIns="91440" anchor="b"/>
          <a:lstStyle>
            <a:lvl1pPr algn="l">
              <a:lnSpc>
                <a:spcPct val="90000"/>
              </a:lnSpc>
              <a:defRPr sz="3600" b="1" spc="0">
                <a:solidFill>
                  <a:schemeClr val="tx1"/>
                </a:solidFill>
              </a:defRPr>
            </a:lvl1pPr>
          </a:lstStyle>
          <a:p>
            <a:r>
              <a:rPr lang="en-US" dirty="0" smtClean="0"/>
              <a:t>Click to edit Master title style</a:t>
            </a:r>
            <a:endParaRPr lang="en-US" dirty="0"/>
          </a:p>
        </p:txBody>
      </p:sp>
      <p:sp>
        <p:nvSpPr>
          <p:cNvPr id="17" name="Text Placeholder 3"/>
          <p:cNvSpPr>
            <a:spLocks noGrp="1"/>
          </p:cNvSpPr>
          <p:nvPr>
            <p:ph type="body" sz="half" idx="10"/>
          </p:nvPr>
        </p:nvSpPr>
        <p:spPr>
          <a:xfrm>
            <a:off x="861828" y="3447431"/>
            <a:ext cx="7813860" cy="576541"/>
          </a:xfrm>
          <a:prstGeom prst="rect">
            <a:avLst/>
          </a:prstGeom>
        </p:spPr>
        <p:txBody>
          <a:bodyPr lIns="91440"/>
          <a:lstStyle>
            <a:lvl1pPr marL="0" indent="0">
              <a:buNone/>
              <a:defRPr sz="2000" b="0" i="1">
                <a:solidFill>
                  <a:srgbClr val="00406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grpSp>
        <p:nvGrpSpPr>
          <p:cNvPr id="3" name="Group 2"/>
          <p:cNvGrpSpPr/>
          <p:nvPr userDrawn="1"/>
        </p:nvGrpSpPr>
        <p:grpSpPr>
          <a:xfrm>
            <a:off x="457200" y="906463"/>
            <a:ext cx="8218488" cy="4267200"/>
            <a:chOff x="457200" y="906463"/>
            <a:chExt cx="8218488" cy="4267200"/>
          </a:xfrm>
        </p:grpSpPr>
        <p:sp>
          <p:nvSpPr>
            <p:cNvPr id="22" name="Freeform 1"/>
            <p:cNvSpPr>
              <a:spLocks noChangeArrowheads="1"/>
            </p:cNvSpPr>
            <p:nvPr userDrawn="1"/>
          </p:nvSpPr>
          <p:spPr bwMode="auto">
            <a:xfrm>
              <a:off x="457200" y="906463"/>
              <a:ext cx="2249488" cy="4267200"/>
            </a:xfrm>
            <a:custGeom>
              <a:avLst/>
              <a:gdLst>
                <a:gd name="T0" fmla="*/ 5936 w 6247"/>
                <a:gd name="T1" fmla="*/ 9535 h 11854"/>
                <a:gd name="T2" fmla="*/ 4939 w 6247"/>
                <a:gd name="T3" fmla="*/ 9535 h 11854"/>
                <a:gd name="T4" fmla="*/ 3502 w 6247"/>
                <a:gd name="T5" fmla="*/ 10973 h 11854"/>
                <a:gd name="T6" fmla="*/ 2104 w 6247"/>
                <a:gd name="T7" fmla="*/ 9528 h 11854"/>
                <a:gd name="T8" fmla="*/ 620 w 6247"/>
                <a:gd name="T9" fmla="*/ 9528 h 11854"/>
                <a:gd name="T10" fmla="*/ 620 w 6247"/>
                <a:gd name="T11" fmla="*/ 310 h 11854"/>
                <a:gd name="T12" fmla="*/ 310 w 6247"/>
                <a:gd name="T13" fmla="*/ 0 h 11854"/>
                <a:gd name="T14" fmla="*/ 0 w 6247"/>
                <a:gd name="T15" fmla="*/ 310 h 11854"/>
                <a:gd name="T16" fmla="*/ 0 w 6247"/>
                <a:gd name="T17" fmla="*/ 536 h 11854"/>
                <a:gd name="T18" fmla="*/ 0 w 6247"/>
                <a:gd name="T19" fmla="*/ 536 h 11854"/>
                <a:gd name="T20" fmla="*/ 0 w 6247"/>
                <a:gd name="T21" fmla="*/ 10145 h 11854"/>
                <a:gd name="T22" fmla="*/ 1839 w 6247"/>
                <a:gd name="T23" fmla="*/ 10145 h 11854"/>
                <a:gd name="T24" fmla="*/ 3492 w 6247"/>
                <a:gd name="T25" fmla="*/ 11853 h 11854"/>
                <a:gd name="T26" fmla="*/ 5193 w 6247"/>
                <a:gd name="T27" fmla="*/ 10152 h 11854"/>
                <a:gd name="T28" fmla="*/ 5933 w 6247"/>
                <a:gd name="T29" fmla="*/ 10152 h 11854"/>
                <a:gd name="T30" fmla="*/ 6243 w 6247"/>
                <a:gd name="T31" fmla="*/ 9842 h 11854"/>
                <a:gd name="T32" fmla="*/ 5936 w 6247"/>
                <a:gd name="T33" fmla="*/ 9535 h 1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47" h="11854">
                  <a:moveTo>
                    <a:pt x="5936" y="9535"/>
                  </a:moveTo>
                  <a:lnTo>
                    <a:pt x="4939" y="9535"/>
                  </a:lnTo>
                  <a:lnTo>
                    <a:pt x="3502" y="10973"/>
                  </a:lnTo>
                  <a:lnTo>
                    <a:pt x="2104" y="9528"/>
                  </a:lnTo>
                  <a:lnTo>
                    <a:pt x="620" y="9528"/>
                  </a:lnTo>
                  <a:lnTo>
                    <a:pt x="620" y="310"/>
                  </a:lnTo>
                  <a:cubicBezTo>
                    <a:pt x="620" y="138"/>
                    <a:pt x="482" y="0"/>
                    <a:pt x="310" y="0"/>
                  </a:cubicBezTo>
                  <a:cubicBezTo>
                    <a:pt x="137" y="0"/>
                    <a:pt x="0" y="138"/>
                    <a:pt x="0" y="310"/>
                  </a:cubicBezTo>
                  <a:lnTo>
                    <a:pt x="0" y="536"/>
                  </a:lnTo>
                  <a:lnTo>
                    <a:pt x="0" y="536"/>
                  </a:lnTo>
                  <a:lnTo>
                    <a:pt x="0" y="10145"/>
                  </a:lnTo>
                  <a:lnTo>
                    <a:pt x="1839" y="10145"/>
                  </a:lnTo>
                  <a:lnTo>
                    <a:pt x="3492" y="11853"/>
                  </a:lnTo>
                  <a:lnTo>
                    <a:pt x="5193" y="10152"/>
                  </a:lnTo>
                  <a:lnTo>
                    <a:pt x="5933" y="10152"/>
                  </a:lnTo>
                  <a:cubicBezTo>
                    <a:pt x="6106" y="10152"/>
                    <a:pt x="6243" y="10014"/>
                    <a:pt x="6243" y="9842"/>
                  </a:cubicBezTo>
                  <a:cubicBezTo>
                    <a:pt x="6246" y="9676"/>
                    <a:pt x="6109" y="9535"/>
                    <a:pt x="5936" y="9535"/>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nvGrpSpPr>
            <p:cNvPr id="2" name="Group 1"/>
            <p:cNvGrpSpPr/>
            <p:nvPr userDrawn="1"/>
          </p:nvGrpSpPr>
          <p:grpSpPr>
            <a:xfrm>
              <a:off x="2342721" y="4338638"/>
              <a:ext cx="6332967" cy="223837"/>
              <a:chOff x="2342721" y="4338638"/>
              <a:chExt cx="6332967" cy="223837"/>
            </a:xfrm>
          </p:grpSpPr>
          <p:sp>
            <p:nvSpPr>
              <p:cNvPr id="24" name="Freeform 2"/>
              <p:cNvSpPr>
                <a:spLocks noChangeArrowheads="1"/>
              </p:cNvSpPr>
              <p:nvPr userDrawn="1"/>
            </p:nvSpPr>
            <p:spPr bwMode="auto">
              <a:xfrm>
                <a:off x="3321050" y="4338638"/>
                <a:ext cx="5354638" cy="223837"/>
              </a:xfrm>
              <a:custGeom>
                <a:avLst/>
                <a:gdLst>
                  <a:gd name="T0" fmla="*/ 14563 w 14874"/>
                  <a:gd name="T1" fmla="*/ 0 h 621"/>
                  <a:gd name="T2" fmla="*/ 5266 w 14874"/>
                  <a:gd name="T3" fmla="*/ 0 h 621"/>
                  <a:gd name="T4" fmla="*/ 3319 w 14874"/>
                  <a:gd name="T5" fmla="*/ 0 h 621"/>
                  <a:gd name="T6" fmla="*/ 310 w 14874"/>
                  <a:gd name="T7" fmla="*/ 0 h 621"/>
                  <a:gd name="T8" fmla="*/ 0 w 14874"/>
                  <a:gd name="T9" fmla="*/ 310 h 621"/>
                  <a:gd name="T10" fmla="*/ 310 w 14874"/>
                  <a:gd name="T11" fmla="*/ 620 h 621"/>
                  <a:gd name="T12" fmla="*/ 3319 w 14874"/>
                  <a:gd name="T13" fmla="*/ 620 h 621"/>
                  <a:gd name="T14" fmla="*/ 5266 w 14874"/>
                  <a:gd name="T15" fmla="*/ 620 h 621"/>
                  <a:gd name="T16" fmla="*/ 14560 w 14874"/>
                  <a:gd name="T17" fmla="*/ 620 h 621"/>
                  <a:gd name="T18" fmla="*/ 14870 w 14874"/>
                  <a:gd name="T19" fmla="*/ 310 h 621"/>
                  <a:gd name="T20" fmla="*/ 14563 w 14874"/>
                  <a:gd name="T21"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74" h="621">
                    <a:moveTo>
                      <a:pt x="14563" y="0"/>
                    </a:moveTo>
                    <a:lnTo>
                      <a:pt x="5266" y="0"/>
                    </a:lnTo>
                    <a:lnTo>
                      <a:pt x="3319" y="0"/>
                    </a:lnTo>
                    <a:lnTo>
                      <a:pt x="310" y="0"/>
                    </a:lnTo>
                    <a:cubicBezTo>
                      <a:pt x="138" y="0"/>
                      <a:pt x="0" y="138"/>
                      <a:pt x="0" y="310"/>
                    </a:cubicBezTo>
                    <a:cubicBezTo>
                      <a:pt x="0" y="483"/>
                      <a:pt x="138" y="620"/>
                      <a:pt x="310" y="620"/>
                    </a:cubicBezTo>
                    <a:lnTo>
                      <a:pt x="3319" y="620"/>
                    </a:lnTo>
                    <a:lnTo>
                      <a:pt x="5266" y="620"/>
                    </a:lnTo>
                    <a:lnTo>
                      <a:pt x="14560" y="620"/>
                    </a:lnTo>
                    <a:cubicBezTo>
                      <a:pt x="14732" y="620"/>
                      <a:pt x="14870" y="483"/>
                      <a:pt x="14870" y="310"/>
                    </a:cubicBezTo>
                    <a:cubicBezTo>
                      <a:pt x="14873" y="141"/>
                      <a:pt x="14732" y="0"/>
                      <a:pt x="14563" y="0"/>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00406E"/>
                  </a:solidFill>
                </a:endParaRPr>
              </a:p>
            </p:txBody>
          </p:sp>
          <p:sp>
            <p:nvSpPr>
              <p:cNvPr id="25" name="Freeform 2"/>
              <p:cNvSpPr>
                <a:spLocks noChangeArrowheads="1"/>
              </p:cNvSpPr>
              <p:nvPr userDrawn="1"/>
            </p:nvSpPr>
            <p:spPr bwMode="auto">
              <a:xfrm>
                <a:off x="2342721" y="4338638"/>
                <a:ext cx="5354638" cy="223837"/>
              </a:xfrm>
              <a:custGeom>
                <a:avLst/>
                <a:gdLst>
                  <a:gd name="T0" fmla="*/ 14563 w 14874"/>
                  <a:gd name="T1" fmla="*/ 0 h 621"/>
                  <a:gd name="T2" fmla="*/ 5266 w 14874"/>
                  <a:gd name="T3" fmla="*/ 0 h 621"/>
                  <a:gd name="T4" fmla="*/ 3319 w 14874"/>
                  <a:gd name="T5" fmla="*/ 0 h 621"/>
                  <a:gd name="T6" fmla="*/ 310 w 14874"/>
                  <a:gd name="T7" fmla="*/ 0 h 621"/>
                  <a:gd name="T8" fmla="*/ 0 w 14874"/>
                  <a:gd name="T9" fmla="*/ 310 h 621"/>
                  <a:gd name="T10" fmla="*/ 310 w 14874"/>
                  <a:gd name="T11" fmla="*/ 620 h 621"/>
                  <a:gd name="T12" fmla="*/ 3319 w 14874"/>
                  <a:gd name="T13" fmla="*/ 620 h 621"/>
                  <a:gd name="T14" fmla="*/ 5266 w 14874"/>
                  <a:gd name="T15" fmla="*/ 620 h 621"/>
                  <a:gd name="T16" fmla="*/ 14560 w 14874"/>
                  <a:gd name="T17" fmla="*/ 620 h 621"/>
                  <a:gd name="T18" fmla="*/ 14870 w 14874"/>
                  <a:gd name="T19" fmla="*/ 310 h 621"/>
                  <a:gd name="T20" fmla="*/ 14563 w 14874"/>
                  <a:gd name="T21"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74" h="621">
                    <a:moveTo>
                      <a:pt x="14563" y="0"/>
                    </a:moveTo>
                    <a:lnTo>
                      <a:pt x="5266" y="0"/>
                    </a:lnTo>
                    <a:lnTo>
                      <a:pt x="3319" y="0"/>
                    </a:lnTo>
                    <a:lnTo>
                      <a:pt x="310" y="0"/>
                    </a:lnTo>
                    <a:cubicBezTo>
                      <a:pt x="138" y="0"/>
                      <a:pt x="0" y="138"/>
                      <a:pt x="0" y="310"/>
                    </a:cubicBezTo>
                    <a:cubicBezTo>
                      <a:pt x="0" y="483"/>
                      <a:pt x="138" y="620"/>
                      <a:pt x="310" y="620"/>
                    </a:cubicBezTo>
                    <a:lnTo>
                      <a:pt x="3319" y="620"/>
                    </a:lnTo>
                    <a:lnTo>
                      <a:pt x="5266" y="620"/>
                    </a:lnTo>
                    <a:lnTo>
                      <a:pt x="14560" y="620"/>
                    </a:lnTo>
                    <a:cubicBezTo>
                      <a:pt x="14732" y="620"/>
                      <a:pt x="14870" y="483"/>
                      <a:pt x="14870" y="310"/>
                    </a:cubicBezTo>
                    <a:cubicBezTo>
                      <a:pt x="14873" y="141"/>
                      <a:pt x="14732" y="0"/>
                      <a:pt x="14563" y="0"/>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00406E"/>
                  </a:solidFill>
                </a:endParaRPr>
              </a:p>
            </p:txBody>
          </p:sp>
        </p:grpSp>
      </p:grpSp>
      <p:grpSp>
        <p:nvGrpSpPr>
          <p:cNvPr id="26" name="Group 25"/>
          <p:cNvGrpSpPr/>
          <p:nvPr userDrawn="1"/>
        </p:nvGrpSpPr>
        <p:grpSpPr>
          <a:xfrm>
            <a:off x="943745" y="5445949"/>
            <a:ext cx="1557991" cy="520010"/>
            <a:chOff x="943745" y="5445949"/>
            <a:chExt cx="1557991" cy="520010"/>
          </a:xfrm>
          <a:solidFill>
            <a:schemeClr val="tx1"/>
          </a:solidFill>
        </p:grpSpPr>
        <p:sp>
          <p:nvSpPr>
            <p:cNvPr id="27" name="Freeform 14"/>
            <p:cNvSpPr>
              <a:spLocks noChangeArrowheads="1"/>
            </p:cNvSpPr>
            <p:nvPr/>
          </p:nvSpPr>
          <p:spPr bwMode="auto">
            <a:xfrm>
              <a:off x="943745" y="5509167"/>
              <a:ext cx="330359" cy="399694"/>
            </a:xfrm>
            <a:custGeom>
              <a:avLst/>
              <a:gdLst>
                <a:gd name="T0" fmla="*/ 0 w 715"/>
                <a:gd name="T1" fmla="*/ 0 h 865"/>
                <a:gd name="T2" fmla="*/ 714 w 715"/>
                <a:gd name="T3" fmla="*/ 0 h 865"/>
                <a:gd name="T4" fmla="*/ 714 w 715"/>
                <a:gd name="T5" fmla="*/ 214 h 865"/>
                <a:gd name="T6" fmla="*/ 493 w 715"/>
                <a:gd name="T7" fmla="*/ 214 h 865"/>
                <a:gd name="T8" fmla="*/ 493 w 715"/>
                <a:gd name="T9" fmla="*/ 864 h 865"/>
                <a:gd name="T10" fmla="*/ 220 w 715"/>
                <a:gd name="T11" fmla="*/ 864 h 865"/>
                <a:gd name="T12" fmla="*/ 220 w 715"/>
                <a:gd name="T13" fmla="*/ 214 h 865"/>
                <a:gd name="T14" fmla="*/ 0 w 715"/>
                <a:gd name="T15" fmla="*/ 214 h 865"/>
                <a:gd name="T16" fmla="*/ 0 w 71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5" h="865">
                  <a:moveTo>
                    <a:pt x="0" y="0"/>
                  </a:moveTo>
                  <a:lnTo>
                    <a:pt x="714" y="0"/>
                  </a:lnTo>
                  <a:lnTo>
                    <a:pt x="714" y="214"/>
                  </a:lnTo>
                  <a:lnTo>
                    <a:pt x="493" y="214"/>
                  </a:lnTo>
                  <a:lnTo>
                    <a:pt x="493" y="864"/>
                  </a:lnTo>
                  <a:lnTo>
                    <a:pt x="220" y="864"/>
                  </a:lnTo>
                  <a:lnTo>
                    <a:pt x="220" y="214"/>
                  </a:lnTo>
                  <a:lnTo>
                    <a:pt x="0" y="214"/>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8" name="Freeform 15"/>
            <p:cNvSpPr>
              <a:spLocks noChangeArrowheads="1"/>
            </p:cNvSpPr>
            <p:nvPr/>
          </p:nvSpPr>
          <p:spPr bwMode="auto">
            <a:xfrm>
              <a:off x="1659524" y="5517324"/>
              <a:ext cx="430282" cy="379301"/>
            </a:xfrm>
            <a:custGeom>
              <a:avLst/>
              <a:gdLst>
                <a:gd name="T0" fmla="*/ 305 w 931"/>
                <a:gd name="T1" fmla="*/ 0 h 822"/>
                <a:gd name="T2" fmla="*/ 466 w 931"/>
                <a:gd name="T3" fmla="*/ 273 h 822"/>
                <a:gd name="T4" fmla="*/ 626 w 931"/>
                <a:gd name="T5" fmla="*/ 0 h 822"/>
                <a:gd name="T6" fmla="*/ 930 w 931"/>
                <a:gd name="T7" fmla="*/ 0 h 822"/>
                <a:gd name="T8" fmla="*/ 595 w 931"/>
                <a:gd name="T9" fmla="*/ 477 h 822"/>
                <a:gd name="T10" fmla="*/ 595 w 931"/>
                <a:gd name="T11" fmla="*/ 821 h 822"/>
                <a:gd name="T12" fmla="*/ 333 w 931"/>
                <a:gd name="T13" fmla="*/ 821 h 822"/>
                <a:gd name="T14" fmla="*/ 333 w 931"/>
                <a:gd name="T15" fmla="*/ 477 h 822"/>
                <a:gd name="T16" fmla="*/ 0 w 931"/>
                <a:gd name="T17" fmla="*/ 0 h 822"/>
                <a:gd name="T18" fmla="*/ 305 w 931"/>
                <a:gd name="T19"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822">
                  <a:moveTo>
                    <a:pt x="305" y="0"/>
                  </a:moveTo>
                  <a:lnTo>
                    <a:pt x="466" y="273"/>
                  </a:lnTo>
                  <a:lnTo>
                    <a:pt x="626" y="0"/>
                  </a:lnTo>
                  <a:lnTo>
                    <a:pt x="930" y="0"/>
                  </a:lnTo>
                  <a:lnTo>
                    <a:pt x="595" y="477"/>
                  </a:lnTo>
                  <a:lnTo>
                    <a:pt x="595" y="821"/>
                  </a:lnTo>
                  <a:lnTo>
                    <a:pt x="333" y="821"/>
                  </a:lnTo>
                  <a:lnTo>
                    <a:pt x="333" y="477"/>
                  </a:lnTo>
                  <a:lnTo>
                    <a:pt x="0" y="0"/>
                  </a:lnTo>
                  <a:lnTo>
                    <a:pt x="30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9" name="Freeform 16"/>
            <p:cNvSpPr>
              <a:spLocks noChangeArrowheads="1"/>
            </p:cNvSpPr>
            <p:nvPr/>
          </p:nvSpPr>
          <p:spPr bwMode="auto">
            <a:xfrm>
              <a:off x="2038826" y="5445949"/>
              <a:ext cx="346673" cy="520010"/>
            </a:xfrm>
            <a:custGeom>
              <a:avLst/>
              <a:gdLst>
                <a:gd name="T0" fmla="*/ 730 w 751"/>
                <a:gd name="T1" fmla="*/ 0 h 1124"/>
                <a:gd name="T2" fmla="*/ 710 w 751"/>
                <a:gd name="T3" fmla="*/ 19 h 1124"/>
                <a:gd name="T4" fmla="*/ 710 w 751"/>
                <a:gd name="T5" fmla="*/ 197 h 1124"/>
                <a:gd name="T6" fmla="*/ 685 w 751"/>
                <a:gd name="T7" fmla="*/ 183 h 1124"/>
                <a:gd name="T8" fmla="*/ 434 w 751"/>
                <a:gd name="T9" fmla="*/ 129 h 1124"/>
                <a:gd name="T10" fmla="*/ 89 w 751"/>
                <a:gd name="T11" fmla="*/ 299 h 1124"/>
                <a:gd name="T12" fmla="*/ 68 w 751"/>
                <a:gd name="T13" fmla="*/ 406 h 1124"/>
                <a:gd name="T14" fmla="*/ 293 w 751"/>
                <a:gd name="T15" fmla="*/ 646 h 1124"/>
                <a:gd name="T16" fmla="*/ 510 w 751"/>
                <a:gd name="T17" fmla="*/ 691 h 1124"/>
                <a:gd name="T18" fmla="*/ 555 w 751"/>
                <a:gd name="T19" fmla="*/ 742 h 1124"/>
                <a:gd name="T20" fmla="*/ 431 w 751"/>
                <a:gd name="T21" fmla="*/ 804 h 1124"/>
                <a:gd name="T22" fmla="*/ 315 w 751"/>
                <a:gd name="T23" fmla="*/ 784 h 1124"/>
                <a:gd name="T24" fmla="*/ 199 w 751"/>
                <a:gd name="T25" fmla="*/ 694 h 1124"/>
                <a:gd name="T26" fmla="*/ 0 w 751"/>
                <a:gd name="T27" fmla="*/ 821 h 1124"/>
                <a:gd name="T28" fmla="*/ 231 w 751"/>
                <a:gd name="T29" fmla="*/ 976 h 1124"/>
                <a:gd name="T30" fmla="*/ 422 w 751"/>
                <a:gd name="T31" fmla="*/ 1001 h 1124"/>
                <a:gd name="T32" fmla="*/ 710 w 751"/>
                <a:gd name="T33" fmla="*/ 919 h 1124"/>
                <a:gd name="T34" fmla="*/ 710 w 751"/>
                <a:gd name="T35" fmla="*/ 1103 h 1124"/>
                <a:gd name="T36" fmla="*/ 730 w 751"/>
                <a:gd name="T37" fmla="*/ 1123 h 1124"/>
                <a:gd name="T38" fmla="*/ 750 w 751"/>
                <a:gd name="T39" fmla="*/ 1103 h 1124"/>
                <a:gd name="T40" fmla="*/ 750 w 751"/>
                <a:gd name="T41" fmla="*/ 16 h 1124"/>
                <a:gd name="T42" fmla="*/ 730 w 751"/>
                <a:gd name="T43" fmla="*/ 0 h 1124"/>
                <a:gd name="T44" fmla="*/ 445 w 751"/>
                <a:gd name="T45" fmla="*/ 443 h 1124"/>
                <a:gd name="T46" fmla="*/ 332 w 751"/>
                <a:gd name="T47" fmla="*/ 380 h 1124"/>
                <a:gd name="T48" fmla="*/ 425 w 751"/>
                <a:gd name="T49" fmla="*/ 327 h 1124"/>
                <a:gd name="T50" fmla="*/ 580 w 751"/>
                <a:gd name="T51" fmla="*/ 358 h 1124"/>
                <a:gd name="T52" fmla="*/ 643 w 751"/>
                <a:gd name="T53" fmla="*/ 412 h 1124"/>
                <a:gd name="T54" fmla="*/ 710 w 751"/>
                <a:gd name="T55" fmla="*/ 355 h 1124"/>
                <a:gd name="T56" fmla="*/ 710 w 751"/>
                <a:gd name="T57" fmla="*/ 522 h 1124"/>
                <a:gd name="T58" fmla="*/ 445 w 751"/>
                <a:gd name="T59" fmla="*/ 443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51" h="1124">
                  <a:moveTo>
                    <a:pt x="730" y="0"/>
                  </a:moveTo>
                  <a:cubicBezTo>
                    <a:pt x="719" y="0"/>
                    <a:pt x="710" y="8"/>
                    <a:pt x="710" y="19"/>
                  </a:cubicBezTo>
                  <a:lnTo>
                    <a:pt x="710" y="197"/>
                  </a:lnTo>
                  <a:cubicBezTo>
                    <a:pt x="702" y="191"/>
                    <a:pt x="693" y="189"/>
                    <a:pt x="685" y="183"/>
                  </a:cubicBezTo>
                  <a:cubicBezTo>
                    <a:pt x="617" y="149"/>
                    <a:pt x="530" y="129"/>
                    <a:pt x="434" y="129"/>
                  </a:cubicBezTo>
                  <a:cubicBezTo>
                    <a:pt x="284" y="129"/>
                    <a:pt x="146" y="177"/>
                    <a:pt x="89" y="299"/>
                  </a:cubicBezTo>
                  <a:cubicBezTo>
                    <a:pt x="75" y="333"/>
                    <a:pt x="68" y="369"/>
                    <a:pt x="68" y="406"/>
                  </a:cubicBezTo>
                  <a:cubicBezTo>
                    <a:pt x="68" y="578"/>
                    <a:pt x="216" y="626"/>
                    <a:pt x="293" y="646"/>
                  </a:cubicBezTo>
                  <a:cubicBezTo>
                    <a:pt x="326" y="654"/>
                    <a:pt x="479" y="680"/>
                    <a:pt x="510" y="691"/>
                  </a:cubicBezTo>
                  <a:cubicBezTo>
                    <a:pt x="555" y="705"/>
                    <a:pt x="555" y="736"/>
                    <a:pt x="555" y="742"/>
                  </a:cubicBezTo>
                  <a:cubicBezTo>
                    <a:pt x="555" y="801"/>
                    <a:pt x="451" y="804"/>
                    <a:pt x="431" y="804"/>
                  </a:cubicBezTo>
                  <a:cubicBezTo>
                    <a:pt x="391" y="804"/>
                    <a:pt x="349" y="798"/>
                    <a:pt x="315" y="784"/>
                  </a:cubicBezTo>
                  <a:cubicBezTo>
                    <a:pt x="245" y="761"/>
                    <a:pt x="225" y="730"/>
                    <a:pt x="199" y="694"/>
                  </a:cubicBezTo>
                  <a:lnTo>
                    <a:pt x="0" y="821"/>
                  </a:lnTo>
                  <a:cubicBezTo>
                    <a:pt x="37" y="866"/>
                    <a:pt x="98" y="939"/>
                    <a:pt x="231" y="976"/>
                  </a:cubicBezTo>
                  <a:cubicBezTo>
                    <a:pt x="295" y="996"/>
                    <a:pt x="360" y="1001"/>
                    <a:pt x="422" y="1001"/>
                  </a:cubicBezTo>
                  <a:cubicBezTo>
                    <a:pt x="465" y="1001"/>
                    <a:pt x="606" y="1001"/>
                    <a:pt x="710" y="919"/>
                  </a:cubicBezTo>
                  <a:lnTo>
                    <a:pt x="710" y="1103"/>
                  </a:lnTo>
                  <a:cubicBezTo>
                    <a:pt x="710" y="1114"/>
                    <a:pt x="719" y="1123"/>
                    <a:pt x="730" y="1123"/>
                  </a:cubicBezTo>
                  <a:cubicBezTo>
                    <a:pt x="741" y="1123"/>
                    <a:pt x="750" y="1114"/>
                    <a:pt x="750" y="1103"/>
                  </a:cubicBezTo>
                  <a:lnTo>
                    <a:pt x="750" y="16"/>
                  </a:lnTo>
                  <a:cubicBezTo>
                    <a:pt x="747" y="8"/>
                    <a:pt x="739" y="0"/>
                    <a:pt x="730" y="0"/>
                  </a:cubicBezTo>
                  <a:close/>
                  <a:moveTo>
                    <a:pt x="445" y="443"/>
                  </a:moveTo>
                  <a:cubicBezTo>
                    <a:pt x="374" y="428"/>
                    <a:pt x="332" y="420"/>
                    <a:pt x="332" y="380"/>
                  </a:cubicBezTo>
                  <a:cubicBezTo>
                    <a:pt x="332" y="338"/>
                    <a:pt x="380" y="327"/>
                    <a:pt x="425" y="327"/>
                  </a:cubicBezTo>
                  <a:cubicBezTo>
                    <a:pt x="468" y="327"/>
                    <a:pt x="530" y="333"/>
                    <a:pt x="580" y="358"/>
                  </a:cubicBezTo>
                  <a:cubicBezTo>
                    <a:pt x="617" y="378"/>
                    <a:pt x="631" y="395"/>
                    <a:pt x="643" y="412"/>
                  </a:cubicBezTo>
                  <a:lnTo>
                    <a:pt x="710" y="355"/>
                  </a:lnTo>
                  <a:lnTo>
                    <a:pt x="710" y="522"/>
                  </a:lnTo>
                  <a:cubicBezTo>
                    <a:pt x="640" y="476"/>
                    <a:pt x="541" y="459"/>
                    <a:pt x="445" y="44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30" name="Freeform 17"/>
            <p:cNvSpPr>
              <a:spLocks noChangeArrowheads="1"/>
            </p:cNvSpPr>
            <p:nvPr/>
          </p:nvSpPr>
          <p:spPr bwMode="auto">
            <a:xfrm>
              <a:off x="1339361" y="5445949"/>
              <a:ext cx="336478" cy="520010"/>
            </a:xfrm>
            <a:custGeom>
              <a:avLst/>
              <a:gdLst>
                <a:gd name="T0" fmla="*/ 356 w 727"/>
                <a:gd name="T1" fmla="*/ 443 h 1126"/>
                <a:gd name="T2" fmla="*/ 243 w 727"/>
                <a:gd name="T3" fmla="*/ 380 h 1126"/>
                <a:gd name="T4" fmla="*/ 336 w 727"/>
                <a:gd name="T5" fmla="*/ 327 h 1126"/>
                <a:gd name="T6" fmla="*/ 492 w 727"/>
                <a:gd name="T7" fmla="*/ 358 h 1126"/>
                <a:gd name="T8" fmla="*/ 554 w 727"/>
                <a:gd name="T9" fmla="*/ 412 h 1126"/>
                <a:gd name="T10" fmla="*/ 717 w 727"/>
                <a:gd name="T11" fmla="*/ 276 h 1126"/>
                <a:gd name="T12" fmla="*/ 596 w 727"/>
                <a:gd name="T13" fmla="*/ 183 h 1126"/>
                <a:gd name="T14" fmla="*/ 345 w 727"/>
                <a:gd name="T15" fmla="*/ 129 h 1126"/>
                <a:gd name="T16" fmla="*/ 40 w 727"/>
                <a:gd name="T17" fmla="*/ 239 h 1126"/>
                <a:gd name="T18" fmla="*/ 40 w 727"/>
                <a:gd name="T19" fmla="*/ 19 h 1126"/>
                <a:gd name="T20" fmla="*/ 20 w 727"/>
                <a:gd name="T21" fmla="*/ 0 h 1126"/>
                <a:gd name="T22" fmla="*/ 0 w 727"/>
                <a:gd name="T23" fmla="*/ 19 h 1126"/>
                <a:gd name="T24" fmla="*/ 0 w 727"/>
                <a:gd name="T25" fmla="*/ 1106 h 1126"/>
                <a:gd name="T26" fmla="*/ 20 w 727"/>
                <a:gd name="T27" fmla="*/ 1125 h 1126"/>
                <a:gd name="T28" fmla="*/ 40 w 727"/>
                <a:gd name="T29" fmla="*/ 1106 h 1126"/>
                <a:gd name="T30" fmla="*/ 40 w 727"/>
                <a:gd name="T31" fmla="*/ 939 h 1126"/>
                <a:gd name="T32" fmla="*/ 139 w 727"/>
                <a:gd name="T33" fmla="*/ 982 h 1126"/>
                <a:gd name="T34" fmla="*/ 331 w 727"/>
                <a:gd name="T35" fmla="*/ 1007 h 1126"/>
                <a:gd name="T36" fmla="*/ 647 w 727"/>
                <a:gd name="T37" fmla="*/ 900 h 1126"/>
                <a:gd name="T38" fmla="*/ 720 w 727"/>
                <a:gd name="T39" fmla="*/ 713 h 1126"/>
                <a:gd name="T40" fmla="*/ 356 w 727"/>
                <a:gd name="T41" fmla="*/ 443 h 1126"/>
                <a:gd name="T42" fmla="*/ 342 w 727"/>
                <a:gd name="T43" fmla="*/ 801 h 1126"/>
                <a:gd name="T44" fmla="*/ 226 w 727"/>
                <a:gd name="T45" fmla="*/ 781 h 1126"/>
                <a:gd name="T46" fmla="*/ 111 w 727"/>
                <a:gd name="T47" fmla="*/ 691 h 1126"/>
                <a:gd name="T48" fmla="*/ 40 w 727"/>
                <a:gd name="T49" fmla="*/ 736 h 1126"/>
                <a:gd name="T50" fmla="*/ 40 w 727"/>
                <a:gd name="T51" fmla="*/ 558 h 1126"/>
                <a:gd name="T52" fmla="*/ 204 w 727"/>
                <a:gd name="T53" fmla="*/ 640 h 1126"/>
                <a:gd name="T54" fmla="*/ 421 w 727"/>
                <a:gd name="T55" fmla="*/ 685 h 1126"/>
                <a:gd name="T56" fmla="*/ 466 w 727"/>
                <a:gd name="T57" fmla="*/ 736 h 1126"/>
                <a:gd name="T58" fmla="*/ 342 w 727"/>
                <a:gd name="T59" fmla="*/ 801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7" h="1126">
                  <a:moveTo>
                    <a:pt x="356" y="443"/>
                  </a:moveTo>
                  <a:cubicBezTo>
                    <a:pt x="286" y="428"/>
                    <a:pt x="243" y="420"/>
                    <a:pt x="243" y="380"/>
                  </a:cubicBezTo>
                  <a:cubicBezTo>
                    <a:pt x="243" y="338"/>
                    <a:pt x="291" y="327"/>
                    <a:pt x="336" y="327"/>
                  </a:cubicBezTo>
                  <a:cubicBezTo>
                    <a:pt x="379" y="327"/>
                    <a:pt x="441" y="333"/>
                    <a:pt x="492" y="358"/>
                  </a:cubicBezTo>
                  <a:cubicBezTo>
                    <a:pt x="528" y="378"/>
                    <a:pt x="542" y="395"/>
                    <a:pt x="554" y="412"/>
                  </a:cubicBezTo>
                  <a:lnTo>
                    <a:pt x="717" y="276"/>
                  </a:lnTo>
                  <a:cubicBezTo>
                    <a:pt x="689" y="245"/>
                    <a:pt x="658" y="214"/>
                    <a:pt x="596" y="183"/>
                  </a:cubicBezTo>
                  <a:cubicBezTo>
                    <a:pt x="528" y="149"/>
                    <a:pt x="441" y="129"/>
                    <a:pt x="345" y="129"/>
                  </a:cubicBezTo>
                  <a:cubicBezTo>
                    <a:pt x="223" y="129"/>
                    <a:pt x="108" y="160"/>
                    <a:pt x="40" y="239"/>
                  </a:cubicBezTo>
                  <a:lnTo>
                    <a:pt x="40" y="19"/>
                  </a:lnTo>
                  <a:cubicBezTo>
                    <a:pt x="40" y="8"/>
                    <a:pt x="31" y="0"/>
                    <a:pt x="20" y="0"/>
                  </a:cubicBezTo>
                  <a:cubicBezTo>
                    <a:pt x="8" y="0"/>
                    <a:pt x="0" y="8"/>
                    <a:pt x="0" y="19"/>
                  </a:cubicBezTo>
                  <a:lnTo>
                    <a:pt x="0" y="1106"/>
                  </a:lnTo>
                  <a:cubicBezTo>
                    <a:pt x="0" y="1117"/>
                    <a:pt x="8" y="1125"/>
                    <a:pt x="20" y="1125"/>
                  </a:cubicBezTo>
                  <a:cubicBezTo>
                    <a:pt x="31" y="1125"/>
                    <a:pt x="40" y="1117"/>
                    <a:pt x="40" y="1106"/>
                  </a:cubicBezTo>
                  <a:lnTo>
                    <a:pt x="40" y="939"/>
                  </a:lnTo>
                  <a:cubicBezTo>
                    <a:pt x="68" y="956"/>
                    <a:pt x="102" y="970"/>
                    <a:pt x="139" y="982"/>
                  </a:cubicBezTo>
                  <a:cubicBezTo>
                    <a:pt x="204" y="1001"/>
                    <a:pt x="269" y="1007"/>
                    <a:pt x="331" y="1007"/>
                  </a:cubicBezTo>
                  <a:cubicBezTo>
                    <a:pt x="376" y="1007"/>
                    <a:pt x="542" y="1007"/>
                    <a:pt x="647" y="900"/>
                  </a:cubicBezTo>
                  <a:cubicBezTo>
                    <a:pt x="683" y="860"/>
                    <a:pt x="720" y="801"/>
                    <a:pt x="720" y="713"/>
                  </a:cubicBezTo>
                  <a:cubicBezTo>
                    <a:pt x="726" y="507"/>
                    <a:pt x="542" y="474"/>
                    <a:pt x="356" y="443"/>
                  </a:cubicBezTo>
                  <a:close/>
                  <a:moveTo>
                    <a:pt x="342" y="801"/>
                  </a:moveTo>
                  <a:cubicBezTo>
                    <a:pt x="302" y="801"/>
                    <a:pt x="260" y="795"/>
                    <a:pt x="226" y="781"/>
                  </a:cubicBezTo>
                  <a:cubicBezTo>
                    <a:pt x="156" y="759"/>
                    <a:pt x="136" y="728"/>
                    <a:pt x="111" y="691"/>
                  </a:cubicBezTo>
                  <a:lnTo>
                    <a:pt x="40" y="736"/>
                  </a:lnTo>
                  <a:lnTo>
                    <a:pt x="40" y="558"/>
                  </a:lnTo>
                  <a:cubicBezTo>
                    <a:pt x="91" y="609"/>
                    <a:pt x="159" y="629"/>
                    <a:pt x="204" y="640"/>
                  </a:cubicBezTo>
                  <a:cubicBezTo>
                    <a:pt x="238" y="649"/>
                    <a:pt x="390" y="674"/>
                    <a:pt x="421" y="685"/>
                  </a:cubicBezTo>
                  <a:cubicBezTo>
                    <a:pt x="466" y="699"/>
                    <a:pt x="466" y="730"/>
                    <a:pt x="466" y="736"/>
                  </a:cubicBezTo>
                  <a:cubicBezTo>
                    <a:pt x="469" y="798"/>
                    <a:pt x="365" y="801"/>
                    <a:pt x="342" y="8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31" name="Freeform 18"/>
            <p:cNvSpPr>
              <a:spLocks noChangeArrowheads="1"/>
            </p:cNvSpPr>
            <p:nvPr/>
          </p:nvSpPr>
          <p:spPr bwMode="auto">
            <a:xfrm>
              <a:off x="2438520" y="5513245"/>
              <a:ext cx="63216" cy="63216"/>
            </a:xfrm>
            <a:custGeom>
              <a:avLst/>
              <a:gdLst>
                <a:gd name="T0" fmla="*/ 93 w 136"/>
                <a:gd name="T1" fmla="*/ 20 h 137"/>
                <a:gd name="T2" fmla="*/ 113 w 136"/>
                <a:gd name="T3" fmla="*/ 40 h 137"/>
                <a:gd name="T4" fmla="*/ 121 w 136"/>
                <a:gd name="T5" fmla="*/ 68 h 137"/>
                <a:gd name="T6" fmla="*/ 113 w 136"/>
                <a:gd name="T7" fmla="*/ 96 h 137"/>
                <a:gd name="T8" fmla="*/ 93 w 136"/>
                <a:gd name="T9" fmla="*/ 116 h 137"/>
                <a:gd name="T10" fmla="*/ 65 w 136"/>
                <a:gd name="T11" fmla="*/ 125 h 137"/>
                <a:gd name="T12" fmla="*/ 37 w 136"/>
                <a:gd name="T13" fmla="*/ 116 h 137"/>
                <a:gd name="T14" fmla="*/ 17 w 136"/>
                <a:gd name="T15" fmla="*/ 96 h 137"/>
                <a:gd name="T16" fmla="*/ 8 w 136"/>
                <a:gd name="T17" fmla="*/ 68 h 137"/>
                <a:gd name="T18" fmla="*/ 17 w 136"/>
                <a:gd name="T19" fmla="*/ 40 h 137"/>
                <a:gd name="T20" fmla="*/ 37 w 136"/>
                <a:gd name="T21" fmla="*/ 20 h 137"/>
                <a:gd name="T22" fmla="*/ 65 w 136"/>
                <a:gd name="T23" fmla="*/ 15 h 137"/>
                <a:gd name="T24" fmla="*/ 93 w 136"/>
                <a:gd name="T25" fmla="*/ 20 h 137"/>
                <a:gd name="T26" fmla="*/ 34 w 136"/>
                <a:gd name="T27" fmla="*/ 9 h 137"/>
                <a:gd name="T28" fmla="*/ 8 w 136"/>
                <a:gd name="T29" fmla="*/ 34 h 137"/>
                <a:gd name="T30" fmla="*/ 0 w 136"/>
                <a:gd name="T31" fmla="*/ 68 h 137"/>
                <a:gd name="T32" fmla="*/ 8 w 136"/>
                <a:gd name="T33" fmla="*/ 102 h 137"/>
                <a:gd name="T34" fmla="*/ 34 w 136"/>
                <a:gd name="T35" fmla="*/ 127 h 137"/>
                <a:gd name="T36" fmla="*/ 68 w 136"/>
                <a:gd name="T37" fmla="*/ 136 h 137"/>
                <a:gd name="T38" fmla="*/ 101 w 136"/>
                <a:gd name="T39" fmla="*/ 127 h 137"/>
                <a:gd name="T40" fmla="*/ 127 w 136"/>
                <a:gd name="T41" fmla="*/ 102 h 137"/>
                <a:gd name="T42" fmla="*/ 135 w 136"/>
                <a:gd name="T43" fmla="*/ 68 h 137"/>
                <a:gd name="T44" fmla="*/ 127 w 136"/>
                <a:gd name="T45" fmla="*/ 34 h 137"/>
                <a:gd name="T46" fmla="*/ 101 w 136"/>
                <a:gd name="T47" fmla="*/ 9 h 137"/>
                <a:gd name="T48" fmla="*/ 68 w 136"/>
                <a:gd name="T49" fmla="*/ 0 h 137"/>
                <a:gd name="T50" fmla="*/ 34 w 136"/>
                <a:gd name="T51" fmla="*/ 9 h 137"/>
                <a:gd name="T52" fmla="*/ 51 w 136"/>
                <a:gd name="T53" fmla="*/ 77 h 137"/>
                <a:gd name="T54" fmla="*/ 53 w 136"/>
                <a:gd name="T55" fmla="*/ 77 h 137"/>
                <a:gd name="T56" fmla="*/ 65 w 136"/>
                <a:gd name="T57" fmla="*/ 79 h 137"/>
                <a:gd name="T58" fmla="*/ 76 w 136"/>
                <a:gd name="T59" fmla="*/ 94 h 137"/>
                <a:gd name="T60" fmla="*/ 82 w 136"/>
                <a:gd name="T61" fmla="*/ 105 h 137"/>
                <a:gd name="T62" fmla="*/ 99 w 136"/>
                <a:gd name="T63" fmla="*/ 105 h 137"/>
                <a:gd name="T64" fmla="*/ 90 w 136"/>
                <a:gd name="T65" fmla="*/ 91 h 137"/>
                <a:gd name="T66" fmla="*/ 85 w 136"/>
                <a:gd name="T67" fmla="*/ 82 h 137"/>
                <a:gd name="T68" fmla="*/ 79 w 136"/>
                <a:gd name="T69" fmla="*/ 77 h 137"/>
                <a:gd name="T70" fmla="*/ 73 w 136"/>
                <a:gd name="T71" fmla="*/ 74 h 137"/>
                <a:gd name="T72" fmla="*/ 87 w 136"/>
                <a:gd name="T73" fmla="*/ 68 h 137"/>
                <a:gd name="T74" fmla="*/ 93 w 136"/>
                <a:gd name="T75" fmla="*/ 54 h 137"/>
                <a:gd name="T76" fmla="*/ 90 w 136"/>
                <a:gd name="T77" fmla="*/ 43 h 137"/>
                <a:gd name="T78" fmla="*/ 85 w 136"/>
                <a:gd name="T79" fmla="*/ 37 h 137"/>
                <a:gd name="T80" fmla="*/ 73 w 136"/>
                <a:gd name="T81" fmla="*/ 34 h 137"/>
                <a:gd name="T82" fmla="*/ 51 w 136"/>
                <a:gd name="T83" fmla="*/ 34 h 137"/>
                <a:gd name="T84" fmla="*/ 37 w 136"/>
                <a:gd name="T85" fmla="*/ 34 h 137"/>
                <a:gd name="T86" fmla="*/ 37 w 136"/>
                <a:gd name="T87" fmla="*/ 105 h 137"/>
                <a:gd name="T88" fmla="*/ 51 w 136"/>
                <a:gd name="T89" fmla="*/ 105 h 137"/>
                <a:gd name="T90" fmla="*/ 51 w 136"/>
                <a:gd name="T91" fmla="*/ 77 h 137"/>
                <a:gd name="T92" fmla="*/ 51 w 136"/>
                <a:gd name="T93" fmla="*/ 46 h 137"/>
                <a:gd name="T94" fmla="*/ 56 w 136"/>
                <a:gd name="T95" fmla="*/ 46 h 137"/>
                <a:gd name="T96" fmla="*/ 73 w 136"/>
                <a:gd name="T97" fmla="*/ 46 h 137"/>
                <a:gd name="T98" fmla="*/ 79 w 136"/>
                <a:gd name="T99" fmla="*/ 48 h 137"/>
                <a:gd name="T100" fmla="*/ 82 w 136"/>
                <a:gd name="T101" fmla="*/ 54 h 137"/>
                <a:gd name="T102" fmla="*/ 79 w 136"/>
                <a:gd name="T103" fmla="*/ 60 h 137"/>
                <a:gd name="T104" fmla="*/ 73 w 136"/>
                <a:gd name="T105" fmla="*/ 63 h 137"/>
                <a:gd name="T106" fmla="*/ 56 w 136"/>
                <a:gd name="T107" fmla="*/ 63 h 137"/>
                <a:gd name="T108" fmla="*/ 51 w 136"/>
                <a:gd name="T109" fmla="*/ 63 h 137"/>
                <a:gd name="T110" fmla="*/ 51 w 136"/>
                <a:gd name="T111" fmla="*/ 4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37">
                  <a:moveTo>
                    <a:pt x="93" y="20"/>
                  </a:moveTo>
                  <a:cubicBezTo>
                    <a:pt x="101" y="26"/>
                    <a:pt x="107" y="31"/>
                    <a:pt x="113" y="40"/>
                  </a:cubicBezTo>
                  <a:cubicBezTo>
                    <a:pt x="118" y="48"/>
                    <a:pt x="121" y="57"/>
                    <a:pt x="121" y="68"/>
                  </a:cubicBezTo>
                  <a:cubicBezTo>
                    <a:pt x="121" y="77"/>
                    <a:pt x="119" y="88"/>
                    <a:pt x="113" y="96"/>
                  </a:cubicBezTo>
                  <a:cubicBezTo>
                    <a:pt x="108" y="105"/>
                    <a:pt x="101" y="110"/>
                    <a:pt x="93" y="116"/>
                  </a:cubicBezTo>
                  <a:cubicBezTo>
                    <a:pt x="85" y="122"/>
                    <a:pt x="76" y="125"/>
                    <a:pt x="65" y="125"/>
                  </a:cubicBezTo>
                  <a:cubicBezTo>
                    <a:pt x="56" y="125"/>
                    <a:pt x="45" y="122"/>
                    <a:pt x="37" y="116"/>
                  </a:cubicBezTo>
                  <a:cubicBezTo>
                    <a:pt x="28" y="110"/>
                    <a:pt x="22" y="105"/>
                    <a:pt x="17" y="96"/>
                  </a:cubicBezTo>
                  <a:cubicBezTo>
                    <a:pt x="11" y="88"/>
                    <a:pt x="8" y="79"/>
                    <a:pt x="8" y="68"/>
                  </a:cubicBezTo>
                  <a:cubicBezTo>
                    <a:pt x="8" y="60"/>
                    <a:pt x="12" y="49"/>
                    <a:pt x="17" y="40"/>
                  </a:cubicBezTo>
                  <a:cubicBezTo>
                    <a:pt x="23" y="32"/>
                    <a:pt x="29" y="26"/>
                    <a:pt x="37" y="20"/>
                  </a:cubicBezTo>
                  <a:cubicBezTo>
                    <a:pt x="46" y="15"/>
                    <a:pt x="53" y="15"/>
                    <a:pt x="65" y="15"/>
                  </a:cubicBezTo>
                  <a:cubicBezTo>
                    <a:pt x="76" y="15"/>
                    <a:pt x="85" y="17"/>
                    <a:pt x="93" y="20"/>
                  </a:cubicBezTo>
                  <a:close/>
                  <a:moveTo>
                    <a:pt x="34" y="9"/>
                  </a:moveTo>
                  <a:cubicBezTo>
                    <a:pt x="22" y="15"/>
                    <a:pt x="14" y="23"/>
                    <a:pt x="8" y="34"/>
                  </a:cubicBezTo>
                  <a:cubicBezTo>
                    <a:pt x="3" y="46"/>
                    <a:pt x="0" y="57"/>
                    <a:pt x="0" y="68"/>
                  </a:cubicBezTo>
                  <a:cubicBezTo>
                    <a:pt x="0" y="79"/>
                    <a:pt x="3" y="91"/>
                    <a:pt x="8" y="102"/>
                  </a:cubicBezTo>
                  <a:cubicBezTo>
                    <a:pt x="14" y="113"/>
                    <a:pt x="22" y="122"/>
                    <a:pt x="34" y="127"/>
                  </a:cubicBezTo>
                  <a:cubicBezTo>
                    <a:pt x="45" y="133"/>
                    <a:pt x="57" y="136"/>
                    <a:pt x="68" y="136"/>
                  </a:cubicBezTo>
                  <a:cubicBezTo>
                    <a:pt x="80" y="136"/>
                    <a:pt x="90" y="133"/>
                    <a:pt x="101" y="127"/>
                  </a:cubicBezTo>
                  <a:cubicBezTo>
                    <a:pt x="113" y="122"/>
                    <a:pt x="122" y="113"/>
                    <a:pt x="127" y="102"/>
                  </a:cubicBezTo>
                  <a:cubicBezTo>
                    <a:pt x="133" y="91"/>
                    <a:pt x="135" y="79"/>
                    <a:pt x="135" y="68"/>
                  </a:cubicBezTo>
                  <a:cubicBezTo>
                    <a:pt x="135" y="57"/>
                    <a:pt x="132" y="46"/>
                    <a:pt x="127" y="34"/>
                  </a:cubicBezTo>
                  <a:cubicBezTo>
                    <a:pt x="121" y="23"/>
                    <a:pt x="113" y="15"/>
                    <a:pt x="101" y="9"/>
                  </a:cubicBezTo>
                  <a:cubicBezTo>
                    <a:pt x="90" y="3"/>
                    <a:pt x="79" y="0"/>
                    <a:pt x="68" y="0"/>
                  </a:cubicBezTo>
                  <a:cubicBezTo>
                    <a:pt x="53" y="0"/>
                    <a:pt x="42" y="3"/>
                    <a:pt x="34" y="9"/>
                  </a:cubicBezTo>
                  <a:close/>
                  <a:moveTo>
                    <a:pt x="51" y="77"/>
                  </a:moveTo>
                  <a:lnTo>
                    <a:pt x="53" y="77"/>
                  </a:lnTo>
                  <a:cubicBezTo>
                    <a:pt x="56" y="77"/>
                    <a:pt x="62" y="77"/>
                    <a:pt x="65" y="79"/>
                  </a:cubicBezTo>
                  <a:cubicBezTo>
                    <a:pt x="68" y="82"/>
                    <a:pt x="70" y="85"/>
                    <a:pt x="76" y="94"/>
                  </a:cubicBezTo>
                  <a:lnTo>
                    <a:pt x="82" y="105"/>
                  </a:lnTo>
                  <a:lnTo>
                    <a:pt x="99" y="105"/>
                  </a:lnTo>
                  <a:lnTo>
                    <a:pt x="90" y="91"/>
                  </a:lnTo>
                  <a:cubicBezTo>
                    <a:pt x="87" y="85"/>
                    <a:pt x="85" y="82"/>
                    <a:pt x="85" y="82"/>
                  </a:cubicBezTo>
                  <a:cubicBezTo>
                    <a:pt x="82" y="79"/>
                    <a:pt x="82" y="77"/>
                    <a:pt x="79" y="77"/>
                  </a:cubicBezTo>
                  <a:cubicBezTo>
                    <a:pt x="79" y="77"/>
                    <a:pt x="76" y="74"/>
                    <a:pt x="73" y="74"/>
                  </a:cubicBezTo>
                  <a:cubicBezTo>
                    <a:pt x="79" y="74"/>
                    <a:pt x="85" y="71"/>
                    <a:pt x="87" y="68"/>
                  </a:cubicBezTo>
                  <a:cubicBezTo>
                    <a:pt x="90" y="65"/>
                    <a:pt x="93" y="60"/>
                    <a:pt x="93" y="54"/>
                  </a:cubicBezTo>
                  <a:cubicBezTo>
                    <a:pt x="93" y="51"/>
                    <a:pt x="93" y="46"/>
                    <a:pt x="90" y="43"/>
                  </a:cubicBezTo>
                  <a:cubicBezTo>
                    <a:pt x="87" y="40"/>
                    <a:pt x="87" y="37"/>
                    <a:pt x="85" y="37"/>
                  </a:cubicBezTo>
                  <a:cubicBezTo>
                    <a:pt x="82" y="34"/>
                    <a:pt x="79" y="34"/>
                    <a:pt x="73" y="34"/>
                  </a:cubicBezTo>
                  <a:lnTo>
                    <a:pt x="51" y="34"/>
                  </a:lnTo>
                  <a:lnTo>
                    <a:pt x="37" y="34"/>
                  </a:lnTo>
                  <a:lnTo>
                    <a:pt x="37" y="105"/>
                  </a:lnTo>
                  <a:lnTo>
                    <a:pt x="51" y="105"/>
                  </a:lnTo>
                  <a:lnTo>
                    <a:pt x="51" y="77"/>
                  </a:lnTo>
                  <a:close/>
                  <a:moveTo>
                    <a:pt x="51" y="46"/>
                  </a:moveTo>
                  <a:lnTo>
                    <a:pt x="56" y="46"/>
                  </a:lnTo>
                  <a:lnTo>
                    <a:pt x="73" y="46"/>
                  </a:lnTo>
                  <a:cubicBezTo>
                    <a:pt x="76" y="46"/>
                    <a:pt x="76" y="48"/>
                    <a:pt x="79" y="48"/>
                  </a:cubicBezTo>
                  <a:cubicBezTo>
                    <a:pt x="79" y="51"/>
                    <a:pt x="82" y="51"/>
                    <a:pt x="82" y="54"/>
                  </a:cubicBezTo>
                  <a:cubicBezTo>
                    <a:pt x="82" y="57"/>
                    <a:pt x="82" y="57"/>
                    <a:pt x="79" y="60"/>
                  </a:cubicBezTo>
                  <a:cubicBezTo>
                    <a:pt x="79" y="63"/>
                    <a:pt x="76" y="63"/>
                    <a:pt x="73" y="63"/>
                  </a:cubicBezTo>
                  <a:lnTo>
                    <a:pt x="56" y="63"/>
                  </a:lnTo>
                  <a:lnTo>
                    <a:pt x="51" y="63"/>
                  </a:lnTo>
                  <a:lnTo>
                    <a:pt x="51" y="4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grpSp>
      <p:sp>
        <p:nvSpPr>
          <p:cNvPr id="21" name="Footer Placeholder 4"/>
          <p:cNvSpPr>
            <a:spLocks noGrp="1"/>
          </p:cNvSpPr>
          <p:nvPr>
            <p:ph type="ftr" sz="quarter" idx="3"/>
          </p:nvPr>
        </p:nvSpPr>
        <p:spPr>
          <a:xfrm>
            <a:off x="854692" y="6456363"/>
            <a:ext cx="5095641" cy="273050"/>
          </a:xfrm>
          <a:prstGeom prst="rect">
            <a:avLst/>
          </a:prstGeom>
        </p:spPr>
        <p:txBody>
          <a:bodyPr vert="horz" lIns="91440" tIns="45720" rIns="0" bIns="45720" rtlCol="0" anchor="ctr"/>
          <a:lstStyle>
            <a:lvl1pPr algn="l" fontAlgn="auto">
              <a:spcBef>
                <a:spcPts val="0"/>
              </a:spcBef>
              <a:spcAft>
                <a:spcPts val="0"/>
              </a:spcAft>
              <a:defRPr lang="en-US" sz="800" smtClean="0">
                <a:effectLst/>
                <a:latin typeface="Tw Cen MT"/>
                <a:cs typeface="Tw Cen MT"/>
              </a:defRPr>
            </a:lvl1pPr>
          </a:lstStyle>
          <a:p>
            <a:r>
              <a:rPr lang="en-US" smtClean="0"/>
              <a:t>©2016 Total System Services, Inc.® Confidential and Proprietary. All rights reserved worldwide. </a:t>
            </a:r>
            <a:endParaRPr lang="en-US" dirty="0"/>
          </a:p>
        </p:txBody>
      </p:sp>
      <p:sp>
        <p:nvSpPr>
          <p:cNvPr id="23" name="Slide Number Placeholder 5"/>
          <p:cNvSpPr>
            <a:spLocks noGrp="1"/>
          </p:cNvSpPr>
          <p:nvPr>
            <p:ph type="sldNum" sz="quarter" idx="4"/>
          </p:nvPr>
        </p:nvSpPr>
        <p:spPr>
          <a:xfrm>
            <a:off x="346182" y="6456363"/>
            <a:ext cx="457200" cy="273050"/>
          </a:xfrm>
          <a:prstGeom prst="rect">
            <a:avLst/>
          </a:prstGeom>
        </p:spPr>
        <p:txBody>
          <a:bodyPr vert="horz" lIns="0" tIns="45720" rIns="0" bIns="45720" rtlCol="0" anchor="ctr" anchorCtr="0"/>
          <a:lstStyle>
            <a:lvl1pPr algn="ctr" fontAlgn="auto">
              <a:spcBef>
                <a:spcPts val="0"/>
              </a:spcBef>
              <a:spcAft>
                <a:spcPts val="0"/>
              </a:spcAft>
              <a:defRPr sz="900" b="0">
                <a:solidFill>
                  <a:srgbClr val="00406E"/>
                </a:solidFill>
                <a:latin typeface="Century Gothic"/>
                <a:ea typeface="+mn-ea"/>
                <a:cs typeface="Century Gothic"/>
              </a:defRPr>
            </a:lvl1pPr>
          </a:lstStyle>
          <a:p>
            <a:pPr>
              <a:defRPr/>
            </a:pPr>
            <a:fld id="{51DEBD90-40E5-0243-8258-81F065F1725A}" type="slidenum">
              <a:rPr lang="en-US" smtClean="0"/>
              <a:pPr>
                <a:defRPr/>
              </a:pPr>
              <a:t>‹#›</a:t>
            </a:fld>
            <a:endParaRPr lang="en-US" dirty="0"/>
          </a:p>
        </p:txBody>
      </p:sp>
    </p:spTree>
    <p:extLst>
      <p:ext uri="{BB962C8B-B14F-4D97-AF65-F5344CB8AC3E}">
        <p14:creationId xmlns:p14="http://schemas.microsoft.com/office/powerpoint/2010/main" val="2391024613"/>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WO Column">
    <p:spTree>
      <p:nvGrpSpPr>
        <p:cNvPr id="1" name=""/>
        <p:cNvGrpSpPr/>
        <p:nvPr/>
      </p:nvGrpSpPr>
      <p:grpSpPr>
        <a:xfrm>
          <a:off x="0" y="0"/>
          <a:ext cx="0" cy="0"/>
          <a:chOff x="0" y="0"/>
          <a:chExt cx="0" cy="0"/>
        </a:xfrm>
      </p:grpSpPr>
      <p:sp>
        <p:nvSpPr>
          <p:cNvPr id="9" name="Freeform 1"/>
          <p:cNvSpPr>
            <a:spLocks noChangeArrowheads="1"/>
          </p:cNvSpPr>
          <p:nvPr userDrawn="1"/>
        </p:nvSpPr>
        <p:spPr bwMode="auto">
          <a:xfrm>
            <a:off x="0" y="0"/>
            <a:ext cx="9144000" cy="4954380"/>
          </a:xfrm>
          <a:custGeom>
            <a:avLst/>
            <a:gdLst>
              <a:gd name="T0" fmla="*/ 27998 w 27999"/>
              <a:gd name="T1" fmla="*/ 0 h 15170"/>
              <a:gd name="T2" fmla="*/ 0 w 27999"/>
              <a:gd name="T3" fmla="*/ 0 h 15170"/>
              <a:gd name="T4" fmla="*/ 0 w 27999"/>
              <a:gd name="T5" fmla="*/ 13641 h 15170"/>
              <a:gd name="T6" fmla="*/ 3788 w 27999"/>
              <a:gd name="T7" fmla="*/ 13641 h 15170"/>
              <a:gd name="T8" fmla="*/ 5316 w 27999"/>
              <a:gd name="T9" fmla="*/ 15169 h 15170"/>
              <a:gd name="T10" fmla="*/ 6848 w 27999"/>
              <a:gd name="T11" fmla="*/ 13641 h 15170"/>
              <a:gd name="T12" fmla="*/ 27998 w 27999"/>
              <a:gd name="T13" fmla="*/ 13641 h 15170"/>
              <a:gd name="T14" fmla="*/ 27998 w 27999"/>
              <a:gd name="T15" fmla="*/ 0 h 15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999" h="15170">
                <a:moveTo>
                  <a:pt x="27998" y="0"/>
                </a:moveTo>
                <a:lnTo>
                  <a:pt x="0" y="0"/>
                </a:lnTo>
                <a:lnTo>
                  <a:pt x="0" y="13641"/>
                </a:lnTo>
                <a:lnTo>
                  <a:pt x="3788" y="13641"/>
                </a:lnTo>
                <a:lnTo>
                  <a:pt x="5316" y="15169"/>
                </a:lnTo>
                <a:lnTo>
                  <a:pt x="6848" y="13641"/>
                </a:lnTo>
                <a:lnTo>
                  <a:pt x="27998" y="13641"/>
                </a:lnTo>
                <a:lnTo>
                  <a:pt x="27998" y="0"/>
                </a:lnTo>
              </a:path>
            </a:pathLst>
          </a:custGeom>
          <a:gradFill flip="none" rotWithShape="1">
            <a:gsLst>
              <a:gs pos="60000">
                <a:schemeClr val="accent4"/>
              </a:gs>
              <a:gs pos="100000">
                <a:srgbClr val="FFC627"/>
              </a:gs>
            </a:gsLst>
            <a:path path="rect">
              <a:fillToRect l="100000" b="100000"/>
            </a:path>
            <a:tileRect t="-100000" r="-100000"/>
          </a:gradFill>
          <a:ln>
            <a:noFill/>
          </a:ln>
          <a:effectLst/>
        </p:spPr>
        <p:txBody>
          <a:bodyPr wrap="none" anchor="ctr"/>
          <a:lstStyle/>
          <a:p>
            <a:endParaRPr lang="en-US" dirty="0">
              <a:solidFill>
                <a:srgbClr val="00406E"/>
              </a:solidFill>
            </a:endParaRPr>
          </a:p>
        </p:txBody>
      </p:sp>
      <p:sp>
        <p:nvSpPr>
          <p:cNvPr id="16" name="Title 1"/>
          <p:cNvSpPr>
            <a:spLocks noGrp="1"/>
          </p:cNvSpPr>
          <p:nvPr>
            <p:ph type="title"/>
          </p:nvPr>
        </p:nvSpPr>
        <p:spPr>
          <a:xfrm>
            <a:off x="861827" y="915684"/>
            <a:ext cx="7813861" cy="1893389"/>
          </a:xfrm>
          <a:prstGeom prst="rect">
            <a:avLst/>
          </a:prstGeom>
        </p:spPr>
        <p:txBody>
          <a:bodyPr lIns="91440" anchor="b"/>
          <a:lstStyle>
            <a:lvl1pPr algn="l">
              <a:lnSpc>
                <a:spcPct val="90000"/>
              </a:lnSpc>
              <a:defRPr sz="3600" b="1" spc="0">
                <a:solidFill>
                  <a:schemeClr val="tx1"/>
                </a:solidFill>
              </a:defRPr>
            </a:lvl1pPr>
          </a:lstStyle>
          <a:p>
            <a:r>
              <a:rPr lang="en-US" dirty="0" smtClean="0"/>
              <a:t>Click to edit Master title style</a:t>
            </a:r>
            <a:endParaRPr lang="en-US" dirty="0"/>
          </a:p>
        </p:txBody>
      </p:sp>
      <p:sp>
        <p:nvSpPr>
          <p:cNvPr id="12" name="Freeform 2"/>
          <p:cNvSpPr>
            <a:spLocks noChangeArrowheads="1"/>
          </p:cNvSpPr>
          <p:nvPr userDrawn="1"/>
        </p:nvSpPr>
        <p:spPr bwMode="auto">
          <a:xfrm>
            <a:off x="3321050" y="4338638"/>
            <a:ext cx="5354638" cy="223837"/>
          </a:xfrm>
          <a:custGeom>
            <a:avLst/>
            <a:gdLst>
              <a:gd name="T0" fmla="*/ 14563 w 14874"/>
              <a:gd name="T1" fmla="*/ 0 h 621"/>
              <a:gd name="T2" fmla="*/ 5266 w 14874"/>
              <a:gd name="T3" fmla="*/ 0 h 621"/>
              <a:gd name="T4" fmla="*/ 3319 w 14874"/>
              <a:gd name="T5" fmla="*/ 0 h 621"/>
              <a:gd name="T6" fmla="*/ 310 w 14874"/>
              <a:gd name="T7" fmla="*/ 0 h 621"/>
              <a:gd name="T8" fmla="*/ 0 w 14874"/>
              <a:gd name="T9" fmla="*/ 310 h 621"/>
              <a:gd name="T10" fmla="*/ 310 w 14874"/>
              <a:gd name="T11" fmla="*/ 620 h 621"/>
              <a:gd name="T12" fmla="*/ 3319 w 14874"/>
              <a:gd name="T13" fmla="*/ 620 h 621"/>
              <a:gd name="T14" fmla="*/ 5266 w 14874"/>
              <a:gd name="T15" fmla="*/ 620 h 621"/>
              <a:gd name="T16" fmla="*/ 14560 w 14874"/>
              <a:gd name="T17" fmla="*/ 620 h 621"/>
              <a:gd name="T18" fmla="*/ 14870 w 14874"/>
              <a:gd name="T19" fmla="*/ 310 h 621"/>
              <a:gd name="T20" fmla="*/ 14563 w 14874"/>
              <a:gd name="T21"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74" h="621">
                <a:moveTo>
                  <a:pt x="14563" y="0"/>
                </a:moveTo>
                <a:lnTo>
                  <a:pt x="5266" y="0"/>
                </a:lnTo>
                <a:lnTo>
                  <a:pt x="3319" y="0"/>
                </a:lnTo>
                <a:lnTo>
                  <a:pt x="310" y="0"/>
                </a:lnTo>
                <a:cubicBezTo>
                  <a:pt x="138" y="0"/>
                  <a:pt x="0" y="138"/>
                  <a:pt x="0" y="310"/>
                </a:cubicBezTo>
                <a:cubicBezTo>
                  <a:pt x="0" y="483"/>
                  <a:pt x="138" y="620"/>
                  <a:pt x="310" y="620"/>
                </a:cubicBezTo>
                <a:lnTo>
                  <a:pt x="3319" y="620"/>
                </a:lnTo>
                <a:lnTo>
                  <a:pt x="5266" y="620"/>
                </a:lnTo>
                <a:lnTo>
                  <a:pt x="14560" y="620"/>
                </a:lnTo>
                <a:cubicBezTo>
                  <a:pt x="14732" y="620"/>
                  <a:pt x="14870" y="483"/>
                  <a:pt x="14870" y="310"/>
                </a:cubicBezTo>
                <a:cubicBezTo>
                  <a:pt x="14873" y="141"/>
                  <a:pt x="14732" y="0"/>
                  <a:pt x="14563" y="0"/>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00406E"/>
              </a:solidFill>
            </a:endParaRPr>
          </a:p>
        </p:txBody>
      </p:sp>
      <p:grpSp>
        <p:nvGrpSpPr>
          <p:cNvPr id="19" name="Group 18"/>
          <p:cNvGrpSpPr/>
          <p:nvPr userDrawn="1"/>
        </p:nvGrpSpPr>
        <p:grpSpPr>
          <a:xfrm>
            <a:off x="943745" y="5445949"/>
            <a:ext cx="1557991" cy="520010"/>
            <a:chOff x="943745" y="5445949"/>
            <a:chExt cx="1557991" cy="520010"/>
          </a:xfrm>
          <a:solidFill>
            <a:schemeClr val="tx1"/>
          </a:solidFill>
        </p:grpSpPr>
        <p:sp>
          <p:nvSpPr>
            <p:cNvPr id="20" name="Freeform 14"/>
            <p:cNvSpPr>
              <a:spLocks noChangeArrowheads="1"/>
            </p:cNvSpPr>
            <p:nvPr/>
          </p:nvSpPr>
          <p:spPr bwMode="auto">
            <a:xfrm>
              <a:off x="943745" y="5509167"/>
              <a:ext cx="330359" cy="399694"/>
            </a:xfrm>
            <a:custGeom>
              <a:avLst/>
              <a:gdLst>
                <a:gd name="T0" fmla="*/ 0 w 715"/>
                <a:gd name="T1" fmla="*/ 0 h 865"/>
                <a:gd name="T2" fmla="*/ 714 w 715"/>
                <a:gd name="T3" fmla="*/ 0 h 865"/>
                <a:gd name="T4" fmla="*/ 714 w 715"/>
                <a:gd name="T5" fmla="*/ 214 h 865"/>
                <a:gd name="T6" fmla="*/ 493 w 715"/>
                <a:gd name="T7" fmla="*/ 214 h 865"/>
                <a:gd name="T8" fmla="*/ 493 w 715"/>
                <a:gd name="T9" fmla="*/ 864 h 865"/>
                <a:gd name="T10" fmla="*/ 220 w 715"/>
                <a:gd name="T11" fmla="*/ 864 h 865"/>
                <a:gd name="T12" fmla="*/ 220 w 715"/>
                <a:gd name="T13" fmla="*/ 214 h 865"/>
                <a:gd name="T14" fmla="*/ 0 w 715"/>
                <a:gd name="T15" fmla="*/ 214 h 865"/>
                <a:gd name="T16" fmla="*/ 0 w 71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5" h="865">
                  <a:moveTo>
                    <a:pt x="0" y="0"/>
                  </a:moveTo>
                  <a:lnTo>
                    <a:pt x="714" y="0"/>
                  </a:lnTo>
                  <a:lnTo>
                    <a:pt x="714" y="214"/>
                  </a:lnTo>
                  <a:lnTo>
                    <a:pt x="493" y="214"/>
                  </a:lnTo>
                  <a:lnTo>
                    <a:pt x="493" y="864"/>
                  </a:lnTo>
                  <a:lnTo>
                    <a:pt x="220" y="864"/>
                  </a:lnTo>
                  <a:lnTo>
                    <a:pt x="220" y="214"/>
                  </a:lnTo>
                  <a:lnTo>
                    <a:pt x="0" y="214"/>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1" name="Freeform 15"/>
            <p:cNvSpPr>
              <a:spLocks noChangeArrowheads="1"/>
            </p:cNvSpPr>
            <p:nvPr/>
          </p:nvSpPr>
          <p:spPr bwMode="auto">
            <a:xfrm>
              <a:off x="1659524" y="5517324"/>
              <a:ext cx="430282" cy="379301"/>
            </a:xfrm>
            <a:custGeom>
              <a:avLst/>
              <a:gdLst>
                <a:gd name="T0" fmla="*/ 305 w 931"/>
                <a:gd name="T1" fmla="*/ 0 h 822"/>
                <a:gd name="T2" fmla="*/ 466 w 931"/>
                <a:gd name="T3" fmla="*/ 273 h 822"/>
                <a:gd name="T4" fmla="*/ 626 w 931"/>
                <a:gd name="T5" fmla="*/ 0 h 822"/>
                <a:gd name="T6" fmla="*/ 930 w 931"/>
                <a:gd name="T7" fmla="*/ 0 h 822"/>
                <a:gd name="T8" fmla="*/ 595 w 931"/>
                <a:gd name="T9" fmla="*/ 477 h 822"/>
                <a:gd name="T10" fmla="*/ 595 w 931"/>
                <a:gd name="T11" fmla="*/ 821 h 822"/>
                <a:gd name="T12" fmla="*/ 333 w 931"/>
                <a:gd name="T13" fmla="*/ 821 h 822"/>
                <a:gd name="T14" fmla="*/ 333 w 931"/>
                <a:gd name="T15" fmla="*/ 477 h 822"/>
                <a:gd name="T16" fmla="*/ 0 w 931"/>
                <a:gd name="T17" fmla="*/ 0 h 822"/>
                <a:gd name="T18" fmla="*/ 305 w 931"/>
                <a:gd name="T19"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822">
                  <a:moveTo>
                    <a:pt x="305" y="0"/>
                  </a:moveTo>
                  <a:lnTo>
                    <a:pt x="466" y="273"/>
                  </a:lnTo>
                  <a:lnTo>
                    <a:pt x="626" y="0"/>
                  </a:lnTo>
                  <a:lnTo>
                    <a:pt x="930" y="0"/>
                  </a:lnTo>
                  <a:lnTo>
                    <a:pt x="595" y="477"/>
                  </a:lnTo>
                  <a:lnTo>
                    <a:pt x="595" y="821"/>
                  </a:lnTo>
                  <a:lnTo>
                    <a:pt x="333" y="821"/>
                  </a:lnTo>
                  <a:lnTo>
                    <a:pt x="333" y="477"/>
                  </a:lnTo>
                  <a:lnTo>
                    <a:pt x="0" y="0"/>
                  </a:lnTo>
                  <a:lnTo>
                    <a:pt x="30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4" name="Freeform 16"/>
            <p:cNvSpPr>
              <a:spLocks noChangeArrowheads="1"/>
            </p:cNvSpPr>
            <p:nvPr/>
          </p:nvSpPr>
          <p:spPr bwMode="auto">
            <a:xfrm>
              <a:off x="2038826" y="5445949"/>
              <a:ext cx="346673" cy="520010"/>
            </a:xfrm>
            <a:custGeom>
              <a:avLst/>
              <a:gdLst>
                <a:gd name="T0" fmla="*/ 730 w 751"/>
                <a:gd name="T1" fmla="*/ 0 h 1124"/>
                <a:gd name="T2" fmla="*/ 710 w 751"/>
                <a:gd name="T3" fmla="*/ 19 h 1124"/>
                <a:gd name="T4" fmla="*/ 710 w 751"/>
                <a:gd name="T5" fmla="*/ 197 h 1124"/>
                <a:gd name="T6" fmla="*/ 685 w 751"/>
                <a:gd name="T7" fmla="*/ 183 h 1124"/>
                <a:gd name="T8" fmla="*/ 434 w 751"/>
                <a:gd name="T9" fmla="*/ 129 h 1124"/>
                <a:gd name="T10" fmla="*/ 89 w 751"/>
                <a:gd name="T11" fmla="*/ 299 h 1124"/>
                <a:gd name="T12" fmla="*/ 68 w 751"/>
                <a:gd name="T13" fmla="*/ 406 h 1124"/>
                <a:gd name="T14" fmla="*/ 293 w 751"/>
                <a:gd name="T15" fmla="*/ 646 h 1124"/>
                <a:gd name="T16" fmla="*/ 510 w 751"/>
                <a:gd name="T17" fmla="*/ 691 h 1124"/>
                <a:gd name="T18" fmla="*/ 555 w 751"/>
                <a:gd name="T19" fmla="*/ 742 h 1124"/>
                <a:gd name="T20" fmla="*/ 431 w 751"/>
                <a:gd name="T21" fmla="*/ 804 h 1124"/>
                <a:gd name="T22" fmla="*/ 315 w 751"/>
                <a:gd name="T23" fmla="*/ 784 h 1124"/>
                <a:gd name="T24" fmla="*/ 199 w 751"/>
                <a:gd name="T25" fmla="*/ 694 h 1124"/>
                <a:gd name="T26" fmla="*/ 0 w 751"/>
                <a:gd name="T27" fmla="*/ 821 h 1124"/>
                <a:gd name="T28" fmla="*/ 231 w 751"/>
                <a:gd name="T29" fmla="*/ 976 h 1124"/>
                <a:gd name="T30" fmla="*/ 422 w 751"/>
                <a:gd name="T31" fmla="*/ 1001 h 1124"/>
                <a:gd name="T32" fmla="*/ 710 w 751"/>
                <a:gd name="T33" fmla="*/ 919 h 1124"/>
                <a:gd name="T34" fmla="*/ 710 w 751"/>
                <a:gd name="T35" fmla="*/ 1103 h 1124"/>
                <a:gd name="T36" fmla="*/ 730 w 751"/>
                <a:gd name="T37" fmla="*/ 1123 h 1124"/>
                <a:gd name="T38" fmla="*/ 750 w 751"/>
                <a:gd name="T39" fmla="*/ 1103 h 1124"/>
                <a:gd name="T40" fmla="*/ 750 w 751"/>
                <a:gd name="T41" fmla="*/ 16 h 1124"/>
                <a:gd name="T42" fmla="*/ 730 w 751"/>
                <a:gd name="T43" fmla="*/ 0 h 1124"/>
                <a:gd name="T44" fmla="*/ 445 w 751"/>
                <a:gd name="T45" fmla="*/ 443 h 1124"/>
                <a:gd name="T46" fmla="*/ 332 w 751"/>
                <a:gd name="T47" fmla="*/ 380 h 1124"/>
                <a:gd name="T48" fmla="*/ 425 w 751"/>
                <a:gd name="T49" fmla="*/ 327 h 1124"/>
                <a:gd name="T50" fmla="*/ 580 w 751"/>
                <a:gd name="T51" fmla="*/ 358 h 1124"/>
                <a:gd name="T52" fmla="*/ 643 w 751"/>
                <a:gd name="T53" fmla="*/ 412 h 1124"/>
                <a:gd name="T54" fmla="*/ 710 w 751"/>
                <a:gd name="T55" fmla="*/ 355 h 1124"/>
                <a:gd name="T56" fmla="*/ 710 w 751"/>
                <a:gd name="T57" fmla="*/ 522 h 1124"/>
                <a:gd name="T58" fmla="*/ 445 w 751"/>
                <a:gd name="T59" fmla="*/ 443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51" h="1124">
                  <a:moveTo>
                    <a:pt x="730" y="0"/>
                  </a:moveTo>
                  <a:cubicBezTo>
                    <a:pt x="719" y="0"/>
                    <a:pt x="710" y="8"/>
                    <a:pt x="710" y="19"/>
                  </a:cubicBezTo>
                  <a:lnTo>
                    <a:pt x="710" y="197"/>
                  </a:lnTo>
                  <a:cubicBezTo>
                    <a:pt x="702" y="191"/>
                    <a:pt x="693" y="189"/>
                    <a:pt x="685" y="183"/>
                  </a:cubicBezTo>
                  <a:cubicBezTo>
                    <a:pt x="617" y="149"/>
                    <a:pt x="530" y="129"/>
                    <a:pt x="434" y="129"/>
                  </a:cubicBezTo>
                  <a:cubicBezTo>
                    <a:pt x="284" y="129"/>
                    <a:pt x="146" y="177"/>
                    <a:pt x="89" y="299"/>
                  </a:cubicBezTo>
                  <a:cubicBezTo>
                    <a:pt x="75" y="333"/>
                    <a:pt x="68" y="369"/>
                    <a:pt x="68" y="406"/>
                  </a:cubicBezTo>
                  <a:cubicBezTo>
                    <a:pt x="68" y="578"/>
                    <a:pt x="216" y="626"/>
                    <a:pt x="293" y="646"/>
                  </a:cubicBezTo>
                  <a:cubicBezTo>
                    <a:pt x="326" y="654"/>
                    <a:pt x="479" y="680"/>
                    <a:pt x="510" y="691"/>
                  </a:cubicBezTo>
                  <a:cubicBezTo>
                    <a:pt x="555" y="705"/>
                    <a:pt x="555" y="736"/>
                    <a:pt x="555" y="742"/>
                  </a:cubicBezTo>
                  <a:cubicBezTo>
                    <a:pt x="555" y="801"/>
                    <a:pt x="451" y="804"/>
                    <a:pt x="431" y="804"/>
                  </a:cubicBezTo>
                  <a:cubicBezTo>
                    <a:pt x="391" y="804"/>
                    <a:pt x="349" y="798"/>
                    <a:pt x="315" y="784"/>
                  </a:cubicBezTo>
                  <a:cubicBezTo>
                    <a:pt x="245" y="761"/>
                    <a:pt x="225" y="730"/>
                    <a:pt x="199" y="694"/>
                  </a:cubicBezTo>
                  <a:lnTo>
                    <a:pt x="0" y="821"/>
                  </a:lnTo>
                  <a:cubicBezTo>
                    <a:pt x="37" y="866"/>
                    <a:pt x="98" y="939"/>
                    <a:pt x="231" y="976"/>
                  </a:cubicBezTo>
                  <a:cubicBezTo>
                    <a:pt x="295" y="996"/>
                    <a:pt x="360" y="1001"/>
                    <a:pt x="422" y="1001"/>
                  </a:cubicBezTo>
                  <a:cubicBezTo>
                    <a:pt x="465" y="1001"/>
                    <a:pt x="606" y="1001"/>
                    <a:pt x="710" y="919"/>
                  </a:cubicBezTo>
                  <a:lnTo>
                    <a:pt x="710" y="1103"/>
                  </a:lnTo>
                  <a:cubicBezTo>
                    <a:pt x="710" y="1114"/>
                    <a:pt x="719" y="1123"/>
                    <a:pt x="730" y="1123"/>
                  </a:cubicBezTo>
                  <a:cubicBezTo>
                    <a:pt x="741" y="1123"/>
                    <a:pt x="750" y="1114"/>
                    <a:pt x="750" y="1103"/>
                  </a:cubicBezTo>
                  <a:lnTo>
                    <a:pt x="750" y="16"/>
                  </a:lnTo>
                  <a:cubicBezTo>
                    <a:pt x="747" y="8"/>
                    <a:pt x="739" y="0"/>
                    <a:pt x="730" y="0"/>
                  </a:cubicBezTo>
                  <a:close/>
                  <a:moveTo>
                    <a:pt x="445" y="443"/>
                  </a:moveTo>
                  <a:cubicBezTo>
                    <a:pt x="374" y="428"/>
                    <a:pt x="332" y="420"/>
                    <a:pt x="332" y="380"/>
                  </a:cubicBezTo>
                  <a:cubicBezTo>
                    <a:pt x="332" y="338"/>
                    <a:pt x="380" y="327"/>
                    <a:pt x="425" y="327"/>
                  </a:cubicBezTo>
                  <a:cubicBezTo>
                    <a:pt x="468" y="327"/>
                    <a:pt x="530" y="333"/>
                    <a:pt x="580" y="358"/>
                  </a:cubicBezTo>
                  <a:cubicBezTo>
                    <a:pt x="617" y="378"/>
                    <a:pt x="631" y="395"/>
                    <a:pt x="643" y="412"/>
                  </a:cubicBezTo>
                  <a:lnTo>
                    <a:pt x="710" y="355"/>
                  </a:lnTo>
                  <a:lnTo>
                    <a:pt x="710" y="522"/>
                  </a:lnTo>
                  <a:cubicBezTo>
                    <a:pt x="640" y="476"/>
                    <a:pt x="541" y="459"/>
                    <a:pt x="445" y="44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5" name="Freeform 17"/>
            <p:cNvSpPr>
              <a:spLocks noChangeArrowheads="1"/>
            </p:cNvSpPr>
            <p:nvPr/>
          </p:nvSpPr>
          <p:spPr bwMode="auto">
            <a:xfrm>
              <a:off x="1339361" y="5445949"/>
              <a:ext cx="336478" cy="520010"/>
            </a:xfrm>
            <a:custGeom>
              <a:avLst/>
              <a:gdLst>
                <a:gd name="T0" fmla="*/ 356 w 727"/>
                <a:gd name="T1" fmla="*/ 443 h 1126"/>
                <a:gd name="T2" fmla="*/ 243 w 727"/>
                <a:gd name="T3" fmla="*/ 380 h 1126"/>
                <a:gd name="T4" fmla="*/ 336 w 727"/>
                <a:gd name="T5" fmla="*/ 327 h 1126"/>
                <a:gd name="T6" fmla="*/ 492 w 727"/>
                <a:gd name="T7" fmla="*/ 358 h 1126"/>
                <a:gd name="T8" fmla="*/ 554 w 727"/>
                <a:gd name="T9" fmla="*/ 412 h 1126"/>
                <a:gd name="T10" fmla="*/ 717 w 727"/>
                <a:gd name="T11" fmla="*/ 276 h 1126"/>
                <a:gd name="T12" fmla="*/ 596 w 727"/>
                <a:gd name="T13" fmla="*/ 183 h 1126"/>
                <a:gd name="T14" fmla="*/ 345 w 727"/>
                <a:gd name="T15" fmla="*/ 129 h 1126"/>
                <a:gd name="T16" fmla="*/ 40 w 727"/>
                <a:gd name="T17" fmla="*/ 239 h 1126"/>
                <a:gd name="T18" fmla="*/ 40 w 727"/>
                <a:gd name="T19" fmla="*/ 19 h 1126"/>
                <a:gd name="T20" fmla="*/ 20 w 727"/>
                <a:gd name="T21" fmla="*/ 0 h 1126"/>
                <a:gd name="T22" fmla="*/ 0 w 727"/>
                <a:gd name="T23" fmla="*/ 19 h 1126"/>
                <a:gd name="T24" fmla="*/ 0 w 727"/>
                <a:gd name="T25" fmla="*/ 1106 h 1126"/>
                <a:gd name="T26" fmla="*/ 20 w 727"/>
                <a:gd name="T27" fmla="*/ 1125 h 1126"/>
                <a:gd name="T28" fmla="*/ 40 w 727"/>
                <a:gd name="T29" fmla="*/ 1106 h 1126"/>
                <a:gd name="T30" fmla="*/ 40 w 727"/>
                <a:gd name="T31" fmla="*/ 939 h 1126"/>
                <a:gd name="T32" fmla="*/ 139 w 727"/>
                <a:gd name="T33" fmla="*/ 982 h 1126"/>
                <a:gd name="T34" fmla="*/ 331 w 727"/>
                <a:gd name="T35" fmla="*/ 1007 h 1126"/>
                <a:gd name="T36" fmla="*/ 647 w 727"/>
                <a:gd name="T37" fmla="*/ 900 h 1126"/>
                <a:gd name="T38" fmla="*/ 720 w 727"/>
                <a:gd name="T39" fmla="*/ 713 h 1126"/>
                <a:gd name="T40" fmla="*/ 356 w 727"/>
                <a:gd name="T41" fmla="*/ 443 h 1126"/>
                <a:gd name="T42" fmla="*/ 342 w 727"/>
                <a:gd name="T43" fmla="*/ 801 h 1126"/>
                <a:gd name="T44" fmla="*/ 226 w 727"/>
                <a:gd name="T45" fmla="*/ 781 h 1126"/>
                <a:gd name="T46" fmla="*/ 111 w 727"/>
                <a:gd name="T47" fmla="*/ 691 h 1126"/>
                <a:gd name="T48" fmla="*/ 40 w 727"/>
                <a:gd name="T49" fmla="*/ 736 h 1126"/>
                <a:gd name="T50" fmla="*/ 40 w 727"/>
                <a:gd name="T51" fmla="*/ 558 h 1126"/>
                <a:gd name="T52" fmla="*/ 204 w 727"/>
                <a:gd name="T53" fmla="*/ 640 h 1126"/>
                <a:gd name="T54" fmla="*/ 421 w 727"/>
                <a:gd name="T55" fmla="*/ 685 h 1126"/>
                <a:gd name="T56" fmla="*/ 466 w 727"/>
                <a:gd name="T57" fmla="*/ 736 h 1126"/>
                <a:gd name="T58" fmla="*/ 342 w 727"/>
                <a:gd name="T59" fmla="*/ 801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7" h="1126">
                  <a:moveTo>
                    <a:pt x="356" y="443"/>
                  </a:moveTo>
                  <a:cubicBezTo>
                    <a:pt x="286" y="428"/>
                    <a:pt x="243" y="420"/>
                    <a:pt x="243" y="380"/>
                  </a:cubicBezTo>
                  <a:cubicBezTo>
                    <a:pt x="243" y="338"/>
                    <a:pt x="291" y="327"/>
                    <a:pt x="336" y="327"/>
                  </a:cubicBezTo>
                  <a:cubicBezTo>
                    <a:pt x="379" y="327"/>
                    <a:pt x="441" y="333"/>
                    <a:pt x="492" y="358"/>
                  </a:cubicBezTo>
                  <a:cubicBezTo>
                    <a:pt x="528" y="378"/>
                    <a:pt x="542" y="395"/>
                    <a:pt x="554" y="412"/>
                  </a:cubicBezTo>
                  <a:lnTo>
                    <a:pt x="717" y="276"/>
                  </a:lnTo>
                  <a:cubicBezTo>
                    <a:pt x="689" y="245"/>
                    <a:pt x="658" y="214"/>
                    <a:pt x="596" y="183"/>
                  </a:cubicBezTo>
                  <a:cubicBezTo>
                    <a:pt x="528" y="149"/>
                    <a:pt x="441" y="129"/>
                    <a:pt x="345" y="129"/>
                  </a:cubicBezTo>
                  <a:cubicBezTo>
                    <a:pt x="223" y="129"/>
                    <a:pt x="108" y="160"/>
                    <a:pt x="40" y="239"/>
                  </a:cubicBezTo>
                  <a:lnTo>
                    <a:pt x="40" y="19"/>
                  </a:lnTo>
                  <a:cubicBezTo>
                    <a:pt x="40" y="8"/>
                    <a:pt x="31" y="0"/>
                    <a:pt x="20" y="0"/>
                  </a:cubicBezTo>
                  <a:cubicBezTo>
                    <a:pt x="8" y="0"/>
                    <a:pt x="0" y="8"/>
                    <a:pt x="0" y="19"/>
                  </a:cubicBezTo>
                  <a:lnTo>
                    <a:pt x="0" y="1106"/>
                  </a:lnTo>
                  <a:cubicBezTo>
                    <a:pt x="0" y="1117"/>
                    <a:pt x="8" y="1125"/>
                    <a:pt x="20" y="1125"/>
                  </a:cubicBezTo>
                  <a:cubicBezTo>
                    <a:pt x="31" y="1125"/>
                    <a:pt x="40" y="1117"/>
                    <a:pt x="40" y="1106"/>
                  </a:cubicBezTo>
                  <a:lnTo>
                    <a:pt x="40" y="939"/>
                  </a:lnTo>
                  <a:cubicBezTo>
                    <a:pt x="68" y="956"/>
                    <a:pt x="102" y="970"/>
                    <a:pt x="139" y="982"/>
                  </a:cubicBezTo>
                  <a:cubicBezTo>
                    <a:pt x="204" y="1001"/>
                    <a:pt x="269" y="1007"/>
                    <a:pt x="331" y="1007"/>
                  </a:cubicBezTo>
                  <a:cubicBezTo>
                    <a:pt x="376" y="1007"/>
                    <a:pt x="542" y="1007"/>
                    <a:pt x="647" y="900"/>
                  </a:cubicBezTo>
                  <a:cubicBezTo>
                    <a:pt x="683" y="860"/>
                    <a:pt x="720" y="801"/>
                    <a:pt x="720" y="713"/>
                  </a:cubicBezTo>
                  <a:cubicBezTo>
                    <a:pt x="726" y="507"/>
                    <a:pt x="542" y="474"/>
                    <a:pt x="356" y="443"/>
                  </a:cubicBezTo>
                  <a:close/>
                  <a:moveTo>
                    <a:pt x="342" y="801"/>
                  </a:moveTo>
                  <a:cubicBezTo>
                    <a:pt x="302" y="801"/>
                    <a:pt x="260" y="795"/>
                    <a:pt x="226" y="781"/>
                  </a:cubicBezTo>
                  <a:cubicBezTo>
                    <a:pt x="156" y="759"/>
                    <a:pt x="136" y="728"/>
                    <a:pt x="111" y="691"/>
                  </a:cubicBezTo>
                  <a:lnTo>
                    <a:pt x="40" y="736"/>
                  </a:lnTo>
                  <a:lnTo>
                    <a:pt x="40" y="558"/>
                  </a:lnTo>
                  <a:cubicBezTo>
                    <a:pt x="91" y="609"/>
                    <a:pt x="159" y="629"/>
                    <a:pt x="204" y="640"/>
                  </a:cubicBezTo>
                  <a:cubicBezTo>
                    <a:pt x="238" y="649"/>
                    <a:pt x="390" y="674"/>
                    <a:pt x="421" y="685"/>
                  </a:cubicBezTo>
                  <a:cubicBezTo>
                    <a:pt x="466" y="699"/>
                    <a:pt x="466" y="730"/>
                    <a:pt x="466" y="736"/>
                  </a:cubicBezTo>
                  <a:cubicBezTo>
                    <a:pt x="469" y="798"/>
                    <a:pt x="365" y="801"/>
                    <a:pt x="342" y="8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6" name="Freeform 18"/>
            <p:cNvSpPr>
              <a:spLocks noChangeArrowheads="1"/>
            </p:cNvSpPr>
            <p:nvPr/>
          </p:nvSpPr>
          <p:spPr bwMode="auto">
            <a:xfrm>
              <a:off x="2438520" y="5513245"/>
              <a:ext cx="63216" cy="63216"/>
            </a:xfrm>
            <a:custGeom>
              <a:avLst/>
              <a:gdLst>
                <a:gd name="T0" fmla="*/ 93 w 136"/>
                <a:gd name="T1" fmla="*/ 20 h 137"/>
                <a:gd name="T2" fmla="*/ 113 w 136"/>
                <a:gd name="T3" fmla="*/ 40 h 137"/>
                <a:gd name="T4" fmla="*/ 121 w 136"/>
                <a:gd name="T5" fmla="*/ 68 h 137"/>
                <a:gd name="T6" fmla="*/ 113 w 136"/>
                <a:gd name="T7" fmla="*/ 96 h 137"/>
                <a:gd name="T8" fmla="*/ 93 w 136"/>
                <a:gd name="T9" fmla="*/ 116 h 137"/>
                <a:gd name="T10" fmla="*/ 65 w 136"/>
                <a:gd name="T11" fmla="*/ 125 h 137"/>
                <a:gd name="T12" fmla="*/ 37 w 136"/>
                <a:gd name="T13" fmla="*/ 116 h 137"/>
                <a:gd name="T14" fmla="*/ 17 w 136"/>
                <a:gd name="T15" fmla="*/ 96 h 137"/>
                <a:gd name="T16" fmla="*/ 8 w 136"/>
                <a:gd name="T17" fmla="*/ 68 h 137"/>
                <a:gd name="T18" fmla="*/ 17 w 136"/>
                <a:gd name="T19" fmla="*/ 40 h 137"/>
                <a:gd name="T20" fmla="*/ 37 w 136"/>
                <a:gd name="T21" fmla="*/ 20 h 137"/>
                <a:gd name="T22" fmla="*/ 65 w 136"/>
                <a:gd name="T23" fmla="*/ 15 h 137"/>
                <a:gd name="T24" fmla="*/ 93 w 136"/>
                <a:gd name="T25" fmla="*/ 20 h 137"/>
                <a:gd name="T26" fmla="*/ 34 w 136"/>
                <a:gd name="T27" fmla="*/ 9 h 137"/>
                <a:gd name="T28" fmla="*/ 8 w 136"/>
                <a:gd name="T29" fmla="*/ 34 h 137"/>
                <a:gd name="T30" fmla="*/ 0 w 136"/>
                <a:gd name="T31" fmla="*/ 68 h 137"/>
                <a:gd name="T32" fmla="*/ 8 w 136"/>
                <a:gd name="T33" fmla="*/ 102 h 137"/>
                <a:gd name="T34" fmla="*/ 34 w 136"/>
                <a:gd name="T35" fmla="*/ 127 h 137"/>
                <a:gd name="T36" fmla="*/ 68 w 136"/>
                <a:gd name="T37" fmla="*/ 136 h 137"/>
                <a:gd name="T38" fmla="*/ 101 w 136"/>
                <a:gd name="T39" fmla="*/ 127 h 137"/>
                <a:gd name="T40" fmla="*/ 127 w 136"/>
                <a:gd name="T41" fmla="*/ 102 h 137"/>
                <a:gd name="T42" fmla="*/ 135 w 136"/>
                <a:gd name="T43" fmla="*/ 68 h 137"/>
                <a:gd name="T44" fmla="*/ 127 w 136"/>
                <a:gd name="T45" fmla="*/ 34 h 137"/>
                <a:gd name="T46" fmla="*/ 101 w 136"/>
                <a:gd name="T47" fmla="*/ 9 h 137"/>
                <a:gd name="T48" fmla="*/ 68 w 136"/>
                <a:gd name="T49" fmla="*/ 0 h 137"/>
                <a:gd name="T50" fmla="*/ 34 w 136"/>
                <a:gd name="T51" fmla="*/ 9 h 137"/>
                <a:gd name="T52" fmla="*/ 51 w 136"/>
                <a:gd name="T53" fmla="*/ 77 h 137"/>
                <a:gd name="T54" fmla="*/ 53 w 136"/>
                <a:gd name="T55" fmla="*/ 77 h 137"/>
                <a:gd name="T56" fmla="*/ 65 w 136"/>
                <a:gd name="T57" fmla="*/ 79 h 137"/>
                <a:gd name="T58" fmla="*/ 76 w 136"/>
                <a:gd name="T59" fmla="*/ 94 h 137"/>
                <a:gd name="T60" fmla="*/ 82 w 136"/>
                <a:gd name="T61" fmla="*/ 105 h 137"/>
                <a:gd name="T62" fmla="*/ 99 w 136"/>
                <a:gd name="T63" fmla="*/ 105 h 137"/>
                <a:gd name="T64" fmla="*/ 90 w 136"/>
                <a:gd name="T65" fmla="*/ 91 h 137"/>
                <a:gd name="T66" fmla="*/ 85 w 136"/>
                <a:gd name="T67" fmla="*/ 82 h 137"/>
                <a:gd name="T68" fmla="*/ 79 w 136"/>
                <a:gd name="T69" fmla="*/ 77 h 137"/>
                <a:gd name="T70" fmla="*/ 73 w 136"/>
                <a:gd name="T71" fmla="*/ 74 h 137"/>
                <a:gd name="T72" fmla="*/ 87 w 136"/>
                <a:gd name="T73" fmla="*/ 68 h 137"/>
                <a:gd name="T74" fmla="*/ 93 w 136"/>
                <a:gd name="T75" fmla="*/ 54 h 137"/>
                <a:gd name="T76" fmla="*/ 90 w 136"/>
                <a:gd name="T77" fmla="*/ 43 h 137"/>
                <a:gd name="T78" fmla="*/ 85 w 136"/>
                <a:gd name="T79" fmla="*/ 37 h 137"/>
                <a:gd name="T80" fmla="*/ 73 w 136"/>
                <a:gd name="T81" fmla="*/ 34 h 137"/>
                <a:gd name="T82" fmla="*/ 51 w 136"/>
                <a:gd name="T83" fmla="*/ 34 h 137"/>
                <a:gd name="T84" fmla="*/ 37 w 136"/>
                <a:gd name="T85" fmla="*/ 34 h 137"/>
                <a:gd name="T86" fmla="*/ 37 w 136"/>
                <a:gd name="T87" fmla="*/ 105 h 137"/>
                <a:gd name="T88" fmla="*/ 51 w 136"/>
                <a:gd name="T89" fmla="*/ 105 h 137"/>
                <a:gd name="T90" fmla="*/ 51 w 136"/>
                <a:gd name="T91" fmla="*/ 77 h 137"/>
                <a:gd name="T92" fmla="*/ 51 w 136"/>
                <a:gd name="T93" fmla="*/ 46 h 137"/>
                <a:gd name="T94" fmla="*/ 56 w 136"/>
                <a:gd name="T95" fmla="*/ 46 h 137"/>
                <a:gd name="T96" fmla="*/ 73 w 136"/>
                <a:gd name="T97" fmla="*/ 46 h 137"/>
                <a:gd name="T98" fmla="*/ 79 w 136"/>
                <a:gd name="T99" fmla="*/ 48 h 137"/>
                <a:gd name="T100" fmla="*/ 82 w 136"/>
                <a:gd name="T101" fmla="*/ 54 h 137"/>
                <a:gd name="T102" fmla="*/ 79 w 136"/>
                <a:gd name="T103" fmla="*/ 60 h 137"/>
                <a:gd name="T104" fmla="*/ 73 w 136"/>
                <a:gd name="T105" fmla="*/ 63 h 137"/>
                <a:gd name="T106" fmla="*/ 56 w 136"/>
                <a:gd name="T107" fmla="*/ 63 h 137"/>
                <a:gd name="T108" fmla="*/ 51 w 136"/>
                <a:gd name="T109" fmla="*/ 63 h 137"/>
                <a:gd name="T110" fmla="*/ 51 w 136"/>
                <a:gd name="T111" fmla="*/ 4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37">
                  <a:moveTo>
                    <a:pt x="93" y="20"/>
                  </a:moveTo>
                  <a:cubicBezTo>
                    <a:pt x="101" y="26"/>
                    <a:pt x="107" y="31"/>
                    <a:pt x="113" y="40"/>
                  </a:cubicBezTo>
                  <a:cubicBezTo>
                    <a:pt x="118" y="48"/>
                    <a:pt x="121" y="57"/>
                    <a:pt x="121" y="68"/>
                  </a:cubicBezTo>
                  <a:cubicBezTo>
                    <a:pt x="121" y="77"/>
                    <a:pt x="119" y="88"/>
                    <a:pt x="113" y="96"/>
                  </a:cubicBezTo>
                  <a:cubicBezTo>
                    <a:pt x="108" y="105"/>
                    <a:pt x="101" y="110"/>
                    <a:pt x="93" y="116"/>
                  </a:cubicBezTo>
                  <a:cubicBezTo>
                    <a:pt x="85" y="122"/>
                    <a:pt x="76" y="125"/>
                    <a:pt x="65" y="125"/>
                  </a:cubicBezTo>
                  <a:cubicBezTo>
                    <a:pt x="56" y="125"/>
                    <a:pt x="45" y="122"/>
                    <a:pt x="37" y="116"/>
                  </a:cubicBezTo>
                  <a:cubicBezTo>
                    <a:pt x="28" y="110"/>
                    <a:pt x="22" y="105"/>
                    <a:pt x="17" y="96"/>
                  </a:cubicBezTo>
                  <a:cubicBezTo>
                    <a:pt x="11" y="88"/>
                    <a:pt x="8" y="79"/>
                    <a:pt x="8" y="68"/>
                  </a:cubicBezTo>
                  <a:cubicBezTo>
                    <a:pt x="8" y="60"/>
                    <a:pt x="12" y="49"/>
                    <a:pt x="17" y="40"/>
                  </a:cubicBezTo>
                  <a:cubicBezTo>
                    <a:pt x="23" y="32"/>
                    <a:pt x="29" y="26"/>
                    <a:pt x="37" y="20"/>
                  </a:cubicBezTo>
                  <a:cubicBezTo>
                    <a:pt x="46" y="15"/>
                    <a:pt x="53" y="15"/>
                    <a:pt x="65" y="15"/>
                  </a:cubicBezTo>
                  <a:cubicBezTo>
                    <a:pt x="76" y="15"/>
                    <a:pt x="85" y="17"/>
                    <a:pt x="93" y="20"/>
                  </a:cubicBezTo>
                  <a:close/>
                  <a:moveTo>
                    <a:pt x="34" y="9"/>
                  </a:moveTo>
                  <a:cubicBezTo>
                    <a:pt x="22" y="15"/>
                    <a:pt x="14" y="23"/>
                    <a:pt x="8" y="34"/>
                  </a:cubicBezTo>
                  <a:cubicBezTo>
                    <a:pt x="3" y="46"/>
                    <a:pt x="0" y="57"/>
                    <a:pt x="0" y="68"/>
                  </a:cubicBezTo>
                  <a:cubicBezTo>
                    <a:pt x="0" y="79"/>
                    <a:pt x="3" y="91"/>
                    <a:pt x="8" y="102"/>
                  </a:cubicBezTo>
                  <a:cubicBezTo>
                    <a:pt x="14" y="113"/>
                    <a:pt x="22" y="122"/>
                    <a:pt x="34" y="127"/>
                  </a:cubicBezTo>
                  <a:cubicBezTo>
                    <a:pt x="45" y="133"/>
                    <a:pt x="57" y="136"/>
                    <a:pt x="68" y="136"/>
                  </a:cubicBezTo>
                  <a:cubicBezTo>
                    <a:pt x="80" y="136"/>
                    <a:pt x="90" y="133"/>
                    <a:pt x="101" y="127"/>
                  </a:cubicBezTo>
                  <a:cubicBezTo>
                    <a:pt x="113" y="122"/>
                    <a:pt x="122" y="113"/>
                    <a:pt x="127" y="102"/>
                  </a:cubicBezTo>
                  <a:cubicBezTo>
                    <a:pt x="133" y="91"/>
                    <a:pt x="135" y="79"/>
                    <a:pt x="135" y="68"/>
                  </a:cubicBezTo>
                  <a:cubicBezTo>
                    <a:pt x="135" y="57"/>
                    <a:pt x="132" y="46"/>
                    <a:pt x="127" y="34"/>
                  </a:cubicBezTo>
                  <a:cubicBezTo>
                    <a:pt x="121" y="23"/>
                    <a:pt x="113" y="15"/>
                    <a:pt x="101" y="9"/>
                  </a:cubicBezTo>
                  <a:cubicBezTo>
                    <a:pt x="90" y="3"/>
                    <a:pt x="79" y="0"/>
                    <a:pt x="68" y="0"/>
                  </a:cubicBezTo>
                  <a:cubicBezTo>
                    <a:pt x="53" y="0"/>
                    <a:pt x="42" y="3"/>
                    <a:pt x="34" y="9"/>
                  </a:cubicBezTo>
                  <a:close/>
                  <a:moveTo>
                    <a:pt x="51" y="77"/>
                  </a:moveTo>
                  <a:lnTo>
                    <a:pt x="53" y="77"/>
                  </a:lnTo>
                  <a:cubicBezTo>
                    <a:pt x="56" y="77"/>
                    <a:pt x="62" y="77"/>
                    <a:pt x="65" y="79"/>
                  </a:cubicBezTo>
                  <a:cubicBezTo>
                    <a:pt x="68" y="82"/>
                    <a:pt x="70" y="85"/>
                    <a:pt x="76" y="94"/>
                  </a:cubicBezTo>
                  <a:lnTo>
                    <a:pt x="82" y="105"/>
                  </a:lnTo>
                  <a:lnTo>
                    <a:pt x="99" y="105"/>
                  </a:lnTo>
                  <a:lnTo>
                    <a:pt x="90" y="91"/>
                  </a:lnTo>
                  <a:cubicBezTo>
                    <a:pt x="87" y="85"/>
                    <a:pt x="85" y="82"/>
                    <a:pt x="85" y="82"/>
                  </a:cubicBezTo>
                  <a:cubicBezTo>
                    <a:pt x="82" y="79"/>
                    <a:pt x="82" y="77"/>
                    <a:pt x="79" y="77"/>
                  </a:cubicBezTo>
                  <a:cubicBezTo>
                    <a:pt x="79" y="77"/>
                    <a:pt x="76" y="74"/>
                    <a:pt x="73" y="74"/>
                  </a:cubicBezTo>
                  <a:cubicBezTo>
                    <a:pt x="79" y="74"/>
                    <a:pt x="85" y="71"/>
                    <a:pt x="87" y="68"/>
                  </a:cubicBezTo>
                  <a:cubicBezTo>
                    <a:pt x="90" y="65"/>
                    <a:pt x="93" y="60"/>
                    <a:pt x="93" y="54"/>
                  </a:cubicBezTo>
                  <a:cubicBezTo>
                    <a:pt x="93" y="51"/>
                    <a:pt x="93" y="46"/>
                    <a:pt x="90" y="43"/>
                  </a:cubicBezTo>
                  <a:cubicBezTo>
                    <a:pt x="87" y="40"/>
                    <a:pt x="87" y="37"/>
                    <a:pt x="85" y="37"/>
                  </a:cubicBezTo>
                  <a:cubicBezTo>
                    <a:pt x="82" y="34"/>
                    <a:pt x="79" y="34"/>
                    <a:pt x="73" y="34"/>
                  </a:cubicBezTo>
                  <a:lnTo>
                    <a:pt x="51" y="34"/>
                  </a:lnTo>
                  <a:lnTo>
                    <a:pt x="37" y="34"/>
                  </a:lnTo>
                  <a:lnTo>
                    <a:pt x="37" y="105"/>
                  </a:lnTo>
                  <a:lnTo>
                    <a:pt x="51" y="105"/>
                  </a:lnTo>
                  <a:lnTo>
                    <a:pt x="51" y="77"/>
                  </a:lnTo>
                  <a:close/>
                  <a:moveTo>
                    <a:pt x="51" y="46"/>
                  </a:moveTo>
                  <a:lnTo>
                    <a:pt x="56" y="46"/>
                  </a:lnTo>
                  <a:lnTo>
                    <a:pt x="73" y="46"/>
                  </a:lnTo>
                  <a:cubicBezTo>
                    <a:pt x="76" y="46"/>
                    <a:pt x="76" y="48"/>
                    <a:pt x="79" y="48"/>
                  </a:cubicBezTo>
                  <a:cubicBezTo>
                    <a:pt x="79" y="51"/>
                    <a:pt x="82" y="51"/>
                    <a:pt x="82" y="54"/>
                  </a:cubicBezTo>
                  <a:cubicBezTo>
                    <a:pt x="82" y="57"/>
                    <a:pt x="82" y="57"/>
                    <a:pt x="79" y="60"/>
                  </a:cubicBezTo>
                  <a:cubicBezTo>
                    <a:pt x="79" y="63"/>
                    <a:pt x="76" y="63"/>
                    <a:pt x="73" y="63"/>
                  </a:cubicBezTo>
                  <a:lnTo>
                    <a:pt x="56" y="63"/>
                  </a:lnTo>
                  <a:lnTo>
                    <a:pt x="51" y="63"/>
                  </a:lnTo>
                  <a:lnTo>
                    <a:pt x="51" y="4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grpSp>
      <p:sp>
        <p:nvSpPr>
          <p:cNvPr id="27" name="Text Placeholder 3"/>
          <p:cNvSpPr>
            <a:spLocks noGrp="1"/>
          </p:cNvSpPr>
          <p:nvPr>
            <p:ph type="body" sz="half" idx="2"/>
          </p:nvPr>
        </p:nvSpPr>
        <p:spPr>
          <a:xfrm>
            <a:off x="861828" y="2961612"/>
            <a:ext cx="7813860" cy="474479"/>
          </a:xfrm>
          <a:prstGeom prst="rect">
            <a:avLst/>
          </a:prstGeom>
        </p:spPr>
        <p:txBody>
          <a:bodyPr lIns="91440"/>
          <a:lstStyle>
            <a:lvl1pPr marL="0" indent="0">
              <a:buNone/>
              <a:defRPr sz="2800">
                <a:solidFill>
                  <a:srgbClr val="00406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8" name="Text Placeholder 3"/>
          <p:cNvSpPr>
            <a:spLocks noGrp="1"/>
          </p:cNvSpPr>
          <p:nvPr>
            <p:ph type="body" sz="half" idx="10"/>
          </p:nvPr>
        </p:nvSpPr>
        <p:spPr>
          <a:xfrm>
            <a:off x="861828" y="3447431"/>
            <a:ext cx="7813860" cy="576541"/>
          </a:xfrm>
          <a:prstGeom prst="rect">
            <a:avLst/>
          </a:prstGeom>
        </p:spPr>
        <p:txBody>
          <a:bodyPr lIns="91440"/>
          <a:lstStyle>
            <a:lvl1pPr marL="0" indent="0">
              <a:buNone/>
              <a:defRPr sz="2000" b="0" i="1">
                <a:solidFill>
                  <a:srgbClr val="00406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grpSp>
        <p:nvGrpSpPr>
          <p:cNvPr id="29" name="Group 28"/>
          <p:cNvGrpSpPr/>
          <p:nvPr userDrawn="1"/>
        </p:nvGrpSpPr>
        <p:grpSpPr>
          <a:xfrm>
            <a:off x="457200" y="906463"/>
            <a:ext cx="8218488" cy="4267200"/>
            <a:chOff x="457200" y="906463"/>
            <a:chExt cx="8218488" cy="4267200"/>
          </a:xfrm>
        </p:grpSpPr>
        <p:sp>
          <p:nvSpPr>
            <p:cNvPr id="30" name="Freeform 1"/>
            <p:cNvSpPr>
              <a:spLocks noChangeArrowheads="1"/>
            </p:cNvSpPr>
            <p:nvPr userDrawn="1"/>
          </p:nvSpPr>
          <p:spPr bwMode="auto">
            <a:xfrm>
              <a:off x="457200" y="906463"/>
              <a:ext cx="2249488" cy="4267200"/>
            </a:xfrm>
            <a:custGeom>
              <a:avLst/>
              <a:gdLst>
                <a:gd name="T0" fmla="*/ 5936 w 6247"/>
                <a:gd name="T1" fmla="*/ 9535 h 11854"/>
                <a:gd name="T2" fmla="*/ 4939 w 6247"/>
                <a:gd name="T3" fmla="*/ 9535 h 11854"/>
                <a:gd name="T4" fmla="*/ 3502 w 6247"/>
                <a:gd name="T5" fmla="*/ 10973 h 11854"/>
                <a:gd name="T6" fmla="*/ 2104 w 6247"/>
                <a:gd name="T7" fmla="*/ 9528 h 11854"/>
                <a:gd name="T8" fmla="*/ 620 w 6247"/>
                <a:gd name="T9" fmla="*/ 9528 h 11854"/>
                <a:gd name="T10" fmla="*/ 620 w 6247"/>
                <a:gd name="T11" fmla="*/ 310 h 11854"/>
                <a:gd name="T12" fmla="*/ 310 w 6247"/>
                <a:gd name="T13" fmla="*/ 0 h 11854"/>
                <a:gd name="T14" fmla="*/ 0 w 6247"/>
                <a:gd name="T15" fmla="*/ 310 h 11854"/>
                <a:gd name="T16" fmla="*/ 0 w 6247"/>
                <a:gd name="T17" fmla="*/ 536 h 11854"/>
                <a:gd name="T18" fmla="*/ 0 w 6247"/>
                <a:gd name="T19" fmla="*/ 536 h 11854"/>
                <a:gd name="T20" fmla="*/ 0 w 6247"/>
                <a:gd name="T21" fmla="*/ 10145 h 11854"/>
                <a:gd name="T22" fmla="*/ 1839 w 6247"/>
                <a:gd name="T23" fmla="*/ 10145 h 11854"/>
                <a:gd name="T24" fmla="*/ 3492 w 6247"/>
                <a:gd name="T25" fmla="*/ 11853 h 11854"/>
                <a:gd name="T26" fmla="*/ 5193 w 6247"/>
                <a:gd name="T27" fmla="*/ 10152 h 11854"/>
                <a:gd name="T28" fmla="*/ 5933 w 6247"/>
                <a:gd name="T29" fmla="*/ 10152 h 11854"/>
                <a:gd name="T30" fmla="*/ 6243 w 6247"/>
                <a:gd name="T31" fmla="*/ 9842 h 11854"/>
                <a:gd name="T32" fmla="*/ 5936 w 6247"/>
                <a:gd name="T33" fmla="*/ 9535 h 1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47" h="11854">
                  <a:moveTo>
                    <a:pt x="5936" y="9535"/>
                  </a:moveTo>
                  <a:lnTo>
                    <a:pt x="4939" y="9535"/>
                  </a:lnTo>
                  <a:lnTo>
                    <a:pt x="3502" y="10973"/>
                  </a:lnTo>
                  <a:lnTo>
                    <a:pt x="2104" y="9528"/>
                  </a:lnTo>
                  <a:lnTo>
                    <a:pt x="620" y="9528"/>
                  </a:lnTo>
                  <a:lnTo>
                    <a:pt x="620" y="310"/>
                  </a:lnTo>
                  <a:cubicBezTo>
                    <a:pt x="620" y="138"/>
                    <a:pt x="482" y="0"/>
                    <a:pt x="310" y="0"/>
                  </a:cubicBezTo>
                  <a:cubicBezTo>
                    <a:pt x="137" y="0"/>
                    <a:pt x="0" y="138"/>
                    <a:pt x="0" y="310"/>
                  </a:cubicBezTo>
                  <a:lnTo>
                    <a:pt x="0" y="536"/>
                  </a:lnTo>
                  <a:lnTo>
                    <a:pt x="0" y="536"/>
                  </a:lnTo>
                  <a:lnTo>
                    <a:pt x="0" y="10145"/>
                  </a:lnTo>
                  <a:lnTo>
                    <a:pt x="1839" y="10145"/>
                  </a:lnTo>
                  <a:lnTo>
                    <a:pt x="3492" y="11853"/>
                  </a:lnTo>
                  <a:lnTo>
                    <a:pt x="5193" y="10152"/>
                  </a:lnTo>
                  <a:lnTo>
                    <a:pt x="5933" y="10152"/>
                  </a:lnTo>
                  <a:cubicBezTo>
                    <a:pt x="6106" y="10152"/>
                    <a:pt x="6243" y="10014"/>
                    <a:pt x="6243" y="9842"/>
                  </a:cubicBezTo>
                  <a:cubicBezTo>
                    <a:pt x="6246" y="9676"/>
                    <a:pt x="6109" y="9535"/>
                    <a:pt x="5936" y="9535"/>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nvGrpSpPr>
            <p:cNvPr id="31" name="Group 30"/>
            <p:cNvGrpSpPr/>
            <p:nvPr userDrawn="1"/>
          </p:nvGrpSpPr>
          <p:grpSpPr>
            <a:xfrm>
              <a:off x="2342721" y="4338638"/>
              <a:ext cx="6332967" cy="223837"/>
              <a:chOff x="2342721" y="4338638"/>
              <a:chExt cx="6332967" cy="223837"/>
            </a:xfrm>
          </p:grpSpPr>
          <p:sp>
            <p:nvSpPr>
              <p:cNvPr id="32" name="Freeform 2"/>
              <p:cNvSpPr>
                <a:spLocks noChangeArrowheads="1"/>
              </p:cNvSpPr>
              <p:nvPr userDrawn="1"/>
            </p:nvSpPr>
            <p:spPr bwMode="auto">
              <a:xfrm>
                <a:off x="3321050" y="4338638"/>
                <a:ext cx="5354638" cy="223837"/>
              </a:xfrm>
              <a:custGeom>
                <a:avLst/>
                <a:gdLst>
                  <a:gd name="T0" fmla="*/ 14563 w 14874"/>
                  <a:gd name="T1" fmla="*/ 0 h 621"/>
                  <a:gd name="T2" fmla="*/ 5266 w 14874"/>
                  <a:gd name="T3" fmla="*/ 0 h 621"/>
                  <a:gd name="T4" fmla="*/ 3319 w 14874"/>
                  <a:gd name="T5" fmla="*/ 0 h 621"/>
                  <a:gd name="T6" fmla="*/ 310 w 14874"/>
                  <a:gd name="T7" fmla="*/ 0 h 621"/>
                  <a:gd name="T8" fmla="*/ 0 w 14874"/>
                  <a:gd name="T9" fmla="*/ 310 h 621"/>
                  <a:gd name="T10" fmla="*/ 310 w 14874"/>
                  <a:gd name="T11" fmla="*/ 620 h 621"/>
                  <a:gd name="T12" fmla="*/ 3319 w 14874"/>
                  <a:gd name="T13" fmla="*/ 620 h 621"/>
                  <a:gd name="T14" fmla="*/ 5266 w 14874"/>
                  <a:gd name="T15" fmla="*/ 620 h 621"/>
                  <a:gd name="T16" fmla="*/ 14560 w 14874"/>
                  <a:gd name="T17" fmla="*/ 620 h 621"/>
                  <a:gd name="T18" fmla="*/ 14870 w 14874"/>
                  <a:gd name="T19" fmla="*/ 310 h 621"/>
                  <a:gd name="T20" fmla="*/ 14563 w 14874"/>
                  <a:gd name="T21"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74" h="621">
                    <a:moveTo>
                      <a:pt x="14563" y="0"/>
                    </a:moveTo>
                    <a:lnTo>
                      <a:pt x="5266" y="0"/>
                    </a:lnTo>
                    <a:lnTo>
                      <a:pt x="3319" y="0"/>
                    </a:lnTo>
                    <a:lnTo>
                      <a:pt x="310" y="0"/>
                    </a:lnTo>
                    <a:cubicBezTo>
                      <a:pt x="138" y="0"/>
                      <a:pt x="0" y="138"/>
                      <a:pt x="0" y="310"/>
                    </a:cubicBezTo>
                    <a:cubicBezTo>
                      <a:pt x="0" y="483"/>
                      <a:pt x="138" y="620"/>
                      <a:pt x="310" y="620"/>
                    </a:cubicBezTo>
                    <a:lnTo>
                      <a:pt x="3319" y="620"/>
                    </a:lnTo>
                    <a:lnTo>
                      <a:pt x="5266" y="620"/>
                    </a:lnTo>
                    <a:lnTo>
                      <a:pt x="14560" y="620"/>
                    </a:lnTo>
                    <a:cubicBezTo>
                      <a:pt x="14732" y="620"/>
                      <a:pt x="14870" y="483"/>
                      <a:pt x="14870" y="310"/>
                    </a:cubicBezTo>
                    <a:cubicBezTo>
                      <a:pt x="14873" y="141"/>
                      <a:pt x="14732" y="0"/>
                      <a:pt x="14563" y="0"/>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00406E"/>
                  </a:solidFill>
                </a:endParaRPr>
              </a:p>
            </p:txBody>
          </p:sp>
          <p:sp>
            <p:nvSpPr>
              <p:cNvPr id="33" name="Freeform 2"/>
              <p:cNvSpPr>
                <a:spLocks noChangeArrowheads="1"/>
              </p:cNvSpPr>
              <p:nvPr userDrawn="1"/>
            </p:nvSpPr>
            <p:spPr bwMode="auto">
              <a:xfrm>
                <a:off x="2342721" y="4338638"/>
                <a:ext cx="5354638" cy="223837"/>
              </a:xfrm>
              <a:custGeom>
                <a:avLst/>
                <a:gdLst>
                  <a:gd name="T0" fmla="*/ 14563 w 14874"/>
                  <a:gd name="T1" fmla="*/ 0 h 621"/>
                  <a:gd name="T2" fmla="*/ 5266 w 14874"/>
                  <a:gd name="T3" fmla="*/ 0 h 621"/>
                  <a:gd name="T4" fmla="*/ 3319 w 14874"/>
                  <a:gd name="T5" fmla="*/ 0 h 621"/>
                  <a:gd name="T6" fmla="*/ 310 w 14874"/>
                  <a:gd name="T7" fmla="*/ 0 h 621"/>
                  <a:gd name="T8" fmla="*/ 0 w 14874"/>
                  <a:gd name="T9" fmla="*/ 310 h 621"/>
                  <a:gd name="T10" fmla="*/ 310 w 14874"/>
                  <a:gd name="T11" fmla="*/ 620 h 621"/>
                  <a:gd name="T12" fmla="*/ 3319 w 14874"/>
                  <a:gd name="T13" fmla="*/ 620 h 621"/>
                  <a:gd name="T14" fmla="*/ 5266 w 14874"/>
                  <a:gd name="T15" fmla="*/ 620 h 621"/>
                  <a:gd name="T16" fmla="*/ 14560 w 14874"/>
                  <a:gd name="T17" fmla="*/ 620 h 621"/>
                  <a:gd name="T18" fmla="*/ 14870 w 14874"/>
                  <a:gd name="T19" fmla="*/ 310 h 621"/>
                  <a:gd name="T20" fmla="*/ 14563 w 14874"/>
                  <a:gd name="T21"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74" h="621">
                    <a:moveTo>
                      <a:pt x="14563" y="0"/>
                    </a:moveTo>
                    <a:lnTo>
                      <a:pt x="5266" y="0"/>
                    </a:lnTo>
                    <a:lnTo>
                      <a:pt x="3319" y="0"/>
                    </a:lnTo>
                    <a:lnTo>
                      <a:pt x="310" y="0"/>
                    </a:lnTo>
                    <a:cubicBezTo>
                      <a:pt x="138" y="0"/>
                      <a:pt x="0" y="138"/>
                      <a:pt x="0" y="310"/>
                    </a:cubicBezTo>
                    <a:cubicBezTo>
                      <a:pt x="0" y="483"/>
                      <a:pt x="138" y="620"/>
                      <a:pt x="310" y="620"/>
                    </a:cubicBezTo>
                    <a:lnTo>
                      <a:pt x="3319" y="620"/>
                    </a:lnTo>
                    <a:lnTo>
                      <a:pt x="5266" y="620"/>
                    </a:lnTo>
                    <a:lnTo>
                      <a:pt x="14560" y="620"/>
                    </a:lnTo>
                    <a:cubicBezTo>
                      <a:pt x="14732" y="620"/>
                      <a:pt x="14870" y="483"/>
                      <a:pt x="14870" y="310"/>
                    </a:cubicBezTo>
                    <a:cubicBezTo>
                      <a:pt x="14873" y="141"/>
                      <a:pt x="14732" y="0"/>
                      <a:pt x="14563" y="0"/>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00406E"/>
                  </a:solidFill>
                </a:endParaRPr>
              </a:p>
            </p:txBody>
          </p:sp>
        </p:grpSp>
      </p:grpSp>
      <p:sp>
        <p:nvSpPr>
          <p:cNvPr id="34" name="Footer Placeholder 4"/>
          <p:cNvSpPr>
            <a:spLocks noGrp="1"/>
          </p:cNvSpPr>
          <p:nvPr>
            <p:ph type="ftr" sz="quarter" idx="3"/>
          </p:nvPr>
        </p:nvSpPr>
        <p:spPr>
          <a:xfrm>
            <a:off x="854692" y="6456363"/>
            <a:ext cx="5095641" cy="273050"/>
          </a:xfrm>
          <a:prstGeom prst="rect">
            <a:avLst/>
          </a:prstGeom>
        </p:spPr>
        <p:txBody>
          <a:bodyPr vert="horz" lIns="91440" tIns="45720" rIns="0" bIns="45720" rtlCol="0" anchor="ctr"/>
          <a:lstStyle>
            <a:lvl1pPr algn="l" fontAlgn="auto">
              <a:spcBef>
                <a:spcPts val="0"/>
              </a:spcBef>
              <a:spcAft>
                <a:spcPts val="0"/>
              </a:spcAft>
              <a:defRPr lang="en-US" sz="800" smtClean="0">
                <a:effectLst/>
                <a:latin typeface="Tw Cen MT"/>
                <a:cs typeface="Tw Cen MT"/>
              </a:defRPr>
            </a:lvl1pPr>
          </a:lstStyle>
          <a:p>
            <a:r>
              <a:rPr lang="en-US" smtClean="0"/>
              <a:t>©2016 Total System Services, Inc.® Confidential and Proprietary. All rights reserved worldwide. </a:t>
            </a:r>
            <a:endParaRPr lang="en-US" dirty="0"/>
          </a:p>
        </p:txBody>
      </p:sp>
      <p:sp>
        <p:nvSpPr>
          <p:cNvPr id="35" name="Slide Number Placeholder 5"/>
          <p:cNvSpPr>
            <a:spLocks noGrp="1"/>
          </p:cNvSpPr>
          <p:nvPr>
            <p:ph type="sldNum" sz="quarter" idx="4"/>
          </p:nvPr>
        </p:nvSpPr>
        <p:spPr>
          <a:xfrm>
            <a:off x="346182" y="6456363"/>
            <a:ext cx="457200" cy="273050"/>
          </a:xfrm>
          <a:prstGeom prst="rect">
            <a:avLst/>
          </a:prstGeom>
        </p:spPr>
        <p:txBody>
          <a:bodyPr vert="horz" lIns="0" tIns="45720" rIns="0" bIns="45720" rtlCol="0" anchor="ctr" anchorCtr="0"/>
          <a:lstStyle>
            <a:lvl1pPr algn="ctr" fontAlgn="auto">
              <a:spcBef>
                <a:spcPts val="0"/>
              </a:spcBef>
              <a:spcAft>
                <a:spcPts val="0"/>
              </a:spcAft>
              <a:defRPr sz="900" b="0">
                <a:solidFill>
                  <a:srgbClr val="00406E"/>
                </a:solidFill>
                <a:latin typeface="Century Gothic"/>
                <a:ea typeface="+mn-ea"/>
                <a:cs typeface="Century Gothic"/>
              </a:defRPr>
            </a:lvl1pPr>
          </a:lstStyle>
          <a:p>
            <a:pPr>
              <a:defRPr/>
            </a:pPr>
            <a:fld id="{51DEBD90-40E5-0243-8258-81F065F1725A}" type="slidenum">
              <a:rPr lang="en-US" smtClean="0"/>
              <a:pPr>
                <a:defRPr/>
              </a:pPr>
              <a:t>‹#›</a:t>
            </a:fld>
            <a:endParaRPr lang="en-US" dirty="0"/>
          </a:p>
        </p:txBody>
      </p:sp>
    </p:spTree>
    <p:extLst>
      <p:ext uri="{BB962C8B-B14F-4D97-AF65-F5344CB8AC3E}">
        <p14:creationId xmlns:p14="http://schemas.microsoft.com/office/powerpoint/2010/main" val="328358135"/>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Custom Layout">
    <p:spTree>
      <p:nvGrpSpPr>
        <p:cNvPr id="1" name=""/>
        <p:cNvGrpSpPr/>
        <p:nvPr/>
      </p:nvGrpSpPr>
      <p:grpSpPr>
        <a:xfrm>
          <a:off x="0" y="0"/>
          <a:ext cx="0" cy="0"/>
          <a:chOff x="0" y="0"/>
          <a:chExt cx="0" cy="0"/>
        </a:xfrm>
      </p:grpSpPr>
      <p:sp>
        <p:nvSpPr>
          <p:cNvPr id="5" name="Freeform 1"/>
          <p:cNvSpPr>
            <a:spLocks noChangeArrowheads="1"/>
          </p:cNvSpPr>
          <p:nvPr userDrawn="1"/>
        </p:nvSpPr>
        <p:spPr bwMode="auto">
          <a:xfrm>
            <a:off x="0" y="0"/>
            <a:ext cx="9144000" cy="4954380"/>
          </a:xfrm>
          <a:custGeom>
            <a:avLst/>
            <a:gdLst>
              <a:gd name="T0" fmla="*/ 27998 w 27999"/>
              <a:gd name="T1" fmla="*/ 0 h 15170"/>
              <a:gd name="T2" fmla="*/ 0 w 27999"/>
              <a:gd name="T3" fmla="*/ 0 h 15170"/>
              <a:gd name="T4" fmla="*/ 0 w 27999"/>
              <a:gd name="T5" fmla="*/ 13641 h 15170"/>
              <a:gd name="T6" fmla="*/ 3788 w 27999"/>
              <a:gd name="T7" fmla="*/ 13641 h 15170"/>
              <a:gd name="T8" fmla="*/ 5316 w 27999"/>
              <a:gd name="T9" fmla="*/ 15169 h 15170"/>
              <a:gd name="T10" fmla="*/ 6848 w 27999"/>
              <a:gd name="T11" fmla="*/ 13641 h 15170"/>
              <a:gd name="T12" fmla="*/ 27998 w 27999"/>
              <a:gd name="T13" fmla="*/ 13641 h 15170"/>
              <a:gd name="T14" fmla="*/ 27998 w 27999"/>
              <a:gd name="T15" fmla="*/ 0 h 15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999" h="15170">
                <a:moveTo>
                  <a:pt x="27998" y="0"/>
                </a:moveTo>
                <a:lnTo>
                  <a:pt x="0" y="0"/>
                </a:lnTo>
                <a:lnTo>
                  <a:pt x="0" y="13641"/>
                </a:lnTo>
                <a:lnTo>
                  <a:pt x="3788" y="13641"/>
                </a:lnTo>
                <a:lnTo>
                  <a:pt x="5316" y="15169"/>
                </a:lnTo>
                <a:lnTo>
                  <a:pt x="6848" y="13641"/>
                </a:lnTo>
                <a:lnTo>
                  <a:pt x="27998" y="13641"/>
                </a:lnTo>
                <a:lnTo>
                  <a:pt x="27998" y="0"/>
                </a:lnTo>
              </a:path>
            </a:pathLst>
          </a:custGeom>
          <a:gradFill flip="none" rotWithShape="1">
            <a:gsLst>
              <a:gs pos="40000">
                <a:schemeClr val="accent2"/>
              </a:gs>
              <a:gs pos="100000">
                <a:srgbClr val="1CCFC9"/>
              </a:gs>
            </a:gsLst>
            <a:path path="rect">
              <a:fillToRect l="100000" b="100000"/>
            </a:path>
            <a:tileRect t="-100000" r="-100000"/>
          </a:gradFill>
          <a:ln>
            <a:noFill/>
          </a:ln>
          <a:effectLst/>
        </p:spPr>
        <p:txBody>
          <a:bodyPr wrap="none" anchor="ctr"/>
          <a:lstStyle/>
          <a:p>
            <a:endParaRPr lang="en-US" dirty="0">
              <a:solidFill>
                <a:srgbClr val="00406E"/>
              </a:solidFill>
            </a:endParaRPr>
          </a:p>
        </p:txBody>
      </p:sp>
      <p:sp>
        <p:nvSpPr>
          <p:cNvPr id="16" name="Title 1"/>
          <p:cNvSpPr>
            <a:spLocks noGrp="1"/>
          </p:cNvSpPr>
          <p:nvPr>
            <p:ph type="title"/>
          </p:nvPr>
        </p:nvSpPr>
        <p:spPr>
          <a:xfrm>
            <a:off x="861827" y="915684"/>
            <a:ext cx="7813861" cy="1893389"/>
          </a:xfrm>
          <a:prstGeom prst="rect">
            <a:avLst/>
          </a:prstGeom>
        </p:spPr>
        <p:txBody>
          <a:bodyPr lIns="91440" anchor="b"/>
          <a:lstStyle>
            <a:lvl1pPr algn="l">
              <a:lnSpc>
                <a:spcPct val="90000"/>
              </a:lnSpc>
              <a:defRPr sz="3600" b="1" spc="0">
                <a:solidFill>
                  <a:schemeClr val="tx1"/>
                </a:solidFill>
              </a:defRPr>
            </a:lvl1pPr>
          </a:lstStyle>
          <a:p>
            <a:r>
              <a:rPr lang="en-US" dirty="0" smtClean="0"/>
              <a:t>Click to edit Master title style</a:t>
            </a:r>
            <a:endParaRPr lang="en-US" dirty="0"/>
          </a:p>
        </p:txBody>
      </p:sp>
      <p:sp>
        <p:nvSpPr>
          <p:cNvPr id="18" name="Freeform 2"/>
          <p:cNvSpPr>
            <a:spLocks noChangeArrowheads="1"/>
          </p:cNvSpPr>
          <p:nvPr userDrawn="1"/>
        </p:nvSpPr>
        <p:spPr bwMode="auto">
          <a:xfrm>
            <a:off x="3321050" y="4338638"/>
            <a:ext cx="5354638" cy="223837"/>
          </a:xfrm>
          <a:custGeom>
            <a:avLst/>
            <a:gdLst>
              <a:gd name="T0" fmla="*/ 14563 w 14874"/>
              <a:gd name="T1" fmla="*/ 0 h 621"/>
              <a:gd name="T2" fmla="*/ 5266 w 14874"/>
              <a:gd name="T3" fmla="*/ 0 h 621"/>
              <a:gd name="T4" fmla="*/ 3319 w 14874"/>
              <a:gd name="T5" fmla="*/ 0 h 621"/>
              <a:gd name="T6" fmla="*/ 310 w 14874"/>
              <a:gd name="T7" fmla="*/ 0 h 621"/>
              <a:gd name="T8" fmla="*/ 0 w 14874"/>
              <a:gd name="T9" fmla="*/ 310 h 621"/>
              <a:gd name="T10" fmla="*/ 310 w 14874"/>
              <a:gd name="T11" fmla="*/ 620 h 621"/>
              <a:gd name="T12" fmla="*/ 3319 w 14874"/>
              <a:gd name="T13" fmla="*/ 620 h 621"/>
              <a:gd name="T14" fmla="*/ 5266 w 14874"/>
              <a:gd name="T15" fmla="*/ 620 h 621"/>
              <a:gd name="T16" fmla="*/ 14560 w 14874"/>
              <a:gd name="T17" fmla="*/ 620 h 621"/>
              <a:gd name="T18" fmla="*/ 14870 w 14874"/>
              <a:gd name="T19" fmla="*/ 310 h 621"/>
              <a:gd name="T20" fmla="*/ 14563 w 14874"/>
              <a:gd name="T21"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74" h="621">
                <a:moveTo>
                  <a:pt x="14563" y="0"/>
                </a:moveTo>
                <a:lnTo>
                  <a:pt x="5266" y="0"/>
                </a:lnTo>
                <a:lnTo>
                  <a:pt x="3319" y="0"/>
                </a:lnTo>
                <a:lnTo>
                  <a:pt x="310" y="0"/>
                </a:lnTo>
                <a:cubicBezTo>
                  <a:pt x="138" y="0"/>
                  <a:pt x="0" y="138"/>
                  <a:pt x="0" y="310"/>
                </a:cubicBezTo>
                <a:cubicBezTo>
                  <a:pt x="0" y="483"/>
                  <a:pt x="138" y="620"/>
                  <a:pt x="310" y="620"/>
                </a:cubicBezTo>
                <a:lnTo>
                  <a:pt x="3319" y="620"/>
                </a:lnTo>
                <a:lnTo>
                  <a:pt x="5266" y="620"/>
                </a:lnTo>
                <a:lnTo>
                  <a:pt x="14560" y="620"/>
                </a:lnTo>
                <a:cubicBezTo>
                  <a:pt x="14732" y="620"/>
                  <a:pt x="14870" y="483"/>
                  <a:pt x="14870" y="310"/>
                </a:cubicBezTo>
                <a:cubicBezTo>
                  <a:pt x="14873" y="141"/>
                  <a:pt x="14732" y="0"/>
                  <a:pt x="14563" y="0"/>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00406E"/>
              </a:solidFill>
            </a:endParaRPr>
          </a:p>
        </p:txBody>
      </p:sp>
      <p:grpSp>
        <p:nvGrpSpPr>
          <p:cNvPr id="20" name="Group 19"/>
          <p:cNvGrpSpPr/>
          <p:nvPr userDrawn="1"/>
        </p:nvGrpSpPr>
        <p:grpSpPr>
          <a:xfrm>
            <a:off x="943745" y="5445949"/>
            <a:ext cx="1557991" cy="520010"/>
            <a:chOff x="943745" y="5445949"/>
            <a:chExt cx="1557991" cy="520010"/>
          </a:xfrm>
          <a:solidFill>
            <a:schemeClr val="tx1"/>
          </a:solidFill>
        </p:grpSpPr>
        <p:sp>
          <p:nvSpPr>
            <p:cNvPr id="21" name="Freeform 14"/>
            <p:cNvSpPr>
              <a:spLocks noChangeArrowheads="1"/>
            </p:cNvSpPr>
            <p:nvPr/>
          </p:nvSpPr>
          <p:spPr bwMode="auto">
            <a:xfrm>
              <a:off x="943745" y="5509167"/>
              <a:ext cx="330359" cy="399694"/>
            </a:xfrm>
            <a:custGeom>
              <a:avLst/>
              <a:gdLst>
                <a:gd name="T0" fmla="*/ 0 w 715"/>
                <a:gd name="T1" fmla="*/ 0 h 865"/>
                <a:gd name="T2" fmla="*/ 714 w 715"/>
                <a:gd name="T3" fmla="*/ 0 h 865"/>
                <a:gd name="T4" fmla="*/ 714 w 715"/>
                <a:gd name="T5" fmla="*/ 214 h 865"/>
                <a:gd name="T6" fmla="*/ 493 w 715"/>
                <a:gd name="T7" fmla="*/ 214 h 865"/>
                <a:gd name="T8" fmla="*/ 493 w 715"/>
                <a:gd name="T9" fmla="*/ 864 h 865"/>
                <a:gd name="T10" fmla="*/ 220 w 715"/>
                <a:gd name="T11" fmla="*/ 864 h 865"/>
                <a:gd name="T12" fmla="*/ 220 w 715"/>
                <a:gd name="T13" fmla="*/ 214 h 865"/>
                <a:gd name="T14" fmla="*/ 0 w 715"/>
                <a:gd name="T15" fmla="*/ 214 h 865"/>
                <a:gd name="T16" fmla="*/ 0 w 71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5" h="865">
                  <a:moveTo>
                    <a:pt x="0" y="0"/>
                  </a:moveTo>
                  <a:lnTo>
                    <a:pt x="714" y="0"/>
                  </a:lnTo>
                  <a:lnTo>
                    <a:pt x="714" y="214"/>
                  </a:lnTo>
                  <a:lnTo>
                    <a:pt x="493" y="214"/>
                  </a:lnTo>
                  <a:lnTo>
                    <a:pt x="493" y="864"/>
                  </a:lnTo>
                  <a:lnTo>
                    <a:pt x="220" y="864"/>
                  </a:lnTo>
                  <a:lnTo>
                    <a:pt x="220" y="214"/>
                  </a:lnTo>
                  <a:lnTo>
                    <a:pt x="0" y="214"/>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2" name="Freeform 15"/>
            <p:cNvSpPr>
              <a:spLocks noChangeArrowheads="1"/>
            </p:cNvSpPr>
            <p:nvPr/>
          </p:nvSpPr>
          <p:spPr bwMode="auto">
            <a:xfrm>
              <a:off x="1659524" y="5517324"/>
              <a:ext cx="430282" cy="379301"/>
            </a:xfrm>
            <a:custGeom>
              <a:avLst/>
              <a:gdLst>
                <a:gd name="T0" fmla="*/ 305 w 931"/>
                <a:gd name="T1" fmla="*/ 0 h 822"/>
                <a:gd name="T2" fmla="*/ 466 w 931"/>
                <a:gd name="T3" fmla="*/ 273 h 822"/>
                <a:gd name="T4" fmla="*/ 626 w 931"/>
                <a:gd name="T5" fmla="*/ 0 h 822"/>
                <a:gd name="T6" fmla="*/ 930 w 931"/>
                <a:gd name="T7" fmla="*/ 0 h 822"/>
                <a:gd name="T8" fmla="*/ 595 w 931"/>
                <a:gd name="T9" fmla="*/ 477 h 822"/>
                <a:gd name="T10" fmla="*/ 595 w 931"/>
                <a:gd name="T11" fmla="*/ 821 h 822"/>
                <a:gd name="T12" fmla="*/ 333 w 931"/>
                <a:gd name="T13" fmla="*/ 821 h 822"/>
                <a:gd name="T14" fmla="*/ 333 w 931"/>
                <a:gd name="T15" fmla="*/ 477 h 822"/>
                <a:gd name="T16" fmla="*/ 0 w 931"/>
                <a:gd name="T17" fmla="*/ 0 h 822"/>
                <a:gd name="T18" fmla="*/ 305 w 931"/>
                <a:gd name="T19"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822">
                  <a:moveTo>
                    <a:pt x="305" y="0"/>
                  </a:moveTo>
                  <a:lnTo>
                    <a:pt x="466" y="273"/>
                  </a:lnTo>
                  <a:lnTo>
                    <a:pt x="626" y="0"/>
                  </a:lnTo>
                  <a:lnTo>
                    <a:pt x="930" y="0"/>
                  </a:lnTo>
                  <a:lnTo>
                    <a:pt x="595" y="477"/>
                  </a:lnTo>
                  <a:lnTo>
                    <a:pt x="595" y="821"/>
                  </a:lnTo>
                  <a:lnTo>
                    <a:pt x="333" y="821"/>
                  </a:lnTo>
                  <a:lnTo>
                    <a:pt x="333" y="477"/>
                  </a:lnTo>
                  <a:lnTo>
                    <a:pt x="0" y="0"/>
                  </a:lnTo>
                  <a:lnTo>
                    <a:pt x="30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3" name="Freeform 16"/>
            <p:cNvSpPr>
              <a:spLocks noChangeArrowheads="1"/>
            </p:cNvSpPr>
            <p:nvPr/>
          </p:nvSpPr>
          <p:spPr bwMode="auto">
            <a:xfrm>
              <a:off x="2038826" y="5445949"/>
              <a:ext cx="346673" cy="520010"/>
            </a:xfrm>
            <a:custGeom>
              <a:avLst/>
              <a:gdLst>
                <a:gd name="T0" fmla="*/ 730 w 751"/>
                <a:gd name="T1" fmla="*/ 0 h 1124"/>
                <a:gd name="T2" fmla="*/ 710 w 751"/>
                <a:gd name="T3" fmla="*/ 19 h 1124"/>
                <a:gd name="T4" fmla="*/ 710 w 751"/>
                <a:gd name="T5" fmla="*/ 197 h 1124"/>
                <a:gd name="T6" fmla="*/ 685 w 751"/>
                <a:gd name="T7" fmla="*/ 183 h 1124"/>
                <a:gd name="T8" fmla="*/ 434 w 751"/>
                <a:gd name="T9" fmla="*/ 129 h 1124"/>
                <a:gd name="T10" fmla="*/ 89 w 751"/>
                <a:gd name="T11" fmla="*/ 299 h 1124"/>
                <a:gd name="T12" fmla="*/ 68 w 751"/>
                <a:gd name="T13" fmla="*/ 406 h 1124"/>
                <a:gd name="T14" fmla="*/ 293 w 751"/>
                <a:gd name="T15" fmla="*/ 646 h 1124"/>
                <a:gd name="T16" fmla="*/ 510 w 751"/>
                <a:gd name="T17" fmla="*/ 691 h 1124"/>
                <a:gd name="T18" fmla="*/ 555 w 751"/>
                <a:gd name="T19" fmla="*/ 742 h 1124"/>
                <a:gd name="T20" fmla="*/ 431 w 751"/>
                <a:gd name="T21" fmla="*/ 804 h 1124"/>
                <a:gd name="T22" fmla="*/ 315 w 751"/>
                <a:gd name="T23" fmla="*/ 784 h 1124"/>
                <a:gd name="T24" fmla="*/ 199 w 751"/>
                <a:gd name="T25" fmla="*/ 694 h 1124"/>
                <a:gd name="T26" fmla="*/ 0 w 751"/>
                <a:gd name="T27" fmla="*/ 821 h 1124"/>
                <a:gd name="T28" fmla="*/ 231 w 751"/>
                <a:gd name="T29" fmla="*/ 976 h 1124"/>
                <a:gd name="T30" fmla="*/ 422 w 751"/>
                <a:gd name="T31" fmla="*/ 1001 h 1124"/>
                <a:gd name="T32" fmla="*/ 710 w 751"/>
                <a:gd name="T33" fmla="*/ 919 h 1124"/>
                <a:gd name="T34" fmla="*/ 710 w 751"/>
                <a:gd name="T35" fmla="*/ 1103 h 1124"/>
                <a:gd name="T36" fmla="*/ 730 w 751"/>
                <a:gd name="T37" fmla="*/ 1123 h 1124"/>
                <a:gd name="T38" fmla="*/ 750 w 751"/>
                <a:gd name="T39" fmla="*/ 1103 h 1124"/>
                <a:gd name="T40" fmla="*/ 750 w 751"/>
                <a:gd name="T41" fmla="*/ 16 h 1124"/>
                <a:gd name="T42" fmla="*/ 730 w 751"/>
                <a:gd name="T43" fmla="*/ 0 h 1124"/>
                <a:gd name="T44" fmla="*/ 445 w 751"/>
                <a:gd name="T45" fmla="*/ 443 h 1124"/>
                <a:gd name="T46" fmla="*/ 332 w 751"/>
                <a:gd name="T47" fmla="*/ 380 h 1124"/>
                <a:gd name="T48" fmla="*/ 425 w 751"/>
                <a:gd name="T49" fmla="*/ 327 h 1124"/>
                <a:gd name="T50" fmla="*/ 580 w 751"/>
                <a:gd name="T51" fmla="*/ 358 h 1124"/>
                <a:gd name="T52" fmla="*/ 643 w 751"/>
                <a:gd name="T53" fmla="*/ 412 h 1124"/>
                <a:gd name="T54" fmla="*/ 710 w 751"/>
                <a:gd name="T55" fmla="*/ 355 h 1124"/>
                <a:gd name="T56" fmla="*/ 710 w 751"/>
                <a:gd name="T57" fmla="*/ 522 h 1124"/>
                <a:gd name="T58" fmla="*/ 445 w 751"/>
                <a:gd name="T59" fmla="*/ 443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51" h="1124">
                  <a:moveTo>
                    <a:pt x="730" y="0"/>
                  </a:moveTo>
                  <a:cubicBezTo>
                    <a:pt x="719" y="0"/>
                    <a:pt x="710" y="8"/>
                    <a:pt x="710" y="19"/>
                  </a:cubicBezTo>
                  <a:lnTo>
                    <a:pt x="710" y="197"/>
                  </a:lnTo>
                  <a:cubicBezTo>
                    <a:pt x="702" y="191"/>
                    <a:pt x="693" y="189"/>
                    <a:pt x="685" y="183"/>
                  </a:cubicBezTo>
                  <a:cubicBezTo>
                    <a:pt x="617" y="149"/>
                    <a:pt x="530" y="129"/>
                    <a:pt x="434" y="129"/>
                  </a:cubicBezTo>
                  <a:cubicBezTo>
                    <a:pt x="284" y="129"/>
                    <a:pt x="146" y="177"/>
                    <a:pt x="89" y="299"/>
                  </a:cubicBezTo>
                  <a:cubicBezTo>
                    <a:pt x="75" y="333"/>
                    <a:pt x="68" y="369"/>
                    <a:pt x="68" y="406"/>
                  </a:cubicBezTo>
                  <a:cubicBezTo>
                    <a:pt x="68" y="578"/>
                    <a:pt x="216" y="626"/>
                    <a:pt x="293" y="646"/>
                  </a:cubicBezTo>
                  <a:cubicBezTo>
                    <a:pt x="326" y="654"/>
                    <a:pt x="479" y="680"/>
                    <a:pt x="510" y="691"/>
                  </a:cubicBezTo>
                  <a:cubicBezTo>
                    <a:pt x="555" y="705"/>
                    <a:pt x="555" y="736"/>
                    <a:pt x="555" y="742"/>
                  </a:cubicBezTo>
                  <a:cubicBezTo>
                    <a:pt x="555" y="801"/>
                    <a:pt x="451" y="804"/>
                    <a:pt x="431" y="804"/>
                  </a:cubicBezTo>
                  <a:cubicBezTo>
                    <a:pt x="391" y="804"/>
                    <a:pt x="349" y="798"/>
                    <a:pt x="315" y="784"/>
                  </a:cubicBezTo>
                  <a:cubicBezTo>
                    <a:pt x="245" y="761"/>
                    <a:pt x="225" y="730"/>
                    <a:pt x="199" y="694"/>
                  </a:cubicBezTo>
                  <a:lnTo>
                    <a:pt x="0" y="821"/>
                  </a:lnTo>
                  <a:cubicBezTo>
                    <a:pt x="37" y="866"/>
                    <a:pt x="98" y="939"/>
                    <a:pt x="231" y="976"/>
                  </a:cubicBezTo>
                  <a:cubicBezTo>
                    <a:pt x="295" y="996"/>
                    <a:pt x="360" y="1001"/>
                    <a:pt x="422" y="1001"/>
                  </a:cubicBezTo>
                  <a:cubicBezTo>
                    <a:pt x="465" y="1001"/>
                    <a:pt x="606" y="1001"/>
                    <a:pt x="710" y="919"/>
                  </a:cubicBezTo>
                  <a:lnTo>
                    <a:pt x="710" y="1103"/>
                  </a:lnTo>
                  <a:cubicBezTo>
                    <a:pt x="710" y="1114"/>
                    <a:pt x="719" y="1123"/>
                    <a:pt x="730" y="1123"/>
                  </a:cubicBezTo>
                  <a:cubicBezTo>
                    <a:pt x="741" y="1123"/>
                    <a:pt x="750" y="1114"/>
                    <a:pt x="750" y="1103"/>
                  </a:cubicBezTo>
                  <a:lnTo>
                    <a:pt x="750" y="16"/>
                  </a:lnTo>
                  <a:cubicBezTo>
                    <a:pt x="747" y="8"/>
                    <a:pt x="739" y="0"/>
                    <a:pt x="730" y="0"/>
                  </a:cubicBezTo>
                  <a:close/>
                  <a:moveTo>
                    <a:pt x="445" y="443"/>
                  </a:moveTo>
                  <a:cubicBezTo>
                    <a:pt x="374" y="428"/>
                    <a:pt x="332" y="420"/>
                    <a:pt x="332" y="380"/>
                  </a:cubicBezTo>
                  <a:cubicBezTo>
                    <a:pt x="332" y="338"/>
                    <a:pt x="380" y="327"/>
                    <a:pt x="425" y="327"/>
                  </a:cubicBezTo>
                  <a:cubicBezTo>
                    <a:pt x="468" y="327"/>
                    <a:pt x="530" y="333"/>
                    <a:pt x="580" y="358"/>
                  </a:cubicBezTo>
                  <a:cubicBezTo>
                    <a:pt x="617" y="378"/>
                    <a:pt x="631" y="395"/>
                    <a:pt x="643" y="412"/>
                  </a:cubicBezTo>
                  <a:lnTo>
                    <a:pt x="710" y="355"/>
                  </a:lnTo>
                  <a:lnTo>
                    <a:pt x="710" y="522"/>
                  </a:lnTo>
                  <a:cubicBezTo>
                    <a:pt x="640" y="476"/>
                    <a:pt x="541" y="459"/>
                    <a:pt x="445" y="44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4" name="Freeform 17"/>
            <p:cNvSpPr>
              <a:spLocks noChangeArrowheads="1"/>
            </p:cNvSpPr>
            <p:nvPr/>
          </p:nvSpPr>
          <p:spPr bwMode="auto">
            <a:xfrm>
              <a:off x="1339361" y="5445949"/>
              <a:ext cx="336478" cy="520010"/>
            </a:xfrm>
            <a:custGeom>
              <a:avLst/>
              <a:gdLst>
                <a:gd name="T0" fmla="*/ 356 w 727"/>
                <a:gd name="T1" fmla="*/ 443 h 1126"/>
                <a:gd name="T2" fmla="*/ 243 w 727"/>
                <a:gd name="T3" fmla="*/ 380 h 1126"/>
                <a:gd name="T4" fmla="*/ 336 w 727"/>
                <a:gd name="T5" fmla="*/ 327 h 1126"/>
                <a:gd name="T6" fmla="*/ 492 w 727"/>
                <a:gd name="T7" fmla="*/ 358 h 1126"/>
                <a:gd name="T8" fmla="*/ 554 w 727"/>
                <a:gd name="T9" fmla="*/ 412 h 1126"/>
                <a:gd name="T10" fmla="*/ 717 w 727"/>
                <a:gd name="T11" fmla="*/ 276 h 1126"/>
                <a:gd name="T12" fmla="*/ 596 w 727"/>
                <a:gd name="T13" fmla="*/ 183 h 1126"/>
                <a:gd name="T14" fmla="*/ 345 w 727"/>
                <a:gd name="T15" fmla="*/ 129 h 1126"/>
                <a:gd name="T16" fmla="*/ 40 w 727"/>
                <a:gd name="T17" fmla="*/ 239 h 1126"/>
                <a:gd name="T18" fmla="*/ 40 w 727"/>
                <a:gd name="T19" fmla="*/ 19 h 1126"/>
                <a:gd name="T20" fmla="*/ 20 w 727"/>
                <a:gd name="T21" fmla="*/ 0 h 1126"/>
                <a:gd name="T22" fmla="*/ 0 w 727"/>
                <a:gd name="T23" fmla="*/ 19 h 1126"/>
                <a:gd name="T24" fmla="*/ 0 w 727"/>
                <a:gd name="T25" fmla="*/ 1106 h 1126"/>
                <a:gd name="T26" fmla="*/ 20 w 727"/>
                <a:gd name="T27" fmla="*/ 1125 h 1126"/>
                <a:gd name="T28" fmla="*/ 40 w 727"/>
                <a:gd name="T29" fmla="*/ 1106 h 1126"/>
                <a:gd name="T30" fmla="*/ 40 w 727"/>
                <a:gd name="T31" fmla="*/ 939 h 1126"/>
                <a:gd name="T32" fmla="*/ 139 w 727"/>
                <a:gd name="T33" fmla="*/ 982 h 1126"/>
                <a:gd name="T34" fmla="*/ 331 w 727"/>
                <a:gd name="T35" fmla="*/ 1007 h 1126"/>
                <a:gd name="T36" fmla="*/ 647 w 727"/>
                <a:gd name="T37" fmla="*/ 900 h 1126"/>
                <a:gd name="T38" fmla="*/ 720 w 727"/>
                <a:gd name="T39" fmla="*/ 713 h 1126"/>
                <a:gd name="T40" fmla="*/ 356 w 727"/>
                <a:gd name="T41" fmla="*/ 443 h 1126"/>
                <a:gd name="T42" fmla="*/ 342 w 727"/>
                <a:gd name="T43" fmla="*/ 801 h 1126"/>
                <a:gd name="T44" fmla="*/ 226 w 727"/>
                <a:gd name="T45" fmla="*/ 781 h 1126"/>
                <a:gd name="T46" fmla="*/ 111 w 727"/>
                <a:gd name="T47" fmla="*/ 691 h 1126"/>
                <a:gd name="T48" fmla="*/ 40 w 727"/>
                <a:gd name="T49" fmla="*/ 736 h 1126"/>
                <a:gd name="T50" fmla="*/ 40 w 727"/>
                <a:gd name="T51" fmla="*/ 558 h 1126"/>
                <a:gd name="T52" fmla="*/ 204 w 727"/>
                <a:gd name="T53" fmla="*/ 640 h 1126"/>
                <a:gd name="T54" fmla="*/ 421 w 727"/>
                <a:gd name="T55" fmla="*/ 685 h 1126"/>
                <a:gd name="T56" fmla="*/ 466 w 727"/>
                <a:gd name="T57" fmla="*/ 736 h 1126"/>
                <a:gd name="T58" fmla="*/ 342 w 727"/>
                <a:gd name="T59" fmla="*/ 801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7" h="1126">
                  <a:moveTo>
                    <a:pt x="356" y="443"/>
                  </a:moveTo>
                  <a:cubicBezTo>
                    <a:pt x="286" y="428"/>
                    <a:pt x="243" y="420"/>
                    <a:pt x="243" y="380"/>
                  </a:cubicBezTo>
                  <a:cubicBezTo>
                    <a:pt x="243" y="338"/>
                    <a:pt x="291" y="327"/>
                    <a:pt x="336" y="327"/>
                  </a:cubicBezTo>
                  <a:cubicBezTo>
                    <a:pt x="379" y="327"/>
                    <a:pt x="441" y="333"/>
                    <a:pt x="492" y="358"/>
                  </a:cubicBezTo>
                  <a:cubicBezTo>
                    <a:pt x="528" y="378"/>
                    <a:pt x="542" y="395"/>
                    <a:pt x="554" y="412"/>
                  </a:cubicBezTo>
                  <a:lnTo>
                    <a:pt x="717" y="276"/>
                  </a:lnTo>
                  <a:cubicBezTo>
                    <a:pt x="689" y="245"/>
                    <a:pt x="658" y="214"/>
                    <a:pt x="596" y="183"/>
                  </a:cubicBezTo>
                  <a:cubicBezTo>
                    <a:pt x="528" y="149"/>
                    <a:pt x="441" y="129"/>
                    <a:pt x="345" y="129"/>
                  </a:cubicBezTo>
                  <a:cubicBezTo>
                    <a:pt x="223" y="129"/>
                    <a:pt x="108" y="160"/>
                    <a:pt x="40" y="239"/>
                  </a:cubicBezTo>
                  <a:lnTo>
                    <a:pt x="40" y="19"/>
                  </a:lnTo>
                  <a:cubicBezTo>
                    <a:pt x="40" y="8"/>
                    <a:pt x="31" y="0"/>
                    <a:pt x="20" y="0"/>
                  </a:cubicBezTo>
                  <a:cubicBezTo>
                    <a:pt x="8" y="0"/>
                    <a:pt x="0" y="8"/>
                    <a:pt x="0" y="19"/>
                  </a:cubicBezTo>
                  <a:lnTo>
                    <a:pt x="0" y="1106"/>
                  </a:lnTo>
                  <a:cubicBezTo>
                    <a:pt x="0" y="1117"/>
                    <a:pt x="8" y="1125"/>
                    <a:pt x="20" y="1125"/>
                  </a:cubicBezTo>
                  <a:cubicBezTo>
                    <a:pt x="31" y="1125"/>
                    <a:pt x="40" y="1117"/>
                    <a:pt x="40" y="1106"/>
                  </a:cubicBezTo>
                  <a:lnTo>
                    <a:pt x="40" y="939"/>
                  </a:lnTo>
                  <a:cubicBezTo>
                    <a:pt x="68" y="956"/>
                    <a:pt x="102" y="970"/>
                    <a:pt x="139" y="982"/>
                  </a:cubicBezTo>
                  <a:cubicBezTo>
                    <a:pt x="204" y="1001"/>
                    <a:pt x="269" y="1007"/>
                    <a:pt x="331" y="1007"/>
                  </a:cubicBezTo>
                  <a:cubicBezTo>
                    <a:pt x="376" y="1007"/>
                    <a:pt x="542" y="1007"/>
                    <a:pt x="647" y="900"/>
                  </a:cubicBezTo>
                  <a:cubicBezTo>
                    <a:pt x="683" y="860"/>
                    <a:pt x="720" y="801"/>
                    <a:pt x="720" y="713"/>
                  </a:cubicBezTo>
                  <a:cubicBezTo>
                    <a:pt x="726" y="507"/>
                    <a:pt x="542" y="474"/>
                    <a:pt x="356" y="443"/>
                  </a:cubicBezTo>
                  <a:close/>
                  <a:moveTo>
                    <a:pt x="342" y="801"/>
                  </a:moveTo>
                  <a:cubicBezTo>
                    <a:pt x="302" y="801"/>
                    <a:pt x="260" y="795"/>
                    <a:pt x="226" y="781"/>
                  </a:cubicBezTo>
                  <a:cubicBezTo>
                    <a:pt x="156" y="759"/>
                    <a:pt x="136" y="728"/>
                    <a:pt x="111" y="691"/>
                  </a:cubicBezTo>
                  <a:lnTo>
                    <a:pt x="40" y="736"/>
                  </a:lnTo>
                  <a:lnTo>
                    <a:pt x="40" y="558"/>
                  </a:lnTo>
                  <a:cubicBezTo>
                    <a:pt x="91" y="609"/>
                    <a:pt x="159" y="629"/>
                    <a:pt x="204" y="640"/>
                  </a:cubicBezTo>
                  <a:cubicBezTo>
                    <a:pt x="238" y="649"/>
                    <a:pt x="390" y="674"/>
                    <a:pt x="421" y="685"/>
                  </a:cubicBezTo>
                  <a:cubicBezTo>
                    <a:pt x="466" y="699"/>
                    <a:pt x="466" y="730"/>
                    <a:pt x="466" y="736"/>
                  </a:cubicBezTo>
                  <a:cubicBezTo>
                    <a:pt x="469" y="798"/>
                    <a:pt x="365" y="801"/>
                    <a:pt x="342" y="8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5" name="Freeform 18"/>
            <p:cNvSpPr>
              <a:spLocks noChangeArrowheads="1"/>
            </p:cNvSpPr>
            <p:nvPr/>
          </p:nvSpPr>
          <p:spPr bwMode="auto">
            <a:xfrm>
              <a:off x="2438520" y="5513245"/>
              <a:ext cx="63216" cy="63216"/>
            </a:xfrm>
            <a:custGeom>
              <a:avLst/>
              <a:gdLst>
                <a:gd name="T0" fmla="*/ 93 w 136"/>
                <a:gd name="T1" fmla="*/ 20 h 137"/>
                <a:gd name="T2" fmla="*/ 113 w 136"/>
                <a:gd name="T3" fmla="*/ 40 h 137"/>
                <a:gd name="T4" fmla="*/ 121 w 136"/>
                <a:gd name="T5" fmla="*/ 68 h 137"/>
                <a:gd name="T6" fmla="*/ 113 w 136"/>
                <a:gd name="T7" fmla="*/ 96 h 137"/>
                <a:gd name="T8" fmla="*/ 93 w 136"/>
                <a:gd name="T9" fmla="*/ 116 h 137"/>
                <a:gd name="T10" fmla="*/ 65 w 136"/>
                <a:gd name="T11" fmla="*/ 125 h 137"/>
                <a:gd name="T12" fmla="*/ 37 w 136"/>
                <a:gd name="T13" fmla="*/ 116 h 137"/>
                <a:gd name="T14" fmla="*/ 17 w 136"/>
                <a:gd name="T15" fmla="*/ 96 h 137"/>
                <a:gd name="T16" fmla="*/ 8 w 136"/>
                <a:gd name="T17" fmla="*/ 68 h 137"/>
                <a:gd name="T18" fmla="*/ 17 w 136"/>
                <a:gd name="T19" fmla="*/ 40 h 137"/>
                <a:gd name="T20" fmla="*/ 37 w 136"/>
                <a:gd name="T21" fmla="*/ 20 h 137"/>
                <a:gd name="T22" fmla="*/ 65 w 136"/>
                <a:gd name="T23" fmla="*/ 15 h 137"/>
                <a:gd name="T24" fmla="*/ 93 w 136"/>
                <a:gd name="T25" fmla="*/ 20 h 137"/>
                <a:gd name="T26" fmla="*/ 34 w 136"/>
                <a:gd name="T27" fmla="*/ 9 h 137"/>
                <a:gd name="T28" fmla="*/ 8 w 136"/>
                <a:gd name="T29" fmla="*/ 34 h 137"/>
                <a:gd name="T30" fmla="*/ 0 w 136"/>
                <a:gd name="T31" fmla="*/ 68 h 137"/>
                <a:gd name="T32" fmla="*/ 8 w 136"/>
                <a:gd name="T33" fmla="*/ 102 h 137"/>
                <a:gd name="T34" fmla="*/ 34 w 136"/>
                <a:gd name="T35" fmla="*/ 127 h 137"/>
                <a:gd name="T36" fmla="*/ 68 w 136"/>
                <a:gd name="T37" fmla="*/ 136 h 137"/>
                <a:gd name="T38" fmla="*/ 101 w 136"/>
                <a:gd name="T39" fmla="*/ 127 h 137"/>
                <a:gd name="T40" fmla="*/ 127 w 136"/>
                <a:gd name="T41" fmla="*/ 102 h 137"/>
                <a:gd name="T42" fmla="*/ 135 w 136"/>
                <a:gd name="T43" fmla="*/ 68 h 137"/>
                <a:gd name="T44" fmla="*/ 127 w 136"/>
                <a:gd name="T45" fmla="*/ 34 h 137"/>
                <a:gd name="T46" fmla="*/ 101 w 136"/>
                <a:gd name="T47" fmla="*/ 9 h 137"/>
                <a:gd name="T48" fmla="*/ 68 w 136"/>
                <a:gd name="T49" fmla="*/ 0 h 137"/>
                <a:gd name="T50" fmla="*/ 34 w 136"/>
                <a:gd name="T51" fmla="*/ 9 h 137"/>
                <a:gd name="T52" fmla="*/ 51 w 136"/>
                <a:gd name="T53" fmla="*/ 77 h 137"/>
                <a:gd name="T54" fmla="*/ 53 w 136"/>
                <a:gd name="T55" fmla="*/ 77 h 137"/>
                <a:gd name="T56" fmla="*/ 65 w 136"/>
                <a:gd name="T57" fmla="*/ 79 h 137"/>
                <a:gd name="T58" fmla="*/ 76 w 136"/>
                <a:gd name="T59" fmla="*/ 94 h 137"/>
                <a:gd name="T60" fmla="*/ 82 w 136"/>
                <a:gd name="T61" fmla="*/ 105 h 137"/>
                <a:gd name="T62" fmla="*/ 99 w 136"/>
                <a:gd name="T63" fmla="*/ 105 h 137"/>
                <a:gd name="T64" fmla="*/ 90 w 136"/>
                <a:gd name="T65" fmla="*/ 91 h 137"/>
                <a:gd name="T66" fmla="*/ 85 w 136"/>
                <a:gd name="T67" fmla="*/ 82 h 137"/>
                <a:gd name="T68" fmla="*/ 79 w 136"/>
                <a:gd name="T69" fmla="*/ 77 h 137"/>
                <a:gd name="T70" fmla="*/ 73 w 136"/>
                <a:gd name="T71" fmla="*/ 74 h 137"/>
                <a:gd name="T72" fmla="*/ 87 w 136"/>
                <a:gd name="T73" fmla="*/ 68 h 137"/>
                <a:gd name="T74" fmla="*/ 93 w 136"/>
                <a:gd name="T75" fmla="*/ 54 h 137"/>
                <a:gd name="T76" fmla="*/ 90 w 136"/>
                <a:gd name="T77" fmla="*/ 43 h 137"/>
                <a:gd name="T78" fmla="*/ 85 w 136"/>
                <a:gd name="T79" fmla="*/ 37 h 137"/>
                <a:gd name="T80" fmla="*/ 73 w 136"/>
                <a:gd name="T81" fmla="*/ 34 h 137"/>
                <a:gd name="T82" fmla="*/ 51 w 136"/>
                <a:gd name="T83" fmla="*/ 34 h 137"/>
                <a:gd name="T84" fmla="*/ 37 w 136"/>
                <a:gd name="T85" fmla="*/ 34 h 137"/>
                <a:gd name="T86" fmla="*/ 37 w 136"/>
                <a:gd name="T87" fmla="*/ 105 h 137"/>
                <a:gd name="T88" fmla="*/ 51 w 136"/>
                <a:gd name="T89" fmla="*/ 105 h 137"/>
                <a:gd name="T90" fmla="*/ 51 w 136"/>
                <a:gd name="T91" fmla="*/ 77 h 137"/>
                <a:gd name="T92" fmla="*/ 51 w 136"/>
                <a:gd name="T93" fmla="*/ 46 h 137"/>
                <a:gd name="T94" fmla="*/ 56 w 136"/>
                <a:gd name="T95" fmla="*/ 46 h 137"/>
                <a:gd name="T96" fmla="*/ 73 w 136"/>
                <a:gd name="T97" fmla="*/ 46 h 137"/>
                <a:gd name="T98" fmla="*/ 79 w 136"/>
                <a:gd name="T99" fmla="*/ 48 h 137"/>
                <a:gd name="T100" fmla="*/ 82 w 136"/>
                <a:gd name="T101" fmla="*/ 54 h 137"/>
                <a:gd name="T102" fmla="*/ 79 w 136"/>
                <a:gd name="T103" fmla="*/ 60 h 137"/>
                <a:gd name="T104" fmla="*/ 73 w 136"/>
                <a:gd name="T105" fmla="*/ 63 h 137"/>
                <a:gd name="T106" fmla="*/ 56 w 136"/>
                <a:gd name="T107" fmla="*/ 63 h 137"/>
                <a:gd name="T108" fmla="*/ 51 w 136"/>
                <a:gd name="T109" fmla="*/ 63 h 137"/>
                <a:gd name="T110" fmla="*/ 51 w 136"/>
                <a:gd name="T111" fmla="*/ 4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37">
                  <a:moveTo>
                    <a:pt x="93" y="20"/>
                  </a:moveTo>
                  <a:cubicBezTo>
                    <a:pt x="101" y="26"/>
                    <a:pt x="107" y="31"/>
                    <a:pt x="113" y="40"/>
                  </a:cubicBezTo>
                  <a:cubicBezTo>
                    <a:pt x="118" y="48"/>
                    <a:pt x="121" y="57"/>
                    <a:pt x="121" y="68"/>
                  </a:cubicBezTo>
                  <a:cubicBezTo>
                    <a:pt x="121" y="77"/>
                    <a:pt x="119" y="88"/>
                    <a:pt x="113" y="96"/>
                  </a:cubicBezTo>
                  <a:cubicBezTo>
                    <a:pt x="108" y="105"/>
                    <a:pt x="101" y="110"/>
                    <a:pt x="93" y="116"/>
                  </a:cubicBezTo>
                  <a:cubicBezTo>
                    <a:pt x="85" y="122"/>
                    <a:pt x="76" y="125"/>
                    <a:pt x="65" y="125"/>
                  </a:cubicBezTo>
                  <a:cubicBezTo>
                    <a:pt x="56" y="125"/>
                    <a:pt x="45" y="122"/>
                    <a:pt x="37" y="116"/>
                  </a:cubicBezTo>
                  <a:cubicBezTo>
                    <a:pt x="28" y="110"/>
                    <a:pt x="22" y="105"/>
                    <a:pt x="17" y="96"/>
                  </a:cubicBezTo>
                  <a:cubicBezTo>
                    <a:pt x="11" y="88"/>
                    <a:pt x="8" y="79"/>
                    <a:pt x="8" y="68"/>
                  </a:cubicBezTo>
                  <a:cubicBezTo>
                    <a:pt x="8" y="60"/>
                    <a:pt x="12" y="49"/>
                    <a:pt x="17" y="40"/>
                  </a:cubicBezTo>
                  <a:cubicBezTo>
                    <a:pt x="23" y="32"/>
                    <a:pt x="29" y="26"/>
                    <a:pt x="37" y="20"/>
                  </a:cubicBezTo>
                  <a:cubicBezTo>
                    <a:pt x="46" y="15"/>
                    <a:pt x="53" y="15"/>
                    <a:pt x="65" y="15"/>
                  </a:cubicBezTo>
                  <a:cubicBezTo>
                    <a:pt x="76" y="15"/>
                    <a:pt x="85" y="17"/>
                    <a:pt x="93" y="20"/>
                  </a:cubicBezTo>
                  <a:close/>
                  <a:moveTo>
                    <a:pt x="34" y="9"/>
                  </a:moveTo>
                  <a:cubicBezTo>
                    <a:pt x="22" y="15"/>
                    <a:pt x="14" y="23"/>
                    <a:pt x="8" y="34"/>
                  </a:cubicBezTo>
                  <a:cubicBezTo>
                    <a:pt x="3" y="46"/>
                    <a:pt x="0" y="57"/>
                    <a:pt x="0" y="68"/>
                  </a:cubicBezTo>
                  <a:cubicBezTo>
                    <a:pt x="0" y="79"/>
                    <a:pt x="3" y="91"/>
                    <a:pt x="8" y="102"/>
                  </a:cubicBezTo>
                  <a:cubicBezTo>
                    <a:pt x="14" y="113"/>
                    <a:pt x="22" y="122"/>
                    <a:pt x="34" y="127"/>
                  </a:cubicBezTo>
                  <a:cubicBezTo>
                    <a:pt x="45" y="133"/>
                    <a:pt x="57" y="136"/>
                    <a:pt x="68" y="136"/>
                  </a:cubicBezTo>
                  <a:cubicBezTo>
                    <a:pt x="80" y="136"/>
                    <a:pt x="90" y="133"/>
                    <a:pt x="101" y="127"/>
                  </a:cubicBezTo>
                  <a:cubicBezTo>
                    <a:pt x="113" y="122"/>
                    <a:pt x="122" y="113"/>
                    <a:pt x="127" y="102"/>
                  </a:cubicBezTo>
                  <a:cubicBezTo>
                    <a:pt x="133" y="91"/>
                    <a:pt x="135" y="79"/>
                    <a:pt x="135" y="68"/>
                  </a:cubicBezTo>
                  <a:cubicBezTo>
                    <a:pt x="135" y="57"/>
                    <a:pt x="132" y="46"/>
                    <a:pt x="127" y="34"/>
                  </a:cubicBezTo>
                  <a:cubicBezTo>
                    <a:pt x="121" y="23"/>
                    <a:pt x="113" y="15"/>
                    <a:pt x="101" y="9"/>
                  </a:cubicBezTo>
                  <a:cubicBezTo>
                    <a:pt x="90" y="3"/>
                    <a:pt x="79" y="0"/>
                    <a:pt x="68" y="0"/>
                  </a:cubicBezTo>
                  <a:cubicBezTo>
                    <a:pt x="53" y="0"/>
                    <a:pt x="42" y="3"/>
                    <a:pt x="34" y="9"/>
                  </a:cubicBezTo>
                  <a:close/>
                  <a:moveTo>
                    <a:pt x="51" y="77"/>
                  </a:moveTo>
                  <a:lnTo>
                    <a:pt x="53" y="77"/>
                  </a:lnTo>
                  <a:cubicBezTo>
                    <a:pt x="56" y="77"/>
                    <a:pt x="62" y="77"/>
                    <a:pt x="65" y="79"/>
                  </a:cubicBezTo>
                  <a:cubicBezTo>
                    <a:pt x="68" y="82"/>
                    <a:pt x="70" y="85"/>
                    <a:pt x="76" y="94"/>
                  </a:cubicBezTo>
                  <a:lnTo>
                    <a:pt x="82" y="105"/>
                  </a:lnTo>
                  <a:lnTo>
                    <a:pt x="99" y="105"/>
                  </a:lnTo>
                  <a:lnTo>
                    <a:pt x="90" y="91"/>
                  </a:lnTo>
                  <a:cubicBezTo>
                    <a:pt x="87" y="85"/>
                    <a:pt x="85" y="82"/>
                    <a:pt x="85" y="82"/>
                  </a:cubicBezTo>
                  <a:cubicBezTo>
                    <a:pt x="82" y="79"/>
                    <a:pt x="82" y="77"/>
                    <a:pt x="79" y="77"/>
                  </a:cubicBezTo>
                  <a:cubicBezTo>
                    <a:pt x="79" y="77"/>
                    <a:pt x="76" y="74"/>
                    <a:pt x="73" y="74"/>
                  </a:cubicBezTo>
                  <a:cubicBezTo>
                    <a:pt x="79" y="74"/>
                    <a:pt x="85" y="71"/>
                    <a:pt x="87" y="68"/>
                  </a:cubicBezTo>
                  <a:cubicBezTo>
                    <a:pt x="90" y="65"/>
                    <a:pt x="93" y="60"/>
                    <a:pt x="93" y="54"/>
                  </a:cubicBezTo>
                  <a:cubicBezTo>
                    <a:pt x="93" y="51"/>
                    <a:pt x="93" y="46"/>
                    <a:pt x="90" y="43"/>
                  </a:cubicBezTo>
                  <a:cubicBezTo>
                    <a:pt x="87" y="40"/>
                    <a:pt x="87" y="37"/>
                    <a:pt x="85" y="37"/>
                  </a:cubicBezTo>
                  <a:cubicBezTo>
                    <a:pt x="82" y="34"/>
                    <a:pt x="79" y="34"/>
                    <a:pt x="73" y="34"/>
                  </a:cubicBezTo>
                  <a:lnTo>
                    <a:pt x="51" y="34"/>
                  </a:lnTo>
                  <a:lnTo>
                    <a:pt x="37" y="34"/>
                  </a:lnTo>
                  <a:lnTo>
                    <a:pt x="37" y="105"/>
                  </a:lnTo>
                  <a:lnTo>
                    <a:pt x="51" y="105"/>
                  </a:lnTo>
                  <a:lnTo>
                    <a:pt x="51" y="77"/>
                  </a:lnTo>
                  <a:close/>
                  <a:moveTo>
                    <a:pt x="51" y="46"/>
                  </a:moveTo>
                  <a:lnTo>
                    <a:pt x="56" y="46"/>
                  </a:lnTo>
                  <a:lnTo>
                    <a:pt x="73" y="46"/>
                  </a:lnTo>
                  <a:cubicBezTo>
                    <a:pt x="76" y="46"/>
                    <a:pt x="76" y="48"/>
                    <a:pt x="79" y="48"/>
                  </a:cubicBezTo>
                  <a:cubicBezTo>
                    <a:pt x="79" y="51"/>
                    <a:pt x="82" y="51"/>
                    <a:pt x="82" y="54"/>
                  </a:cubicBezTo>
                  <a:cubicBezTo>
                    <a:pt x="82" y="57"/>
                    <a:pt x="82" y="57"/>
                    <a:pt x="79" y="60"/>
                  </a:cubicBezTo>
                  <a:cubicBezTo>
                    <a:pt x="79" y="63"/>
                    <a:pt x="76" y="63"/>
                    <a:pt x="73" y="63"/>
                  </a:cubicBezTo>
                  <a:lnTo>
                    <a:pt x="56" y="63"/>
                  </a:lnTo>
                  <a:lnTo>
                    <a:pt x="51" y="63"/>
                  </a:lnTo>
                  <a:lnTo>
                    <a:pt x="51" y="4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grpSp>
      <p:sp>
        <p:nvSpPr>
          <p:cNvPr id="26" name="Text Placeholder 3"/>
          <p:cNvSpPr>
            <a:spLocks noGrp="1"/>
          </p:cNvSpPr>
          <p:nvPr>
            <p:ph type="body" sz="half" idx="2"/>
          </p:nvPr>
        </p:nvSpPr>
        <p:spPr>
          <a:xfrm>
            <a:off x="861828" y="2961612"/>
            <a:ext cx="7813860" cy="474479"/>
          </a:xfrm>
          <a:prstGeom prst="rect">
            <a:avLst/>
          </a:prstGeom>
        </p:spPr>
        <p:txBody>
          <a:bodyPr lIns="91440"/>
          <a:lstStyle>
            <a:lvl1pPr marL="0" indent="0">
              <a:buNone/>
              <a:defRPr sz="2800">
                <a:solidFill>
                  <a:srgbClr val="00406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7" name="Text Placeholder 3"/>
          <p:cNvSpPr>
            <a:spLocks noGrp="1"/>
          </p:cNvSpPr>
          <p:nvPr>
            <p:ph type="body" sz="half" idx="10"/>
          </p:nvPr>
        </p:nvSpPr>
        <p:spPr>
          <a:xfrm>
            <a:off x="861828" y="3447431"/>
            <a:ext cx="7813860" cy="576541"/>
          </a:xfrm>
          <a:prstGeom prst="rect">
            <a:avLst/>
          </a:prstGeom>
        </p:spPr>
        <p:txBody>
          <a:bodyPr lIns="91440"/>
          <a:lstStyle>
            <a:lvl1pPr marL="0" indent="0">
              <a:buNone/>
              <a:defRPr sz="2000" b="0" i="1">
                <a:solidFill>
                  <a:srgbClr val="00406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grpSp>
        <p:nvGrpSpPr>
          <p:cNvPr id="29" name="Group 28"/>
          <p:cNvGrpSpPr/>
          <p:nvPr userDrawn="1"/>
        </p:nvGrpSpPr>
        <p:grpSpPr>
          <a:xfrm>
            <a:off x="457200" y="906463"/>
            <a:ext cx="8218488" cy="4267200"/>
            <a:chOff x="457200" y="906463"/>
            <a:chExt cx="8218488" cy="4267200"/>
          </a:xfrm>
        </p:grpSpPr>
        <p:sp>
          <p:nvSpPr>
            <p:cNvPr id="30" name="Freeform 1"/>
            <p:cNvSpPr>
              <a:spLocks noChangeArrowheads="1"/>
            </p:cNvSpPr>
            <p:nvPr userDrawn="1"/>
          </p:nvSpPr>
          <p:spPr bwMode="auto">
            <a:xfrm>
              <a:off x="457200" y="906463"/>
              <a:ext cx="2249488" cy="4267200"/>
            </a:xfrm>
            <a:custGeom>
              <a:avLst/>
              <a:gdLst>
                <a:gd name="T0" fmla="*/ 5936 w 6247"/>
                <a:gd name="T1" fmla="*/ 9535 h 11854"/>
                <a:gd name="T2" fmla="*/ 4939 w 6247"/>
                <a:gd name="T3" fmla="*/ 9535 h 11854"/>
                <a:gd name="T4" fmla="*/ 3502 w 6247"/>
                <a:gd name="T5" fmla="*/ 10973 h 11854"/>
                <a:gd name="T6" fmla="*/ 2104 w 6247"/>
                <a:gd name="T7" fmla="*/ 9528 h 11854"/>
                <a:gd name="T8" fmla="*/ 620 w 6247"/>
                <a:gd name="T9" fmla="*/ 9528 h 11854"/>
                <a:gd name="T10" fmla="*/ 620 w 6247"/>
                <a:gd name="T11" fmla="*/ 310 h 11854"/>
                <a:gd name="T12" fmla="*/ 310 w 6247"/>
                <a:gd name="T13" fmla="*/ 0 h 11854"/>
                <a:gd name="T14" fmla="*/ 0 w 6247"/>
                <a:gd name="T15" fmla="*/ 310 h 11854"/>
                <a:gd name="T16" fmla="*/ 0 w 6247"/>
                <a:gd name="T17" fmla="*/ 536 h 11854"/>
                <a:gd name="T18" fmla="*/ 0 w 6247"/>
                <a:gd name="T19" fmla="*/ 536 h 11854"/>
                <a:gd name="T20" fmla="*/ 0 w 6247"/>
                <a:gd name="T21" fmla="*/ 10145 h 11854"/>
                <a:gd name="T22" fmla="*/ 1839 w 6247"/>
                <a:gd name="T23" fmla="*/ 10145 h 11854"/>
                <a:gd name="T24" fmla="*/ 3492 w 6247"/>
                <a:gd name="T25" fmla="*/ 11853 h 11854"/>
                <a:gd name="T26" fmla="*/ 5193 w 6247"/>
                <a:gd name="T27" fmla="*/ 10152 h 11854"/>
                <a:gd name="T28" fmla="*/ 5933 w 6247"/>
                <a:gd name="T29" fmla="*/ 10152 h 11854"/>
                <a:gd name="T30" fmla="*/ 6243 w 6247"/>
                <a:gd name="T31" fmla="*/ 9842 h 11854"/>
                <a:gd name="T32" fmla="*/ 5936 w 6247"/>
                <a:gd name="T33" fmla="*/ 9535 h 1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47" h="11854">
                  <a:moveTo>
                    <a:pt x="5936" y="9535"/>
                  </a:moveTo>
                  <a:lnTo>
                    <a:pt x="4939" y="9535"/>
                  </a:lnTo>
                  <a:lnTo>
                    <a:pt x="3502" y="10973"/>
                  </a:lnTo>
                  <a:lnTo>
                    <a:pt x="2104" y="9528"/>
                  </a:lnTo>
                  <a:lnTo>
                    <a:pt x="620" y="9528"/>
                  </a:lnTo>
                  <a:lnTo>
                    <a:pt x="620" y="310"/>
                  </a:lnTo>
                  <a:cubicBezTo>
                    <a:pt x="620" y="138"/>
                    <a:pt x="482" y="0"/>
                    <a:pt x="310" y="0"/>
                  </a:cubicBezTo>
                  <a:cubicBezTo>
                    <a:pt x="137" y="0"/>
                    <a:pt x="0" y="138"/>
                    <a:pt x="0" y="310"/>
                  </a:cubicBezTo>
                  <a:lnTo>
                    <a:pt x="0" y="536"/>
                  </a:lnTo>
                  <a:lnTo>
                    <a:pt x="0" y="536"/>
                  </a:lnTo>
                  <a:lnTo>
                    <a:pt x="0" y="10145"/>
                  </a:lnTo>
                  <a:lnTo>
                    <a:pt x="1839" y="10145"/>
                  </a:lnTo>
                  <a:lnTo>
                    <a:pt x="3492" y="11853"/>
                  </a:lnTo>
                  <a:lnTo>
                    <a:pt x="5193" y="10152"/>
                  </a:lnTo>
                  <a:lnTo>
                    <a:pt x="5933" y="10152"/>
                  </a:lnTo>
                  <a:cubicBezTo>
                    <a:pt x="6106" y="10152"/>
                    <a:pt x="6243" y="10014"/>
                    <a:pt x="6243" y="9842"/>
                  </a:cubicBezTo>
                  <a:cubicBezTo>
                    <a:pt x="6246" y="9676"/>
                    <a:pt x="6109" y="9535"/>
                    <a:pt x="5936" y="9535"/>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nvGrpSpPr>
            <p:cNvPr id="31" name="Group 30"/>
            <p:cNvGrpSpPr/>
            <p:nvPr userDrawn="1"/>
          </p:nvGrpSpPr>
          <p:grpSpPr>
            <a:xfrm>
              <a:off x="2342721" y="4338638"/>
              <a:ext cx="6332967" cy="223837"/>
              <a:chOff x="2342721" y="4338638"/>
              <a:chExt cx="6332967" cy="223837"/>
            </a:xfrm>
          </p:grpSpPr>
          <p:sp>
            <p:nvSpPr>
              <p:cNvPr id="32" name="Freeform 2"/>
              <p:cNvSpPr>
                <a:spLocks noChangeArrowheads="1"/>
              </p:cNvSpPr>
              <p:nvPr userDrawn="1"/>
            </p:nvSpPr>
            <p:spPr bwMode="auto">
              <a:xfrm>
                <a:off x="3321050" y="4338638"/>
                <a:ext cx="5354638" cy="223837"/>
              </a:xfrm>
              <a:custGeom>
                <a:avLst/>
                <a:gdLst>
                  <a:gd name="T0" fmla="*/ 14563 w 14874"/>
                  <a:gd name="T1" fmla="*/ 0 h 621"/>
                  <a:gd name="T2" fmla="*/ 5266 w 14874"/>
                  <a:gd name="T3" fmla="*/ 0 h 621"/>
                  <a:gd name="T4" fmla="*/ 3319 w 14874"/>
                  <a:gd name="T5" fmla="*/ 0 h 621"/>
                  <a:gd name="T6" fmla="*/ 310 w 14874"/>
                  <a:gd name="T7" fmla="*/ 0 h 621"/>
                  <a:gd name="T8" fmla="*/ 0 w 14874"/>
                  <a:gd name="T9" fmla="*/ 310 h 621"/>
                  <a:gd name="T10" fmla="*/ 310 w 14874"/>
                  <a:gd name="T11" fmla="*/ 620 h 621"/>
                  <a:gd name="T12" fmla="*/ 3319 w 14874"/>
                  <a:gd name="T13" fmla="*/ 620 h 621"/>
                  <a:gd name="T14" fmla="*/ 5266 w 14874"/>
                  <a:gd name="T15" fmla="*/ 620 h 621"/>
                  <a:gd name="T16" fmla="*/ 14560 w 14874"/>
                  <a:gd name="T17" fmla="*/ 620 h 621"/>
                  <a:gd name="T18" fmla="*/ 14870 w 14874"/>
                  <a:gd name="T19" fmla="*/ 310 h 621"/>
                  <a:gd name="T20" fmla="*/ 14563 w 14874"/>
                  <a:gd name="T21"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74" h="621">
                    <a:moveTo>
                      <a:pt x="14563" y="0"/>
                    </a:moveTo>
                    <a:lnTo>
                      <a:pt x="5266" y="0"/>
                    </a:lnTo>
                    <a:lnTo>
                      <a:pt x="3319" y="0"/>
                    </a:lnTo>
                    <a:lnTo>
                      <a:pt x="310" y="0"/>
                    </a:lnTo>
                    <a:cubicBezTo>
                      <a:pt x="138" y="0"/>
                      <a:pt x="0" y="138"/>
                      <a:pt x="0" y="310"/>
                    </a:cubicBezTo>
                    <a:cubicBezTo>
                      <a:pt x="0" y="483"/>
                      <a:pt x="138" y="620"/>
                      <a:pt x="310" y="620"/>
                    </a:cubicBezTo>
                    <a:lnTo>
                      <a:pt x="3319" y="620"/>
                    </a:lnTo>
                    <a:lnTo>
                      <a:pt x="5266" y="620"/>
                    </a:lnTo>
                    <a:lnTo>
                      <a:pt x="14560" y="620"/>
                    </a:lnTo>
                    <a:cubicBezTo>
                      <a:pt x="14732" y="620"/>
                      <a:pt x="14870" y="483"/>
                      <a:pt x="14870" y="310"/>
                    </a:cubicBezTo>
                    <a:cubicBezTo>
                      <a:pt x="14873" y="141"/>
                      <a:pt x="14732" y="0"/>
                      <a:pt x="14563" y="0"/>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00406E"/>
                  </a:solidFill>
                </a:endParaRPr>
              </a:p>
            </p:txBody>
          </p:sp>
          <p:sp>
            <p:nvSpPr>
              <p:cNvPr id="33" name="Freeform 2"/>
              <p:cNvSpPr>
                <a:spLocks noChangeArrowheads="1"/>
              </p:cNvSpPr>
              <p:nvPr userDrawn="1"/>
            </p:nvSpPr>
            <p:spPr bwMode="auto">
              <a:xfrm>
                <a:off x="2342721" y="4338638"/>
                <a:ext cx="5354638" cy="223837"/>
              </a:xfrm>
              <a:custGeom>
                <a:avLst/>
                <a:gdLst>
                  <a:gd name="T0" fmla="*/ 14563 w 14874"/>
                  <a:gd name="T1" fmla="*/ 0 h 621"/>
                  <a:gd name="T2" fmla="*/ 5266 w 14874"/>
                  <a:gd name="T3" fmla="*/ 0 h 621"/>
                  <a:gd name="T4" fmla="*/ 3319 w 14874"/>
                  <a:gd name="T5" fmla="*/ 0 h 621"/>
                  <a:gd name="T6" fmla="*/ 310 w 14874"/>
                  <a:gd name="T7" fmla="*/ 0 h 621"/>
                  <a:gd name="T8" fmla="*/ 0 w 14874"/>
                  <a:gd name="T9" fmla="*/ 310 h 621"/>
                  <a:gd name="T10" fmla="*/ 310 w 14874"/>
                  <a:gd name="T11" fmla="*/ 620 h 621"/>
                  <a:gd name="T12" fmla="*/ 3319 w 14874"/>
                  <a:gd name="T13" fmla="*/ 620 h 621"/>
                  <a:gd name="T14" fmla="*/ 5266 w 14874"/>
                  <a:gd name="T15" fmla="*/ 620 h 621"/>
                  <a:gd name="T16" fmla="*/ 14560 w 14874"/>
                  <a:gd name="T17" fmla="*/ 620 h 621"/>
                  <a:gd name="T18" fmla="*/ 14870 w 14874"/>
                  <a:gd name="T19" fmla="*/ 310 h 621"/>
                  <a:gd name="T20" fmla="*/ 14563 w 14874"/>
                  <a:gd name="T21"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74" h="621">
                    <a:moveTo>
                      <a:pt x="14563" y="0"/>
                    </a:moveTo>
                    <a:lnTo>
                      <a:pt x="5266" y="0"/>
                    </a:lnTo>
                    <a:lnTo>
                      <a:pt x="3319" y="0"/>
                    </a:lnTo>
                    <a:lnTo>
                      <a:pt x="310" y="0"/>
                    </a:lnTo>
                    <a:cubicBezTo>
                      <a:pt x="138" y="0"/>
                      <a:pt x="0" y="138"/>
                      <a:pt x="0" y="310"/>
                    </a:cubicBezTo>
                    <a:cubicBezTo>
                      <a:pt x="0" y="483"/>
                      <a:pt x="138" y="620"/>
                      <a:pt x="310" y="620"/>
                    </a:cubicBezTo>
                    <a:lnTo>
                      <a:pt x="3319" y="620"/>
                    </a:lnTo>
                    <a:lnTo>
                      <a:pt x="5266" y="620"/>
                    </a:lnTo>
                    <a:lnTo>
                      <a:pt x="14560" y="620"/>
                    </a:lnTo>
                    <a:cubicBezTo>
                      <a:pt x="14732" y="620"/>
                      <a:pt x="14870" y="483"/>
                      <a:pt x="14870" y="310"/>
                    </a:cubicBezTo>
                    <a:cubicBezTo>
                      <a:pt x="14873" y="141"/>
                      <a:pt x="14732" y="0"/>
                      <a:pt x="14563" y="0"/>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00406E"/>
                  </a:solidFill>
                </a:endParaRPr>
              </a:p>
            </p:txBody>
          </p:sp>
        </p:grpSp>
      </p:grpSp>
      <p:sp>
        <p:nvSpPr>
          <p:cNvPr id="35" name="Footer Placeholder 4"/>
          <p:cNvSpPr>
            <a:spLocks noGrp="1"/>
          </p:cNvSpPr>
          <p:nvPr>
            <p:ph type="ftr" sz="quarter" idx="3"/>
          </p:nvPr>
        </p:nvSpPr>
        <p:spPr>
          <a:xfrm>
            <a:off x="854692" y="6456363"/>
            <a:ext cx="5095641" cy="273050"/>
          </a:xfrm>
          <a:prstGeom prst="rect">
            <a:avLst/>
          </a:prstGeom>
        </p:spPr>
        <p:txBody>
          <a:bodyPr vert="horz" lIns="91440" tIns="45720" rIns="0" bIns="45720" rtlCol="0" anchor="ctr"/>
          <a:lstStyle>
            <a:lvl1pPr algn="l" fontAlgn="auto">
              <a:spcBef>
                <a:spcPts val="0"/>
              </a:spcBef>
              <a:spcAft>
                <a:spcPts val="0"/>
              </a:spcAft>
              <a:defRPr lang="en-US" sz="800" smtClean="0">
                <a:effectLst/>
                <a:latin typeface="Tw Cen MT"/>
                <a:cs typeface="Tw Cen MT"/>
              </a:defRPr>
            </a:lvl1pPr>
          </a:lstStyle>
          <a:p>
            <a:r>
              <a:rPr lang="en-US" smtClean="0"/>
              <a:t>©2016 Total System Services, Inc.® Confidential and Proprietary. All rights reserved worldwide. </a:t>
            </a:r>
            <a:endParaRPr lang="en-US" dirty="0"/>
          </a:p>
        </p:txBody>
      </p:sp>
      <p:sp>
        <p:nvSpPr>
          <p:cNvPr id="36" name="Slide Number Placeholder 5"/>
          <p:cNvSpPr>
            <a:spLocks noGrp="1"/>
          </p:cNvSpPr>
          <p:nvPr>
            <p:ph type="sldNum" sz="quarter" idx="4"/>
          </p:nvPr>
        </p:nvSpPr>
        <p:spPr>
          <a:xfrm>
            <a:off x="346182" y="6456363"/>
            <a:ext cx="457200" cy="273050"/>
          </a:xfrm>
          <a:prstGeom prst="rect">
            <a:avLst/>
          </a:prstGeom>
        </p:spPr>
        <p:txBody>
          <a:bodyPr vert="horz" lIns="0" tIns="45720" rIns="0" bIns="45720" rtlCol="0" anchor="ctr" anchorCtr="0"/>
          <a:lstStyle>
            <a:lvl1pPr algn="ctr" fontAlgn="auto">
              <a:spcBef>
                <a:spcPts val="0"/>
              </a:spcBef>
              <a:spcAft>
                <a:spcPts val="0"/>
              </a:spcAft>
              <a:defRPr sz="900" b="0">
                <a:solidFill>
                  <a:srgbClr val="00406E"/>
                </a:solidFill>
                <a:latin typeface="Century Gothic"/>
                <a:ea typeface="+mn-ea"/>
                <a:cs typeface="Century Gothic"/>
              </a:defRPr>
            </a:lvl1pPr>
          </a:lstStyle>
          <a:p>
            <a:pPr>
              <a:defRPr/>
            </a:pPr>
            <a:fld id="{51DEBD90-40E5-0243-8258-81F065F1725A}" type="slidenum">
              <a:rPr lang="en-US" smtClean="0"/>
              <a:pPr>
                <a:defRPr/>
              </a:pPr>
              <a:t>‹#›</a:t>
            </a:fld>
            <a:endParaRPr lang="en-US" dirty="0"/>
          </a:p>
        </p:txBody>
      </p:sp>
    </p:spTree>
    <p:extLst>
      <p:ext uri="{BB962C8B-B14F-4D97-AF65-F5344CB8AC3E}">
        <p14:creationId xmlns:p14="http://schemas.microsoft.com/office/powerpoint/2010/main" val="138942261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DIVIDER+Blue">
    <p:spTree>
      <p:nvGrpSpPr>
        <p:cNvPr id="1" name=""/>
        <p:cNvGrpSpPr/>
        <p:nvPr/>
      </p:nvGrpSpPr>
      <p:grpSpPr>
        <a:xfrm>
          <a:off x="0" y="0"/>
          <a:ext cx="0" cy="0"/>
          <a:chOff x="0" y="0"/>
          <a:chExt cx="0" cy="0"/>
        </a:xfrm>
      </p:grpSpPr>
      <p:sp>
        <p:nvSpPr>
          <p:cNvPr id="10" name="Freeform 1"/>
          <p:cNvSpPr>
            <a:spLocks noChangeArrowheads="1"/>
          </p:cNvSpPr>
          <p:nvPr userDrawn="1"/>
        </p:nvSpPr>
        <p:spPr bwMode="auto">
          <a:xfrm>
            <a:off x="0" y="0"/>
            <a:ext cx="9144000" cy="4954380"/>
          </a:xfrm>
          <a:custGeom>
            <a:avLst/>
            <a:gdLst>
              <a:gd name="T0" fmla="*/ 27998 w 27999"/>
              <a:gd name="T1" fmla="*/ 0 h 15170"/>
              <a:gd name="T2" fmla="*/ 0 w 27999"/>
              <a:gd name="T3" fmla="*/ 0 h 15170"/>
              <a:gd name="T4" fmla="*/ 0 w 27999"/>
              <a:gd name="T5" fmla="*/ 13641 h 15170"/>
              <a:gd name="T6" fmla="*/ 3788 w 27999"/>
              <a:gd name="T7" fmla="*/ 13641 h 15170"/>
              <a:gd name="T8" fmla="*/ 5316 w 27999"/>
              <a:gd name="T9" fmla="*/ 15169 h 15170"/>
              <a:gd name="T10" fmla="*/ 6848 w 27999"/>
              <a:gd name="T11" fmla="*/ 13641 h 15170"/>
              <a:gd name="T12" fmla="*/ 27998 w 27999"/>
              <a:gd name="T13" fmla="*/ 13641 h 15170"/>
              <a:gd name="T14" fmla="*/ 27998 w 27999"/>
              <a:gd name="T15" fmla="*/ 0 h 15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999" h="15170">
                <a:moveTo>
                  <a:pt x="27998" y="0"/>
                </a:moveTo>
                <a:lnTo>
                  <a:pt x="0" y="0"/>
                </a:lnTo>
                <a:lnTo>
                  <a:pt x="0" y="13641"/>
                </a:lnTo>
                <a:lnTo>
                  <a:pt x="3788" y="13641"/>
                </a:lnTo>
                <a:lnTo>
                  <a:pt x="5316" y="15169"/>
                </a:lnTo>
                <a:lnTo>
                  <a:pt x="6848" y="13641"/>
                </a:lnTo>
                <a:lnTo>
                  <a:pt x="27998" y="13641"/>
                </a:lnTo>
                <a:lnTo>
                  <a:pt x="27998" y="0"/>
                </a:lnTo>
              </a:path>
            </a:pathLst>
          </a:custGeom>
          <a:gradFill flip="none" rotWithShape="1">
            <a:gsLst>
              <a:gs pos="39000">
                <a:srgbClr val="D6001C"/>
              </a:gs>
              <a:gs pos="100000">
                <a:srgbClr val="EB6852"/>
              </a:gs>
            </a:gsLst>
            <a:path path="rect">
              <a:fillToRect l="100000" b="100000"/>
            </a:path>
            <a:tileRect t="-100000" r="-100000"/>
          </a:gradFill>
          <a:ln>
            <a:noFill/>
          </a:ln>
          <a:effectLst/>
        </p:spPr>
        <p:txBody>
          <a:bodyPr wrap="none" anchor="ctr"/>
          <a:lstStyle/>
          <a:p>
            <a:endParaRPr lang="en-US" dirty="0">
              <a:solidFill>
                <a:srgbClr val="00406E"/>
              </a:solidFill>
            </a:endParaRPr>
          </a:p>
        </p:txBody>
      </p:sp>
      <p:sp>
        <p:nvSpPr>
          <p:cNvPr id="21" name="Title 1"/>
          <p:cNvSpPr>
            <a:spLocks noGrp="1"/>
          </p:cNvSpPr>
          <p:nvPr>
            <p:ph type="title"/>
          </p:nvPr>
        </p:nvSpPr>
        <p:spPr>
          <a:xfrm>
            <a:off x="861827" y="915684"/>
            <a:ext cx="7813861" cy="1893389"/>
          </a:xfrm>
          <a:prstGeom prst="rect">
            <a:avLst/>
          </a:prstGeom>
        </p:spPr>
        <p:txBody>
          <a:bodyPr lIns="91440" anchor="b"/>
          <a:lstStyle>
            <a:lvl1pPr algn="l">
              <a:lnSpc>
                <a:spcPct val="90000"/>
              </a:lnSpc>
              <a:defRPr sz="3600" b="1" spc="0">
                <a:solidFill>
                  <a:schemeClr val="tx1"/>
                </a:solidFill>
              </a:defRPr>
            </a:lvl1pPr>
          </a:lstStyle>
          <a:p>
            <a:r>
              <a:rPr lang="en-US" dirty="0" smtClean="0"/>
              <a:t>Click to edit Master title style</a:t>
            </a:r>
            <a:endParaRPr lang="en-US" dirty="0"/>
          </a:p>
        </p:txBody>
      </p:sp>
      <p:grpSp>
        <p:nvGrpSpPr>
          <p:cNvPr id="18" name="Group 17"/>
          <p:cNvGrpSpPr/>
          <p:nvPr userDrawn="1"/>
        </p:nvGrpSpPr>
        <p:grpSpPr>
          <a:xfrm>
            <a:off x="943745" y="5445949"/>
            <a:ext cx="1557991" cy="520010"/>
            <a:chOff x="943745" y="5445949"/>
            <a:chExt cx="1557991" cy="520010"/>
          </a:xfrm>
          <a:solidFill>
            <a:schemeClr val="tx1"/>
          </a:solidFill>
        </p:grpSpPr>
        <p:sp>
          <p:nvSpPr>
            <p:cNvPr id="20" name="Freeform 14"/>
            <p:cNvSpPr>
              <a:spLocks noChangeArrowheads="1"/>
            </p:cNvSpPr>
            <p:nvPr/>
          </p:nvSpPr>
          <p:spPr bwMode="auto">
            <a:xfrm>
              <a:off x="943745" y="5509167"/>
              <a:ext cx="330359" cy="399694"/>
            </a:xfrm>
            <a:custGeom>
              <a:avLst/>
              <a:gdLst>
                <a:gd name="T0" fmla="*/ 0 w 715"/>
                <a:gd name="T1" fmla="*/ 0 h 865"/>
                <a:gd name="T2" fmla="*/ 714 w 715"/>
                <a:gd name="T3" fmla="*/ 0 h 865"/>
                <a:gd name="T4" fmla="*/ 714 w 715"/>
                <a:gd name="T5" fmla="*/ 214 h 865"/>
                <a:gd name="T6" fmla="*/ 493 w 715"/>
                <a:gd name="T7" fmla="*/ 214 h 865"/>
                <a:gd name="T8" fmla="*/ 493 w 715"/>
                <a:gd name="T9" fmla="*/ 864 h 865"/>
                <a:gd name="T10" fmla="*/ 220 w 715"/>
                <a:gd name="T11" fmla="*/ 864 h 865"/>
                <a:gd name="T12" fmla="*/ 220 w 715"/>
                <a:gd name="T13" fmla="*/ 214 h 865"/>
                <a:gd name="T14" fmla="*/ 0 w 715"/>
                <a:gd name="T15" fmla="*/ 214 h 865"/>
                <a:gd name="T16" fmla="*/ 0 w 71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5" h="865">
                  <a:moveTo>
                    <a:pt x="0" y="0"/>
                  </a:moveTo>
                  <a:lnTo>
                    <a:pt x="714" y="0"/>
                  </a:lnTo>
                  <a:lnTo>
                    <a:pt x="714" y="214"/>
                  </a:lnTo>
                  <a:lnTo>
                    <a:pt x="493" y="214"/>
                  </a:lnTo>
                  <a:lnTo>
                    <a:pt x="493" y="864"/>
                  </a:lnTo>
                  <a:lnTo>
                    <a:pt x="220" y="864"/>
                  </a:lnTo>
                  <a:lnTo>
                    <a:pt x="220" y="214"/>
                  </a:lnTo>
                  <a:lnTo>
                    <a:pt x="0" y="214"/>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3" name="Freeform 15"/>
            <p:cNvSpPr>
              <a:spLocks noChangeArrowheads="1"/>
            </p:cNvSpPr>
            <p:nvPr/>
          </p:nvSpPr>
          <p:spPr bwMode="auto">
            <a:xfrm>
              <a:off x="1659524" y="5517324"/>
              <a:ext cx="430282" cy="379301"/>
            </a:xfrm>
            <a:custGeom>
              <a:avLst/>
              <a:gdLst>
                <a:gd name="T0" fmla="*/ 305 w 931"/>
                <a:gd name="T1" fmla="*/ 0 h 822"/>
                <a:gd name="T2" fmla="*/ 466 w 931"/>
                <a:gd name="T3" fmla="*/ 273 h 822"/>
                <a:gd name="T4" fmla="*/ 626 w 931"/>
                <a:gd name="T5" fmla="*/ 0 h 822"/>
                <a:gd name="T6" fmla="*/ 930 w 931"/>
                <a:gd name="T7" fmla="*/ 0 h 822"/>
                <a:gd name="T8" fmla="*/ 595 w 931"/>
                <a:gd name="T9" fmla="*/ 477 h 822"/>
                <a:gd name="T10" fmla="*/ 595 w 931"/>
                <a:gd name="T11" fmla="*/ 821 h 822"/>
                <a:gd name="T12" fmla="*/ 333 w 931"/>
                <a:gd name="T13" fmla="*/ 821 h 822"/>
                <a:gd name="T14" fmla="*/ 333 w 931"/>
                <a:gd name="T15" fmla="*/ 477 h 822"/>
                <a:gd name="T16" fmla="*/ 0 w 931"/>
                <a:gd name="T17" fmla="*/ 0 h 822"/>
                <a:gd name="T18" fmla="*/ 305 w 931"/>
                <a:gd name="T19"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822">
                  <a:moveTo>
                    <a:pt x="305" y="0"/>
                  </a:moveTo>
                  <a:lnTo>
                    <a:pt x="466" y="273"/>
                  </a:lnTo>
                  <a:lnTo>
                    <a:pt x="626" y="0"/>
                  </a:lnTo>
                  <a:lnTo>
                    <a:pt x="930" y="0"/>
                  </a:lnTo>
                  <a:lnTo>
                    <a:pt x="595" y="477"/>
                  </a:lnTo>
                  <a:lnTo>
                    <a:pt x="595" y="821"/>
                  </a:lnTo>
                  <a:lnTo>
                    <a:pt x="333" y="821"/>
                  </a:lnTo>
                  <a:lnTo>
                    <a:pt x="333" y="477"/>
                  </a:lnTo>
                  <a:lnTo>
                    <a:pt x="0" y="0"/>
                  </a:lnTo>
                  <a:lnTo>
                    <a:pt x="30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4" name="Freeform 16"/>
            <p:cNvSpPr>
              <a:spLocks noChangeArrowheads="1"/>
            </p:cNvSpPr>
            <p:nvPr/>
          </p:nvSpPr>
          <p:spPr bwMode="auto">
            <a:xfrm>
              <a:off x="2038826" y="5445949"/>
              <a:ext cx="346673" cy="520010"/>
            </a:xfrm>
            <a:custGeom>
              <a:avLst/>
              <a:gdLst>
                <a:gd name="T0" fmla="*/ 730 w 751"/>
                <a:gd name="T1" fmla="*/ 0 h 1124"/>
                <a:gd name="T2" fmla="*/ 710 w 751"/>
                <a:gd name="T3" fmla="*/ 19 h 1124"/>
                <a:gd name="T4" fmla="*/ 710 w 751"/>
                <a:gd name="T5" fmla="*/ 197 h 1124"/>
                <a:gd name="T6" fmla="*/ 685 w 751"/>
                <a:gd name="T7" fmla="*/ 183 h 1124"/>
                <a:gd name="T8" fmla="*/ 434 w 751"/>
                <a:gd name="T9" fmla="*/ 129 h 1124"/>
                <a:gd name="T10" fmla="*/ 89 w 751"/>
                <a:gd name="T11" fmla="*/ 299 h 1124"/>
                <a:gd name="T12" fmla="*/ 68 w 751"/>
                <a:gd name="T13" fmla="*/ 406 h 1124"/>
                <a:gd name="T14" fmla="*/ 293 w 751"/>
                <a:gd name="T15" fmla="*/ 646 h 1124"/>
                <a:gd name="T16" fmla="*/ 510 w 751"/>
                <a:gd name="T17" fmla="*/ 691 h 1124"/>
                <a:gd name="T18" fmla="*/ 555 w 751"/>
                <a:gd name="T19" fmla="*/ 742 h 1124"/>
                <a:gd name="T20" fmla="*/ 431 w 751"/>
                <a:gd name="T21" fmla="*/ 804 h 1124"/>
                <a:gd name="T22" fmla="*/ 315 w 751"/>
                <a:gd name="T23" fmla="*/ 784 h 1124"/>
                <a:gd name="T24" fmla="*/ 199 w 751"/>
                <a:gd name="T25" fmla="*/ 694 h 1124"/>
                <a:gd name="T26" fmla="*/ 0 w 751"/>
                <a:gd name="T27" fmla="*/ 821 h 1124"/>
                <a:gd name="T28" fmla="*/ 231 w 751"/>
                <a:gd name="T29" fmla="*/ 976 h 1124"/>
                <a:gd name="T30" fmla="*/ 422 w 751"/>
                <a:gd name="T31" fmla="*/ 1001 h 1124"/>
                <a:gd name="T32" fmla="*/ 710 w 751"/>
                <a:gd name="T33" fmla="*/ 919 h 1124"/>
                <a:gd name="T34" fmla="*/ 710 w 751"/>
                <a:gd name="T35" fmla="*/ 1103 h 1124"/>
                <a:gd name="T36" fmla="*/ 730 w 751"/>
                <a:gd name="T37" fmla="*/ 1123 h 1124"/>
                <a:gd name="T38" fmla="*/ 750 w 751"/>
                <a:gd name="T39" fmla="*/ 1103 h 1124"/>
                <a:gd name="T40" fmla="*/ 750 w 751"/>
                <a:gd name="T41" fmla="*/ 16 h 1124"/>
                <a:gd name="T42" fmla="*/ 730 w 751"/>
                <a:gd name="T43" fmla="*/ 0 h 1124"/>
                <a:gd name="T44" fmla="*/ 445 w 751"/>
                <a:gd name="T45" fmla="*/ 443 h 1124"/>
                <a:gd name="T46" fmla="*/ 332 w 751"/>
                <a:gd name="T47" fmla="*/ 380 h 1124"/>
                <a:gd name="T48" fmla="*/ 425 w 751"/>
                <a:gd name="T49" fmla="*/ 327 h 1124"/>
                <a:gd name="T50" fmla="*/ 580 w 751"/>
                <a:gd name="T51" fmla="*/ 358 h 1124"/>
                <a:gd name="T52" fmla="*/ 643 w 751"/>
                <a:gd name="T53" fmla="*/ 412 h 1124"/>
                <a:gd name="T54" fmla="*/ 710 w 751"/>
                <a:gd name="T55" fmla="*/ 355 h 1124"/>
                <a:gd name="T56" fmla="*/ 710 w 751"/>
                <a:gd name="T57" fmla="*/ 522 h 1124"/>
                <a:gd name="T58" fmla="*/ 445 w 751"/>
                <a:gd name="T59" fmla="*/ 443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51" h="1124">
                  <a:moveTo>
                    <a:pt x="730" y="0"/>
                  </a:moveTo>
                  <a:cubicBezTo>
                    <a:pt x="719" y="0"/>
                    <a:pt x="710" y="8"/>
                    <a:pt x="710" y="19"/>
                  </a:cubicBezTo>
                  <a:lnTo>
                    <a:pt x="710" y="197"/>
                  </a:lnTo>
                  <a:cubicBezTo>
                    <a:pt x="702" y="191"/>
                    <a:pt x="693" y="189"/>
                    <a:pt x="685" y="183"/>
                  </a:cubicBezTo>
                  <a:cubicBezTo>
                    <a:pt x="617" y="149"/>
                    <a:pt x="530" y="129"/>
                    <a:pt x="434" y="129"/>
                  </a:cubicBezTo>
                  <a:cubicBezTo>
                    <a:pt x="284" y="129"/>
                    <a:pt x="146" y="177"/>
                    <a:pt x="89" y="299"/>
                  </a:cubicBezTo>
                  <a:cubicBezTo>
                    <a:pt x="75" y="333"/>
                    <a:pt x="68" y="369"/>
                    <a:pt x="68" y="406"/>
                  </a:cubicBezTo>
                  <a:cubicBezTo>
                    <a:pt x="68" y="578"/>
                    <a:pt x="216" y="626"/>
                    <a:pt x="293" y="646"/>
                  </a:cubicBezTo>
                  <a:cubicBezTo>
                    <a:pt x="326" y="654"/>
                    <a:pt x="479" y="680"/>
                    <a:pt x="510" y="691"/>
                  </a:cubicBezTo>
                  <a:cubicBezTo>
                    <a:pt x="555" y="705"/>
                    <a:pt x="555" y="736"/>
                    <a:pt x="555" y="742"/>
                  </a:cubicBezTo>
                  <a:cubicBezTo>
                    <a:pt x="555" y="801"/>
                    <a:pt x="451" y="804"/>
                    <a:pt x="431" y="804"/>
                  </a:cubicBezTo>
                  <a:cubicBezTo>
                    <a:pt x="391" y="804"/>
                    <a:pt x="349" y="798"/>
                    <a:pt x="315" y="784"/>
                  </a:cubicBezTo>
                  <a:cubicBezTo>
                    <a:pt x="245" y="761"/>
                    <a:pt x="225" y="730"/>
                    <a:pt x="199" y="694"/>
                  </a:cubicBezTo>
                  <a:lnTo>
                    <a:pt x="0" y="821"/>
                  </a:lnTo>
                  <a:cubicBezTo>
                    <a:pt x="37" y="866"/>
                    <a:pt x="98" y="939"/>
                    <a:pt x="231" y="976"/>
                  </a:cubicBezTo>
                  <a:cubicBezTo>
                    <a:pt x="295" y="996"/>
                    <a:pt x="360" y="1001"/>
                    <a:pt x="422" y="1001"/>
                  </a:cubicBezTo>
                  <a:cubicBezTo>
                    <a:pt x="465" y="1001"/>
                    <a:pt x="606" y="1001"/>
                    <a:pt x="710" y="919"/>
                  </a:cubicBezTo>
                  <a:lnTo>
                    <a:pt x="710" y="1103"/>
                  </a:lnTo>
                  <a:cubicBezTo>
                    <a:pt x="710" y="1114"/>
                    <a:pt x="719" y="1123"/>
                    <a:pt x="730" y="1123"/>
                  </a:cubicBezTo>
                  <a:cubicBezTo>
                    <a:pt x="741" y="1123"/>
                    <a:pt x="750" y="1114"/>
                    <a:pt x="750" y="1103"/>
                  </a:cubicBezTo>
                  <a:lnTo>
                    <a:pt x="750" y="16"/>
                  </a:lnTo>
                  <a:cubicBezTo>
                    <a:pt x="747" y="8"/>
                    <a:pt x="739" y="0"/>
                    <a:pt x="730" y="0"/>
                  </a:cubicBezTo>
                  <a:close/>
                  <a:moveTo>
                    <a:pt x="445" y="443"/>
                  </a:moveTo>
                  <a:cubicBezTo>
                    <a:pt x="374" y="428"/>
                    <a:pt x="332" y="420"/>
                    <a:pt x="332" y="380"/>
                  </a:cubicBezTo>
                  <a:cubicBezTo>
                    <a:pt x="332" y="338"/>
                    <a:pt x="380" y="327"/>
                    <a:pt x="425" y="327"/>
                  </a:cubicBezTo>
                  <a:cubicBezTo>
                    <a:pt x="468" y="327"/>
                    <a:pt x="530" y="333"/>
                    <a:pt x="580" y="358"/>
                  </a:cubicBezTo>
                  <a:cubicBezTo>
                    <a:pt x="617" y="378"/>
                    <a:pt x="631" y="395"/>
                    <a:pt x="643" y="412"/>
                  </a:cubicBezTo>
                  <a:lnTo>
                    <a:pt x="710" y="355"/>
                  </a:lnTo>
                  <a:lnTo>
                    <a:pt x="710" y="522"/>
                  </a:lnTo>
                  <a:cubicBezTo>
                    <a:pt x="640" y="476"/>
                    <a:pt x="541" y="459"/>
                    <a:pt x="445" y="44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5" name="Freeform 17"/>
            <p:cNvSpPr>
              <a:spLocks noChangeArrowheads="1"/>
            </p:cNvSpPr>
            <p:nvPr/>
          </p:nvSpPr>
          <p:spPr bwMode="auto">
            <a:xfrm>
              <a:off x="1339361" y="5445949"/>
              <a:ext cx="336478" cy="520010"/>
            </a:xfrm>
            <a:custGeom>
              <a:avLst/>
              <a:gdLst>
                <a:gd name="T0" fmla="*/ 356 w 727"/>
                <a:gd name="T1" fmla="*/ 443 h 1126"/>
                <a:gd name="T2" fmla="*/ 243 w 727"/>
                <a:gd name="T3" fmla="*/ 380 h 1126"/>
                <a:gd name="T4" fmla="*/ 336 w 727"/>
                <a:gd name="T5" fmla="*/ 327 h 1126"/>
                <a:gd name="T6" fmla="*/ 492 w 727"/>
                <a:gd name="T7" fmla="*/ 358 h 1126"/>
                <a:gd name="T8" fmla="*/ 554 w 727"/>
                <a:gd name="T9" fmla="*/ 412 h 1126"/>
                <a:gd name="T10" fmla="*/ 717 w 727"/>
                <a:gd name="T11" fmla="*/ 276 h 1126"/>
                <a:gd name="T12" fmla="*/ 596 w 727"/>
                <a:gd name="T13" fmla="*/ 183 h 1126"/>
                <a:gd name="T14" fmla="*/ 345 w 727"/>
                <a:gd name="T15" fmla="*/ 129 h 1126"/>
                <a:gd name="T16" fmla="*/ 40 w 727"/>
                <a:gd name="T17" fmla="*/ 239 h 1126"/>
                <a:gd name="T18" fmla="*/ 40 w 727"/>
                <a:gd name="T19" fmla="*/ 19 h 1126"/>
                <a:gd name="T20" fmla="*/ 20 w 727"/>
                <a:gd name="T21" fmla="*/ 0 h 1126"/>
                <a:gd name="T22" fmla="*/ 0 w 727"/>
                <a:gd name="T23" fmla="*/ 19 h 1126"/>
                <a:gd name="T24" fmla="*/ 0 w 727"/>
                <a:gd name="T25" fmla="*/ 1106 h 1126"/>
                <a:gd name="T26" fmla="*/ 20 w 727"/>
                <a:gd name="T27" fmla="*/ 1125 h 1126"/>
                <a:gd name="T28" fmla="*/ 40 w 727"/>
                <a:gd name="T29" fmla="*/ 1106 h 1126"/>
                <a:gd name="T30" fmla="*/ 40 w 727"/>
                <a:gd name="T31" fmla="*/ 939 h 1126"/>
                <a:gd name="T32" fmla="*/ 139 w 727"/>
                <a:gd name="T33" fmla="*/ 982 h 1126"/>
                <a:gd name="T34" fmla="*/ 331 w 727"/>
                <a:gd name="T35" fmla="*/ 1007 h 1126"/>
                <a:gd name="T36" fmla="*/ 647 w 727"/>
                <a:gd name="T37" fmla="*/ 900 h 1126"/>
                <a:gd name="T38" fmla="*/ 720 w 727"/>
                <a:gd name="T39" fmla="*/ 713 h 1126"/>
                <a:gd name="T40" fmla="*/ 356 w 727"/>
                <a:gd name="T41" fmla="*/ 443 h 1126"/>
                <a:gd name="T42" fmla="*/ 342 w 727"/>
                <a:gd name="T43" fmla="*/ 801 h 1126"/>
                <a:gd name="T44" fmla="*/ 226 w 727"/>
                <a:gd name="T45" fmla="*/ 781 h 1126"/>
                <a:gd name="T46" fmla="*/ 111 w 727"/>
                <a:gd name="T47" fmla="*/ 691 h 1126"/>
                <a:gd name="T48" fmla="*/ 40 w 727"/>
                <a:gd name="T49" fmla="*/ 736 h 1126"/>
                <a:gd name="T50" fmla="*/ 40 w 727"/>
                <a:gd name="T51" fmla="*/ 558 h 1126"/>
                <a:gd name="T52" fmla="*/ 204 w 727"/>
                <a:gd name="T53" fmla="*/ 640 h 1126"/>
                <a:gd name="T54" fmla="*/ 421 w 727"/>
                <a:gd name="T55" fmla="*/ 685 h 1126"/>
                <a:gd name="T56" fmla="*/ 466 w 727"/>
                <a:gd name="T57" fmla="*/ 736 h 1126"/>
                <a:gd name="T58" fmla="*/ 342 w 727"/>
                <a:gd name="T59" fmla="*/ 801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7" h="1126">
                  <a:moveTo>
                    <a:pt x="356" y="443"/>
                  </a:moveTo>
                  <a:cubicBezTo>
                    <a:pt x="286" y="428"/>
                    <a:pt x="243" y="420"/>
                    <a:pt x="243" y="380"/>
                  </a:cubicBezTo>
                  <a:cubicBezTo>
                    <a:pt x="243" y="338"/>
                    <a:pt x="291" y="327"/>
                    <a:pt x="336" y="327"/>
                  </a:cubicBezTo>
                  <a:cubicBezTo>
                    <a:pt x="379" y="327"/>
                    <a:pt x="441" y="333"/>
                    <a:pt x="492" y="358"/>
                  </a:cubicBezTo>
                  <a:cubicBezTo>
                    <a:pt x="528" y="378"/>
                    <a:pt x="542" y="395"/>
                    <a:pt x="554" y="412"/>
                  </a:cubicBezTo>
                  <a:lnTo>
                    <a:pt x="717" y="276"/>
                  </a:lnTo>
                  <a:cubicBezTo>
                    <a:pt x="689" y="245"/>
                    <a:pt x="658" y="214"/>
                    <a:pt x="596" y="183"/>
                  </a:cubicBezTo>
                  <a:cubicBezTo>
                    <a:pt x="528" y="149"/>
                    <a:pt x="441" y="129"/>
                    <a:pt x="345" y="129"/>
                  </a:cubicBezTo>
                  <a:cubicBezTo>
                    <a:pt x="223" y="129"/>
                    <a:pt x="108" y="160"/>
                    <a:pt x="40" y="239"/>
                  </a:cubicBezTo>
                  <a:lnTo>
                    <a:pt x="40" y="19"/>
                  </a:lnTo>
                  <a:cubicBezTo>
                    <a:pt x="40" y="8"/>
                    <a:pt x="31" y="0"/>
                    <a:pt x="20" y="0"/>
                  </a:cubicBezTo>
                  <a:cubicBezTo>
                    <a:pt x="8" y="0"/>
                    <a:pt x="0" y="8"/>
                    <a:pt x="0" y="19"/>
                  </a:cubicBezTo>
                  <a:lnTo>
                    <a:pt x="0" y="1106"/>
                  </a:lnTo>
                  <a:cubicBezTo>
                    <a:pt x="0" y="1117"/>
                    <a:pt x="8" y="1125"/>
                    <a:pt x="20" y="1125"/>
                  </a:cubicBezTo>
                  <a:cubicBezTo>
                    <a:pt x="31" y="1125"/>
                    <a:pt x="40" y="1117"/>
                    <a:pt x="40" y="1106"/>
                  </a:cubicBezTo>
                  <a:lnTo>
                    <a:pt x="40" y="939"/>
                  </a:lnTo>
                  <a:cubicBezTo>
                    <a:pt x="68" y="956"/>
                    <a:pt x="102" y="970"/>
                    <a:pt x="139" y="982"/>
                  </a:cubicBezTo>
                  <a:cubicBezTo>
                    <a:pt x="204" y="1001"/>
                    <a:pt x="269" y="1007"/>
                    <a:pt x="331" y="1007"/>
                  </a:cubicBezTo>
                  <a:cubicBezTo>
                    <a:pt x="376" y="1007"/>
                    <a:pt x="542" y="1007"/>
                    <a:pt x="647" y="900"/>
                  </a:cubicBezTo>
                  <a:cubicBezTo>
                    <a:pt x="683" y="860"/>
                    <a:pt x="720" y="801"/>
                    <a:pt x="720" y="713"/>
                  </a:cubicBezTo>
                  <a:cubicBezTo>
                    <a:pt x="726" y="507"/>
                    <a:pt x="542" y="474"/>
                    <a:pt x="356" y="443"/>
                  </a:cubicBezTo>
                  <a:close/>
                  <a:moveTo>
                    <a:pt x="342" y="801"/>
                  </a:moveTo>
                  <a:cubicBezTo>
                    <a:pt x="302" y="801"/>
                    <a:pt x="260" y="795"/>
                    <a:pt x="226" y="781"/>
                  </a:cubicBezTo>
                  <a:cubicBezTo>
                    <a:pt x="156" y="759"/>
                    <a:pt x="136" y="728"/>
                    <a:pt x="111" y="691"/>
                  </a:cubicBezTo>
                  <a:lnTo>
                    <a:pt x="40" y="736"/>
                  </a:lnTo>
                  <a:lnTo>
                    <a:pt x="40" y="558"/>
                  </a:lnTo>
                  <a:cubicBezTo>
                    <a:pt x="91" y="609"/>
                    <a:pt x="159" y="629"/>
                    <a:pt x="204" y="640"/>
                  </a:cubicBezTo>
                  <a:cubicBezTo>
                    <a:pt x="238" y="649"/>
                    <a:pt x="390" y="674"/>
                    <a:pt x="421" y="685"/>
                  </a:cubicBezTo>
                  <a:cubicBezTo>
                    <a:pt x="466" y="699"/>
                    <a:pt x="466" y="730"/>
                    <a:pt x="466" y="736"/>
                  </a:cubicBezTo>
                  <a:cubicBezTo>
                    <a:pt x="469" y="798"/>
                    <a:pt x="365" y="801"/>
                    <a:pt x="342" y="8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6" name="Freeform 18"/>
            <p:cNvSpPr>
              <a:spLocks noChangeArrowheads="1"/>
            </p:cNvSpPr>
            <p:nvPr/>
          </p:nvSpPr>
          <p:spPr bwMode="auto">
            <a:xfrm>
              <a:off x="2438520" y="5513245"/>
              <a:ext cx="63216" cy="63216"/>
            </a:xfrm>
            <a:custGeom>
              <a:avLst/>
              <a:gdLst>
                <a:gd name="T0" fmla="*/ 93 w 136"/>
                <a:gd name="T1" fmla="*/ 20 h 137"/>
                <a:gd name="T2" fmla="*/ 113 w 136"/>
                <a:gd name="T3" fmla="*/ 40 h 137"/>
                <a:gd name="T4" fmla="*/ 121 w 136"/>
                <a:gd name="T5" fmla="*/ 68 h 137"/>
                <a:gd name="T6" fmla="*/ 113 w 136"/>
                <a:gd name="T7" fmla="*/ 96 h 137"/>
                <a:gd name="T8" fmla="*/ 93 w 136"/>
                <a:gd name="T9" fmla="*/ 116 h 137"/>
                <a:gd name="T10" fmla="*/ 65 w 136"/>
                <a:gd name="T11" fmla="*/ 125 h 137"/>
                <a:gd name="T12" fmla="*/ 37 w 136"/>
                <a:gd name="T13" fmla="*/ 116 h 137"/>
                <a:gd name="T14" fmla="*/ 17 w 136"/>
                <a:gd name="T15" fmla="*/ 96 h 137"/>
                <a:gd name="T16" fmla="*/ 8 w 136"/>
                <a:gd name="T17" fmla="*/ 68 h 137"/>
                <a:gd name="T18" fmla="*/ 17 w 136"/>
                <a:gd name="T19" fmla="*/ 40 h 137"/>
                <a:gd name="T20" fmla="*/ 37 w 136"/>
                <a:gd name="T21" fmla="*/ 20 h 137"/>
                <a:gd name="T22" fmla="*/ 65 w 136"/>
                <a:gd name="T23" fmla="*/ 15 h 137"/>
                <a:gd name="T24" fmla="*/ 93 w 136"/>
                <a:gd name="T25" fmla="*/ 20 h 137"/>
                <a:gd name="T26" fmla="*/ 34 w 136"/>
                <a:gd name="T27" fmla="*/ 9 h 137"/>
                <a:gd name="T28" fmla="*/ 8 w 136"/>
                <a:gd name="T29" fmla="*/ 34 h 137"/>
                <a:gd name="T30" fmla="*/ 0 w 136"/>
                <a:gd name="T31" fmla="*/ 68 h 137"/>
                <a:gd name="T32" fmla="*/ 8 w 136"/>
                <a:gd name="T33" fmla="*/ 102 h 137"/>
                <a:gd name="T34" fmla="*/ 34 w 136"/>
                <a:gd name="T35" fmla="*/ 127 h 137"/>
                <a:gd name="T36" fmla="*/ 68 w 136"/>
                <a:gd name="T37" fmla="*/ 136 h 137"/>
                <a:gd name="T38" fmla="*/ 101 w 136"/>
                <a:gd name="T39" fmla="*/ 127 h 137"/>
                <a:gd name="T40" fmla="*/ 127 w 136"/>
                <a:gd name="T41" fmla="*/ 102 h 137"/>
                <a:gd name="T42" fmla="*/ 135 w 136"/>
                <a:gd name="T43" fmla="*/ 68 h 137"/>
                <a:gd name="T44" fmla="*/ 127 w 136"/>
                <a:gd name="T45" fmla="*/ 34 h 137"/>
                <a:gd name="T46" fmla="*/ 101 w 136"/>
                <a:gd name="T47" fmla="*/ 9 h 137"/>
                <a:gd name="T48" fmla="*/ 68 w 136"/>
                <a:gd name="T49" fmla="*/ 0 h 137"/>
                <a:gd name="T50" fmla="*/ 34 w 136"/>
                <a:gd name="T51" fmla="*/ 9 h 137"/>
                <a:gd name="T52" fmla="*/ 51 w 136"/>
                <a:gd name="T53" fmla="*/ 77 h 137"/>
                <a:gd name="T54" fmla="*/ 53 w 136"/>
                <a:gd name="T55" fmla="*/ 77 h 137"/>
                <a:gd name="T56" fmla="*/ 65 w 136"/>
                <a:gd name="T57" fmla="*/ 79 h 137"/>
                <a:gd name="T58" fmla="*/ 76 w 136"/>
                <a:gd name="T59" fmla="*/ 94 h 137"/>
                <a:gd name="T60" fmla="*/ 82 w 136"/>
                <a:gd name="T61" fmla="*/ 105 h 137"/>
                <a:gd name="T62" fmla="*/ 99 w 136"/>
                <a:gd name="T63" fmla="*/ 105 h 137"/>
                <a:gd name="T64" fmla="*/ 90 w 136"/>
                <a:gd name="T65" fmla="*/ 91 h 137"/>
                <a:gd name="T66" fmla="*/ 85 w 136"/>
                <a:gd name="T67" fmla="*/ 82 h 137"/>
                <a:gd name="T68" fmla="*/ 79 w 136"/>
                <a:gd name="T69" fmla="*/ 77 h 137"/>
                <a:gd name="T70" fmla="*/ 73 w 136"/>
                <a:gd name="T71" fmla="*/ 74 h 137"/>
                <a:gd name="T72" fmla="*/ 87 w 136"/>
                <a:gd name="T73" fmla="*/ 68 h 137"/>
                <a:gd name="T74" fmla="*/ 93 w 136"/>
                <a:gd name="T75" fmla="*/ 54 h 137"/>
                <a:gd name="T76" fmla="*/ 90 w 136"/>
                <a:gd name="T77" fmla="*/ 43 h 137"/>
                <a:gd name="T78" fmla="*/ 85 w 136"/>
                <a:gd name="T79" fmla="*/ 37 h 137"/>
                <a:gd name="T80" fmla="*/ 73 w 136"/>
                <a:gd name="T81" fmla="*/ 34 h 137"/>
                <a:gd name="T82" fmla="*/ 51 w 136"/>
                <a:gd name="T83" fmla="*/ 34 h 137"/>
                <a:gd name="T84" fmla="*/ 37 w 136"/>
                <a:gd name="T85" fmla="*/ 34 h 137"/>
                <a:gd name="T86" fmla="*/ 37 w 136"/>
                <a:gd name="T87" fmla="*/ 105 h 137"/>
                <a:gd name="T88" fmla="*/ 51 w 136"/>
                <a:gd name="T89" fmla="*/ 105 h 137"/>
                <a:gd name="T90" fmla="*/ 51 w 136"/>
                <a:gd name="T91" fmla="*/ 77 h 137"/>
                <a:gd name="T92" fmla="*/ 51 w 136"/>
                <a:gd name="T93" fmla="*/ 46 h 137"/>
                <a:gd name="T94" fmla="*/ 56 w 136"/>
                <a:gd name="T95" fmla="*/ 46 h 137"/>
                <a:gd name="T96" fmla="*/ 73 w 136"/>
                <a:gd name="T97" fmla="*/ 46 h 137"/>
                <a:gd name="T98" fmla="*/ 79 w 136"/>
                <a:gd name="T99" fmla="*/ 48 h 137"/>
                <a:gd name="T100" fmla="*/ 82 w 136"/>
                <a:gd name="T101" fmla="*/ 54 h 137"/>
                <a:gd name="T102" fmla="*/ 79 w 136"/>
                <a:gd name="T103" fmla="*/ 60 h 137"/>
                <a:gd name="T104" fmla="*/ 73 w 136"/>
                <a:gd name="T105" fmla="*/ 63 h 137"/>
                <a:gd name="T106" fmla="*/ 56 w 136"/>
                <a:gd name="T107" fmla="*/ 63 h 137"/>
                <a:gd name="T108" fmla="*/ 51 w 136"/>
                <a:gd name="T109" fmla="*/ 63 h 137"/>
                <a:gd name="T110" fmla="*/ 51 w 136"/>
                <a:gd name="T111" fmla="*/ 4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37">
                  <a:moveTo>
                    <a:pt x="93" y="20"/>
                  </a:moveTo>
                  <a:cubicBezTo>
                    <a:pt x="101" y="26"/>
                    <a:pt x="107" y="31"/>
                    <a:pt x="113" y="40"/>
                  </a:cubicBezTo>
                  <a:cubicBezTo>
                    <a:pt x="118" y="48"/>
                    <a:pt x="121" y="57"/>
                    <a:pt x="121" y="68"/>
                  </a:cubicBezTo>
                  <a:cubicBezTo>
                    <a:pt x="121" y="77"/>
                    <a:pt x="119" y="88"/>
                    <a:pt x="113" y="96"/>
                  </a:cubicBezTo>
                  <a:cubicBezTo>
                    <a:pt x="108" y="105"/>
                    <a:pt x="101" y="110"/>
                    <a:pt x="93" y="116"/>
                  </a:cubicBezTo>
                  <a:cubicBezTo>
                    <a:pt x="85" y="122"/>
                    <a:pt x="76" y="125"/>
                    <a:pt x="65" y="125"/>
                  </a:cubicBezTo>
                  <a:cubicBezTo>
                    <a:pt x="56" y="125"/>
                    <a:pt x="45" y="122"/>
                    <a:pt x="37" y="116"/>
                  </a:cubicBezTo>
                  <a:cubicBezTo>
                    <a:pt x="28" y="110"/>
                    <a:pt x="22" y="105"/>
                    <a:pt x="17" y="96"/>
                  </a:cubicBezTo>
                  <a:cubicBezTo>
                    <a:pt x="11" y="88"/>
                    <a:pt x="8" y="79"/>
                    <a:pt x="8" y="68"/>
                  </a:cubicBezTo>
                  <a:cubicBezTo>
                    <a:pt x="8" y="60"/>
                    <a:pt x="12" y="49"/>
                    <a:pt x="17" y="40"/>
                  </a:cubicBezTo>
                  <a:cubicBezTo>
                    <a:pt x="23" y="32"/>
                    <a:pt x="29" y="26"/>
                    <a:pt x="37" y="20"/>
                  </a:cubicBezTo>
                  <a:cubicBezTo>
                    <a:pt x="46" y="15"/>
                    <a:pt x="53" y="15"/>
                    <a:pt x="65" y="15"/>
                  </a:cubicBezTo>
                  <a:cubicBezTo>
                    <a:pt x="76" y="15"/>
                    <a:pt x="85" y="17"/>
                    <a:pt x="93" y="20"/>
                  </a:cubicBezTo>
                  <a:close/>
                  <a:moveTo>
                    <a:pt x="34" y="9"/>
                  </a:moveTo>
                  <a:cubicBezTo>
                    <a:pt x="22" y="15"/>
                    <a:pt x="14" y="23"/>
                    <a:pt x="8" y="34"/>
                  </a:cubicBezTo>
                  <a:cubicBezTo>
                    <a:pt x="3" y="46"/>
                    <a:pt x="0" y="57"/>
                    <a:pt x="0" y="68"/>
                  </a:cubicBezTo>
                  <a:cubicBezTo>
                    <a:pt x="0" y="79"/>
                    <a:pt x="3" y="91"/>
                    <a:pt x="8" y="102"/>
                  </a:cubicBezTo>
                  <a:cubicBezTo>
                    <a:pt x="14" y="113"/>
                    <a:pt x="22" y="122"/>
                    <a:pt x="34" y="127"/>
                  </a:cubicBezTo>
                  <a:cubicBezTo>
                    <a:pt x="45" y="133"/>
                    <a:pt x="57" y="136"/>
                    <a:pt x="68" y="136"/>
                  </a:cubicBezTo>
                  <a:cubicBezTo>
                    <a:pt x="80" y="136"/>
                    <a:pt x="90" y="133"/>
                    <a:pt x="101" y="127"/>
                  </a:cubicBezTo>
                  <a:cubicBezTo>
                    <a:pt x="113" y="122"/>
                    <a:pt x="122" y="113"/>
                    <a:pt x="127" y="102"/>
                  </a:cubicBezTo>
                  <a:cubicBezTo>
                    <a:pt x="133" y="91"/>
                    <a:pt x="135" y="79"/>
                    <a:pt x="135" y="68"/>
                  </a:cubicBezTo>
                  <a:cubicBezTo>
                    <a:pt x="135" y="57"/>
                    <a:pt x="132" y="46"/>
                    <a:pt x="127" y="34"/>
                  </a:cubicBezTo>
                  <a:cubicBezTo>
                    <a:pt x="121" y="23"/>
                    <a:pt x="113" y="15"/>
                    <a:pt x="101" y="9"/>
                  </a:cubicBezTo>
                  <a:cubicBezTo>
                    <a:pt x="90" y="3"/>
                    <a:pt x="79" y="0"/>
                    <a:pt x="68" y="0"/>
                  </a:cubicBezTo>
                  <a:cubicBezTo>
                    <a:pt x="53" y="0"/>
                    <a:pt x="42" y="3"/>
                    <a:pt x="34" y="9"/>
                  </a:cubicBezTo>
                  <a:close/>
                  <a:moveTo>
                    <a:pt x="51" y="77"/>
                  </a:moveTo>
                  <a:lnTo>
                    <a:pt x="53" y="77"/>
                  </a:lnTo>
                  <a:cubicBezTo>
                    <a:pt x="56" y="77"/>
                    <a:pt x="62" y="77"/>
                    <a:pt x="65" y="79"/>
                  </a:cubicBezTo>
                  <a:cubicBezTo>
                    <a:pt x="68" y="82"/>
                    <a:pt x="70" y="85"/>
                    <a:pt x="76" y="94"/>
                  </a:cubicBezTo>
                  <a:lnTo>
                    <a:pt x="82" y="105"/>
                  </a:lnTo>
                  <a:lnTo>
                    <a:pt x="99" y="105"/>
                  </a:lnTo>
                  <a:lnTo>
                    <a:pt x="90" y="91"/>
                  </a:lnTo>
                  <a:cubicBezTo>
                    <a:pt x="87" y="85"/>
                    <a:pt x="85" y="82"/>
                    <a:pt x="85" y="82"/>
                  </a:cubicBezTo>
                  <a:cubicBezTo>
                    <a:pt x="82" y="79"/>
                    <a:pt x="82" y="77"/>
                    <a:pt x="79" y="77"/>
                  </a:cubicBezTo>
                  <a:cubicBezTo>
                    <a:pt x="79" y="77"/>
                    <a:pt x="76" y="74"/>
                    <a:pt x="73" y="74"/>
                  </a:cubicBezTo>
                  <a:cubicBezTo>
                    <a:pt x="79" y="74"/>
                    <a:pt x="85" y="71"/>
                    <a:pt x="87" y="68"/>
                  </a:cubicBezTo>
                  <a:cubicBezTo>
                    <a:pt x="90" y="65"/>
                    <a:pt x="93" y="60"/>
                    <a:pt x="93" y="54"/>
                  </a:cubicBezTo>
                  <a:cubicBezTo>
                    <a:pt x="93" y="51"/>
                    <a:pt x="93" y="46"/>
                    <a:pt x="90" y="43"/>
                  </a:cubicBezTo>
                  <a:cubicBezTo>
                    <a:pt x="87" y="40"/>
                    <a:pt x="87" y="37"/>
                    <a:pt x="85" y="37"/>
                  </a:cubicBezTo>
                  <a:cubicBezTo>
                    <a:pt x="82" y="34"/>
                    <a:pt x="79" y="34"/>
                    <a:pt x="73" y="34"/>
                  </a:cubicBezTo>
                  <a:lnTo>
                    <a:pt x="51" y="34"/>
                  </a:lnTo>
                  <a:lnTo>
                    <a:pt x="37" y="34"/>
                  </a:lnTo>
                  <a:lnTo>
                    <a:pt x="37" y="105"/>
                  </a:lnTo>
                  <a:lnTo>
                    <a:pt x="51" y="105"/>
                  </a:lnTo>
                  <a:lnTo>
                    <a:pt x="51" y="77"/>
                  </a:lnTo>
                  <a:close/>
                  <a:moveTo>
                    <a:pt x="51" y="46"/>
                  </a:moveTo>
                  <a:lnTo>
                    <a:pt x="56" y="46"/>
                  </a:lnTo>
                  <a:lnTo>
                    <a:pt x="73" y="46"/>
                  </a:lnTo>
                  <a:cubicBezTo>
                    <a:pt x="76" y="46"/>
                    <a:pt x="76" y="48"/>
                    <a:pt x="79" y="48"/>
                  </a:cubicBezTo>
                  <a:cubicBezTo>
                    <a:pt x="79" y="51"/>
                    <a:pt x="82" y="51"/>
                    <a:pt x="82" y="54"/>
                  </a:cubicBezTo>
                  <a:cubicBezTo>
                    <a:pt x="82" y="57"/>
                    <a:pt x="82" y="57"/>
                    <a:pt x="79" y="60"/>
                  </a:cubicBezTo>
                  <a:cubicBezTo>
                    <a:pt x="79" y="63"/>
                    <a:pt x="76" y="63"/>
                    <a:pt x="73" y="63"/>
                  </a:cubicBezTo>
                  <a:lnTo>
                    <a:pt x="56" y="63"/>
                  </a:lnTo>
                  <a:lnTo>
                    <a:pt x="51" y="63"/>
                  </a:lnTo>
                  <a:lnTo>
                    <a:pt x="51" y="4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grpSp>
      <p:sp>
        <p:nvSpPr>
          <p:cNvPr id="27" name="Text Placeholder 3"/>
          <p:cNvSpPr>
            <a:spLocks noGrp="1"/>
          </p:cNvSpPr>
          <p:nvPr>
            <p:ph type="body" sz="half" idx="2"/>
          </p:nvPr>
        </p:nvSpPr>
        <p:spPr>
          <a:xfrm>
            <a:off x="861828" y="2961612"/>
            <a:ext cx="7813860" cy="474479"/>
          </a:xfrm>
          <a:prstGeom prst="rect">
            <a:avLst/>
          </a:prstGeom>
        </p:spPr>
        <p:txBody>
          <a:bodyPr lIns="91440"/>
          <a:lstStyle>
            <a:lvl1pPr marL="0" indent="0">
              <a:buNone/>
              <a:defRPr sz="2800">
                <a:solidFill>
                  <a:srgbClr val="00406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8" name="Text Placeholder 3"/>
          <p:cNvSpPr>
            <a:spLocks noGrp="1"/>
          </p:cNvSpPr>
          <p:nvPr>
            <p:ph type="body" sz="half" idx="10"/>
          </p:nvPr>
        </p:nvSpPr>
        <p:spPr>
          <a:xfrm>
            <a:off x="861828" y="3447431"/>
            <a:ext cx="7813860" cy="576541"/>
          </a:xfrm>
          <a:prstGeom prst="rect">
            <a:avLst/>
          </a:prstGeom>
        </p:spPr>
        <p:txBody>
          <a:bodyPr lIns="91440"/>
          <a:lstStyle>
            <a:lvl1pPr marL="0" indent="0">
              <a:buNone/>
              <a:defRPr sz="2000" b="0" i="1">
                <a:solidFill>
                  <a:srgbClr val="00406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grpSp>
        <p:nvGrpSpPr>
          <p:cNvPr id="35" name="Group 34"/>
          <p:cNvGrpSpPr/>
          <p:nvPr userDrawn="1"/>
        </p:nvGrpSpPr>
        <p:grpSpPr>
          <a:xfrm>
            <a:off x="457200" y="906463"/>
            <a:ext cx="8218488" cy="4267200"/>
            <a:chOff x="457200" y="906463"/>
            <a:chExt cx="8218488" cy="4267200"/>
          </a:xfrm>
        </p:grpSpPr>
        <p:sp>
          <p:nvSpPr>
            <p:cNvPr id="36" name="Freeform 1"/>
            <p:cNvSpPr>
              <a:spLocks noChangeArrowheads="1"/>
            </p:cNvSpPr>
            <p:nvPr userDrawn="1"/>
          </p:nvSpPr>
          <p:spPr bwMode="auto">
            <a:xfrm>
              <a:off x="457200" y="906463"/>
              <a:ext cx="2249488" cy="4267200"/>
            </a:xfrm>
            <a:custGeom>
              <a:avLst/>
              <a:gdLst>
                <a:gd name="T0" fmla="*/ 5936 w 6247"/>
                <a:gd name="T1" fmla="*/ 9535 h 11854"/>
                <a:gd name="T2" fmla="*/ 4939 w 6247"/>
                <a:gd name="T3" fmla="*/ 9535 h 11854"/>
                <a:gd name="T4" fmla="*/ 3502 w 6247"/>
                <a:gd name="T5" fmla="*/ 10973 h 11854"/>
                <a:gd name="T6" fmla="*/ 2104 w 6247"/>
                <a:gd name="T7" fmla="*/ 9528 h 11854"/>
                <a:gd name="T8" fmla="*/ 620 w 6247"/>
                <a:gd name="T9" fmla="*/ 9528 h 11854"/>
                <a:gd name="T10" fmla="*/ 620 w 6247"/>
                <a:gd name="T11" fmla="*/ 310 h 11854"/>
                <a:gd name="T12" fmla="*/ 310 w 6247"/>
                <a:gd name="T13" fmla="*/ 0 h 11854"/>
                <a:gd name="T14" fmla="*/ 0 w 6247"/>
                <a:gd name="T15" fmla="*/ 310 h 11854"/>
                <a:gd name="T16" fmla="*/ 0 w 6247"/>
                <a:gd name="T17" fmla="*/ 536 h 11854"/>
                <a:gd name="T18" fmla="*/ 0 w 6247"/>
                <a:gd name="T19" fmla="*/ 536 h 11854"/>
                <a:gd name="T20" fmla="*/ 0 w 6247"/>
                <a:gd name="T21" fmla="*/ 10145 h 11854"/>
                <a:gd name="T22" fmla="*/ 1839 w 6247"/>
                <a:gd name="T23" fmla="*/ 10145 h 11854"/>
                <a:gd name="T24" fmla="*/ 3492 w 6247"/>
                <a:gd name="T25" fmla="*/ 11853 h 11854"/>
                <a:gd name="T26" fmla="*/ 5193 w 6247"/>
                <a:gd name="T27" fmla="*/ 10152 h 11854"/>
                <a:gd name="T28" fmla="*/ 5933 w 6247"/>
                <a:gd name="T29" fmla="*/ 10152 h 11854"/>
                <a:gd name="T30" fmla="*/ 6243 w 6247"/>
                <a:gd name="T31" fmla="*/ 9842 h 11854"/>
                <a:gd name="T32" fmla="*/ 5936 w 6247"/>
                <a:gd name="T33" fmla="*/ 9535 h 1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47" h="11854">
                  <a:moveTo>
                    <a:pt x="5936" y="9535"/>
                  </a:moveTo>
                  <a:lnTo>
                    <a:pt x="4939" y="9535"/>
                  </a:lnTo>
                  <a:lnTo>
                    <a:pt x="3502" y="10973"/>
                  </a:lnTo>
                  <a:lnTo>
                    <a:pt x="2104" y="9528"/>
                  </a:lnTo>
                  <a:lnTo>
                    <a:pt x="620" y="9528"/>
                  </a:lnTo>
                  <a:lnTo>
                    <a:pt x="620" y="310"/>
                  </a:lnTo>
                  <a:cubicBezTo>
                    <a:pt x="620" y="138"/>
                    <a:pt x="482" y="0"/>
                    <a:pt x="310" y="0"/>
                  </a:cubicBezTo>
                  <a:cubicBezTo>
                    <a:pt x="137" y="0"/>
                    <a:pt x="0" y="138"/>
                    <a:pt x="0" y="310"/>
                  </a:cubicBezTo>
                  <a:lnTo>
                    <a:pt x="0" y="536"/>
                  </a:lnTo>
                  <a:lnTo>
                    <a:pt x="0" y="536"/>
                  </a:lnTo>
                  <a:lnTo>
                    <a:pt x="0" y="10145"/>
                  </a:lnTo>
                  <a:lnTo>
                    <a:pt x="1839" y="10145"/>
                  </a:lnTo>
                  <a:lnTo>
                    <a:pt x="3492" y="11853"/>
                  </a:lnTo>
                  <a:lnTo>
                    <a:pt x="5193" y="10152"/>
                  </a:lnTo>
                  <a:lnTo>
                    <a:pt x="5933" y="10152"/>
                  </a:lnTo>
                  <a:cubicBezTo>
                    <a:pt x="6106" y="10152"/>
                    <a:pt x="6243" y="10014"/>
                    <a:pt x="6243" y="9842"/>
                  </a:cubicBezTo>
                  <a:cubicBezTo>
                    <a:pt x="6246" y="9676"/>
                    <a:pt x="6109" y="9535"/>
                    <a:pt x="5936" y="9535"/>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nvGrpSpPr>
            <p:cNvPr id="37" name="Group 36"/>
            <p:cNvGrpSpPr/>
            <p:nvPr userDrawn="1"/>
          </p:nvGrpSpPr>
          <p:grpSpPr>
            <a:xfrm>
              <a:off x="2342721" y="4338638"/>
              <a:ext cx="6332967" cy="223837"/>
              <a:chOff x="2342721" y="4338638"/>
              <a:chExt cx="6332967" cy="223837"/>
            </a:xfrm>
          </p:grpSpPr>
          <p:sp>
            <p:nvSpPr>
              <p:cNvPr id="38" name="Freeform 2"/>
              <p:cNvSpPr>
                <a:spLocks noChangeArrowheads="1"/>
              </p:cNvSpPr>
              <p:nvPr userDrawn="1"/>
            </p:nvSpPr>
            <p:spPr bwMode="auto">
              <a:xfrm>
                <a:off x="3321050" y="4338638"/>
                <a:ext cx="5354638" cy="223837"/>
              </a:xfrm>
              <a:custGeom>
                <a:avLst/>
                <a:gdLst>
                  <a:gd name="T0" fmla="*/ 14563 w 14874"/>
                  <a:gd name="T1" fmla="*/ 0 h 621"/>
                  <a:gd name="T2" fmla="*/ 5266 w 14874"/>
                  <a:gd name="T3" fmla="*/ 0 h 621"/>
                  <a:gd name="T4" fmla="*/ 3319 w 14874"/>
                  <a:gd name="T5" fmla="*/ 0 h 621"/>
                  <a:gd name="T6" fmla="*/ 310 w 14874"/>
                  <a:gd name="T7" fmla="*/ 0 h 621"/>
                  <a:gd name="T8" fmla="*/ 0 w 14874"/>
                  <a:gd name="T9" fmla="*/ 310 h 621"/>
                  <a:gd name="T10" fmla="*/ 310 w 14874"/>
                  <a:gd name="T11" fmla="*/ 620 h 621"/>
                  <a:gd name="T12" fmla="*/ 3319 w 14874"/>
                  <a:gd name="T13" fmla="*/ 620 h 621"/>
                  <a:gd name="T14" fmla="*/ 5266 w 14874"/>
                  <a:gd name="T15" fmla="*/ 620 h 621"/>
                  <a:gd name="T16" fmla="*/ 14560 w 14874"/>
                  <a:gd name="T17" fmla="*/ 620 h 621"/>
                  <a:gd name="T18" fmla="*/ 14870 w 14874"/>
                  <a:gd name="T19" fmla="*/ 310 h 621"/>
                  <a:gd name="T20" fmla="*/ 14563 w 14874"/>
                  <a:gd name="T21"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74" h="621">
                    <a:moveTo>
                      <a:pt x="14563" y="0"/>
                    </a:moveTo>
                    <a:lnTo>
                      <a:pt x="5266" y="0"/>
                    </a:lnTo>
                    <a:lnTo>
                      <a:pt x="3319" y="0"/>
                    </a:lnTo>
                    <a:lnTo>
                      <a:pt x="310" y="0"/>
                    </a:lnTo>
                    <a:cubicBezTo>
                      <a:pt x="138" y="0"/>
                      <a:pt x="0" y="138"/>
                      <a:pt x="0" y="310"/>
                    </a:cubicBezTo>
                    <a:cubicBezTo>
                      <a:pt x="0" y="483"/>
                      <a:pt x="138" y="620"/>
                      <a:pt x="310" y="620"/>
                    </a:cubicBezTo>
                    <a:lnTo>
                      <a:pt x="3319" y="620"/>
                    </a:lnTo>
                    <a:lnTo>
                      <a:pt x="5266" y="620"/>
                    </a:lnTo>
                    <a:lnTo>
                      <a:pt x="14560" y="620"/>
                    </a:lnTo>
                    <a:cubicBezTo>
                      <a:pt x="14732" y="620"/>
                      <a:pt x="14870" y="483"/>
                      <a:pt x="14870" y="310"/>
                    </a:cubicBezTo>
                    <a:cubicBezTo>
                      <a:pt x="14873" y="141"/>
                      <a:pt x="14732" y="0"/>
                      <a:pt x="14563" y="0"/>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00406E"/>
                  </a:solidFill>
                </a:endParaRPr>
              </a:p>
            </p:txBody>
          </p:sp>
          <p:sp>
            <p:nvSpPr>
              <p:cNvPr id="39" name="Freeform 2"/>
              <p:cNvSpPr>
                <a:spLocks noChangeArrowheads="1"/>
              </p:cNvSpPr>
              <p:nvPr userDrawn="1"/>
            </p:nvSpPr>
            <p:spPr bwMode="auto">
              <a:xfrm>
                <a:off x="2342721" y="4338638"/>
                <a:ext cx="5354638" cy="223837"/>
              </a:xfrm>
              <a:custGeom>
                <a:avLst/>
                <a:gdLst>
                  <a:gd name="T0" fmla="*/ 14563 w 14874"/>
                  <a:gd name="T1" fmla="*/ 0 h 621"/>
                  <a:gd name="T2" fmla="*/ 5266 w 14874"/>
                  <a:gd name="T3" fmla="*/ 0 h 621"/>
                  <a:gd name="T4" fmla="*/ 3319 w 14874"/>
                  <a:gd name="T5" fmla="*/ 0 h 621"/>
                  <a:gd name="T6" fmla="*/ 310 w 14874"/>
                  <a:gd name="T7" fmla="*/ 0 h 621"/>
                  <a:gd name="T8" fmla="*/ 0 w 14874"/>
                  <a:gd name="T9" fmla="*/ 310 h 621"/>
                  <a:gd name="T10" fmla="*/ 310 w 14874"/>
                  <a:gd name="T11" fmla="*/ 620 h 621"/>
                  <a:gd name="T12" fmla="*/ 3319 w 14874"/>
                  <a:gd name="T13" fmla="*/ 620 h 621"/>
                  <a:gd name="T14" fmla="*/ 5266 w 14874"/>
                  <a:gd name="T15" fmla="*/ 620 h 621"/>
                  <a:gd name="T16" fmla="*/ 14560 w 14874"/>
                  <a:gd name="T17" fmla="*/ 620 h 621"/>
                  <a:gd name="T18" fmla="*/ 14870 w 14874"/>
                  <a:gd name="T19" fmla="*/ 310 h 621"/>
                  <a:gd name="T20" fmla="*/ 14563 w 14874"/>
                  <a:gd name="T21"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74" h="621">
                    <a:moveTo>
                      <a:pt x="14563" y="0"/>
                    </a:moveTo>
                    <a:lnTo>
                      <a:pt x="5266" y="0"/>
                    </a:lnTo>
                    <a:lnTo>
                      <a:pt x="3319" y="0"/>
                    </a:lnTo>
                    <a:lnTo>
                      <a:pt x="310" y="0"/>
                    </a:lnTo>
                    <a:cubicBezTo>
                      <a:pt x="138" y="0"/>
                      <a:pt x="0" y="138"/>
                      <a:pt x="0" y="310"/>
                    </a:cubicBezTo>
                    <a:cubicBezTo>
                      <a:pt x="0" y="483"/>
                      <a:pt x="138" y="620"/>
                      <a:pt x="310" y="620"/>
                    </a:cubicBezTo>
                    <a:lnTo>
                      <a:pt x="3319" y="620"/>
                    </a:lnTo>
                    <a:lnTo>
                      <a:pt x="5266" y="620"/>
                    </a:lnTo>
                    <a:lnTo>
                      <a:pt x="14560" y="620"/>
                    </a:lnTo>
                    <a:cubicBezTo>
                      <a:pt x="14732" y="620"/>
                      <a:pt x="14870" y="483"/>
                      <a:pt x="14870" y="310"/>
                    </a:cubicBezTo>
                    <a:cubicBezTo>
                      <a:pt x="14873" y="141"/>
                      <a:pt x="14732" y="0"/>
                      <a:pt x="14563" y="0"/>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00406E"/>
                  </a:solidFill>
                </a:endParaRPr>
              </a:p>
            </p:txBody>
          </p:sp>
        </p:grpSp>
      </p:grpSp>
      <p:sp>
        <p:nvSpPr>
          <p:cNvPr id="30" name="Footer Placeholder 4"/>
          <p:cNvSpPr>
            <a:spLocks noGrp="1"/>
          </p:cNvSpPr>
          <p:nvPr>
            <p:ph type="ftr" sz="quarter" idx="3"/>
          </p:nvPr>
        </p:nvSpPr>
        <p:spPr>
          <a:xfrm>
            <a:off x="854692" y="6456363"/>
            <a:ext cx="5095641" cy="273050"/>
          </a:xfrm>
          <a:prstGeom prst="rect">
            <a:avLst/>
          </a:prstGeom>
        </p:spPr>
        <p:txBody>
          <a:bodyPr vert="horz" lIns="91440" tIns="45720" rIns="0" bIns="45720" rtlCol="0" anchor="ctr"/>
          <a:lstStyle>
            <a:lvl1pPr algn="l" fontAlgn="auto">
              <a:spcBef>
                <a:spcPts val="0"/>
              </a:spcBef>
              <a:spcAft>
                <a:spcPts val="0"/>
              </a:spcAft>
              <a:defRPr lang="en-US" sz="800" smtClean="0">
                <a:effectLst/>
                <a:latin typeface="Tw Cen MT"/>
                <a:cs typeface="Tw Cen MT"/>
              </a:defRPr>
            </a:lvl1pPr>
          </a:lstStyle>
          <a:p>
            <a:r>
              <a:rPr lang="en-US" smtClean="0"/>
              <a:t>©2016 Total System Services, Inc.® Confidential and Proprietary. All rights reserved worldwide. </a:t>
            </a:r>
            <a:endParaRPr lang="en-US" dirty="0"/>
          </a:p>
        </p:txBody>
      </p:sp>
      <p:sp>
        <p:nvSpPr>
          <p:cNvPr id="31" name="Slide Number Placeholder 5"/>
          <p:cNvSpPr>
            <a:spLocks noGrp="1"/>
          </p:cNvSpPr>
          <p:nvPr>
            <p:ph type="sldNum" sz="quarter" idx="4"/>
          </p:nvPr>
        </p:nvSpPr>
        <p:spPr>
          <a:xfrm>
            <a:off x="346182" y="6456363"/>
            <a:ext cx="457200" cy="273050"/>
          </a:xfrm>
          <a:prstGeom prst="rect">
            <a:avLst/>
          </a:prstGeom>
        </p:spPr>
        <p:txBody>
          <a:bodyPr vert="horz" lIns="0" tIns="45720" rIns="0" bIns="45720" rtlCol="0" anchor="ctr" anchorCtr="0"/>
          <a:lstStyle>
            <a:lvl1pPr algn="ctr" fontAlgn="auto">
              <a:spcBef>
                <a:spcPts val="0"/>
              </a:spcBef>
              <a:spcAft>
                <a:spcPts val="0"/>
              </a:spcAft>
              <a:defRPr sz="900" b="0">
                <a:solidFill>
                  <a:srgbClr val="00406E"/>
                </a:solidFill>
                <a:latin typeface="Century Gothic"/>
                <a:ea typeface="+mn-ea"/>
                <a:cs typeface="Century Gothic"/>
              </a:defRPr>
            </a:lvl1pPr>
          </a:lstStyle>
          <a:p>
            <a:pPr>
              <a:defRPr/>
            </a:pPr>
            <a:fld id="{51DEBD90-40E5-0243-8258-81F065F1725A}" type="slidenum">
              <a:rPr lang="en-US" smtClean="0"/>
              <a:pPr>
                <a:defRPr/>
              </a:pPr>
              <a:t>‹#›</a:t>
            </a:fld>
            <a:endParaRPr lang="en-US" dirty="0"/>
          </a:p>
        </p:txBody>
      </p:sp>
    </p:spTree>
    <p:extLst>
      <p:ext uri="{BB962C8B-B14F-4D97-AF65-F5344CB8AC3E}">
        <p14:creationId xmlns:p14="http://schemas.microsoft.com/office/powerpoint/2010/main" val="4169438482"/>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sp>
        <p:nvSpPr>
          <p:cNvPr id="10" name="Title 1"/>
          <p:cNvSpPr>
            <a:spLocks noGrp="1"/>
          </p:cNvSpPr>
          <p:nvPr>
            <p:ph type="title"/>
          </p:nvPr>
        </p:nvSpPr>
        <p:spPr>
          <a:xfrm>
            <a:off x="861827" y="915684"/>
            <a:ext cx="7813861" cy="1893389"/>
          </a:xfrm>
          <a:prstGeom prst="rect">
            <a:avLst/>
          </a:prstGeom>
        </p:spPr>
        <p:txBody>
          <a:bodyPr lIns="91440" anchor="b"/>
          <a:lstStyle>
            <a:lvl1pPr algn="l">
              <a:lnSpc>
                <a:spcPct val="90000"/>
              </a:lnSpc>
              <a:defRPr sz="3600" b="1" spc="0">
                <a:solidFill>
                  <a:schemeClr val="tx1"/>
                </a:solidFill>
              </a:defRPr>
            </a:lvl1pPr>
          </a:lstStyle>
          <a:p>
            <a:r>
              <a:rPr lang="en-US" dirty="0" smtClean="0"/>
              <a:t>Click to edit Master title style</a:t>
            </a:r>
            <a:endParaRPr lang="en-US" dirty="0"/>
          </a:p>
        </p:txBody>
      </p:sp>
      <p:sp>
        <p:nvSpPr>
          <p:cNvPr id="2" name="TextBox 1"/>
          <p:cNvSpPr txBox="1"/>
          <p:nvPr userDrawn="1"/>
        </p:nvSpPr>
        <p:spPr>
          <a:xfrm>
            <a:off x="1286225" y="2116729"/>
            <a:ext cx="914400" cy="914400"/>
          </a:xfrm>
          <a:prstGeom prst="rect">
            <a:avLst/>
          </a:prstGeom>
        </p:spPr>
        <p:txBody>
          <a:bodyPr vert="horz" wrap="none" lIns="91440" tIns="45720" rIns="91440" bIns="45720" rtlCol="0">
            <a:noAutofit/>
          </a:bodyPr>
          <a:lstStyle/>
          <a:p>
            <a:pPr marL="0" indent="0">
              <a:buFontTx/>
              <a:buNone/>
            </a:pPr>
            <a:endParaRPr lang="en-US" sz="1200" dirty="0" smtClean="0">
              <a:solidFill>
                <a:schemeClr val="accent2"/>
              </a:solidFill>
            </a:endParaRPr>
          </a:p>
        </p:txBody>
      </p:sp>
      <p:grpSp>
        <p:nvGrpSpPr>
          <p:cNvPr id="16" name="Group 15"/>
          <p:cNvGrpSpPr/>
          <p:nvPr userDrawn="1"/>
        </p:nvGrpSpPr>
        <p:grpSpPr>
          <a:xfrm>
            <a:off x="943745" y="5445949"/>
            <a:ext cx="1557991" cy="520010"/>
            <a:chOff x="943745" y="5445949"/>
            <a:chExt cx="1557991" cy="520010"/>
          </a:xfrm>
          <a:solidFill>
            <a:schemeClr val="tx1"/>
          </a:solidFill>
        </p:grpSpPr>
        <p:sp>
          <p:nvSpPr>
            <p:cNvPr id="17" name="Freeform 14"/>
            <p:cNvSpPr>
              <a:spLocks noChangeArrowheads="1"/>
            </p:cNvSpPr>
            <p:nvPr/>
          </p:nvSpPr>
          <p:spPr bwMode="auto">
            <a:xfrm>
              <a:off x="943745" y="5509167"/>
              <a:ext cx="330359" cy="399694"/>
            </a:xfrm>
            <a:custGeom>
              <a:avLst/>
              <a:gdLst>
                <a:gd name="T0" fmla="*/ 0 w 715"/>
                <a:gd name="T1" fmla="*/ 0 h 865"/>
                <a:gd name="T2" fmla="*/ 714 w 715"/>
                <a:gd name="T3" fmla="*/ 0 h 865"/>
                <a:gd name="T4" fmla="*/ 714 w 715"/>
                <a:gd name="T5" fmla="*/ 214 h 865"/>
                <a:gd name="T6" fmla="*/ 493 w 715"/>
                <a:gd name="T7" fmla="*/ 214 h 865"/>
                <a:gd name="T8" fmla="*/ 493 w 715"/>
                <a:gd name="T9" fmla="*/ 864 h 865"/>
                <a:gd name="T10" fmla="*/ 220 w 715"/>
                <a:gd name="T11" fmla="*/ 864 h 865"/>
                <a:gd name="T12" fmla="*/ 220 w 715"/>
                <a:gd name="T13" fmla="*/ 214 h 865"/>
                <a:gd name="T14" fmla="*/ 0 w 715"/>
                <a:gd name="T15" fmla="*/ 214 h 865"/>
                <a:gd name="T16" fmla="*/ 0 w 71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5" h="865">
                  <a:moveTo>
                    <a:pt x="0" y="0"/>
                  </a:moveTo>
                  <a:lnTo>
                    <a:pt x="714" y="0"/>
                  </a:lnTo>
                  <a:lnTo>
                    <a:pt x="714" y="214"/>
                  </a:lnTo>
                  <a:lnTo>
                    <a:pt x="493" y="214"/>
                  </a:lnTo>
                  <a:lnTo>
                    <a:pt x="493" y="864"/>
                  </a:lnTo>
                  <a:lnTo>
                    <a:pt x="220" y="864"/>
                  </a:lnTo>
                  <a:lnTo>
                    <a:pt x="220" y="214"/>
                  </a:lnTo>
                  <a:lnTo>
                    <a:pt x="0" y="214"/>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18" name="Freeform 15"/>
            <p:cNvSpPr>
              <a:spLocks noChangeArrowheads="1"/>
            </p:cNvSpPr>
            <p:nvPr/>
          </p:nvSpPr>
          <p:spPr bwMode="auto">
            <a:xfrm>
              <a:off x="1659524" y="5517324"/>
              <a:ext cx="430282" cy="379301"/>
            </a:xfrm>
            <a:custGeom>
              <a:avLst/>
              <a:gdLst>
                <a:gd name="T0" fmla="*/ 305 w 931"/>
                <a:gd name="T1" fmla="*/ 0 h 822"/>
                <a:gd name="T2" fmla="*/ 466 w 931"/>
                <a:gd name="T3" fmla="*/ 273 h 822"/>
                <a:gd name="T4" fmla="*/ 626 w 931"/>
                <a:gd name="T5" fmla="*/ 0 h 822"/>
                <a:gd name="T6" fmla="*/ 930 w 931"/>
                <a:gd name="T7" fmla="*/ 0 h 822"/>
                <a:gd name="T8" fmla="*/ 595 w 931"/>
                <a:gd name="T9" fmla="*/ 477 h 822"/>
                <a:gd name="T10" fmla="*/ 595 w 931"/>
                <a:gd name="T11" fmla="*/ 821 h 822"/>
                <a:gd name="T12" fmla="*/ 333 w 931"/>
                <a:gd name="T13" fmla="*/ 821 h 822"/>
                <a:gd name="T14" fmla="*/ 333 w 931"/>
                <a:gd name="T15" fmla="*/ 477 h 822"/>
                <a:gd name="T16" fmla="*/ 0 w 931"/>
                <a:gd name="T17" fmla="*/ 0 h 822"/>
                <a:gd name="T18" fmla="*/ 305 w 931"/>
                <a:gd name="T19"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822">
                  <a:moveTo>
                    <a:pt x="305" y="0"/>
                  </a:moveTo>
                  <a:lnTo>
                    <a:pt x="466" y="273"/>
                  </a:lnTo>
                  <a:lnTo>
                    <a:pt x="626" y="0"/>
                  </a:lnTo>
                  <a:lnTo>
                    <a:pt x="930" y="0"/>
                  </a:lnTo>
                  <a:lnTo>
                    <a:pt x="595" y="477"/>
                  </a:lnTo>
                  <a:lnTo>
                    <a:pt x="595" y="821"/>
                  </a:lnTo>
                  <a:lnTo>
                    <a:pt x="333" y="821"/>
                  </a:lnTo>
                  <a:lnTo>
                    <a:pt x="333" y="477"/>
                  </a:lnTo>
                  <a:lnTo>
                    <a:pt x="0" y="0"/>
                  </a:lnTo>
                  <a:lnTo>
                    <a:pt x="30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19" name="Freeform 16"/>
            <p:cNvSpPr>
              <a:spLocks noChangeArrowheads="1"/>
            </p:cNvSpPr>
            <p:nvPr/>
          </p:nvSpPr>
          <p:spPr bwMode="auto">
            <a:xfrm>
              <a:off x="2038826" y="5445949"/>
              <a:ext cx="346673" cy="520010"/>
            </a:xfrm>
            <a:custGeom>
              <a:avLst/>
              <a:gdLst>
                <a:gd name="T0" fmla="*/ 730 w 751"/>
                <a:gd name="T1" fmla="*/ 0 h 1124"/>
                <a:gd name="T2" fmla="*/ 710 w 751"/>
                <a:gd name="T3" fmla="*/ 19 h 1124"/>
                <a:gd name="T4" fmla="*/ 710 w 751"/>
                <a:gd name="T5" fmla="*/ 197 h 1124"/>
                <a:gd name="T6" fmla="*/ 685 w 751"/>
                <a:gd name="T7" fmla="*/ 183 h 1124"/>
                <a:gd name="T8" fmla="*/ 434 w 751"/>
                <a:gd name="T9" fmla="*/ 129 h 1124"/>
                <a:gd name="T10" fmla="*/ 89 w 751"/>
                <a:gd name="T11" fmla="*/ 299 h 1124"/>
                <a:gd name="T12" fmla="*/ 68 w 751"/>
                <a:gd name="T13" fmla="*/ 406 h 1124"/>
                <a:gd name="T14" fmla="*/ 293 w 751"/>
                <a:gd name="T15" fmla="*/ 646 h 1124"/>
                <a:gd name="T16" fmla="*/ 510 w 751"/>
                <a:gd name="T17" fmla="*/ 691 h 1124"/>
                <a:gd name="T18" fmla="*/ 555 w 751"/>
                <a:gd name="T19" fmla="*/ 742 h 1124"/>
                <a:gd name="T20" fmla="*/ 431 w 751"/>
                <a:gd name="T21" fmla="*/ 804 h 1124"/>
                <a:gd name="T22" fmla="*/ 315 w 751"/>
                <a:gd name="T23" fmla="*/ 784 h 1124"/>
                <a:gd name="T24" fmla="*/ 199 w 751"/>
                <a:gd name="T25" fmla="*/ 694 h 1124"/>
                <a:gd name="T26" fmla="*/ 0 w 751"/>
                <a:gd name="T27" fmla="*/ 821 h 1124"/>
                <a:gd name="T28" fmla="*/ 231 w 751"/>
                <a:gd name="T29" fmla="*/ 976 h 1124"/>
                <a:gd name="T30" fmla="*/ 422 w 751"/>
                <a:gd name="T31" fmla="*/ 1001 h 1124"/>
                <a:gd name="T32" fmla="*/ 710 w 751"/>
                <a:gd name="T33" fmla="*/ 919 h 1124"/>
                <a:gd name="T34" fmla="*/ 710 w 751"/>
                <a:gd name="T35" fmla="*/ 1103 h 1124"/>
                <a:gd name="T36" fmla="*/ 730 w 751"/>
                <a:gd name="T37" fmla="*/ 1123 h 1124"/>
                <a:gd name="T38" fmla="*/ 750 w 751"/>
                <a:gd name="T39" fmla="*/ 1103 h 1124"/>
                <a:gd name="T40" fmla="*/ 750 w 751"/>
                <a:gd name="T41" fmla="*/ 16 h 1124"/>
                <a:gd name="T42" fmla="*/ 730 w 751"/>
                <a:gd name="T43" fmla="*/ 0 h 1124"/>
                <a:gd name="T44" fmla="*/ 445 w 751"/>
                <a:gd name="T45" fmla="*/ 443 h 1124"/>
                <a:gd name="T46" fmla="*/ 332 w 751"/>
                <a:gd name="T47" fmla="*/ 380 h 1124"/>
                <a:gd name="T48" fmla="*/ 425 w 751"/>
                <a:gd name="T49" fmla="*/ 327 h 1124"/>
                <a:gd name="T50" fmla="*/ 580 w 751"/>
                <a:gd name="T51" fmla="*/ 358 h 1124"/>
                <a:gd name="T52" fmla="*/ 643 w 751"/>
                <a:gd name="T53" fmla="*/ 412 h 1124"/>
                <a:gd name="T54" fmla="*/ 710 w 751"/>
                <a:gd name="T55" fmla="*/ 355 h 1124"/>
                <a:gd name="T56" fmla="*/ 710 w 751"/>
                <a:gd name="T57" fmla="*/ 522 h 1124"/>
                <a:gd name="T58" fmla="*/ 445 w 751"/>
                <a:gd name="T59" fmla="*/ 443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51" h="1124">
                  <a:moveTo>
                    <a:pt x="730" y="0"/>
                  </a:moveTo>
                  <a:cubicBezTo>
                    <a:pt x="719" y="0"/>
                    <a:pt x="710" y="8"/>
                    <a:pt x="710" y="19"/>
                  </a:cubicBezTo>
                  <a:lnTo>
                    <a:pt x="710" y="197"/>
                  </a:lnTo>
                  <a:cubicBezTo>
                    <a:pt x="702" y="191"/>
                    <a:pt x="693" y="189"/>
                    <a:pt x="685" y="183"/>
                  </a:cubicBezTo>
                  <a:cubicBezTo>
                    <a:pt x="617" y="149"/>
                    <a:pt x="530" y="129"/>
                    <a:pt x="434" y="129"/>
                  </a:cubicBezTo>
                  <a:cubicBezTo>
                    <a:pt x="284" y="129"/>
                    <a:pt x="146" y="177"/>
                    <a:pt x="89" y="299"/>
                  </a:cubicBezTo>
                  <a:cubicBezTo>
                    <a:pt x="75" y="333"/>
                    <a:pt x="68" y="369"/>
                    <a:pt x="68" y="406"/>
                  </a:cubicBezTo>
                  <a:cubicBezTo>
                    <a:pt x="68" y="578"/>
                    <a:pt x="216" y="626"/>
                    <a:pt x="293" y="646"/>
                  </a:cubicBezTo>
                  <a:cubicBezTo>
                    <a:pt x="326" y="654"/>
                    <a:pt x="479" y="680"/>
                    <a:pt x="510" y="691"/>
                  </a:cubicBezTo>
                  <a:cubicBezTo>
                    <a:pt x="555" y="705"/>
                    <a:pt x="555" y="736"/>
                    <a:pt x="555" y="742"/>
                  </a:cubicBezTo>
                  <a:cubicBezTo>
                    <a:pt x="555" y="801"/>
                    <a:pt x="451" y="804"/>
                    <a:pt x="431" y="804"/>
                  </a:cubicBezTo>
                  <a:cubicBezTo>
                    <a:pt x="391" y="804"/>
                    <a:pt x="349" y="798"/>
                    <a:pt x="315" y="784"/>
                  </a:cubicBezTo>
                  <a:cubicBezTo>
                    <a:pt x="245" y="761"/>
                    <a:pt x="225" y="730"/>
                    <a:pt x="199" y="694"/>
                  </a:cubicBezTo>
                  <a:lnTo>
                    <a:pt x="0" y="821"/>
                  </a:lnTo>
                  <a:cubicBezTo>
                    <a:pt x="37" y="866"/>
                    <a:pt x="98" y="939"/>
                    <a:pt x="231" y="976"/>
                  </a:cubicBezTo>
                  <a:cubicBezTo>
                    <a:pt x="295" y="996"/>
                    <a:pt x="360" y="1001"/>
                    <a:pt x="422" y="1001"/>
                  </a:cubicBezTo>
                  <a:cubicBezTo>
                    <a:pt x="465" y="1001"/>
                    <a:pt x="606" y="1001"/>
                    <a:pt x="710" y="919"/>
                  </a:cubicBezTo>
                  <a:lnTo>
                    <a:pt x="710" y="1103"/>
                  </a:lnTo>
                  <a:cubicBezTo>
                    <a:pt x="710" y="1114"/>
                    <a:pt x="719" y="1123"/>
                    <a:pt x="730" y="1123"/>
                  </a:cubicBezTo>
                  <a:cubicBezTo>
                    <a:pt x="741" y="1123"/>
                    <a:pt x="750" y="1114"/>
                    <a:pt x="750" y="1103"/>
                  </a:cubicBezTo>
                  <a:lnTo>
                    <a:pt x="750" y="16"/>
                  </a:lnTo>
                  <a:cubicBezTo>
                    <a:pt x="747" y="8"/>
                    <a:pt x="739" y="0"/>
                    <a:pt x="730" y="0"/>
                  </a:cubicBezTo>
                  <a:close/>
                  <a:moveTo>
                    <a:pt x="445" y="443"/>
                  </a:moveTo>
                  <a:cubicBezTo>
                    <a:pt x="374" y="428"/>
                    <a:pt x="332" y="420"/>
                    <a:pt x="332" y="380"/>
                  </a:cubicBezTo>
                  <a:cubicBezTo>
                    <a:pt x="332" y="338"/>
                    <a:pt x="380" y="327"/>
                    <a:pt x="425" y="327"/>
                  </a:cubicBezTo>
                  <a:cubicBezTo>
                    <a:pt x="468" y="327"/>
                    <a:pt x="530" y="333"/>
                    <a:pt x="580" y="358"/>
                  </a:cubicBezTo>
                  <a:cubicBezTo>
                    <a:pt x="617" y="378"/>
                    <a:pt x="631" y="395"/>
                    <a:pt x="643" y="412"/>
                  </a:cubicBezTo>
                  <a:lnTo>
                    <a:pt x="710" y="355"/>
                  </a:lnTo>
                  <a:lnTo>
                    <a:pt x="710" y="522"/>
                  </a:lnTo>
                  <a:cubicBezTo>
                    <a:pt x="640" y="476"/>
                    <a:pt x="541" y="459"/>
                    <a:pt x="445" y="44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0" name="Freeform 17"/>
            <p:cNvSpPr>
              <a:spLocks noChangeArrowheads="1"/>
            </p:cNvSpPr>
            <p:nvPr/>
          </p:nvSpPr>
          <p:spPr bwMode="auto">
            <a:xfrm>
              <a:off x="1339361" y="5445949"/>
              <a:ext cx="336478" cy="520010"/>
            </a:xfrm>
            <a:custGeom>
              <a:avLst/>
              <a:gdLst>
                <a:gd name="T0" fmla="*/ 356 w 727"/>
                <a:gd name="T1" fmla="*/ 443 h 1126"/>
                <a:gd name="T2" fmla="*/ 243 w 727"/>
                <a:gd name="T3" fmla="*/ 380 h 1126"/>
                <a:gd name="T4" fmla="*/ 336 w 727"/>
                <a:gd name="T5" fmla="*/ 327 h 1126"/>
                <a:gd name="T6" fmla="*/ 492 w 727"/>
                <a:gd name="T7" fmla="*/ 358 h 1126"/>
                <a:gd name="T8" fmla="*/ 554 w 727"/>
                <a:gd name="T9" fmla="*/ 412 h 1126"/>
                <a:gd name="T10" fmla="*/ 717 w 727"/>
                <a:gd name="T11" fmla="*/ 276 h 1126"/>
                <a:gd name="T12" fmla="*/ 596 w 727"/>
                <a:gd name="T13" fmla="*/ 183 h 1126"/>
                <a:gd name="T14" fmla="*/ 345 w 727"/>
                <a:gd name="T15" fmla="*/ 129 h 1126"/>
                <a:gd name="T16" fmla="*/ 40 w 727"/>
                <a:gd name="T17" fmla="*/ 239 h 1126"/>
                <a:gd name="T18" fmla="*/ 40 w 727"/>
                <a:gd name="T19" fmla="*/ 19 h 1126"/>
                <a:gd name="T20" fmla="*/ 20 w 727"/>
                <a:gd name="T21" fmla="*/ 0 h 1126"/>
                <a:gd name="T22" fmla="*/ 0 w 727"/>
                <a:gd name="T23" fmla="*/ 19 h 1126"/>
                <a:gd name="T24" fmla="*/ 0 w 727"/>
                <a:gd name="T25" fmla="*/ 1106 h 1126"/>
                <a:gd name="T26" fmla="*/ 20 w 727"/>
                <a:gd name="T27" fmla="*/ 1125 h 1126"/>
                <a:gd name="T28" fmla="*/ 40 w 727"/>
                <a:gd name="T29" fmla="*/ 1106 h 1126"/>
                <a:gd name="T30" fmla="*/ 40 w 727"/>
                <a:gd name="T31" fmla="*/ 939 h 1126"/>
                <a:gd name="T32" fmla="*/ 139 w 727"/>
                <a:gd name="T33" fmla="*/ 982 h 1126"/>
                <a:gd name="T34" fmla="*/ 331 w 727"/>
                <a:gd name="T35" fmla="*/ 1007 h 1126"/>
                <a:gd name="T36" fmla="*/ 647 w 727"/>
                <a:gd name="T37" fmla="*/ 900 h 1126"/>
                <a:gd name="T38" fmla="*/ 720 w 727"/>
                <a:gd name="T39" fmla="*/ 713 h 1126"/>
                <a:gd name="T40" fmla="*/ 356 w 727"/>
                <a:gd name="T41" fmla="*/ 443 h 1126"/>
                <a:gd name="T42" fmla="*/ 342 w 727"/>
                <a:gd name="T43" fmla="*/ 801 h 1126"/>
                <a:gd name="T44" fmla="*/ 226 w 727"/>
                <a:gd name="T45" fmla="*/ 781 h 1126"/>
                <a:gd name="T46" fmla="*/ 111 w 727"/>
                <a:gd name="T47" fmla="*/ 691 h 1126"/>
                <a:gd name="T48" fmla="*/ 40 w 727"/>
                <a:gd name="T49" fmla="*/ 736 h 1126"/>
                <a:gd name="T50" fmla="*/ 40 w 727"/>
                <a:gd name="T51" fmla="*/ 558 h 1126"/>
                <a:gd name="T52" fmla="*/ 204 w 727"/>
                <a:gd name="T53" fmla="*/ 640 h 1126"/>
                <a:gd name="T54" fmla="*/ 421 w 727"/>
                <a:gd name="T55" fmla="*/ 685 h 1126"/>
                <a:gd name="T56" fmla="*/ 466 w 727"/>
                <a:gd name="T57" fmla="*/ 736 h 1126"/>
                <a:gd name="T58" fmla="*/ 342 w 727"/>
                <a:gd name="T59" fmla="*/ 801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7" h="1126">
                  <a:moveTo>
                    <a:pt x="356" y="443"/>
                  </a:moveTo>
                  <a:cubicBezTo>
                    <a:pt x="286" y="428"/>
                    <a:pt x="243" y="420"/>
                    <a:pt x="243" y="380"/>
                  </a:cubicBezTo>
                  <a:cubicBezTo>
                    <a:pt x="243" y="338"/>
                    <a:pt x="291" y="327"/>
                    <a:pt x="336" y="327"/>
                  </a:cubicBezTo>
                  <a:cubicBezTo>
                    <a:pt x="379" y="327"/>
                    <a:pt x="441" y="333"/>
                    <a:pt x="492" y="358"/>
                  </a:cubicBezTo>
                  <a:cubicBezTo>
                    <a:pt x="528" y="378"/>
                    <a:pt x="542" y="395"/>
                    <a:pt x="554" y="412"/>
                  </a:cubicBezTo>
                  <a:lnTo>
                    <a:pt x="717" y="276"/>
                  </a:lnTo>
                  <a:cubicBezTo>
                    <a:pt x="689" y="245"/>
                    <a:pt x="658" y="214"/>
                    <a:pt x="596" y="183"/>
                  </a:cubicBezTo>
                  <a:cubicBezTo>
                    <a:pt x="528" y="149"/>
                    <a:pt x="441" y="129"/>
                    <a:pt x="345" y="129"/>
                  </a:cubicBezTo>
                  <a:cubicBezTo>
                    <a:pt x="223" y="129"/>
                    <a:pt x="108" y="160"/>
                    <a:pt x="40" y="239"/>
                  </a:cubicBezTo>
                  <a:lnTo>
                    <a:pt x="40" y="19"/>
                  </a:lnTo>
                  <a:cubicBezTo>
                    <a:pt x="40" y="8"/>
                    <a:pt x="31" y="0"/>
                    <a:pt x="20" y="0"/>
                  </a:cubicBezTo>
                  <a:cubicBezTo>
                    <a:pt x="8" y="0"/>
                    <a:pt x="0" y="8"/>
                    <a:pt x="0" y="19"/>
                  </a:cubicBezTo>
                  <a:lnTo>
                    <a:pt x="0" y="1106"/>
                  </a:lnTo>
                  <a:cubicBezTo>
                    <a:pt x="0" y="1117"/>
                    <a:pt x="8" y="1125"/>
                    <a:pt x="20" y="1125"/>
                  </a:cubicBezTo>
                  <a:cubicBezTo>
                    <a:pt x="31" y="1125"/>
                    <a:pt x="40" y="1117"/>
                    <a:pt x="40" y="1106"/>
                  </a:cubicBezTo>
                  <a:lnTo>
                    <a:pt x="40" y="939"/>
                  </a:lnTo>
                  <a:cubicBezTo>
                    <a:pt x="68" y="956"/>
                    <a:pt x="102" y="970"/>
                    <a:pt x="139" y="982"/>
                  </a:cubicBezTo>
                  <a:cubicBezTo>
                    <a:pt x="204" y="1001"/>
                    <a:pt x="269" y="1007"/>
                    <a:pt x="331" y="1007"/>
                  </a:cubicBezTo>
                  <a:cubicBezTo>
                    <a:pt x="376" y="1007"/>
                    <a:pt x="542" y="1007"/>
                    <a:pt x="647" y="900"/>
                  </a:cubicBezTo>
                  <a:cubicBezTo>
                    <a:pt x="683" y="860"/>
                    <a:pt x="720" y="801"/>
                    <a:pt x="720" y="713"/>
                  </a:cubicBezTo>
                  <a:cubicBezTo>
                    <a:pt x="726" y="507"/>
                    <a:pt x="542" y="474"/>
                    <a:pt x="356" y="443"/>
                  </a:cubicBezTo>
                  <a:close/>
                  <a:moveTo>
                    <a:pt x="342" y="801"/>
                  </a:moveTo>
                  <a:cubicBezTo>
                    <a:pt x="302" y="801"/>
                    <a:pt x="260" y="795"/>
                    <a:pt x="226" y="781"/>
                  </a:cubicBezTo>
                  <a:cubicBezTo>
                    <a:pt x="156" y="759"/>
                    <a:pt x="136" y="728"/>
                    <a:pt x="111" y="691"/>
                  </a:cubicBezTo>
                  <a:lnTo>
                    <a:pt x="40" y="736"/>
                  </a:lnTo>
                  <a:lnTo>
                    <a:pt x="40" y="558"/>
                  </a:lnTo>
                  <a:cubicBezTo>
                    <a:pt x="91" y="609"/>
                    <a:pt x="159" y="629"/>
                    <a:pt x="204" y="640"/>
                  </a:cubicBezTo>
                  <a:cubicBezTo>
                    <a:pt x="238" y="649"/>
                    <a:pt x="390" y="674"/>
                    <a:pt x="421" y="685"/>
                  </a:cubicBezTo>
                  <a:cubicBezTo>
                    <a:pt x="466" y="699"/>
                    <a:pt x="466" y="730"/>
                    <a:pt x="466" y="736"/>
                  </a:cubicBezTo>
                  <a:cubicBezTo>
                    <a:pt x="469" y="798"/>
                    <a:pt x="365" y="801"/>
                    <a:pt x="342" y="8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1" name="Freeform 18"/>
            <p:cNvSpPr>
              <a:spLocks noChangeArrowheads="1"/>
            </p:cNvSpPr>
            <p:nvPr/>
          </p:nvSpPr>
          <p:spPr bwMode="auto">
            <a:xfrm>
              <a:off x="2438520" y="5513245"/>
              <a:ext cx="63216" cy="63216"/>
            </a:xfrm>
            <a:custGeom>
              <a:avLst/>
              <a:gdLst>
                <a:gd name="T0" fmla="*/ 93 w 136"/>
                <a:gd name="T1" fmla="*/ 20 h 137"/>
                <a:gd name="T2" fmla="*/ 113 w 136"/>
                <a:gd name="T3" fmla="*/ 40 h 137"/>
                <a:gd name="T4" fmla="*/ 121 w 136"/>
                <a:gd name="T5" fmla="*/ 68 h 137"/>
                <a:gd name="T6" fmla="*/ 113 w 136"/>
                <a:gd name="T7" fmla="*/ 96 h 137"/>
                <a:gd name="T8" fmla="*/ 93 w 136"/>
                <a:gd name="T9" fmla="*/ 116 h 137"/>
                <a:gd name="T10" fmla="*/ 65 w 136"/>
                <a:gd name="T11" fmla="*/ 125 h 137"/>
                <a:gd name="T12" fmla="*/ 37 w 136"/>
                <a:gd name="T13" fmla="*/ 116 h 137"/>
                <a:gd name="T14" fmla="*/ 17 w 136"/>
                <a:gd name="T15" fmla="*/ 96 h 137"/>
                <a:gd name="T16" fmla="*/ 8 w 136"/>
                <a:gd name="T17" fmla="*/ 68 h 137"/>
                <a:gd name="T18" fmla="*/ 17 w 136"/>
                <a:gd name="T19" fmla="*/ 40 h 137"/>
                <a:gd name="T20" fmla="*/ 37 w 136"/>
                <a:gd name="T21" fmla="*/ 20 h 137"/>
                <a:gd name="T22" fmla="*/ 65 w 136"/>
                <a:gd name="T23" fmla="*/ 15 h 137"/>
                <a:gd name="T24" fmla="*/ 93 w 136"/>
                <a:gd name="T25" fmla="*/ 20 h 137"/>
                <a:gd name="T26" fmla="*/ 34 w 136"/>
                <a:gd name="T27" fmla="*/ 9 h 137"/>
                <a:gd name="T28" fmla="*/ 8 w 136"/>
                <a:gd name="T29" fmla="*/ 34 h 137"/>
                <a:gd name="T30" fmla="*/ 0 w 136"/>
                <a:gd name="T31" fmla="*/ 68 h 137"/>
                <a:gd name="T32" fmla="*/ 8 w 136"/>
                <a:gd name="T33" fmla="*/ 102 h 137"/>
                <a:gd name="T34" fmla="*/ 34 w 136"/>
                <a:gd name="T35" fmla="*/ 127 h 137"/>
                <a:gd name="T36" fmla="*/ 68 w 136"/>
                <a:gd name="T37" fmla="*/ 136 h 137"/>
                <a:gd name="T38" fmla="*/ 101 w 136"/>
                <a:gd name="T39" fmla="*/ 127 h 137"/>
                <a:gd name="T40" fmla="*/ 127 w 136"/>
                <a:gd name="T41" fmla="*/ 102 h 137"/>
                <a:gd name="T42" fmla="*/ 135 w 136"/>
                <a:gd name="T43" fmla="*/ 68 h 137"/>
                <a:gd name="T44" fmla="*/ 127 w 136"/>
                <a:gd name="T45" fmla="*/ 34 h 137"/>
                <a:gd name="T46" fmla="*/ 101 w 136"/>
                <a:gd name="T47" fmla="*/ 9 h 137"/>
                <a:gd name="T48" fmla="*/ 68 w 136"/>
                <a:gd name="T49" fmla="*/ 0 h 137"/>
                <a:gd name="T50" fmla="*/ 34 w 136"/>
                <a:gd name="T51" fmla="*/ 9 h 137"/>
                <a:gd name="T52" fmla="*/ 51 w 136"/>
                <a:gd name="T53" fmla="*/ 77 h 137"/>
                <a:gd name="T54" fmla="*/ 53 w 136"/>
                <a:gd name="T55" fmla="*/ 77 h 137"/>
                <a:gd name="T56" fmla="*/ 65 w 136"/>
                <a:gd name="T57" fmla="*/ 79 h 137"/>
                <a:gd name="T58" fmla="*/ 76 w 136"/>
                <a:gd name="T59" fmla="*/ 94 h 137"/>
                <a:gd name="T60" fmla="*/ 82 w 136"/>
                <a:gd name="T61" fmla="*/ 105 h 137"/>
                <a:gd name="T62" fmla="*/ 99 w 136"/>
                <a:gd name="T63" fmla="*/ 105 h 137"/>
                <a:gd name="T64" fmla="*/ 90 w 136"/>
                <a:gd name="T65" fmla="*/ 91 h 137"/>
                <a:gd name="T66" fmla="*/ 85 w 136"/>
                <a:gd name="T67" fmla="*/ 82 h 137"/>
                <a:gd name="T68" fmla="*/ 79 w 136"/>
                <a:gd name="T69" fmla="*/ 77 h 137"/>
                <a:gd name="T70" fmla="*/ 73 w 136"/>
                <a:gd name="T71" fmla="*/ 74 h 137"/>
                <a:gd name="T72" fmla="*/ 87 w 136"/>
                <a:gd name="T73" fmla="*/ 68 h 137"/>
                <a:gd name="T74" fmla="*/ 93 w 136"/>
                <a:gd name="T75" fmla="*/ 54 h 137"/>
                <a:gd name="T76" fmla="*/ 90 w 136"/>
                <a:gd name="T77" fmla="*/ 43 h 137"/>
                <a:gd name="T78" fmla="*/ 85 w 136"/>
                <a:gd name="T79" fmla="*/ 37 h 137"/>
                <a:gd name="T80" fmla="*/ 73 w 136"/>
                <a:gd name="T81" fmla="*/ 34 h 137"/>
                <a:gd name="T82" fmla="*/ 51 w 136"/>
                <a:gd name="T83" fmla="*/ 34 h 137"/>
                <a:gd name="T84" fmla="*/ 37 w 136"/>
                <a:gd name="T85" fmla="*/ 34 h 137"/>
                <a:gd name="T86" fmla="*/ 37 w 136"/>
                <a:gd name="T87" fmla="*/ 105 h 137"/>
                <a:gd name="T88" fmla="*/ 51 w 136"/>
                <a:gd name="T89" fmla="*/ 105 h 137"/>
                <a:gd name="T90" fmla="*/ 51 w 136"/>
                <a:gd name="T91" fmla="*/ 77 h 137"/>
                <a:gd name="T92" fmla="*/ 51 w 136"/>
                <a:gd name="T93" fmla="*/ 46 h 137"/>
                <a:gd name="T94" fmla="*/ 56 w 136"/>
                <a:gd name="T95" fmla="*/ 46 h 137"/>
                <a:gd name="T96" fmla="*/ 73 w 136"/>
                <a:gd name="T97" fmla="*/ 46 h 137"/>
                <a:gd name="T98" fmla="*/ 79 w 136"/>
                <a:gd name="T99" fmla="*/ 48 h 137"/>
                <a:gd name="T100" fmla="*/ 82 w 136"/>
                <a:gd name="T101" fmla="*/ 54 h 137"/>
                <a:gd name="T102" fmla="*/ 79 w 136"/>
                <a:gd name="T103" fmla="*/ 60 h 137"/>
                <a:gd name="T104" fmla="*/ 73 w 136"/>
                <a:gd name="T105" fmla="*/ 63 h 137"/>
                <a:gd name="T106" fmla="*/ 56 w 136"/>
                <a:gd name="T107" fmla="*/ 63 h 137"/>
                <a:gd name="T108" fmla="*/ 51 w 136"/>
                <a:gd name="T109" fmla="*/ 63 h 137"/>
                <a:gd name="T110" fmla="*/ 51 w 136"/>
                <a:gd name="T111" fmla="*/ 4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37">
                  <a:moveTo>
                    <a:pt x="93" y="20"/>
                  </a:moveTo>
                  <a:cubicBezTo>
                    <a:pt x="101" y="26"/>
                    <a:pt x="107" y="31"/>
                    <a:pt x="113" y="40"/>
                  </a:cubicBezTo>
                  <a:cubicBezTo>
                    <a:pt x="118" y="48"/>
                    <a:pt x="121" y="57"/>
                    <a:pt x="121" y="68"/>
                  </a:cubicBezTo>
                  <a:cubicBezTo>
                    <a:pt x="121" y="77"/>
                    <a:pt x="119" y="88"/>
                    <a:pt x="113" y="96"/>
                  </a:cubicBezTo>
                  <a:cubicBezTo>
                    <a:pt x="108" y="105"/>
                    <a:pt x="101" y="110"/>
                    <a:pt x="93" y="116"/>
                  </a:cubicBezTo>
                  <a:cubicBezTo>
                    <a:pt x="85" y="122"/>
                    <a:pt x="76" y="125"/>
                    <a:pt x="65" y="125"/>
                  </a:cubicBezTo>
                  <a:cubicBezTo>
                    <a:pt x="56" y="125"/>
                    <a:pt x="45" y="122"/>
                    <a:pt x="37" y="116"/>
                  </a:cubicBezTo>
                  <a:cubicBezTo>
                    <a:pt x="28" y="110"/>
                    <a:pt x="22" y="105"/>
                    <a:pt x="17" y="96"/>
                  </a:cubicBezTo>
                  <a:cubicBezTo>
                    <a:pt x="11" y="88"/>
                    <a:pt x="8" y="79"/>
                    <a:pt x="8" y="68"/>
                  </a:cubicBezTo>
                  <a:cubicBezTo>
                    <a:pt x="8" y="60"/>
                    <a:pt x="12" y="49"/>
                    <a:pt x="17" y="40"/>
                  </a:cubicBezTo>
                  <a:cubicBezTo>
                    <a:pt x="23" y="32"/>
                    <a:pt x="29" y="26"/>
                    <a:pt x="37" y="20"/>
                  </a:cubicBezTo>
                  <a:cubicBezTo>
                    <a:pt x="46" y="15"/>
                    <a:pt x="53" y="15"/>
                    <a:pt x="65" y="15"/>
                  </a:cubicBezTo>
                  <a:cubicBezTo>
                    <a:pt x="76" y="15"/>
                    <a:pt x="85" y="17"/>
                    <a:pt x="93" y="20"/>
                  </a:cubicBezTo>
                  <a:close/>
                  <a:moveTo>
                    <a:pt x="34" y="9"/>
                  </a:moveTo>
                  <a:cubicBezTo>
                    <a:pt x="22" y="15"/>
                    <a:pt x="14" y="23"/>
                    <a:pt x="8" y="34"/>
                  </a:cubicBezTo>
                  <a:cubicBezTo>
                    <a:pt x="3" y="46"/>
                    <a:pt x="0" y="57"/>
                    <a:pt x="0" y="68"/>
                  </a:cubicBezTo>
                  <a:cubicBezTo>
                    <a:pt x="0" y="79"/>
                    <a:pt x="3" y="91"/>
                    <a:pt x="8" y="102"/>
                  </a:cubicBezTo>
                  <a:cubicBezTo>
                    <a:pt x="14" y="113"/>
                    <a:pt x="22" y="122"/>
                    <a:pt x="34" y="127"/>
                  </a:cubicBezTo>
                  <a:cubicBezTo>
                    <a:pt x="45" y="133"/>
                    <a:pt x="57" y="136"/>
                    <a:pt x="68" y="136"/>
                  </a:cubicBezTo>
                  <a:cubicBezTo>
                    <a:pt x="80" y="136"/>
                    <a:pt x="90" y="133"/>
                    <a:pt x="101" y="127"/>
                  </a:cubicBezTo>
                  <a:cubicBezTo>
                    <a:pt x="113" y="122"/>
                    <a:pt x="122" y="113"/>
                    <a:pt x="127" y="102"/>
                  </a:cubicBezTo>
                  <a:cubicBezTo>
                    <a:pt x="133" y="91"/>
                    <a:pt x="135" y="79"/>
                    <a:pt x="135" y="68"/>
                  </a:cubicBezTo>
                  <a:cubicBezTo>
                    <a:pt x="135" y="57"/>
                    <a:pt x="132" y="46"/>
                    <a:pt x="127" y="34"/>
                  </a:cubicBezTo>
                  <a:cubicBezTo>
                    <a:pt x="121" y="23"/>
                    <a:pt x="113" y="15"/>
                    <a:pt x="101" y="9"/>
                  </a:cubicBezTo>
                  <a:cubicBezTo>
                    <a:pt x="90" y="3"/>
                    <a:pt x="79" y="0"/>
                    <a:pt x="68" y="0"/>
                  </a:cubicBezTo>
                  <a:cubicBezTo>
                    <a:pt x="53" y="0"/>
                    <a:pt x="42" y="3"/>
                    <a:pt x="34" y="9"/>
                  </a:cubicBezTo>
                  <a:close/>
                  <a:moveTo>
                    <a:pt x="51" y="77"/>
                  </a:moveTo>
                  <a:lnTo>
                    <a:pt x="53" y="77"/>
                  </a:lnTo>
                  <a:cubicBezTo>
                    <a:pt x="56" y="77"/>
                    <a:pt x="62" y="77"/>
                    <a:pt x="65" y="79"/>
                  </a:cubicBezTo>
                  <a:cubicBezTo>
                    <a:pt x="68" y="82"/>
                    <a:pt x="70" y="85"/>
                    <a:pt x="76" y="94"/>
                  </a:cubicBezTo>
                  <a:lnTo>
                    <a:pt x="82" y="105"/>
                  </a:lnTo>
                  <a:lnTo>
                    <a:pt x="99" y="105"/>
                  </a:lnTo>
                  <a:lnTo>
                    <a:pt x="90" y="91"/>
                  </a:lnTo>
                  <a:cubicBezTo>
                    <a:pt x="87" y="85"/>
                    <a:pt x="85" y="82"/>
                    <a:pt x="85" y="82"/>
                  </a:cubicBezTo>
                  <a:cubicBezTo>
                    <a:pt x="82" y="79"/>
                    <a:pt x="82" y="77"/>
                    <a:pt x="79" y="77"/>
                  </a:cubicBezTo>
                  <a:cubicBezTo>
                    <a:pt x="79" y="77"/>
                    <a:pt x="76" y="74"/>
                    <a:pt x="73" y="74"/>
                  </a:cubicBezTo>
                  <a:cubicBezTo>
                    <a:pt x="79" y="74"/>
                    <a:pt x="85" y="71"/>
                    <a:pt x="87" y="68"/>
                  </a:cubicBezTo>
                  <a:cubicBezTo>
                    <a:pt x="90" y="65"/>
                    <a:pt x="93" y="60"/>
                    <a:pt x="93" y="54"/>
                  </a:cubicBezTo>
                  <a:cubicBezTo>
                    <a:pt x="93" y="51"/>
                    <a:pt x="93" y="46"/>
                    <a:pt x="90" y="43"/>
                  </a:cubicBezTo>
                  <a:cubicBezTo>
                    <a:pt x="87" y="40"/>
                    <a:pt x="87" y="37"/>
                    <a:pt x="85" y="37"/>
                  </a:cubicBezTo>
                  <a:cubicBezTo>
                    <a:pt x="82" y="34"/>
                    <a:pt x="79" y="34"/>
                    <a:pt x="73" y="34"/>
                  </a:cubicBezTo>
                  <a:lnTo>
                    <a:pt x="51" y="34"/>
                  </a:lnTo>
                  <a:lnTo>
                    <a:pt x="37" y="34"/>
                  </a:lnTo>
                  <a:lnTo>
                    <a:pt x="37" y="105"/>
                  </a:lnTo>
                  <a:lnTo>
                    <a:pt x="51" y="105"/>
                  </a:lnTo>
                  <a:lnTo>
                    <a:pt x="51" y="77"/>
                  </a:lnTo>
                  <a:close/>
                  <a:moveTo>
                    <a:pt x="51" y="46"/>
                  </a:moveTo>
                  <a:lnTo>
                    <a:pt x="56" y="46"/>
                  </a:lnTo>
                  <a:lnTo>
                    <a:pt x="73" y="46"/>
                  </a:lnTo>
                  <a:cubicBezTo>
                    <a:pt x="76" y="46"/>
                    <a:pt x="76" y="48"/>
                    <a:pt x="79" y="48"/>
                  </a:cubicBezTo>
                  <a:cubicBezTo>
                    <a:pt x="79" y="51"/>
                    <a:pt x="82" y="51"/>
                    <a:pt x="82" y="54"/>
                  </a:cubicBezTo>
                  <a:cubicBezTo>
                    <a:pt x="82" y="57"/>
                    <a:pt x="82" y="57"/>
                    <a:pt x="79" y="60"/>
                  </a:cubicBezTo>
                  <a:cubicBezTo>
                    <a:pt x="79" y="63"/>
                    <a:pt x="76" y="63"/>
                    <a:pt x="73" y="63"/>
                  </a:cubicBezTo>
                  <a:lnTo>
                    <a:pt x="56" y="63"/>
                  </a:lnTo>
                  <a:lnTo>
                    <a:pt x="51" y="63"/>
                  </a:lnTo>
                  <a:lnTo>
                    <a:pt x="51" y="4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grpSp>
      <p:sp>
        <p:nvSpPr>
          <p:cNvPr id="22" name="Text Placeholder 3"/>
          <p:cNvSpPr>
            <a:spLocks noGrp="1"/>
          </p:cNvSpPr>
          <p:nvPr>
            <p:ph type="body" sz="half" idx="2"/>
          </p:nvPr>
        </p:nvSpPr>
        <p:spPr>
          <a:xfrm>
            <a:off x="861828" y="2961612"/>
            <a:ext cx="7813860" cy="474479"/>
          </a:xfrm>
          <a:prstGeom prst="rect">
            <a:avLst/>
          </a:prstGeom>
        </p:spPr>
        <p:txBody>
          <a:bodyPr lIns="91440"/>
          <a:lstStyle>
            <a:lvl1pPr marL="0" indent="0">
              <a:buNone/>
              <a:defRPr sz="2800">
                <a:solidFill>
                  <a:srgbClr val="00406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3" name="Text Placeholder 3"/>
          <p:cNvSpPr>
            <a:spLocks noGrp="1"/>
          </p:cNvSpPr>
          <p:nvPr>
            <p:ph type="body" sz="half" idx="10"/>
          </p:nvPr>
        </p:nvSpPr>
        <p:spPr>
          <a:xfrm>
            <a:off x="861828" y="3447431"/>
            <a:ext cx="7813860" cy="576541"/>
          </a:xfrm>
          <a:prstGeom prst="rect">
            <a:avLst/>
          </a:prstGeom>
        </p:spPr>
        <p:txBody>
          <a:bodyPr lIns="91440"/>
          <a:lstStyle>
            <a:lvl1pPr marL="0" indent="0">
              <a:buNone/>
              <a:defRPr sz="2000" b="0" i="1">
                <a:solidFill>
                  <a:srgbClr val="00406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grpSp>
        <p:nvGrpSpPr>
          <p:cNvPr id="24" name="Group 23"/>
          <p:cNvGrpSpPr/>
          <p:nvPr userDrawn="1"/>
        </p:nvGrpSpPr>
        <p:grpSpPr>
          <a:xfrm>
            <a:off x="457200" y="906463"/>
            <a:ext cx="8218488" cy="4267200"/>
            <a:chOff x="457200" y="906463"/>
            <a:chExt cx="8218488" cy="4267200"/>
          </a:xfrm>
        </p:grpSpPr>
        <p:sp>
          <p:nvSpPr>
            <p:cNvPr id="25" name="Freeform 1"/>
            <p:cNvSpPr>
              <a:spLocks noChangeArrowheads="1"/>
            </p:cNvSpPr>
            <p:nvPr userDrawn="1"/>
          </p:nvSpPr>
          <p:spPr bwMode="auto">
            <a:xfrm>
              <a:off x="457200" y="906463"/>
              <a:ext cx="2249488" cy="4267200"/>
            </a:xfrm>
            <a:custGeom>
              <a:avLst/>
              <a:gdLst>
                <a:gd name="T0" fmla="*/ 5936 w 6247"/>
                <a:gd name="T1" fmla="*/ 9535 h 11854"/>
                <a:gd name="T2" fmla="*/ 4939 w 6247"/>
                <a:gd name="T3" fmla="*/ 9535 h 11854"/>
                <a:gd name="T4" fmla="*/ 3502 w 6247"/>
                <a:gd name="T5" fmla="*/ 10973 h 11854"/>
                <a:gd name="T6" fmla="*/ 2104 w 6247"/>
                <a:gd name="T7" fmla="*/ 9528 h 11854"/>
                <a:gd name="T8" fmla="*/ 620 w 6247"/>
                <a:gd name="T9" fmla="*/ 9528 h 11854"/>
                <a:gd name="T10" fmla="*/ 620 w 6247"/>
                <a:gd name="T11" fmla="*/ 310 h 11854"/>
                <a:gd name="T12" fmla="*/ 310 w 6247"/>
                <a:gd name="T13" fmla="*/ 0 h 11854"/>
                <a:gd name="T14" fmla="*/ 0 w 6247"/>
                <a:gd name="T15" fmla="*/ 310 h 11854"/>
                <a:gd name="T16" fmla="*/ 0 w 6247"/>
                <a:gd name="T17" fmla="*/ 536 h 11854"/>
                <a:gd name="T18" fmla="*/ 0 w 6247"/>
                <a:gd name="T19" fmla="*/ 536 h 11854"/>
                <a:gd name="T20" fmla="*/ 0 w 6247"/>
                <a:gd name="T21" fmla="*/ 10145 h 11854"/>
                <a:gd name="T22" fmla="*/ 1839 w 6247"/>
                <a:gd name="T23" fmla="*/ 10145 h 11854"/>
                <a:gd name="T24" fmla="*/ 3492 w 6247"/>
                <a:gd name="T25" fmla="*/ 11853 h 11854"/>
                <a:gd name="T26" fmla="*/ 5193 w 6247"/>
                <a:gd name="T27" fmla="*/ 10152 h 11854"/>
                <a:gd name="T28" fmla="*/ 5933 w 6247"/>
                <a:gd name="T29" fmla="*/ 10152 h 11854"/>
                <a:gd name="T30" fmla="*/ 6243 w 6247"/>
                <a:gd name="T31" fmla="*/ 9842 h 11854"/>
                <a:gd name="T32" fmla="*/ 5936 w 6247"/>
                <a:gd name="T33" fmla="*/ 9535 h 1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47" h="11854">
                  <a:moveTo>
                    <a:pt x="5936" y="9535"/>
                  </a:moveTo>
                  <a:lnTo>
                    <a:pt x="4939" y="9535"/>
                  </a:lnTo>
                  <a:lnTo>
                    <a:pt x="3502" y="10973"/>
                  </a:lnTo>
                  <a:lnTo>
                    <a:pt x="2104" y="9528"/>
                  </a:lnTo>
                  <a:lnTo>
                    <a:pt x="620" y="9528"/>
                  </a:lnTo>
                  <a:lnTo>
                    <a:pt x="620" y="310"/>
                  </a:lnTo>
                  <a:cubicBezTo>
                    <a:pt x="620" y="138"/>
                    <a:pt x="482" y="0"/>
                    <a:pt x="310" y="0"/>
                  </a:cubicBezTo>
                  <a:cubicBezTo>
                    <a:pt x="137" y="0"/>
                    <a:pt x="0" y="138"/>
                    <a:pt x="0" y="310"/>
                  </a:cubicBezTo>
                  <a:lnTo>
                    <a:pt x="0" y="536"/>
                  </a:lnTo>
                  <a:lnTo>
                    <a:pt x="0" y="536"/>
                  </a:lnTo>
                  <a:lnTo>
                    <a:pt x="0" y="10145"/>
                  </a:lnTo>
                  <a:lnTo>
                    <a:pt x="1839" y="10145"/>
                  </a:lnTo>
                  <a:lnTo>
                    <a:pt x="3492" y="11853"/>
                  </a:lnTo>
                  <a:lnTo>
                    <a:pt x="5193" y="10152"/>
                  </a:lnTo>
                  <a:lnTo>
                    <a:pt x="5933" y="10152"/>
                  </a:lnTo>
                  <a:cubicBezTo>
                    <a:pt x="6106" y="10152"/>
                    <a:pt x="6243" y="10014"/>
                    <a:pt x="6243" y="9842"/>
                  </a:cubicBezTo>
                  <a:cubicBezTo>
                    <a:pt x="6246" y="9676"/>
                    <a:pt x="6109" y="9535"/>
                    <a:pt x="5936" y="9535"/>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nvGrpSpPr>
            <p:cNvPr id="26" name="Group 25"/>
            <p:cNvGrpSpPr/>
            <p:nvPr userDrawn="1"/>
          </p:nvGrpSpPr>
          <p:grpSpPr>
            <a:xfrm>
              <a:off x="2342721" y="4338638"/>
              <a:ext cx="6332967" cy="223837"/>
              <a:chOff x="2342721" y="4338638"/>
              <a:chExt cx="6332967" cy="223837"/>
            </a:xfrm>
          </p:grpSpPr>
          <p:sp>
            <p:nvSpPr>
              <p:cNvPr id="27" name="Freeform 2"/>
              <p:cNvSpPr>
                <a:spLocks noChangeArrowheads="1"/>
              </p:cNvSpPr>
              <p:nvPr userDrawn="1"/>
            </p:nvSpPr>
            <p:spPr bwMode="auto">
              <a:xfrm>
                <a:off x="3321050" y="4338638"/>
                <a:ext cx="5354638" cy="223837"/>
              </a:xfrm>
              <a:custGeom>
                <a:avLst/>
                <a:gdLst>
                  <a:gd name="T0" fmla="*/ 14563 w 14874"/>
                  <a:gd name="T1" fmla="*/ 0 h 621"/>
                  <a:gd name="T2" fmla="*/ 5266 w 14874"/>
                  <a:gd name="T3" fmla="*/ 0 h 621"/>
                  <a:gd name="T4" fmla="*/ 3319 w 14874"/>
                  <a:gd name="T5" fmla="*/ 0 h 621"/>
                  <a:gd name="T6" fmla="*/ 310 w 14874"/>
                  <a:gd name="T7" fmla="*/ 0 h 621"/>
                  <a:gd name="T8" fmla="*/ 0 w 14874"/>
                  <a:gd name="T9" fmla="*/ 310 h 621"/>
                  <a:gd name="T10" fmla="*/ 310 w 14874"/>
                  <a:gd name="T11" fmla="*/ 620 h 621"/>
                  <a:gd name="T12" fmla="*/ 3319 w 14874"/>
                  <a:gd name="T13" fmla="*/ 620 h 621"/>
                  <a:gd name="T14" fmla="*/ 5266 w 14874"/>
                  <a:gd name="T15" fmla="*/ 620 h 621"/>
                  <a:gd name="T16" fmla="*/ 14560 w 14874"/>
                  <a:gd name="T17" fmla="*/ 620 h 621"/>
                  <a:gd name="T18" fmla="*/ 14870 w 14874"/>
                  <a:gd name="T19" fmla="*/ 310 h 621"/>
                  <a:gd name="T20" fmla="*/ 14563 w 14874"/>
                  <a:gd name="T21"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74" h="621">
                    <a:moveTo>
                      <a:pt x="14563" y="0"/>
                    </a:moveTo>
                    <a:lnTo>
                      <a:pt x="5266" y="0"/>
                    </a:lnTo>
                    <a:lnTo>
                      <a:pt x="3319" y="0"/>
                    </a:lnTo>
                    <a:lnTo>
                      <a:pt x="310" y="0"/>
                    </a:lnTo>
                    <a:cubicBezTo>
                      <a:pt x="138" y="0"/>
                      <a:pt x="0" y="138"/>
                      <a:pt x="0" y="310"/>
                    </a:cubicBezTo>
                    <a:cubicBezTo>
                      <a:pt x="0" y="483"/>
                      <a:pt x="138" y="620"/>
                      <a:pt x="310" y="620"/>
                    </a:cubicBezTo>
                    <a:lnTo>
                      <a:pt x="3319" y="620"/>
                    </a:lnTo>
                    <a:lnTo>
                      <a:pt x="5266" y="620"/>
                    </a:lnTo>
                    <a:lnTo>
                      <a:pt x="14560" y="620"/>
                    </a:lnTo>
                    <a:cubicBezTo>
                      <a:pt x="14732" y="620"/>
                      <a:pt x="14870" y="483"/>
                      <a:pt x="14870" y="310"/>
                    </a:cubicBezTo>
                    <a:cubicBezTo>
                      <a:pt x="14873" y="141"/>
                      <a:pt x="14732" y="0"/>
                      <a:pt x="14563" y="0"/>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00406E"/>
                  </a:solidFill>
                </a:endParaRPr>
              </a:p>
            </p:txBody>
          </p:sp>
          <p:sp>
            <p:nvSpPr>
              <p:cNvPr id="28" name="Freeform 2"/>
              <p:cNvSpPr>
                <a:spLocks noChangeArrowheads="1"/>
              </p:cNvSpPr>
              <p:nvPr userDrawn="1"/>
            </p:nvSpPr>
            <p:spPr bwMode="auto">
              <a:xfrm>
                <a:off x="2342721" y="4338638"/>
                <a:ext cx="5354638" cy="223837"/>
              </a:xfrm>
              <a:custGeom>
                <a:avLst/>
                <a:gdLst>
                  <a:gd name="T0" fmla="*/ 14563 w 14874"/>
                  <a:gd name="T1" fmla="*/ 0 h 621"/>
                  <a:gd name="T2" fmla="*/ 5266 w 14874"/>
                  <a:gd name="T3" fmla="*/ 0 h 621"/>
                  <a:gd name="T4" fmla="*/ 3319 w 14874"/>
                  <a:gd name="T5" fmla="*/ 0 h 621"/>
                  <a:gd name="T6" fmla="*/ 310 w 14874"/>
                  <a:gd name="T7" fmla="*/ 0 h 621"/>
                  <a:gd name="T8" fmla="*/ 0 w 14874"/>
                  <a:gd name="T9" fmla="*/ 310 h 621"/>
                  <a:gd name="T10" fmla="*/ 310 w 14874"/>
                  <a:gd name="T11" fmla="*/ 620 h 621"/>
                  <a:gd name="T12" fmla="*/ 3319 w 14874"/>
                  <a:gd name="T13" fmla="*/ 620 h 621"/>
                  <a:gd name="T14" fmla="*/ 5266 w 14874"/>
                  <a:gd name="T15" fmla="*/ 620 h 621"/>
                  <a:gd name="T16" fmla="*/ 14560 w 14874"/>
                  <a:gd name="T17" fmla="*/ 620 h 621"/>
                  <a:gd name="T18" fmla="*/ 14870 w 14874"/>
                  <a:gd name="T19" fmla="*/ 310 h 621"/>
                  <a:gd name="T20" fmla="*/ 14563 w 14874"/>
                  <a:gd name="T21"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74" h="621">
                    <a:moveTo>
                      <a:pt x="14563" y="0"/>
                    </a:moveTo>
                    <a:lnTo>
                      <a:pt x="5266" y="0"/>
                    </a:lnTo>
                    <a:lnTo>
                      <a:pt x="3319" y="0"/>
                    </a:lnTo>
                    <a:lnTo>
                      <a:pt x="310" y="0"/>
                    </a:lnTo>
                    <a:cubicBezTo>
                      <a:pt x="138" y="0"/>
                      <a:pt x="0" y="138"/>
                      <a:pt x="0" y="310"/>
                    </a:cubicBezTo>
                    <a:cubicBezTo>
                      <a:pt x="0" y="483"/>
                      <a:pt x="138" y="620"/>
                      <a:pt x="310" y="620"/>
                    </a:cubicBezTo>
                    <a:lnTo>
                      <a:pt x="3319" y="620"/>
                    </a:lnTo>
                    <a:lnTo>
                      <a:pt x="5266" y="620"/>
                    </a:lnTo>
                    <a:lnTo>
                      <a:pt x="14560" y="620"/>
                    </a:lnTo>
                    <a:cubicBezTo>
                      <a:pt x="14732" y="620"/>
                      <a:pt x="14870" y="483"/>
                      <a:pt x="14870" y="310"/>
                    </a:cubicBezTo>
                    <a:cubicBezTo>
                      <a:pt x="14873" y="141"/>
                      <a:pt x="14732" y="0"/>
                      <a:pt x="14563" y="0"/>
                    </a:cubicBezTo>
                  </a:path>
                </a:pathLst>
              </a:custGeom>
              <a:solidFill>
                <a:srgbClr val="00406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00406E"/>
                  </a:solidFill>
                </a:endParaRPr>
              </a:p>
            </p:txBody>
          </p:sp>
        </p:grpSp>
      </p:grpSp>
      <p:sp>
        <p:nvSpPr>
          <p:cNvPr id="30" name="Footer Placeholder 4"/>
          <p:cNvSpPr>
            <a:spLocks noGrp="1"/>
          </p:cNvSpPr>
          <p:nvPr>
            <p:ph type="ftr" sz="quarter" idx="3"/>
          </p:nvPr>
        </p:nvSpPr>
        <p:spPr>
          <a:xfrm>
            <a:off x="854692" y="6456363"/>
            <a:ext cx="5095641" cy="273050"/>
          </a:xfrm>
          <a:prstGeom prst="rect">
            <a:avLst/>
          </a:prstGeom>
        </p:spPr>
        <p:txBody>
          <a:bodyPr vert="horz" lIns="91440" tIns="45720" rIns="0" bIns="45720" rtlCol="0" anchor="ctr"/>
          <a:lstStyle>
            <a:lvl1pPr algn="l" fontAlgn="auto">
              <a:spcBef>
                <a:spcPts val="0"/>
              </a:spcBef>
              <a:spcAft>
                <a:spcPts val="0"/>
              </a:spcAft>
              <a:defRPr lang="en-US" sz="800" smtClean="0">
                <a:effectLst/>
                <a:latin typeface="Tw Cen MT"/>
                <a:cs typeface="Tw Cen MT"/>
              </a:defRPr>
            </a:lvl1pPr>
          </a:lstStyle>
          <a:p>
            <a:r>
              <a:rPr lang="en-US" smtClean="0"/>
              <a:t>©2016 Total System Services, Inc.® Confidential and Proprietary. All rights reserved worldwide. </a:t>
            </a:r>
            <a:endParaRPr lang="en-US" dirty="0"/>
          </a:p>
        </p:txBody>
      </p:sp>
      <p:sp>
        <p:nvSpPr>
          <p:cNvPr id="29" name="Slide Number Placeholder 5"/>
          <p:cNvSpPr>
            <a:spLocks noGrp="1"/>
          </p:cNvSpPr>
          <p:nvPr>
            <p:ph type="sldNum" sz="quarter" idx="4"/>
          </p:nvPr>
        </p:nvSpPr>
        <p:spPr>
          <a:xfrm>
            <a:off x="346182" y="6456363"/>
            <a:ext cx="457200" cy="273050"/>
          </a:xfrm>
          <a:prstGeom prst="rect">
            <a:avLst/>
          </a:prstGeom>
        </p:spPr>
        <p:txBody>
          <a:bodyPr vert="horz" lIns="0" tIns="45720" rIns="0" bIns="45720" rtlCol="0" anchor="ctr" anchorCtr="0"/>
          <a:lstStyle>
            <a:lvl1pPr algn="ctr" fontAlgn="auto">
              <a:spcBef>
                <a:spcPts val="0"/>
              </a:spcBef>
              <a:spcAft>
                <a:spcPts val="0"/>
              </a:spcAft>
              <a:defRPr sz="900" b="0">
                <a:solidFill>
                  <a:srgbClr val="00406E"/>
                </a:solidFill>
                <a:latin typeface="Century Gothic"/>
                <a:ea typeface="+mn-ea"/>
                <a:cs typeface="Century Gothic"/>
              </a:defRPr>
            </a:lvl1pPr>
          </a:lstStyle>
          <a:p>
            <a:pPr>
              <a:defRPr/>
            </a:pPr>
            <a:fld id="{51DEBD90-40E5-0243-8258-81F065F1725A}" type="slidenum">
              <a:rPr lang="en-US" smtClean="0"/>
              <a:pPr>
                <a:defRPr/>
              </a:pPr>
              <a:t>‹#›</a:t>
            </a:fld>
            <a:endParaRPr lang="en-US" dirty="0"/>
          </a:p>
        </p:txBody>
      </p:sp>
    </p:spTree>
    <p:extLst>
      <p:ext uri="{BB962C8B-B14F-4D97-AF65-F5344CB8AC3E}">
        <p14:creationId xmlns:p14="http://schemas.microsoft.com/office/powerpoint/2010/main" val="735751860"/>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Freeform 1"/>
          <p:cNvSpPr>
            <a:spLocks noChangeArrowheads="1"/>
          </p:cNvSpPr>
          <p:nvPr/>
        </p:nvSpPr>
        <p:spPr bwMode="auto">
          <a:xfrm>
            <a:off x="465138" y="859347"/>
            <a:ext cx="8210550" cy="420749"/>
          </a:xfrm>
          <a:custGeom>
            <a:avLst/>
            <a:gdLst>
              <a:gd name="T0" fmla="*/ 18119 w 18245"/>
              <a:gd name="T1" fmla="*/ 0 h 936"/>
              <a:gd name="T2" fmla="*/ 2162 w 18245"/>
              <a:gd name="T3" fmla="*/ 0 h 936"/>
              <a:gd name="T4" fmla="*/ 1583 w 18245"/>
              <a:gd name="T5" fmla="*/ 579 h 936"/>
              <a:gd name="T6" fmla="*/ 1019 w 18245"/>
              <a:gd name="T7" fmla="*/ 0 h 936"/>
              <a:gd name="T8" fmla="*/ 124 w 18245"/>
              <a:gd name="T9" fmla="*/ 0 h 936"/>
              <a:gd name="T10" fmla="*/ 0 w 18245"/>
              <a:gd name="T11" fmla="*/ 125 h 936"/>
              <a:gd name="T12" fmla="*/ 124 w 18245"/>
              <a:gd name="T13" fmla="*/ 249 h 936"/>
              <a:gd name="T14" fmla="*/ 917 w 18245"/>
              <a:gd name="T15" fmla="*/ 249 h 936"/>
              <a:gd name="T16" fmla="*/ 1580 w 18245"/>
              <a:gd name="T17" fmla="*/ 935 h 936"/>
              <a:gd name="T18" fmla="*/ 2266 w 18245"/>
              <a:gd name="T19" fmla="*/ 249 h 936"/>
              <a:gd name="T20" fmla="*/ 18117 w 18245"/>
              <a:gd name="T21" fmla="*/ 249 h 936"/>
              <a:gd name="T22" fmla="*/ 18241 w 18245"/>
              <a:gd name="T23" fmla="*/ 125 h 936"/>
              <a:gd name="T24" fmla="*/ 18119 w 18245"/>
              <a:gd name="T25" fmla="*/ 0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45" h="936">
                <a:moveTo>
                  <a:pt x="18119" y="0"/>
                </a:moveTo>
                <a:lnTo>
                  <a:pt x="2162" y="0"/>
                </a:lnTo>
                <a:lnTo>
                  <a:pt x="1583" y="579"/>
                </a:lnTo>
                <a:lnTo>
                  <a:pt x="1019" y="0"/>
                </a:lnTo>
                <a:lnTo>
                  <a:pt x="124" y="0"/>
                </a:lnTo>
                <a:cubicBezTo>
                  <a:pt x="56" y="0"/>
                  <a:pt x="0" y="57"/>
                  <a:pt x="0" y="125"/>
                </a:cubicBezTo>
                <a:cubicBezTo>
                  <a:pt x="0" y="192"/>
                  <a:pt x="56" y="249"/>
                  <a:pt x="124" y="249"/>
                </a:cubicBezTo>
                <a:lnTo>
                  <a:pt x="917" y="249"/>
                </a:lnTo>
                <a:lnTo>
                  <a:pt x="1580" y="935"/>
                </a:lnTo>
                <a:lnTo>
                  <a:pt x="2266" y="249"/>
                </a:lnTo>
                <a:lnTo>
                  <a:pt x="18117" y="249"/>
                </a:lnTo>
                <a:cubicBezTo>
                  <a:pt x="18184" y="249"/>
                  <a:pt x="18241" y="192"/>
                  <a:pt x="18241" y="125"/>
                </a:cubicBezTo>
                <a:cubicBezTo>
                  <a:pt x="18244" y="57"/>
                  <a:pt x="18187" y="0"/>
                  <a:pt x="18119" y="0"/>
                </a:cubicBezTo>
              </a:path>
            </a:pathLst>
          </a:custGeom>
          <a:solidFill>
            <a:schemeClr val="tx1"/>
          </a:solidFill>
          <a:ln>
            <a:noFill/>
          </a:ln>
          <a:effectLst/>
        </p:spPr>
        <p:txBody>
          <a:bodyPr wrap="none" anchor="ctr"/>
          <a:lstStyle/>
          <a:p>
            <a:endParaRPr lang="en-US" dirty="0"/>
          </a:p>
        </p:txBody>
      </p:sp>
      <p:sp>
        <p:nvSpPr>
          <p:cNvPr id="10" name="Title Placeholder 1"/>
          <p:cNvSpPr>
            <a:spLocks noGrp="1"/>
          </p:cNvSpPr>
          <p:nvPr>
            <p:ph type="title"/>
          </p:nvPr>
        </p:nvSpPr>
        <p:spPr bwMode="auto">
          <a:xfrm>
            <a:off x="446762" y="285698"/>
            <a:ext cx="816701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0" rIns="0" bIns="73152" numCol="1" anchor="b" anchorCtr="0" compatLnSpc="1">
            <a:prstTxWarp prst="textNoShape">
              <a:avLst/>
            </a:prstTxWarp>
          </a:bodyPr>
          <a:lstStyle/>
          <a:p>
            <a:pPr lvl="0"/>
            <a:endParaRPr lang="en-US" dirty="0"/>
          </a:p>
        </p:txBody>
      </p:sp>
      <p:sp>
        <p:nvSpPr>
          <p:cNvPr id="11" name="Text Placeholder 2"/>
          <p:cNvSpPr>
            <a:spLocks noGrp="1"/>
          </p:cNvSpPr>
          <p:nvPr>
            <p:ph type="body" idx="1"/>
          </p:nvPr>
        </p:nvSpPr>
        <p:spPr bwMode="auto">
          <a:xfrm>
            <a:off x="457199" y="1304925"/>
            <a:ext cx="815657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0" bIns="45720" numCol="1" anchor="t" anchorCtr="0" compatLnSpc="1">
            <a:prstTxWarp prst="textNoShape">
              <a:avLst/>
            </a:prstTxWarp>
          </a:bodyPr>
          <a:lstStyle/>
          <a:p>
            <a:pPr marL="342900" indent="-342900">
              <a:buFont typeface="Arial"/>
              <a:buChar char="•"/>
            </a:pPr>
            <a:r>
              <a:rPr lang="en-US" sz="2000" b="0" dirty="0" smtClean="0">
                <a:solidFill>
                  <a:srgbClr val="00406E"/>
                </a:solidFill>
              </a:rPr>
              <a:t>Click to edit Master text styles</a:t>
            </a:r>
          </a:p>
          <a:p>
            <a:pPr marL="800100" lvl="1" indent="-285750">
              <a:buFont typeface="Lucida Grande"/>
              <a:buChar char="­"/>
            </a:pPr>
            <a:r>
              <a:rPr lang="en-US" sz="1800" dirty="0" smtClean="0"/>
              <a:t>Second level</a:t>
            </a:r>
          </a:p>
          <a:p>
            <a:pPr marL="1082675" lvl="2" indent="-168275">
              <a:buFont typeface="Lucida Grande"/>
              <a:buChar char="»"/>
            </a:pPr>
            <a:r>
              <a:rPr lang="en-US" sz="1600" dirty="0" smtClean="0"/>
              <a:t>Third level</a:t>
            </a:r>
            <a:endParaRPr lang="en-US" sz="1100" dirty="0"/>
          </a:p>
        </p:txBody>
      </p:sp>
      <p:grpSp>
        <p:nvGrpSpPr>
          <p:cNvPr id="17" name="Group 16"/>
          <p:cNvGrpSpPr/>
          <p:nvPr/>
        </p:nvGrpSpPr>
        <p:grpSpPr>
          <a:xfrm>
            <a:off x="7899777" y="6475413"/>
            <a:ext cx="846427" cy="282512"/>
            <a:chOff x="943745" y="5445949"/>
            <a:chExt cx="1557991" cy="520010"/>
          </a:xfrm>
          <a:solidFill>
            <a:schemeClr val="tx1"/>
          </a:solidFill>
        </p:grpSpPr>
        <p:sp>
          <p:nvSpPr>
            <p:cNvPr id="18" name="Freeform 14"/>
            <p:cNvSpPr>
              <a:spLocks noChangeArrowheads="1"/>
            </p:cNvSpPr>
            <p:nvPr/>
          </p:nvSpPr>
          <p:spPr bwMode="auto">
            <a:xfrm>
              <a:off x="943745" y="5509167"/>
              <a:ext cx="330359" cy="399694"/>
            </a:xfrm>
            <a:custGeom>
              <a:avLst/>
              <a:gdLst>
                <a:gd name="T0" fmla="*/ 0 w 715"/>
                <a:gd name="T1" fmla="*/ 0 h 865"/>
                <a:gd name="T2" fmla="*/ 714 w 715"/>
                <a:gd name="T3" fmla="*/ 0 h 865"/>
                <a:gd name="T4" fmla="*/ 714 w 715"/>
                <a:gd name="T5" fmla="*/ 214 h 865"/>
                <a:gd name="T6" fmla="*/ 493 w 715"/>
                <a:gd name="T7" fmla="*/ 214 h 865"/>
                <a:gd name="T8" fmla="*/ 493 w 715"/>
                <a:gd name="T9" fmla="*/ 864 h 865"/>
                <a:gd name="T10" fmla="*/ 220 w 715"/>
                <a:gd name="T11" fmla="*/ 864 h 865"/>
                <a:gd name="T12" fmla="*/ 220 w 715"/>
                <a:gd name="T13" fmla="*/ 214 h 865"/>
                <a:gd name="T14" fmla="*/ 0 w 715"/>
                <a:gd name="T15" fmla="*/ 214 h 865"/>
                <a:gd name="T16" fmla="*/ 0 w 71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5" h="865">
                  <a:moveTo>
                    <a:pt x="0" y="0"/>
                  </a:moveTo>
                  <a:lnTo>
                    <a:pt x="714" y="0"/>
                  </a:lnTo>
                  <a:lnTo>
                    <a:pt x="714" y="214"/>
                  </a:lnTo>
                  <a:lnTo>
                    <a:pt x="493" y="214"/>
                  </a:lnTo>
                  <a:lnTo>
                    <a:pt x="493" y="864"/>
                  </a:lnTo>
                  <a:lnTo>
                    <a:pt x="220" y="864"/>
                  </a:lnTo>
                  <a:lnTo>
                    <a:pt x="220" y="214"/>
                  </a:lnTo>
                  <a:lnTo>
                    <a:pt x="0" y="214"/>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19" name="Freeform 15"/>
            <p:cNvSpPr>
              <a:spLocks noChangeArrowheads="1"/>
            </p:cNvSpPr>
            <p:nvPr/>
          </p:nvSpPr>
          <p:spPr bwMode="auto">
            <a:xfrm>
              <a:off x="1659524" y="5517324"/>
              <a:ext cx="430282" cy="379301"/>
            </a:xfrm>
            <a:custGeom>
              <a:avLst/>
              <a:gdLst>
                <a:gd name="T0" fmla="*/ 305 w 931"/>
                <a:gd name="T1" fmla="*/ 0 h 822"/>
                <a:gd name="T2" fmla="*/ 466 w 931"/>
                <a:gd name="T3" fmla="*/ 273 h 822"/>
                <a:gd name="T4" fmla="*/ 626 w 931"/>
                <a:gd name="T5" fmla="*/ 0 h 822"/>
                <a:gd name="T6" fmla="*/ 930 w 931"/>
                <a:gd name="T7" fmla="*/ 0 h 822"/>
                <a:gd name="T8" fmla="*/ 595 w 931"/>
                <a:gd name="T9" fmla="*/ 477 h 822"/>
                <a:gd name="T10" fmla="*/ 595 w 931"/>
                <a:gd name="T11" fmla="*/ 821 h 822"/>
                <a:gd name="T12" fmla="*/ 333 w 931"/>
                <a:gd name="T13" fmla="*/ 821 h 822"/>
                <a:gd name="T14" fmla="*/ 333 w 931"/>
                <a:gd name="T15" fmla="*/ 477 h 822"/>
                <a:gd name="T16" fmla="*/ 0 w 931"/>
                <a:gd name="T17" fmla="*/ 0 h 822"/>
                <a:gd name="T18" fmla="*/ 305 w 931"/>
                <a:gd name="T19"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822">
                  <a:moveTo>
                    <a:pt x="305" y="0"/>
                  </a:moveTo>
                  <a:lnTo>
                    <a:pt x="466" y="273"/>
                  </a:lnTo>
                  <a:lnTo>
                    <a:pt x="626" y="0"/>
                  </a:lnTo>
                  <a:lnTo>
                    <a:pt x="930" y="0"/>
                  </a:lnTo>
                  <a:lnTo>
                    <a:pt x="595" y="477"/>
                  </a:lnTo>
                  <a:lnTo>
                    <a:pt x="595" y="821"/>
                  </a:lnTo>
                  <a:lnTo>
                    <a:pt x="333" y="821"/>
                  </a:lnTo>
                  <a:lnTo>
                    <a:pt x="333" y="477"/>
                  </a:lnTo>
                  <a:lnTo>
                    <a:pt x="0" y="0"/>
                  </a:lnTo>
                  <a:lnTo>
                    <a:pt x="30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0" name="Freeform 16"/>
            <p:cNvSpPr>
              <a:spLocks noChangeArrowheads="1"/>
            </p:cNvSpPr>
            <p:nvPr/>
          </p:nvSpPr>
          <p:spPr bwMode="auto">
            <a:xfrm>
              <a:off x="2038826" y="5445949"/>
              <a:ext cx="346673" cy="520010"/>
            </a:xfrm>
            <a:custGeom>
              <a:avLst/>
              <a:gdLst>
                <a:gd name="T0" fmla="*/ 730 w 751"/>
                <a:gd name="T1" fmla="*/ 0 h 1124"/>
                <a:gd name="T2" fmla="*/ 710 w 751"/>
                <a:gd name="T3" fmla="*/ 19 h 1124"/>
                <a:gd name="T4" fmla="*/ 710 w 751"/>
                <a:gd name="T5" fmla="*/ 197 h 1124"/>
                <a:gd name="T6" fmla="*/ 685 w 751"/>
                <a:gd name="T7" fmla="*/ 183 h 1124"/>
                <a:gd name="T8" fmla="*/ 434 w 751"/>
                <a:gd name="T9" fmla="*/ 129 h 1124"/>
                <a:gd name="T10" fmla="*/ 89 w 751"/>
                <a:gd name="T11" fmla="*/ 299 h 1124"/>
                <a:gd name="T12" fmla="*/ 68 w 751"/>
                <a:gd name="T13" fmla="*/ 406 h 1124"/>
                <a:gd name="T14" fmla="*/ 293 w 751"/>
                <a:gd name="T15" fmla="*/ 646 h 1124"/>
                <a:gd name="T16" fmla="*/ 510 w 751"/>
                <a:gd name="T17" fmla="*/ 691 h 1124"/>
                <a:gd name="T18" fmla="*/ 555 w 751"/>
                <a:gd name="T19" fmla="*/ 742 h 1124"/>
                <a:gd name="T20" fmla="*/ 431 w 751"/>
                <a:gd name="T21" fmla="*/ 804 h 1124"/>
                <a:gd name="T22" fmla="*/ 315 w 751"/>
                <a:gd name="T23" fmla="*/ 784 h 1124"/>
                <a:gd name="T24" fmla="*/ 199 w 751"/>
                <a:gd name="T25" fmla="*/ 694 h 1124"/>
                <a:gd name="T26" fmla="*/ 0 w 751"/>
                <a:gd name="T27" fmla="*/ 821 h 1124"/>
                <a:gd name="T28" fmla="*/ 231 w 751"/>
                <a:gd name="T29" fmla="*/ 976 h 1124"/>
                <a:gd name="T30" fmla="*/ 422 w 751"/>
                <a:gd name="T31" fmla="*/ 1001 h 1124"/>
                <a:gd name="T32" fmla="*/ 710 w 751"/>
                <a:gd name="T33" fmla="*/ 919 h 1124"/>
                <a:gd name="T34" fmla="*/ 710 w 751"/>
                <a:gd name="T35" fmla="*/ 1103 h 1124"/>
                <a:gd name="T36" fmla="*/ 730 w 751"/>
                <a:gd name="T37" fmla="*/ 1123 h 1124"/>
                <a:gd name="T38" fmla="*/ 750 w 751"/>
                <a:gd name="T39" fmla="*/ 1103 h 1124"/>
                <a:gd name="T40" fmla="*/ 750 w 751"/>
                <a:gd name="T41" fmla="*/ 16 h 1124"/>
                <a:gd name="T42" fmla="*/ 730 w 751"/>
                <a:gd name="T43" fmla="*/ 0 h 1124"/>
                <a:gd name="T44" fmla="*/ 445 w 751"/>
                <a:gd name="T45" fmla="*/ 443 h 1124"/>
                <a:gd name="T46" fmla="*/ 332 w 751"/>
                <a:gd name="T47" fmla="*/ 380 h 1124"/>
                <a:gd name="T48" fmla="*/ 425 w 751"/>
                <a:gd name="T49" fmla="*/ 327 h 1124"/>
                <a:gd name="T50" fmla="*/ 580 w 751"/>
                <a:gd name="T51" fmla="*/ 358 h 1124"/>
                <a:gd name="T52" fmla="*/ 643 w 751"/>
                <a:gd name="T53" fmla="*/ 412 h 1124"/>
                <a:gd name="T54" fmla="*/ 710 w 751"/>
                <a:gd name="T55" fmla="*/ 355 h 1124"/>
                <a:gd name="T56" fmla="*/ 710 w 751"/>
                <a:gd name="T57" fmla="*/ 522 h 1124"/>
                <a:gd name="T58" fmla="*/ 445 w 751"/>
                <a:gd name="T59" fmla="*/ 443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51" h="1124">
                  <a:moveTo>
                    <a:pt x="730" y="0"/>
                  </a:moveTo>
                  <a:cubicBezTo>
                    <a:pt x="719" y="0"/>
                    <a:pt x="710" y="8"/>
                    <a:pt x="710" y="19"/>
                  </a:cubicBezTo>
                  <a:lnTo>
                    <a:pt x="710" y="197"/>
                  </a:lnTo>
                  <a:cubicBezTo>
                    <a:pt x="702" y="191"/>
                    <a:pt x="693" y="189"/>
                    <a:pt x="685" y="183"/>
                  </a:cubicBezTo>
                  <a:cubicBezTo>
                    <a:pt x="617" y="149"/>
                    <a:pt x="530" y="129"/>
                    <a:pt x="434" y="129"/>
                  </a:cubicBezTo>
                  <a:cubicBezTo>
                    <a:pt x="284" y="129"/>
                    <a:pt x="146" y="177"/>
                    <a:pt x="89" y="299"/>
                  </a:cubicBezTo>
                  <a:cubicBezTo>
                    <a:pt x="75" y="333"/>
                    <a:pt x="68" y="369"/>
                    <a:pt x="68" y="406"/>
                  </a:cubicBezTo>
                  <a:cubicBezTo>
                    <a:pt x="68" y="578"/>
                    <a:pt x="216" y="626"/>
                    <a:pt x="293" y="646"/>
                  </a:cubicBezTo>
                  <a:cubicBezTo>
                    <a:pt x="326" y="654"/>
                    <a:pt x="479" y="680"/>
                    <a:pt x="510" y="691"/>
                  </a:cubicBezTo>
                  <a:cubicBezTo>
                    <a:pt x="555" y="705"/>
                    <a:pt x="555" y="736"/>
                    <a:pt x="555" y="742"/>
                  </a:cubicBezTo>
                  <a:cubicBezTo>
                    <a:pt x="555" y="801"/>
                    <a:pt x="451" y="804"/>
                    <a:pt x="431" y="804"/>
                  </a:cubicBezTo>
                  <a:cubicBezTo>
                    <a:pt x="391" y="804"/>
                    <a:pt x="349" y="798"/>
                    <a:pt x="315" y="784"/>
                  </a:cubicBezTo>
                  <a:cubicBezTo>
                    <a:pt x="245" y="761"/>
                    <a:pt x="225" y="730"/>
                    <a:pt x="199" y="694"/>
                  </a:cubicBezTo>
                  <a:lnTo>
                    <a:pt x="0" y="821"/>
                  </a:lnTo>
                  <a:cubicBezTo>
                    <a:pt x="37" y="866"/>
                    <a:pt x="98" y="939"/>
                    <a:pt x="231" y="976"/>
                  </a:cubicBezTo>
                  <a:cubicBezTo>
                    <a:pt x="295" y="996"/>
                    <a:pt x="360" y="1001"/>
                    <a:pt x="422" y="1001"/>
                  </a:cubicBezTo>
                  <a:cubicBezTo>
                    <a:pt x="465" y="1001"/>
                    <a:pt x="606" y="1001"/>
                    <a:pt x="710" y="919"/>
                  </a:cubicBezTo>
                  <a:lnTo>
                    <a:pt x="710" y="1103"/>
                  </a:lnTo>
                  <a:cubicBezTo>
                    <a:pt x="710" y="1114"/>
                    <a:pt x="719" y="1123"/>
                    <a:pt x="730" y="1123"/>
                  </a:cubicBezTo>
                  <a:cubicBezTo>
                    <a:pt x="741" y="1123"/>
                    <a:pt x="750" y="1114"/>
                    <a:pt x="750" y="1103"/>
                  </a:cubicBezTo>
                  <a:lnTo>
                    <a:pt x="750" y="16"/>
                  </a:lnTo>
                  <a:cubicBezTo>
                    <a:pt x="747" y="8"/>
                    <a:pt x="739" y="0"/>
                    <a:pt x="730" y="0"/>
                  </a:cubicBezTo>
                  <a:close/>
                  <a:moveTo>
                    <a:pt x="445" y="443"/>
                  </a:moveTo>
                  <a:cubicBezTo>
                    <a:pt x="374" y="428"/>
                    <a:pt x="332" y="420"/>
                    <a:pt x="332" y="380"/>
                  </a:cubicBezTo>
                  <a:cubicBezTo>
                    <a:pt x="332" y="338"/>
                    <a:pt x="380" y="327"/>
                    <a:pt x="425" y="327"/>
                  </a:cubicBezTo>
                  <a:cubicBezTo>
                    <a:pt x="468" y="327"/>
                    <a:pt x="530" y="333"/>
                    <a:pt x="580" y="358"/>
                  </a:cubicBezTo>
                  <a:cubicBezTo>
                    <a:pt x="617" y="378"/>
                    <a:pt x="631" y="395"/>
                    <a:pt x="643" y="412"/>
                  </a:cubicBezTo>
                  <a:lnTo>
                    <a:pt x="710" y="355"/>
                  </a:lnTo>
                  <a:lnTo>
                    <a:pt x="710" y="522"/>
                  </a:lnTo>
                  <a:cubicBezTo>
                    <a:pt x="640" y="476"/>
                    <a:pt x="541" y="459"/>
                    <a:pt x="445" y="44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1" name="Freeform 17"/>
            <p:cNvSpPr>
              <a:spLocks noChangeArrowheads="1"/>
            </p:cNvSpPr>
            <p:nvPr/>
          </p:nvSpPr>
          <p:spPr bwMode="auto">
            <a:xfrm>
              <a:off x="1339361" y="5445949"/>
              <a:ext cx="336478" cy="520010"/>
            </a:xfrm>
            <a:custGeom>
              <a:avLst/>
              <a:gdLst>
                <a:gd name="T0" fmla="*/ 356 w 727"/>
                <a:gd name="T1" fmla="*/ 443 h 1126"/>
                <a:gd name="T2" fmla="*/ 243 w 727"/>
                <a:gd name="T3" fmla="*/ 380 h 1126"/>
                <a:gd name="T4" fmla="*/ 336 w 727"/>
                <a:gd name="T5" fmla="*/ 327 h 1126"/>
                <a:gd name="T6" fmla="*/ 492 w 727"/>
                <a:gd name="T7" fmla="*/ 358 h 1126"/>
                <a:gd name="T8" fmla="*/ 554 w 727"/>
                <a:gd name="T9" fmla="*/ 412 h 1126"/>
                <a:gd name="T10" fmla="*/ 717 w 727"/>
                <a:gd name="T11" fmla="*/ 276 h 1126"/>
                <a:gd name="T12" fmla="*/ 596 w 727"/>
                <a:gd name="T13" fmla="*/ 183 h 1126"/>
                <a:gd name="T14" fmla="*/ 345 w 727"/>
                <a:gd name="T15" fmla="*/ 129 h 1126"/>
                <a:gd name="T16" fmla="*/ 40 w 727"/>
                <a:gd name="T17" fmla="*/ 239 h 1126"/>
                <a:gd name="T18" fmla="*/ 40 w 727"/>
                <a:gd name="T19" fmla="*/ 19 h 1126"/>
                <a:gd name="T20" fmla="*/ 20 w 727"/>
                <a:gd name="T21" fmla="*/ 0 h 1126"/>
                <a:gd name="T22" fmla="*/ 0 w 727"/>
                <a:gd name="T23" fmla="*/ 19 h 1126"/>
                <a:gd name="T24" fmla="*/ 0 w 727"/>
                <a:gd name="T25" fmla="*/ 1106 h 1126"/>
                <a:gd name="T26" fmla="*/ 20 w 727"/>
                <a:gd name="T27" fmla="*/ 1125 h 1126"/>
                <a:gd name="T28" fmla="*/ 40 w 727"/>
                <a:gd name="T29" fmla="*/ 1106 h 1126"/>
                <a:gd name="T30" fmla="*/ 40 w 727"/>
                <a:gd name="T31" fmla="*/ 939 h 1126"/>
                <a:gd name="T32" fmla="*/ 139 w 727"/>
                <a:gd name="T33" fmla="*/ 982 h 1126"/>
                <a:gd name="T34" fmla="*/ 331 w 727"/>
                <a:gd name="T35" fmla="*/ 1007 h 1126"/>
                <a:gd name="T36" fmla="*/ 647 w 727"/>
                <a:gd name="T37" fmla="*/ 900 h 1126"/>
                <a:gd name="T38" fmla="*/ 720 w 727"/>
                <a:gd name="T39" fmla="*/ 713 h 1126"/>
                <a:gd name="T40" fmla="*/ 356 w 727"/>
                <a:gd name="T41" fmla="*/ 443 h 1126"/>
                <a:gd name="T42" fmla="*/ 342 w 727"/>
                <a:gd name="T43" fmla="*/ 801 h 1126"/>
                <a:gd name="T44" fmla="*/ 226 w 727"/>
                <a:gd name="T45" fmla="*/ 781 h 1126"/>
                <a:gd name="T46" fmla="*/ 111 w 727"/>
                <a:gd name="T47" fmla="*/ 691 h 1126"/>
                <a:gd name="T48" fmla="*/ 40 w 727"/>
                <a:gd name="T49" fmla="*/ 736 h 1126"/>
                <a:gd name="T50" fmla="*/ 40 w 727"/>
                <a:gd name="T51" fmla="*/ 558 h 1126"/>
                <a:gd name="T52" fmla="*/ 204 w 727"/>
                <a:gd name="T53" fmla="*/ 640 h 1126"/>
                <a:gd name="T54" fmla="*/ 421 w 727"/>
                <a:gd name="T55" fmla="*/ 685 h 1126"/>
                <a:gd name="T56" fmla="*/ 466 w 727"/>
                <a:gd name="T57" fmla="*/ 736 h 1126"/>
                <a:gd name="T58" fmla="*/ 342 w 727"/>
                <a:gd name="T59" fmla="*/ 801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7" h="1126">
                  <a:moveTo>
                    <a:pt x="356" y="443"/>
                  </a:moveTo>
                  <a:cubicBezTo>
                    <a:pt x="286" y="428"/>
                    <a:pt x="243" y="420"/>
                    <a:pt x="243" y="380"/>
                  </a:cubicBezTo>
                  <a:cubicBezTo>
                    <a:pt x="243" y="338"/>
                    <a:pt x="291" y="327"/>
                    <a:pt x="336" y="327"/>
                  </a:cubicBezTo>
                  <a:cubicBezTo>
                    <a:pt x="379" y="327"/>
                    <a:pt x="441" y="333"/>
                    <a:pt x="492" y="358"/>
                  </a:cubicBezTo>
                  <a:cubicBezTo>
                    <a:pt x="528" y="378"/>
                    <a:pt x="542" y="395"/>
                    <a:pt x="554" y="412"/>
                  </a:cubicBezTo>
                  <a:lnTo>
                    <a:pt x="717" y="276"/>
                  </a:lnTo>
                  <a:cubicBezTo>
                    <a:pt x="689" y="245"/>
                    <a:pt x="658" y="214"/>
                    <a:pt x="596" y="183"/>
                  </a:cubicBezTo>
                  <a:cubicBezTo>
                    <a:pt x="528" y="149"/>
                    <a:pt x="441" y="129"/>
                    <a:pt x="345" y="129"/>
                  </a:cubicBezTo>
                  <a:cubicBezTo>
                    <a:pt x="223" y="129"/>
                    <a:pt x="108" y="160"/>
                    <a:pt x="40" y="239"/>
                  </a:cubicBezTo>
                  <a:lnTo>
                    <a:pt x="40" y="19"/>
                  </a:lnTo>
                  <a:cubicBezTo>
                    <a:pt x="40" y="8"/>
                    <a:pt x="31" y="0"/>
                    <a:pt x="20" y="0"/>
                  </a:cubicBezTo>
                  <a:cubicBezTo>
                    <a:pt x="8" y="0"/>
                    <a:pt x="0" y="8"/>
                    <a:pt x="0" y="19"/>
                  </a:cubicBezTo>
                  <a:lnTo>
                    <a:pt x="0" y="1106"/>
                  </a:lnTo>
                  <a:cubicBezTo>
                    <a:pt x="0" y="1117"/>
                    <a:pt x="8" y="1125"/>
                    <a:pt x="20" y="1125"/>
                  </a:cubicBezTo>
                  <a:cubicBezTo>
                    <a:pt x="31" y="1125"/>
                    <a:pt x="40" y="1117"/>
                    <a:pt x="40" y="1106"/>
                  </a:cubicBezTo>
                  <a:lnTo>
                    <a:pt x="40" y="939"/>
                  </a:lnTo>
                  <a:cubicBezTo>
                    <a:pt x="68" y="956"/>
                    <a:pt x="102" y="970"/>
                    <a:pt x="139" y="982"/>
                  </a:cubicBezTo>
                  <a:cubicBezTo>
                    <a:pt x="204" y="1001"/>
                    <a:pt x="269" y="1007"/>
                    <a:pt x="331" y="1007"/>
                  </a:cubicBezTo>
                  <a:cubicBezTo>
                    <a:pt x="376" y="1007"/>
                    <a:pt x="542" y="1007"/>
                    <a:pt x="647" y="900"/>
                  </a:cubicBezTo>
                  <a:cubicBezTo>
                    <a:pt x="683" y="860"/>
                    <a:pt x="720" y="801"/>
                    <a:pt x="720" y="713"/>
                  </a:cubicBezTo>
                  <a:cubicBezTo>
                    <a:pt x="726" y="507"/>
                    <a:pt x="542" y="474"/>
                    <a:pt x="356" y="443"/>
                  </a:cubicBezTo>
                  <a:close/>
                  <a:moveTo>
                    <a:pt x="342" y="801"/>
                  </a:moveTo>
                  <a:cubicBezTo>
                    <a:pt x="302" y="801"/>
                    <a:pt x="260" y="795"/>
                    <a:pt x="226" y="781"/>
                  </a:cubicBezTo>
                  <a:cubicBezTo>
                    <a:pt x="156" y="759"/>
                    <a:pt x="136" y="728"/>
                    <a:pt x="111" y="691"/>
                  </a:cubicBezTo>
                  <a:lnTo>
                    <a:pt x="40" y="736"/>
                  </a:lnTo>
                  <a:lnTo>
                    <a:pt x="40" y="558"/>
                  </a:lnTo>
                  <a:cubicBezTo>
                    <a:pt x="91" y="609"/>
                    <a:pt x="159" y="629"/>
                    <a:pt x="204" y="640"/>
                  </a:cubicBezTo>
                  <a:cubicBezTo>
                    <a:pt x="238" y="649"/>
                    <a:pt x="390" y="674"/>
                    <a:pt x="421" y="685"/>
                  </a:cubicBezTo>
                  <a:cubicBezTo>
                    <a:pt x="466" y="699"/>
                    <a:pt x="466" y="730"/>
                    <a:pt x="466" y="736"/>
                  </a:cubicBezTo>
                  <a:cubicBezTo>
                    <a:pt x="469" y="798"/>
                    <a:pt x="365" y="801"/>
                    <a:pt x="342" y="8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22" name="Freeform 18"/>
            <p:cNvSpPr>
              <a:spLocks noChangeArrowheads="1"/>
            </p:cNvSpPr>
            <p:nvPr/>
          </p:nvSpPr>
          <p:spPr bwMode="auto">
            <a:xfrm>
              <a:off x="2438520" y="5513245"/>
              <a:ext cx="63216" cy="63216"/>
            </a:xfrm>
            <a:custGeom>
              <a:avLst/>
              <a:gdLst>
                <a:gd name="T0" fmla="*/ 93 w 136"/>
                <a:gd name="T1" fmla="*/ 20 h 137"/>
                <a:gd name="T2" fmla="*/ 113 w 136"/>
                <a:gd name="T3" fmla="*/ 40 h 137"/>
                <a:gd name="T4" fmla="*/ 121 w 136"/>
                <a:gd name="T5" fmla="*/ 68 h 137"/>
                <a:gd name="T6" fmla="*/ 113 w 136"/>
                <a:gd name="T7" fmla="*/ 96 h 137"/>
                <a:gd name="T8" fmla="*/ 93 w 136"/>
                <a:gd name="T9" fmla="*/ 116 h 137"/>
                <a:gd name="T10" fmla="*/ 65 w 136"/>
                <a:gd name="T11" fmla="*/ 125 h 137"/>
                <a:gd name="T12" fmla="*/ 37 w 136"/>
                <a:gd name="T13" fmla="*/ 116 h 137"/>
                <a:gd name="T14" fmla="*/ 17 w 136"/>
                <a:gd name="T15" fmla="*/ 96 h 137"/>
                <a:gd name="T16" fmla="*/ 8 w 136"/>
                <a:gd name="T17" fmla="*/ 68 h 137"/>
                <a:gd name="T18" fmla="*/ 17 w 136"/>
                <a:gd name="T19" fmla="*/ 40 h 137"/>
                <a:gd name="T20" fmla="*/ 37 w 136"/>
                <a:gd name="T21" fmla="*/ 20 h 137"/>
                <a:gd name="T22" fmla="*/ 65 w 136"/>
                <a:gd name="T23" fmla="*/ 15 h 137"/>
                <a:gd name="T24" fmla="*/ 93 w 136"/>
                <a:gd name="T25" fmla="*/ 20 h 137"/>
                <a:gd name="T26" fmla="*/ 34 w 136"/>
                <a:gd name="T27" fmla="*/ 9 h 137"/>
                <a:gd name="T28" fmla="*/ 8 w 136"/>
                <a:gd name="T29" fmla="*/ 34 h 137"/>
                <a:gd name="T30" fmla="*/ 0 w 136"/>
                <a:gd name="T31" fmla="*/ 68 h 137"/>
                <a:gd name="T32" fmla="*/ 8 w 136"/>
                <a:gd name="T33" fmla="*/ 102 h 137"/>
                <a:gd name="T34" fmla="*/ 34 w 136"/>
                <a:gd name="T35" fmla="*/ 127 h 137"/>
                <a:gd name="T36" fmla="*/ 68 w 136"/>
                <a:gd name="T37" fmla="*/ 136 h 137"/>
                <a:gd name="T38" fmla="*/ 101 w 136"/>
                <a:gd name="T39" fmla="*/ 127 h 137"/>
                <a:gd name="T40" fmla="*/ 127 w 136"/>
                <a:gd name="T41" fmla="*/ 102 h 137"/>
                <a:gd name="T42" fmla="*/ 135 w 136"/>
                <a:gd name="T43" fmla="*/ 68 h 137"/>
                <a:gd name="T44" fmla="*/ 127 w 136"/>
                <a:gd name="T45" fmla="*/ 34 h 137"/>
                <a:gd name="T46" fmla="*/ 101 w 136"/>
                <a:gd name="T47" fmla="*/ 9 h 137"/>
                <a:gd name="T48" fmla="*/ 68 w 136"/>
                <a:gd name="T49" fmla="*/ 0 h 137"/>
                <a:gd name="T50" fmla="*/ 34 w 136"/>
                <a:gd name="T51" fmla="*/ 9 h 137"/>
                <a:gd name="T52" fmla="*/ 51 w 136"/>
                <a:gd name="T53" fmla="*/ 77 h 137"/>
                <a:gd name="T54" fmla="*/ 53 w 136"/>
                <a:gd name="T55" fmla="*/ 77 h 137"/>
                <a:gd name="T56" fmla="*/ 65 w 136"/>
                <a:gd name="T57" fmla="*/ 79 h 137"/>
                <a:gd name="T58" fmla="*/ 76 w 136"/>
                <a:gd name="T59" fmla="*/ 94 h 137"/>
                <a:gd name="T60" fmla="*/ 82 w 136"/>
                <a:gd name="T61" fmla="*/ 105 h 137"/>
                <a:gd name="T62" fmla="*/ 99 w 136"/>
                <a:gd name="T63" fmla="*/ 105 h 137"/>
                <a:gd name="T64" fmla="*/ 90 w 136"/>
                <a:gd name="T65" fmla="*/ 91 h 137"/>
                <a:gd name="T66" fmla="*/ 85 w 136"/>
                <a:gd name="T67" fmla="*/ 82 h 137"/>
                <a:gd name="T68" fmla="*/ 79 w 136"/>
                <a:gd name="T69" fmla="*/ 77 h 137"/>
                <a:gd name="T70" fmla="*/ 73 w 136"/>
                <a:gd name="T71" fmla="*/ 74 h 137"/>
                <a:gd name="T72" fmla="*/ 87 w 136"/>
                <a:gd name="T73" fmla="*/ 68 h 137"/>
                <a:gd name="T74" fmla="*/ 93 w 136"/>
                <a:gd name="T75" fmla="*/ 54 h 137"/>
                <a:gd name="T76" fmla="*/ 90 w 136"/>
                <a:gd name="T77" fmla="*/ 43 h 137"/>
                <a:gd name="T78" fmla="*/ 85 w 136"/>
                <a:gd name="T79" fmla="*/ 37 h 137"/>
                <a:gd name="T80" fmla="*/ 73 w 136"/>
                <a:gd name="T81" fmla="*/ 34 h 137"/>
                <a:gd name="T82" fmla="*/ 51 w 136"/>
                <a:gd name="T83" fmla="*/ 34 h 137"/>
                <a:gd name="T84" fmla="*/ 37 w 136"/>
                <a:gd name="T85" fmla="*/ 34 h 137"/>
                <a:gd name="T86" fmla="*/ 37 w 136"/>
                <a:gd name="T87" fmla="*/ 105 h 137"/>
                <a:gd name="T88" fmla="*/ 51 w 136"/>
                <a:gd name="T89" fmla="*/ 105 h 137"/>
                <a:gd name="T90" fmla="*/ 51 w 136"/>
                <a:gd name="T91" fmla="*/ 77 h 137"/>
                <a:gd name="T92" fmla="*/ 51 w 136"/>
                <a:gd name="T93" fmla="*/ 46 h 137"/>
                <a:gd name="T94" fmla="*/ 56 w 136"/>
                <a:gd name="T95" fmla="*/ 46 h 137"/>
                <a:gd name="T96" fmla="*/ 73 w 136"/>
                <a:gd name="T97" fmla="*/ 46 h 137"/>
                <a:gd name="T98" fmla="*/ 79 w 136"/>
                <a:gd name="T99" fmla="*/ 48 h 137"/>
                <a:gd name="T100" fmla="*/ 82 w 136"/>
                <a:gd name="T101" fmla="*/ 54 h 137"/>
                <a:gd name="T102" fmla="*/ 79 w 136"/>
                <a:gd name="T103" fmla="*/ 60 h 137"/>
                <a:gd name="T104" fmla="*/ 73 w 136"/>
                <a:gd name="T105" fmla="*/ 63 h 137"/>
                <a:gd name="T106" fmla="*/ 56 w 136"/>
                <a:gd name="T107" fmla="*/ 63 h 137"/>
                <a:gd name="T108" fmla="*/ 51 w 136"/>
                <a:gd name="T109" fmla="*/ 63 h 137"/>
                <a:gd name="T110" fmla="*/ 51 w 136"/>
                <a:gd name="T111" fmla="*/ 4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37">
                  <a:moveTo>
                    <a:pt x="93" y="20"/>
                  </a:moveTo>
                  <a:cubicBezTo>
                    <a:pt x="101" y="26"/>
                    <a:pt x="107" y="31"/>
                    <a:pt x="113" y="40"/>
                  </a:cubicBezTo>
                  <a:cubicBezTo>
                    <a:pt x="118" y="48"/>
                    <a:pt x="121" y="57"/>
                    <a:pt x="121" y="68"/>
                  </a:cubicBezTo>
                  <a:cubicBezTo>
                    <a:pt x="121" y="77"/>
                    <a:pt x="119" y="88"/>
                    <a:pt x="113" y="96"/>
                  </a:cubicBezTo>
                  <a:cubicBezTo>
                    <a:pt x="108" y="105"/>
                    <a:pt x="101" y="110"/>
                    <a:pt x="93" y="116"/>
                  </a:cubicBezTo>
                  <a:cubicBezTo>
                    <a:pt x="85" y="122"/>
                    <a:pt x="76" y="125"/>
                    <a:pt x="65" y="125"/>
                  </a:cubicBezTo>
                  <a:cubicBezTo>
                    <a:pt x="56" y="125"/>
                    <a:pt x="45" y="122"/>
                    <a:pt x="37" y="116"/>
                  </a:cubicBezTo>
                  <a:cubicBezTo>
                    <a:pt x="28" y="110"/>
                    <a:pt x="22" y="105"/>
                    <a:pt x="17" y="96"/>
                  </a:cubicBezTo>
                  <a:cubicBezTo>
                    <a:pt x="11" y="88"/>
                    <a:pt x="8" y="79"/>
                    <a:pt x="8" y="68"/>
                  </a:cubicBezTo>
                  <a:cubicBezTo>
                    <a:pt x="8" y="60"/>
                    <a:pt x="12" y="49"/>
                    <a:pt x="17" y="40"/>
                  </a:cubicBezTo>
                  <a:cubicBezTo>
                    <a:pt x="23" y="32"/>
                    <a:pt x="29" y="26"/>
                    <a:pt x="37" y="20"/>
                  </a:cubicBezTo>
                  <a:cubicBezTo>
                    <a:pt x="46" y="15"/>
                    <a:pt x="53" y="15"/>
                    <a:pt x="65" y="15"/>
                  </a:cubicBezTo>
                  <a:cubicBezTo>
                    <a:pt x="76" y="15"/>
                    <a:pt x="85" y="17"/>
                    <a:pt x="93" y="20"/>
                  </a:cubicBezTo>
                  <a:close/>
                  <a:moveTo>
                    <a:pt x="34" y="9"/>
                  </a:moveTo>
                  <a:cubicBezTo>
                    <a:pt x="22" y="15"/>
                    <a:pt x="14" y="23"/>
                    <a:pt x="8" y="34"/>
                  </a:cubicBezTo>
                  <a:cubicBezTo>
                    <a:pt x="3" y="46"/>
                    <a:pt x="0" y="57"/>
                    <a:pt x="0" y="68"/>
                  </a:cubicBezTo>
                  <a:cubicBezTo>
                    <a:pt x="0" y="79"/>
                    <a:pt x="3" y="91"/>
                    <a:pt x="8" y="102"/>
                  </a:cubicBezTo>
                  <a:cubicBezTo>
                    <a:pt x="14" y="113"/>
                    <a:pt x="22" y="122"/>
                    <a:pt x="34" y="127"/>
                  </a:cubicBezTo>
                  <a:cubicBezTo>
                    <a:pt x="45" y="133"/>
                    <a:pt x="57" y="136"/>
                    <a:pt x="68" y="136"/>
                  </a:cubicBezTo>
                  <a:cubicBezTo>
                    <a:pt x="80" y="136"/>
                    <a:pt x="90" y="133"/>
                    <a:pt x="101" y="127"/>
                  </a:cubicBezTo>
                  <a:cubicBezTo>
                    <a:pt x="113" y="122"/>
                    <a:pt x="122" y="113"/>
                    <a:pt x="127" y="102"/>
                  </a:cubicBezTo>
                  <a:cubicBezTo>
                    <a:pt x="133" y="91"/>
                    <a:pt x="135" y="79"/>
                    <a:pt x="135" y="68"/>
                  </a:cubicBezTo>
                  <a:cubicBezTo>
                    <a:pt x="135" y="57"/>
                    <a:pt x="132" y="46"/>
                    <a:pt x="127" y="34"/>
                  </a:cubicBezTo>
                  <a:cubicBezTo>
                    <a:pt x="121" y="23"/>
                    <a:pt x="113" y="15"/>
                    <a:pt x="101" y="9"/>
                  </a:cubicBezTo>
                  <a:cubicBezTo>
                    <a:pt x="90" y="3"/>
                    <a:pt x="79" y="0"/>
                    <a:pt x="68" y="0"/>
                  </a:cubicBezTo>
                  <a:cubicBezTo>
                    <a:pt x="53" y="0"/>
                    <a:pt x="42" y="3"/>
                    <a:pt x="34" y="9"/>
                  </a:cubicBezTo>
                  <a:close/>
                  <a:moveTo>
                    <a:pt x="51" y="77"/>
                  </a:moveTo>
                  <a:lnTo>
                    <a:pt x="53" y="77"/>
                  </a:lnTo>
                  <a:cubicBezTo>
                    <a:pt x="56" y="77"/>
                    <a:pt x="62" y="77"/>
                    <a:pt x="65" y="79"/>
                  </a:cubicBezTo>
                  <a:cubicBezTo>
                    <a:pt x="68" y="82"/>
                    <a:pt x="70" y="85"/>
                    <a:pt x="76" y="94"/>
                  </a:cubicBezTo>
                  <a:lnTo>
                    <a:pt x="82" y="105"/>
                  </a:lnTo>
                  <a:lnTo>
                    <a:pt x="99" y="105"/>
                  </a:lnTo>
                  <a:lnTo>
                    <a:pt x="90" y="91"/>
                  </a:lnTo>
                  <a:cubicBezTo>
                    <a:pt x="87" y="85"/>
                    <a:pt x="85" y="82"/>
                    <a:pt x="85" y="82"/>
                  </a:cubicBezTo>
                  <a:cubicBezTo>
                    <a:pt x="82" y="79"/>
                    <a:pt x="82" y="77"/>
                    <a:pt x="79" y="77"/>
                  </a:cubicBezTo>
                  <a:cubicBezTo>
                    <a:pt x="79" y="77"/>
                    <a:pt x="76" y="74"/>
                    <a:pt x="73" y="74"/>
                  </a:cubicBezTo>
                  <a:cubicBezTo>
                    <a:pt x="79" y="74"/>
                    <a:pt x="85" y="71"/>
                    <a:pt x="87" y="68"/>
                  </a:cubicBezTo>
                  <a:cubicBezTo>
                    <a:pt x="90" y="65"/>
                    <a:pt x="93" y="60"/>
                    <a:pt x="93" y="54"/>
                  </a:cubicBezTo>
                  <a:cubicBezTo>
                    <a:pt x="93" y="51"/>
                    <a:pt x="93" y="46"/>
                    <a:pt x="90" y="43"/>
                  </a:cubicBezTo>
                  <a:cubicBezTo>
                    <a:pt x="87" y="40"/>
                    <a:pt x="87" y="37"/>
                    <a:pt x="85" y="37"/>
                  </a:cubicBezTo>
                  <a:cubicBezTo>
                    <a:pt x="82" y="34"/>
                    <a:pt x="79" y="34"/>
                    <a:pt x="73" y="34"/>
                  </a:cubicBezTo>
                  <a:lnTo>
                    <a:pt x="51" y="34"/>
                  </a:lnTo>
                  <a:lnTo>
                    <a:pt x="37" y="34"/>
                  </a:lnTo>
                  <a:lnTo>
                    <a:pt x="37" y="105"/>
                  </a:lnTo>
                  <a:lnTo>
                    <a:pt x="51" y="105"/>
                  </a:lnTo>
                  <a:lnTo>
                    <a:pt x="51" y="77"/>
                  </a:lnTo>
                  <a:close/>
                  <a:moveTo>
                    <a:pt x="51" y="46"/>
                  </a:moveTo>
                  <a:lnTo>
                    <a:pt x="56" y="46"/>
                  </a:lnTo>
                  <a:lnTo>
                    <a:pt x="73" y="46"/>
                  </a:lnTo>
                  <a:cubicBezTo>
                    <a:pt x="76" y="46"/>
                    <a:pt x="76" y="48"/>
                    <a:pt x="79" y="48"/>
                  </a:cubicBezTo>
                  <a:cubicBezTo>
                    <a:pt x="79" y="51"/>
                    <a:pt x="82" y="51"/>
                    <a:pt x="82" y="54"/>
                  </a:cubicBezTo>
                  <a:cubicBezTo>
                    <a:pt x="82" y="57"/>
                    <a:pt x="82" y="57"/>
                    <a:pt x="79" y="60"/>
                  </a:cubicBezTo>
                  <a:cubicBezTo>
                    <a:pt x="79" y="63"/>
                    <a:pt x="76" y="63"/>
                    <a:pt x="73" y="63"/>
                  </a:cubicBezTo>
                  <a:lnTo>
                    <a:pt x="56" y="63"/>
                  </a:lnTo>
                  <a:lnTo>
                    <a:pt x="51" y="63"/>
                  </a:lnTo>
                  <a:lnTo>
                    <a:pt x="51" y="4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grpSp>
      <p:sp>
        <p:nvSpPr>
          <p:cNvPr id="14" name="Slide Number Placeholder 5"/>
          <p:cNvSpPr>
            <a:spLocks noGrp="1"/>
          </p:cNvSpPr>
          <p:nvPr>
            <p:ph type="sldNum" sz="quarter" idx="4"/>
          </p:nvPr>
        </p:nvSpPr>
        <p:spPr>
          <a:xfrm>
            <a:off x="346182" y="6456363"/>
            <a:ext cx="457200" cy="273050"/>
          </a:xfrm>
          <a:prstGeom prst="rect">
            <a:avLst/>
          </a:prstGeom>
        </p:spPr>
        <p:txBody>
          <a:bodyPr vert="horz" lIns="0" tIns="45720" rIns="0" bIns="45720" rtlCol="0" anchor="ctr" anchorCtr="0"/>
          <a:lstStyle>
            <a:lvl1pPr algn="ctr" fontAlgn="auto">
              <a:spcBef>
                <a:spcPts val="0"/>
              </a:spcBef>
              <a:spcAft>
                <a:spcPts val="0"/>
              </a:spcAft>
              <a:defRPr sz="900" b="0">
                <a:solidFill>
                  <a:srgbClr val="00406E"/>
                </a:solidFill>
                <a:latin typeface="Century Gothic"/>
                <a:ea typeface="+mn-ea"/>
                <a:cs typeface="Century Gothic"/>
              </a:defRPr>
            </a:lvl1pPr>
          </a:lstStyle>
          <a:p>
            <a:pPr>
              <a:defRPr/>
            </a:pPr>
            <a:fld id="{51DEBD90-40E5-0243-8258-81F065F1725A}" type="slidenum">
              <a:rPr lang="en-US" smtClean="0"/>
              <a:pPr>
                <a:defRPr/>
              </a:pPr>
              <a:t>‹#›</a:t>
            </a:fld>
            <a:endParaRPr lang="en-US" dirty="0"/>
          </a:p>
        </p:txBody>
      </p:sp>
      <p:sp>
        <p:nvSpPr>
          <p:cNvPr id="16" name="Footer Placeholder 4"/>
          <p:cNvSpPr>
            <a:spLocks noGrp="1"/>
          </p:cNvSpPr>
          <p:nvPr>
            <p:ph type="ftr" sz="quarter" idx="3"/>
          </p:nvPr>
        </p:nvSpPr>
        <p:spPr>
          <a:xfrm>
            <a:off x="854692" y="6456363"/>
            <a:ext cx="5095641" cy="273050"/>
          </a:xfrm>
          <a:prstGeom prst="rect">
            <a:avLst/>
          </a:prstGeom>
        </p:spPr>
        <p:txBody>
          <a:bodyPr vert="horz" lIns="91440" tIns="45720" rIns="0" bIns="45720" rtlCol="0" anchor="ctr"/>
          <a:lstStyle>
            <a:lvl1pPr algn="l" fontAlgn="auto">
              <a:spcBef>
                <a:spcPts val="0"/>
              </a:spcBef>
              <a:spcAft>
                <a:spcPts val="0"/>
              </a:spcAft>
              <a:defRPr lang="en-US" sz="800" smtClean="0">
                <a:effectLst/>
                <a:latin typeface="Tw Cen MT"/>
                <a:cs typeface="Tw Cen MT"/>
              </a:defRPr>
            </a:lvl1pPr>
          </a:lstStyle>
          <a:p>
            <a:r>
              <a:rPr lang="en-US" smtClean="0"/>
              <a:t>©2016 Total System Services, Inc.® Confidential and Proprietary. All rights reserved worldwide. </a:t>
            </a:r>
            <a:endParaRPr lang="en-US" dirty="0"/>
          </a:p>
        </p:txBody>
      </p:sp>
    </p:spTree>
    <p:extLst>
      <p:ext uri="{BB962C8B-B14F-4D97-AF65-F5344CB8AC3E}">
        <p14:creationId xmlns:p14="http://schemas.microsoft.com/office/powerpoint/2010/main" val="1910662221"/>
      </p:ext>
    </p:extLst>
  </p:cSld>
  <p:clrMap bg1="lt1" tx1="dk1" bg2="lt2" tx2="dk2" accent1="accent1" accent2="accent2" accent3="accent3" accent4="accent4" accent5="accent5" accent6="accent6" hlink="hlink" folHlink="folHlink"/>
  <p:sldLayoutIdLst>
    <p:sldLayoutId id="2147484002" r:id="rId1"/>
    <p:sldLayoutId id="2147483936" r:id="rId2"/>
    <p:sldLayoutId id="2147483937" r:id="rId3"/>
  </p:sldLayoutIdLst>
  <p:transition spd="med">
    <p:fade/>
  </p:transition>
  <p:timing>
    <p:tnLst>
      <p:par>
        <p:cTn id="1" dur="indefinite" restart="never" nodeType="tmRoot"/>
      </p:par>
    </p:tnLst>
  </p:timing>
  <p:hf hdr="0" dt="0"/>
  <p:txStyles>
    <p:titleStyle>
      <a:lvl1pPr algn="l" defTabSz="457200" rtl="0" eaLnBrk="1" fontAlgn="base" hangingPunct="1">
        <a:lnSpc>
          <a:spcPct val="80000"/>
        </a:lnSpc>
        <a:spcBef>
          <a:spcPct val="0"/>
        </a:spcBef>
        <a:spcAft>
          <a:spcPct val="0"/>
        </a:spcAft>
        <a:defRPr sz="2600" b="1" kern="1200" spc="50">
          <a:solidFill>
            <a:schemeClr val="tx1"/>
          </a:solidFill>
          <a:latin typeface="Century Gothic"/>
          <a:ea typeface="ＭＳ Ｐゴシック" charset="0"/>
          <a:cs typeface="Century Gothic"/>
        </a:defRPr>
      </a:lvl1pPr>
      <a:lvl2pPr algn="l" defTabSz="457200" rtl="0" eaLnBrk="1" fontAlgn="base" hangingPunct="1">
        <a:lnSpc>
          <a:spcPts val="2100"/>
        </a:lnSpc>
        <a:spcBef>
          <a:spcPct val="0"/>
        </a:spcBef>
        <a:spcAft>
          <a:spcPct val="0"/>
        </a:spcAft>
        <a:defRPr sz="2200" b="1">
          <a:solidFill>
            <a:schemeClr val="tx1"/>
          </a:solidFill>
          <a:latin typeface="Century Gothic" charset="0"/>
          <a:ea typeface="ＭＳ Ｐゴシック" charset="0"/>
        </a:defRPr>
      </a:lvl2pPr>
      <a:lvl3pPr algn="l" defTabSz="457200" rtl="0" eaLnBrk="1" fontAlgn="base" hangingPunct="1">
        <a:lnSpc>
          <a:spcPts val="2100"/>
        </a:lnSpc>
        <a:spcBef>
          <a:spcPct val="0"/>
        </a:spcBef>
        <a:spcAft>
          <a:spcPct val="0"/>
        </a:spcAft>
        <a:defRPr sz="2200" b="1">
          <a:solidFill>
            <a:schemeClr val="tx1"/>
          </a:solidFill>
          <a:latin typeface="Century Gothic" charset="0"/>
          <a:ea typeface="ＭＳ Ｐゴシック" charset="0"/>
        </a:defRPr>
      </a:lvl3pPr>
      <a:lvl4pPr algn="l" defTabSz="457200" rtl="0" eaLnBrk="1" fontAlgn="base" hangingPunct="1">
        <a:lnSpc>
          <a:spcPts val="2100"/>
        </a:lnSpc>
        <a:spcBef>
          <a:spcPct val="0"/>
        </a:spcBef>
        <a:spcAft>
          <a:spcPct val="0"/>
        </a:spcAft>
        <a:defRPr sz="2200" b="1">
          <a:solidFill>
            <a:schemeClr val="tx1"/>
          </a:solidFill>
          <a:latin typeface="Century Gothic" charset="0"/>
          <a:ea typeface="ＭＳ Ｐゴシック" charset="0"/>
        </a:defRPr>
      </a:lvl4pPr>
      <a:lvl5pPr algn="l" defTabSz="457200" rtl="0" eaLnBrk="1" fontAlgn="base" hangingPunct="1">
        <a:lnSpc>
          <a:spcPts val="2100"/>
        </a:lnSpc>
        <a:spcBef>
          <a:spcPct val="0"/>
        </a:spcBef>
        <a:spcAft>
          <a:spcPct val="0"/>
        </a:spcAft>
        <a:defRPr sz="2200" b="1">
          <a:solidFill>
            <a:schemeClr val="tx1"/>
          </a:solidFill>
          <a:latin typeface="Century Gothic" charset="0"/>
          <a:ea typeface="ＭＳ Ｐゴシック" charset="0"/>
        </a:defRPr>
      </a:lvl5pPr>
      <a:lvl6pPr marL="457200" algn="l" defTabSz="457200" rtl="0" eaLnBrk="1" fontAlgn="base" hangingPunct="1">
        <a:lnSpc>
          <a:spcPts val="2100"/>
        </a:lnSpc>
        <a:spcBef>
          <a:spcPct val="0"/>
        </a:spcBef>
        <a:spcAft>
          <a:spcPct val="0"/>
        </a:spcAft>
        <a:defRPr sz="2200" b="1">
          <a:solidFill>
            <a:schemeClr val="tx1"/>
          </a:solidFill>
          <a:latin typeface="Century Gothic" charset="0"/>
          <a:ea typeface="ＭＳ Ｐゴシック" charset="0"/>
        </a:defRPr>
      </a:lvl6pPr>
      <a:lvl7pPr marL="914400" algn="l" defTabSz="457200" rtl="0" eaLnBrk="1" fontAlgn="base" hangingPunct="1">
        <a:lnSpc>
          <a:spcPts val="2100"/>
        </a:lnSpc>
        <a:spcBef>
          <a:spcPct val="0"/>
        </a:spcBef>
        <a:spcAft>
          <a:spcPct val="0"/>
        </a:spcAft>
        <a:defRPr sz="2200" b="1">
          <a:solidFill>
            <a:schemeClr val="tx1"/>
          </a:solidFill>
          <a:latin typeface="Century Gothic" charset="0"/>
          <a:ea typeface="ＭＳ Ｐゴシック" charset="0"/>
        </a:defRPr>
      </a:lvl7pPr>
      <a:lvl8pPr marL="1371600" algn="l" defTabSz="457200" rtl="0" eaLnBrk="1" fontAlgn="base" hangingPunct="1">
        <a:lnSpc>
          <a:spcPts val="2100"/>
        </a:lnSpc>
        <a:spcBef>
          <a:spcPct val="0"/>
        </a:spcBef>
        <a:spcAft>
          <a:spcPct val="0"/>
        </a:spcAft>
        <a:defRPr sz="2200" b="1">
          <a:solidFill>
            <a:schemeClr val="tx1"/>
          </a:solidFill>
          <a:latin typeface="Century Gothic" charset="0"/>
          <a:ea typeface="ＭＳ Ｐゴシック" charset="0"/>
        </a:defRPr>
      </a:lvl8pPr>
      <a:lvl9pPr marL="1828800" algn="l" defTabSz="457200" rtl="0" eaLnBrk="1" fontAlgn="base" hangingPunct="1">
        <a:lnSpc>
          <a:spcPts val="2100"/>
        </a:lnSpc>
        <a:spcBef>
          <a:spcPct val="0"/>
        </a:spcBef>
        <a:spcAft>
          <a:spcPct val="0"/>
        </a:spcAft>
        <a:defRPr sz="2200" b="1">
          <a:solidFill>
            <a:schemeClr val="tx1"/>
          </a:solidFill>
          <a:latin typeface="Century Gothic" charset="0"/>
          <a:ea typeface="ＭＳ Ｐゴシック" charset="0"/>
        </a:defRPr>
      </a:lvl9pPr>
    </p:titleStyle>
    <p:bodyStyle>
      <a:lvl1pPr marL="342900" marR="0" indent="-342900" algn="l" defTabSz="457200" rtl="0" eaLnBrk="1" fontAlgn="auto" latinLnBrk="0" hangingPunct="1">
        <a:lnSpc>
          <a:spcPct val="100000"/>
        </a:lnSpc>
        <a:spcBef>
          <a:spcPct val="20000"/>
        </a:spcBef>
        <a:spcAft>
          <a:spcPts val="0"/>
        </a:spcAft>
        <a:buClrTx/>
        <a:buSzTx/>
        <a:buFont typeface="Lucida Grande"/>
        <a:buChar char="➜"/>
        <a:tabLst/>
        <a:defRPr sz="2200" b="1" kern="1200">
          <a:solidFill>
            <a:schemeClr val="accent1"/>
          </a:solidFill>
          <a:latin typeface="Century Gothic"/>
          <a:ea typeface="ＭＳ Ｐゴシック" charset="0"/>
          <a:cs typeface="Century Gothic"/>
        </a:defRPr>
      </a:lvl1pPr>
      <a:lvl2pPr marL="514350" indent="0" algn="l" defTabSz="457200" rtl="0" eaLnBrk="1" fontAlgn="base" hangingPunct="1">
        <a:spcBef>
          <a:spcPct val="20000"/>
        </a:spcBef>
        <a:spcAft>
          <a:spcPct val="0"/>
        </a:spcAft>
        <a:buFont typeface="Lucida Grande"/>
        <a:buChar char="➜"/>
        <a:defRPr sz="2000" kern="1200">
          <a:solidFill>
            <a:schemeClr val="tx1"/>
          </a:solidFill>
          <a:latin typeface="Century Gothic"/>
          <a:ea typeface="ＭＳ Ｐゴシック" charset="0"/>
          <a:cs typeface="Century Gothic"/>
        </a:defRPr>
      </a:lvl2pPr>
      <a:lvl3pPr marL="1082675" indent="-168275" algn="l" defTabSz="457200" rtl="0" eaLnBrk="1" fontAlgn="base" hangingPunct="1">
        <a:spcBef>
          <a:spcPct val="20000"/>
        </a:spcBef>
        <a:spcAft>
          <a:spcPct val="0"/>
        </a:spcAft>
        <a:buFont typeface="Lucida Grande"/>
        <a:buChar char="➜"/>
        <a:defRPr sz="1800" kern="1200">
          <a:solidFill>
            <a:schemeClr val="tx1"/>
          </a:solidFill>
          <a:latin typeface="Century Gothic"/>
          <a:ea typeface="ＭＳ Ｐゴシック" charset="0"/>
          <a:cs typeface="Century Gothic"/>
        </a:defRPr>
      </a:lvl3pPr>
      <a:lvl4pPr marL="1543050" indent="-171450" algn="l" defTabSz="457200" rtl="0" eaLnBrk="1" fontAlgn="base" hangingPunct="1">
        <a:spcBef>
          <a:spcPct val="20000"/>
        </a:spcBef>
        <a:spcAft>
          <a:spcPct val="0"/>
        </a:spcAft>
        <a:buFont typeface="Arial" charset="0"/>
        <a:buChar char="–"/>
        <a:defRPr sz="1600" kern="1200">
          <a:solidFill>
            <a:schemeClr val="tx1"/>
          </a:solidFill>
          <a:latin typeface="Century Gothic"/>
          <a:ea typeface="ＭＳ Ｐゴシック" charset="0"/>
          <a:cs typeface="Century Gothic"/>
        </a:defRPr>
      </a:lvl4pPr>
      <a:lvl5pPr marL="2001838" indent="-173038" algn="l" defTabSz="457200" rtl="0" eaLnBrk="1" fontAlgn="base" hangingPunct="1">
        <a:spcBef>
          <a:spcPct val="20000"/>
        </a:spcBef>
        <a:spcAft>
          <a:spcPct val="0"/>
        </a:spcAft>
        <a:buFont typeface="Arial"/>
        <a:buChar char="»"/>
        <a:defRPr sz="1200" kern="1200">
          <a:solidFill>
            <a:schemeClr val="tx1"/>
          </a:solidFill>
          <a:latin typeface="Century Gothic"/>
          <a:ea typeface="ＭＳ Ｐゴシック" charset="0"/>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46762" y="285698"/>
            <a:ext cx="8228926"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0" rIns="0" bIns="73152" numCol="1" anchor="b" anchorCtr="0" compatLnSpc="1">
            <a:prstTxWarp prst="textNoShape">
              <a:avLst/>
            </a:prstTxWarp>
          </a:bodyPr>
          <a:lstStyle/>
          <a:p>
            <a:pPr lvl="0"/>
            <a:endParaRPr lang="en-US" dirty="0"/>
          </a:p>
        </p:txBody>
      </p:sp>
      <p:sp>
        <p:nvSpPr>
          <p:cNvPr id="1028" name="Text Placeholder 2"/>
          <p:cNvSpPr>
            <a:spLocks noGrp="1"/>
          </p:cNvSpPr>
          <p:nvPr>
            <p:ph type="body" idx="1"/>
          </p:nvPr>
        </p:nvSpPr>
        <p:spPr bwMode="auto">
          <a:xfrm>
            <a:off x="457199" y="1304925"/>
            <a:ext cx="8218489"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0" bIns="45720" numCol="1" anchor="t" anchorCtr="0" compatLnSpc="1">
            <a:prstTxWarp prst="textNoShape">
              <a:avLst/>
            </a:prstTxWarp>
          </a:bodyPr>
          <a:lstStyle/>
          <a:p>
            <a:pPr marL="342900" indent="-342900">
              <a:buFont typeface="Arial"/>
              <a:buChar char="•"/>
            </a:pPr>
            <a:r>
              <a:rPr lang="en-US" sz="2000" b="0" dirty="0" smtClean="0">
                <a:solidFill>
                  <a:srgbClr val="00406E"/>
                </a:solidFill>
              </a:rPr>
              <a:t>Click to edit Master text styles</a:t>
            </a:r>
          </a:p>
          <a:p>
            <a:pPr marL="800100" lvl="1" indent="-285750">
              <a:buFont typeface="Lucida Grande"/>
              <a:buChar char="­"/>
            </a:pPr>
            <a:r>
              <a:rPr lang="en-US" sz="1800" dirty="0" smtClean="0"/>
              <a:t>Second level</a:t>
            </a:r>
          </a:p>
          <a:p>
            <a:pPr marL="1082675" lvl="2" indent="-168275">
              <a:buFont typeface="Lucida Grande"/>
              <a:buChar char="»"/>
            </a:pPr>
            <a:r>
              <a:rPr lang="en-US" sz="1600" dirty="0" smtClean="0"/>
              <a:t>Third level</a:t>
            </a:r>
            <a:endParaRPr lang="en-US" sz="1100" dirty="0"/>
          </a:p>
        </p:txBody>
      </p:sp>
      <p:sp>
        <p:nvSpPr>
          <p:cNvPr id="13" name="Freeform 1"/>
          <p:cNvSpPr>
            <a:spLocks noChangeArrowheads="1"/>
          </p:cNvSpPr>
          <p:nvPr/>
        </p:nvSpPr>
        <p:spPr bwMode="auto">
          <a:xfrm>
            <a:off x="465138" y="859347"/>
            <a:ext cx="8210550" cy="420749"/>
          </a:xfrm>
          <a:custGeom>
            <a:avLst/>
            <a:gdLst>
              <a:gd name="T0" fmla="*/ 18119 w 18245"/>
              <a:gd name="T1" fmla="*/ 0 h 936"/>
              <a:gd name="T2" fmla="*/ 2162 w 18245"/>
              <a:gd name="T3" fmla="*/ 0 h 936"/>
              <a:gd name="T4" fmla="*/ 1583 w 18245"/>
              <a:gd name="T5" fmla="*/ 579 h 936"/>
              <a:gd name="T6" fmla="*/ 1019 w 18245"/>
              <a:gd name="T7" fmla="*/ 0 h 936"/>
              <a:gd name="T8" fmla="*/ 124 w 18245"/>
              <a:gd name="T9" fmla="*/ 0 h 936"/>
              <a:gd name="T10" fmla="*/ 0 w 18245"/>
              <a:gd name="T11" fmla="*/ 125 h 936"/>
              <a:gd name="T12" fmla="*/ 124 w 18245"/>
              <a:gd name="T13" fmla="*/ 249 h 936"/>
              <a:gd name="T14" fmla="*/ 917 w 18245"/>
              <a:gd name="T15" fmla="*/ 249 h 936"/>
              <a:gd name="T16" fmla="*/ 1580 w 18245"/>
              <a:gd name="T17" fmla="*/ 935 h 936"/>
              <a:gd name="T18" fmla="*/ 2266 w 18245"/>
              <a:gd name="T19" fmla="*/ 249 h 936"/>
              <a:gd name="T20" fmla="*/ 18117 w 18245"/>
              <a:gd name="T21" fmla="*/ 249 h 936"/>
              <a:gd name="T22" fmla="*/ 18241 w 18245"/>
              <a:gd name="T23" fmla="*/ 125 h 936"/>
              <a:gd name="T24" fmla="*/ 18119 w 18245"/>
              <a:gd name="T25" fmla="*/ 0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45" h="936">
                <a:moveTo>
                  <a:pt x="18119" y="0"/>
                </a:moveTo>
                <a:lnTo>
                  <a:pt x="2162" y="0"/>
                </a:lnTo>
                <a:lnTo>
                  <a:pt x="1583" y="579"/>
                </a:lnTo>
                <a:lnTo>
                  <a:pt x="1019" y="0"/>
                </a:lnTo>
                <a:lnTo>
                  <a:pt x="124" y="0"/>
                </a:lnTo>
                <a:cubicBezTo>
                  <a:pt x="56" y="0"/>
                  <a:pt x="0" y="57"/>
                  <a:pt x="0" y="125"/>
                </a:cubicBezTo>
                <a:cubicBezTo>
                  <a:pt x="0" y="192"/>
                  <a:pt x="56" y="249"/>
                  <a:pt x="124" y="249"/>
                </a:cubicBezTo>
                <a:lnTo>
                  <a:pt x="917" y="249"/>
                </a:lnTo>
                <a:lnTo>
                  <a:pt x="1580" y="935"/>
                </a:lnTo>
                <a:lnTo>
                  <a:pt x="2266" y="249"/>
                </a:lnTo>
                <a:lnTo>
                  <a:pt x="18117" y="249"/>
                </a:lnTo>
                <a:cubicBezTo>
                  <a:pt x="18184" y="249"/>
                  <a:pt x="18241" y="192"/>
                  <a:pt x="18241" y="125"/>
                </a:cubicBezTo>
                <a:cubicBezTo>
                  <a:pt x="18244" y="57"/>
                  <a:pt x="18187" y="0"/>
                  <a:pt x="18119" y="0"/>
                </a:cubicBezTo>
              </a:path>
            </a:pathLst>
          </a:custGeom>
          <a:solidFill>
            <a:schemeClr val="tx1"/>
          </a:solidFill>
          <a:ln>
            <a:noFill/>
          </a:ln>
          <a:effectLst/>
        </p:spPr>
        <p:txBody>
          <a:bodyPr wrap="none" anchor="ctr"/>
          <a:lstStyle/>
          <a:p>
            <a:endParaRPr lang="en-US" dirty="0"/>
          </a:p>
        </p:txBody>
      </p:sp>
      <p:grpSp>
        <p:nvGrpSpPr>
          <p:cNvPr id="8" name="Group 7"/>
          <p:cNvGrpSpPr/>
          <p:nvPr/>
        </p:nvGrpSpPr>
        <p:grpSpPr>
          <a:xfrm>
            <a:off x="7899777" y="6475413"/>
            <a:ext cx="846427" cy="282512"/>
            <a:chOff x="943745" y="5445949"/>
            <a:chExt cx="1557991" cy="520010"/>
          </a:xfrm>
          <a:solidFill>
            <a:schemeClr val="tx1"/>
          </a:solidFill>
        </p:grpSpPr>
        <p:sp>
          <p:nvSpPr>
            <p:cNvPr id="9" name="Freeform 14"/>
            <p:cNvSpPr>
              <a:spLocks noChangeArrowheads="1"/>
            </p:cNvSpPr>
            <p:nvPr/>
          </p:nvSpPr>
          <p:spPr bwMode="auto">
            <a:xfrm>
              <a:off x="943745" y="5509167"/>
              <a:ext cx="330359" cy="399694"/>
            </a:xfrm>
            <a:custGeom>
              <a:avLst/>
              <a:gdLst>
                <a:gd name="T0" fmla="*/ 0 w 715"/>
                <a:gd name="T1" fmla="*/ 0 h 865"/>
                <a:gd name="T2" fmla="*/ 714 w 715"/>
                <a:gd name="T3" fmla="*/ 0 h 865"/>
                <a:gd name="T4" fmla="*/ 714 w 715"/>
                <a:gd name="T5" fmla="*/ 214 h 865"/>
                <a:gd name="T6" fmla="*/ 493 w 715"/>
                <a:gd name="T7" fmla="*/ 214 h 865"/>
                <a:gd name="T8" fmla="*/ 493 w 715"/>
                <a:gd name="T9" fmla="*/ 864 h 865"/>
                <a:gd name="T10" fmla="*/ 220 w 715"/>
                <a:gd name="T11" fmla="*/ 864 h 865"/>
                <a:gd name="T12" fmla="*/ 220 w 715"/>
                <a:gd name="T13" fmla="*/ 214 h 865"/>
                <a:gd name="T14" fmla="*/ 0 w 715"/>
                <a:gd name="T15" fmla="*/ 214 h 865"/>
                <a:gd name="T16" fmla="*/ 0 w 71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5" h="865">
                  <a:moveTo>
                    <a:pt x="0" y="0"/>
                  </a:moveTo>
                  <a:lnTo>
                    <a:pt x="714" y="0"/>
                  </a:lnTo>
                  <a:lnTo>
                    <a:pt x="714" y="214"/>
                  </a:lnTo>
                  <a:lnTo>
                    <a:pt x="493" y="214"/>
                  </a:lnTo>
                  <a:lnTo>
                    <a:pt x="493" y="864"/>
                  </a:lnTo>
                  <a:lnTo>
                    <a:pt x="220" y="864"/>
                  </a:lnTo>
                  <a:lnTo>
                    <a:pt x="220" y="214"/>
                  </a:lnTo>
                  <a:lnTo>
                    <a:pt x="0" y="214"/>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10" name="Freeform 15"/>
            <p:cNvSpPr>
              <a:spLocks noChangeArrowheads="1"/>
            </p:cNvSpPr>
            <p:nvPr/>
          </p:nvSpPr>
          <p:spPr bwMode="auto">
            <a:xfrm>
              <a:off x="1659524" y="5517324"/>
              <a:ext cx="430282" cy="379301"/>
            </a:xfrm>
            <a:custGeom>
              <a:avLst/>
              <a:gdLst>
                <a:gd name="T0" fmla="*/ 305 w 931"/>
                <a:gd name="T1" fmla="*/ 0 h 822"/>
                <a:gd name="T2" fmla="*/ 466 w 931"/>
                <a:gd name="T3" fmla="*/ 273 h 822"/>
                <a:gd name="T4" fmla="*/ 626 w 931"/>
                <a:gd name="T5" fmla="*/ 0 h 822"/>
                <a:gd name="T6" fmla="*/ 930 w 931"/>
                <a:gd name="T7" fmla="*/ 0 h 822"/>
                <a:gd name="T8" fmla="*/ 595 w 931"/>
                <a:gd name="T9" fmla="*/ 477 h 822"/>
                <a:gd name="T10" fmla="*/ 595 w 931"/>
                <a:gd name="T11" fmla="*/ 821 h 822"/>
                <a:gd name="T12" fmla="*/ 333 w 931"/>
                <a:gd name="T13" fmla="*/ 821 h 822"/>
                <a:gd name="T14" fmla="*/ 333 w 931"/>
                <a:gd name="T15" fmla="*/ 477 h 822"/>
                <a:gd name="T16" fmla="*/ 0 w 931"/>
                <a:gd name="T17" fmla="*/ 0 h 822"/>
                <a:gd name="T18" fmla="*/ 305 w 931"/>
                <a:gd name="T19"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822">
                  <a:moveTo>
                    <a:pt x="305" y="0"/>
                  </a:moveTo>
                  <a:lnTo>
                    <a:pt x="466" y="273"/>
                  </a:lnTo>
                  <a:lnTo>
                    <a:pt x="626" y="0"/>
                  </a:lnTo>
                  <a:lnTo>
                    <a:pt x="930" y="0"/>
                  </a:lnTo>
                  <a:lnTo>
                    <a:pt x="595" y="477"/>
                  </a:lnTo>
                  <a:lnTo>
                    <a:pt x="595" y="821"/>
                  </a:lnTo>
                  <a:lnTo>
                    <a:pt x="333" y="821"/>
                  </a:lnTo>
                  <a:lnTo>
                    <a:pt x="333" y="477"/>
                  </a:lnTo>
                  <a:lnTo>
                    <a:pt x="0" y="0"/>
                  </a:lnTo>
                  <a:lnTo>
                    <a:pt x="30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11" name="Freeform 16"/>
            <p:cNvSpPr>
              <a:spLocks noChangeArrowheads="1"/>
            </p:cNvSpPr>
            <p:nvPr/>
          </p:nvSpPr>
          <p:spPr bwMode="auto">
            <a:xfrm>
              <a:off x="2038826" y="5445949"/>
              <a:ext cx="346673" cy="520010"/>
            </a:xfrm>
            <a:custGeom>
              <a:avLst/>
              <a:gdLst>
                <a:gd name="T0" fmla="*/ 730 w 751"/>
                <a:gd name="T1" fmla="*/ 0 h 1124"/>
                <a:gd name="T2" fmla="*/ 710 w 751"/>
                <a:gd name="T3" fmla="*/ 19 h 1124"/>
                <a:gd name="T4" fmla="*/ 710 w 751"/>
                <a:gd name="T5" fmla="*/ 197 h 1124"/>
                <a:gd name="T6" fmla="*/ 685 w 751"/>
                <a:gd name="T7" fmla="*/ 183 h 1124"/>
                <a:gd name="T8" fmla="*/ 434 w 751"/>
                <a:gd name="T9" fmla="*/ 129 h 1124"/>
                <a:gd name="T10" fmla="*/ 89 w 751"/>
                <a:gd name="T11" fmla="*/ 299 h 1124"/>
                <a:gd name="T12" fmla="*/ 68 w 751"/>
                <a:gd name="T13" fmla="*/ 406 h 1124"/>
                <a:gd name="T14" fmla="*/ 293 w 751"/>
                <a:gd name="T15" fmla="*/ 646 h 1124"/>
                <a:gd name="T16" fmla="*/ 510 w 751"/>
                <a:gd name="T17" fmla="*/ 691 h 1124"/>
                <a:gd name="T18" fmla="*/ 555 w 751"/>
                <a:gd name="T19" fmla="*/ 742 h 1124"/>
                <a:gd name="T20" fmla="*/ 431 w 751"/>
                <a:gd name="T21" fmla="*/ 804 h 1124"/>
                <a:gd name="T22" fmla="*/ 315 w 751"/>
                <a:gd name="T23" fmla="*/ 784 h 1124"/>
                <a:gd name="T24" fmla="*/ 199 w 751"/>
                <a:gd name="T25" fmla="*/ 694 h 1124"/>
                <a:gd name="T26" fmla="*/ 0 w 751"/>
                <a:gd name="T27" fmla="*/ 821 h 1124"/>
                <a:gd name="T28" fmla="*/ 231 w 751"/>
                <a:gd name="T29" fmla="*/ 976 h 1124"/>
                <a:gd name="T30" fmla="*/ 422 w 751"/>
                <a:gd name="T31" fmla="*/ 1001 h 1124"/>
                <a:gd name="T32" fmla="*/ 710 w 751"/>
                <a:gd name="T33" fmla="*/ 919 h 1124"/>
                <a:gd name="T34" fmla="*/ 710 w 751"/>
                <a:gd name="T35" fmla="*/ 1103 h 1124"/>
                <a:gd name="T36" fmla="*/ 730 w 751"/>
                <a:gd name="T37" fmla="*/ 1123 h 1124"/>
                <a:gd name="T38" fmla="*/ 750 w 751"/>
                <a:gd name="T39" fmla="*/ 1103 h 1124"/>
                <a:gd name="T40" fmla="*/ 750 w 751"/>
                <a:gd name="T41" fmla="*/ 16 h 1124"/>
                <a:gd name="T42" fmla="*/ 730 w 751"/>
                <a:gd name="T43" fmla="*/ 0 h 1124"/>
                <a:gd name="T44" fmla="*/ 445 w 751"/>
                <a:gd name="T45" fmla="*/ 443 h 1124"/>
                <a:gd name="T46" fmla="*/ 332 w 751"/>
                <a:gd name="T47" fmla="*/ 380 h 1124"/>
                <a:gd name="T48" fmla="*/ 425 w 751"/>
                <a:gd name="T49" fmla="*/ 327 h 1124"/>
                <a:gd name="T50" fmla="*/ 580 w 751"/>
                <a:gd name="T51" fmla="*/ 358 h 1124"/>
                <a:gd name="T52" fmla="*/ 643 w 751"/>
                <a:gd name="T53" fmla="*/ 412 h 1124"/>
                <a:gd name="T54" fmla="*/ 710 w 751"/>
                <a:gd name="T55" fmla="*/ 355 h 1124"/>
                <a:gd name="T56" fmla="*/ 710 w 751"/>
                <a:gd name="T57" fmla="*/ 522 h 1124"/>
                <a:gd name="T58" fmla="*/ 445 w 751"/>
                <a:gd name="T59" fmla="*/ 443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51" h="1124">
                  <a:moveTo>
                    <a:pt x="730" y="0"/>
                  </a:moveTo>
                  <a:cubicBezTo>
                    <a:pt x="719" y="0"/>
                    <a:pt x="710" y="8"/>
                    <a:pt x="710" y="19"/>
                  </a:cubicBezTo>
                  <a:lnTo>
                    <a:pt x="710" y="197"/>
                  </a:lnTo>
                  <a:cubicBezTo>
                    <a:pt x="702" y="191"/>
                    <a:pt x="693" y="189"/>
                    <a:pt x="685" y="183"/>
                  </a:cubicBezTo>
                  <a:cubicBezTo>
                    <a:pt x="617" y="149"/>
                    <a:pt x="530" y="129"/>
                    <a:pt x="434" y="129"/>
                  </a:cubicBezTo>
                  <a:cubicBezTo>
                    <a:pt x="284" y="129"/>
                    <a:pt x="146" y="177"/>
                    <a:pt x="89" y="299"/>
                  </a:cubicBezTo>
                  <a:cubicBezTo>
                    <a:pt x="75" y="333"/>
                    <a:pt x="68" y="369"/>
                    <a:pt x="68" y="406"/>
                  </a:cubicBezTo>
                  <a:cubicBezTo>
                    <a:pt x="68" y="578"/>
                    <a:pt x="216" y="626"/>
                    <a:pt x="293" y="646"/>
                  </a:cubicBezTo>
                  <a:cubicBezTo>
                    <a:pt x="326" y="654"/>
                    <a:pt x="479" y="680"/>
                    <a:pt x="510" y="691"/>
                  </a:cubicBezTo>
                  <a:cubicBezTo>
                    <a:pt x="555" y="705"/>
                    <a:pt x="555" y="736"/>
                    <a:pt x="555" y="742"/>
                  </a:cubicBezTo>
                  <a:cubicBezTo>
                    <a:pt x="555" y="801"/>
                    <a:pt x="451" y="804"/>
                    <a:pt x="431" y="804"/>
                  </a:cubicBezTo>
                  <a:cubicBezTo>
                    <a:pt x="391" y="804"/>
                    <a:pt x="349" y="798"/>
                    <a:pt x="315" y="784"/>
                  </a:cubicBezTo>
                  <a:cubicBezTo>
                    <a:pt x="245" y="761"/>
                    <a:pt x="225" y="730"/>
                    <a:pt x="199" y="694"/>
                  </a:cubicBezTo>
                  <a:lnTo>
                    <a:pt x="0" y="821"/>
                  </a:lnTo>
                  <a:cubicBezTo>
                    <a:pt x="37" y="866"/>
                    <a:pt x="98" y="939"/>
                    <a:pt x="231" y="976"/>
                  </a:cubicBezTo>
                  <a:cubicBezTo>
                    <a:pt x="295" y="996"/>
                    <a:pt x="360" y="1001"/>
                    <a:pt x="422" y="1001"/>
                  </a:cubicBezTo>
                  <a:cubicBezTo>
                    <a:pt x="465" y="1001"/>
                    <a:pt x="606" y="1001"/>
                    <a:pt x="710" y="919"/>
                  </a:cubicBezTo>
                  <a:lnTo>
                    <a:pt x="710" y="1103"/>
                  </a:lnTo>
                  <a:cubicBezTo>
                    <a:pt x="710" y="1114"/>
                    <a:pt x="719" y="1123"/>
                    <a:pt x="730" y="1123"/>
                  </a:cubicBezTo>
                  <a:cubicBezTo>
                    <a:pt x="741" y="1123"/>
                    <a:pt x="750" y="1114"/>
                    <a:pt x="750" y="1103"/>
                  </a:cubicBezTo>
                  <a:lnTo>
                    <a:pt x="750" y="16"/>
                  </a:lnTo>
                  <a:cubicBezTo>
                    <a:pt x="747" y="8"/>
                    <a:pt x="739" y="0"/>
                    <a:pt x="730" y="0"/>
                  </a:cubicBezTo>
                  <a:close/>
                  <a:moveTo>
                    <a:pt x="445" y="443"/>
                  </a:moveTo>
                  <a:cubicBezTo>
                    <a:pt x="374" y="428"/>
                    <a:pt x="332" y="420"/>
                    <a:pt x="332" y="380"/>
                  </a:cubicBezTo>
                  <a:cubicBezTo>
                    <a:pt x="332" y="338"/>
                    <a:pt x="380" y="327"/>
                    <a:pt x="425" y="327"/>
                  </a:cubicBezTo>
                  <a:cubicBezTo>
                    <a:pt x="468" y="327"/>
                    <a:pt x="530" y="333"/>
                    <a:pt x="580" y="358"/>
                  </a:cubicBezTo>
                  <a:cubicBezTo>
                    <a:pt x="617" y="378"/>
                    <a:pt x="631" y="395"/>
                    <a:pt x="643" y="412"/>
                  </a:cubicBezTo>
                  <a:lnTo>
                    <a:pt x="710" y="355"/>
                  </a:lnTo>
                  <a:lnTo>
                    <a:pt x="710" y="522"/>
                  </a:lnTo>
                  <a:cubicBezTo>
                    <a:pt x="640" y="476"/>
                    <a:pt x="541" y="459"/>
                    <a:pt x="445" y="44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12" name="Freeform 17"/>
            <p:cNvSpPr>
              <a:spLocks noChangeArrowheads="1"/>
            </p:cNvSpPr>
            <p:nvPr/>
          </p:nvSpPr>
          <p:spPr bwMode="auto">
            <a:xfrm>
              <a:off x="1339361" y="5445949"/>
              <a:ext cx="336478" cy="520010"/>
            </a:xfrm>
            <a:custGeom>
              <a:avLst/>
              <a:gdLst>
                <a:gd name="T0" fmla="*/ 356 w 727"/>
                <a:gd name="T1" fmla="*/ 443 h 1126"/>
                <a:gd name="T2" fmla="*/ 243 w 727"/>
                <a:gd name="T3" fmla="*/ 380 h 1126"/>
                <a:gd name="T4" fmla="*/ 336 w 727"/>
                <a:gd name="T5" fmla="*/ 327 h 1126"/>
                <a:gd name="T6" fmla="*/ 492 w 727"/>
                <a:gd name="T7" fmla="*/ 358 h 1126"/>
                <a:gd name="T8" fmla="*/ 554 w 727"/>
                <a:gd name="T9" fmla="*/ 412 h 1126"/>
                <a:gd name="T10" fmla="*/ 717 w 727"/>
                <a:gd name="T11" fmla="*/ 276 h 1126"/>
                <a:gd name="T12" fmla="*/ 596 w 727"/>
                <a:gd name="T13" fmla="*/ 183 h 1126"/>
                <a:gd name="T14" fmla="*/ 345 w 727"/>
                <a:gd name="T15" fmla="*/ 129 h 1126"/>
                <a:gd name="T16" fmla="*/ 40 w 727"/>
                <a:gd name="T17" fmla="*/ 239 h 1126"/>
                <a:gd name="T18" fmla="*/ 40 w 727"/>
                <a:gd name="T19" fmla="*/ 19 h 1126"/>
                <a:gd name="T20" fmla="*/ 20 w 727"/>
                <a:gd name="T21" fmla="*/ 0 h 1126"/>
                <a:gd name="T22" fmla="*/ 0 w 727"/>
                <a:gd name="T23" fmla="*/ 19 h 1126"/>
                <a:gd name="T24" fmla="*/ 0 w 727"/>
                <a:gd name="T25" fmla="*/ 1106 h 1126"/>
                <a:gd name="T26" fmla="*/ 20 w 727"/>
                <a:gd name="T27" fmla="*/ 1125 h 1126"/>
                <a:gd name="T28" fmla="*/ 40 w 727"/>
                <a:gd name="T29" fmla="*/ 1106 h 1126"/>
                <a:gd name="T30" fmla="*/ 40 w 727"/>
                <a:gd name="T31" fmla="*/ 939 h 1126"/>
                <a:gd name="T32" fmla="*/ 139 w 727"/>
                <a:gd name="T33" fmla="*/ 982 h 1126"/>
                <a:gd name="T34" fmla="*/ 331 w 727"/>
                <a:gd name="T35" fmla="*/ 1007 h 1126"/>
                <a:gd name="T36" fmla="*/ 647 w 727"/>
                <a:gd name="T37" fmla="*/ 900 h 1126"/>
                <a:gd name="T38" fmla="*/ 720 w 727"/>
                <a:gd name="T39" fmla="*/ 713 h 1126"/>
                <a:gd name="T40" fmla="*/ 356 w 727"/>
                <a:gd name="T41" fmla="*/ 443 h 1126"/>
                <a:gd name="T42" fmla="*/ 342 w 727"/>
                <a:gd name="T43" fmla="*/ 801 h 1126"/>
                <a:gd name="T44" fmla="*/ 226 w 727"/>
                <a:gd name="T45" fmla="*/ 781 h 1126"/>
                <a:gd name="T46" fmla="*/ 111 w 727"/>
                <a:gd name="T47" fmla="*/ 691 h 1126"/>
                <a:gd name="T48" fmla="*/ 40 w 727"/>
                <a:gd name="T49" fmla="*/ 736 h 1126"/>
                <a:gd name="T50" fmla="*/ 40 w 727"/>
                <a:gd name="T51" fmla="*/ 558 h 1126"/>
                <a:gd name="T52" fmla="*/ 204 w 727"/>
                <a:gd name="T53" fmla="*/ 640 h 1126"/>
                <a:gd name="T54" fmla="*/ 421 w 727"/>
                <a:gd name="T55" fmla="*/ 685 h 1126"/>
                <a:gd name="T56" fmla="*/ 466 w 727"/>
                <a:gd name="T57" fmla="*/ 736 h 1126"/>
                <a:gd name="T58" fmla="*/ 342 w 727"/>
                <a:gd name="T59" fmla="*/ 801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7" h="1126">
                  <a:moveTo>
                    <a:pt x="356" y="443"/>
                  </a:moveTo>
                  <a:cubicBezTo>
                    <a:pt x="286" y="428"/>
                    <a:pt x="243" y="420"/>
                    <a:pt x="243" y="380"/>
                  </a:cubicBezTo>
                  <a:cubicBezTo>
                    <a:pt x="243" y="338"/>
                    <a:pt x="291" y="327"/>
                    <a:pt x="336" y="327"/>
                  </a:cubicBezTo>
                  <a:cubicBezTo>
                    <a:pt x="379" y="327"/>
                    <a:pt x="441" y="333"/>
                    <a:pt x="492" y="358"/>
                  </a:cubicBezTo>
                  <a:cubicBezTo>
                    <a:pt x="528" y="378"/>
                    <a:pt x="542" y="395"/>
                    <a:pt x="554" y="412"/>
                  </a:cubicBezTo>
                  <a:lnTo>
                    <a:pt x="717" y="276"/>
                  </a:lnTo>
                  <a:cubicBezTo>
                    <a:pt x="689" y="245"/>
                    <a:pt x="658" y="214"/>
                    <a:pt x="596" y="183"/>
                  </a:cubicBezTo>
                  <a:cubicBezTo>
                    <a:pt x="528" y="149"/>
                    <a:pt x="441" y="129"/>
                    <a:pt x="345" y="129"/>
                  </a:cubicBezTo>
                  <a:cubicBezTo>
                    <a:pt x="223" y="129"/>
                    <a:pt x="108" y="160"/>
                    <a:pt x="40" y="239"/>
                  </a:cubicBezTo>
                  <a:lnTo>
                    <a:pt x="40" y="19"/>
                  </a:lnTo>
                  <a:cubicBezTo>
                    <a:pt x="40" y="8"/>
                    <a:pt x="31" y="0"/>
                    <a:pt x="20" y="0"/>
                  </a:cubicBezTo>
                  <a:cubicBezTo>
                    <a:pt x="8" y="0"/>
                    <a:pt x="0" y="8"/>
                    <a:pt x="0" y="19"/>
                  </a:cubicBezTo>
                  <a:lnTo>
                    <a:pt x="0" y="1106"/>
                  </a:lnTo>
                  <a:cubicBezTo>
                    <a:pt x="0" y="1117"/>
                    <a:pt x="8" y="1125"/>
                    <a:pt x="20" y="1125"/>
                  </a:cubicBezTo>
                  <a:cubicBezTo>
                    <a:pt x="31" y="1125"/>
                    <a:pt x="40" y="1117"/>
                    <a:pt x="40" y="1106"/>
                  </a:cubicBezTo>
                  <a:lnTo>
                    <a:pt x="40" y="939"/>
                  </a:lnTo>
                  <a:cubicBezTo>
                    <a:pt x="68" y="956"/>
                    <a:pt x="102" y="970"/>
                    <a:pt x="139" y="982"/>
                  </a:cubicBezTo>
                  <a:cubicBezTo>
                    <a:pt x="204" y="1001"/>
                    <a:pt x="269" y="1007"/>
                    <a:pt x="331" y="1007"/>
                  </a:cubicBezTo>
                  <a:cubicBezTo>
                    <a:pt x="376" y="1007"/>
                    <a:pt x="542" y="1007"/>
                    <a:pt x="647" y="900"/>
                  </a:cubicBezTo>
                  <a:cubicBezTo>
                    <a:pt x="683" y="860"/>
                    <a:pt x="720" y="801"/>
                    <a:pt x="720" y="713"/>
                  </a:cubicBezTo>
                  <a:cubicBezTo>
                    <a:pt x="726" y="507"/>
                    <a:pt x="542" y="474"/>
                    <a:pt x="356" y="443"/>
                  </a:cubicBezTo>
                  <a:close/>
                  <a:moveTo>
                    <a:pt x="342" y="801"/>
                  </a:moveTo>
                  <a:cubicBezTo>
                    <a:pt x="302" y="801"/>
                    <a:pt x="260" y="795"/>
                    <a:pt x="226" y="781"/>
                  </a:cubicBezTo>
                  <a:cubicBezTo>
                    <a:pt x="156" y="759"/>
                    <a:pt x="136" y="728"/>
                    <a:pt x="111" y="691"/>
                  </a:cubicBezTo>
                  <a:lnTo>
                    <a:pt x="40" y="736"/>
                  </a:lnTo>
                  <a:lnTo>
                    <a:pt x="40" y="558"/>
                  </a:lnTo>
                  <a:cubicBezTo>
                    <a:pt x="91" y="609"/>
                    <a:pt x="159" y="629"/>
                    <a:pt x="204" y="640"/>
                  </a:cubicBezTo>
                  <a:cubicBezTo>
                    <a:pt x="238" y="649"/>
                    <a:pt x="390" y="674"/>
                    <a:pt x="421" y="685"/>
                  </a:cubicBezTo>
                  <a:cubicBezTo>
                    <a:pt x="466" y="699"/>
                    <a:pt x="466" y="730"/>
                    <a:pt x="466" y="736"/>
                  </a:cubicBezTo>
                  <a:cubicBezTo>
                    <a:pt x="469" y="798"/>
                    <a:pt x="365" y="801"/>
                    <a:pt x="342" y="8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14" name="Freeform 18"/>
            <p:cNvSpPr>
              <a:spLocks noChangeArrowheads="1"/>
            </p:cNvSpPr>
            <p:nvPr/>
          </p:nvSpPr>
          <p:spPr bwMode="auto">
            <a:xfrm>
              <a:off x="2438520" y="5513245"/>
              <a:ext cx="63216" cy="63216"/>
            </a:xfrm>
            <a:custGeom>
              <a:avLst/>
              <a:gdLst>
                <a:gd name="T0" fmla="*/ 93 w 136"/>
                <a:gd name="T1" fmla="*/ 20 h 137"/>
                <a:gd name="T2" fmla="*/ 113 w 136"/>
                <a:gd name="T3" fmla="*/ 40 h 137"/>
                <a:gd name="T4" fmla="*/ 121 w 136"/>
                <a:gd name="T5" fmla="*/ 68 h 137"/>
                <a:gd name="T6" fmla="*/ 113 w 136"/>
                <a:gd name="T7" fmla="*/ 96 h 137"/>
                <a:gd name="T8" fmla="*/ 93 w 136"/>
                <a:gd name="T9" fmla="*/ 116 h 137"/>
                <a:gd name="T10" fmla="*/ 65 w 136"/>
                <a:gd name="T11" fmla="*/ 125 h 137"/>
                <a:gd name="T12" fmla="*/ 37 w 136"/>
                <a:gd name="T13" fmla="*/ 116 h 137"/>
                <a:gd name="T14" fmla="*/ 17 w 136"/>
                <a:gd name="T15" fmla="*/ 96 h 137"/>
                <a:gd name="T16" fmla="*/ 8 w 136"/>
                <a:gd name="T17" fmla="*/ 68 h 137"/>
                <a:gd name="T18" fmla="*/ 17 w 136"/>
                <a:gd name="T19" fmla="*/ 40 h 137"/>
                <a:gd name="T20" fmla="*/ 37 w 136"/>
                <a:gd name="T21" fmla="*/ 20 h 137"/>
                <a:gd name="T22" fmla="*/ 65 w 136"/>
                <a:gd name="T23" fmla="*/ 15 h 137"/>
                <a:gd name="T24" fmla="*/ 93 w 136"/>
                <a:gd name="T25" fmla="*/ 20 h 137"/>
                <a:gd name="T26" fmla="*/ 34 w 136"/>
                <a:gd name="T27" fmla="*/ 9 h 137"/>
                <a:gd name="T28" fmla="*/ 8 w 136"/>
                <a:gd name="T29" fmla="*/ 34 h 137"/>
                <a:gd name="T30" fmla="*/ 0 w 136"/>
                <a:gd name="T31" fmla="*/ 68 h 137"/>
                <a:gd name="T32" fmla="*/ 8 w 136"/>
                <a:gd name="T33" fmla="*/ 102 h 137"/>
                <a:gd name="T34" fmla="*/ 34 w 136"/>
                <a:gd name="T35" fmla="*/ 127 h 137"/>
                <a:gd name="T36" fmla="*/ 68 w 136"/>
                <a:gd name="T37" fmla="*/ 136 h 137"/>
                <a:gd name="T38" fmla="*/ 101 w 136"/>
                <a:gd name="T39" fmla="*/ 127 h 137"/>
                <a:gd name="T40" fmla="*/ 127 w 136"/>
                <a:gd name="T41" fmla="*/ 102 h 137"/>
                <a:gd name="T42" fmla="*/ 135 w 136"/>
                <a:gd name="T43" fmla="*/ 68 h 137"/>
                <a:gd name="T44" fmla="*/ 127 w 136"/>
                <a:gd name="T45" fmla="*/ 34 h 137"/>
                <a:gd name="T46" fmla="*/ 101 w 136"/>
                <a:gd name="T47" fmla="*/ 9 h 137"/>
                <a:gd name="T48" fmla="*/ 68 w 136"/>
                <a:gd name="T49" fmla="*/ 0 h 137"/>
                <a:gd name="T50" fmla="*/ 34 w 136"/>
                <a:gd name="T51" fmla="*/ 9 h 137"/>
                <a:gd name="T52" fmla="*/ 51 w 136"/>
                <a:gd name="T53" fmla="*/ 77 h 137"/>
                <a:gd name="T54" fmla="*/ 53 w 136"/>
                <a:gd name="T55" fmla="*/ 77 h 137"/>
                <a:gd name="T56" fmla="*/ 65 w 136"/>
                <a:gd name="T57" fmla="*/ 79 h 137"/>
                <a:gd name="T58" fmla="*/ 76 w 136"/>
                <a:gd name="T59" fmla="*/ 94 h 137"/>
                <a:gd name="T60" fmla="*/ 82 w 136"/>
                <a:gd name="T61" fmla="*/ 105 h 137"/>
                <a:gd name="T62" fmla="*/ 99 w 136"/>
                <a:gd name="T63" fmla="*/ 105 h 137"/>
                <a:gd name="T64" fmla="*/ 90 w 136"/>
                <a:gd name="T65" fmla="*/ 91 h 137"/>
                <a:gd name="T66" fmla="*/ 85 w 136"/>
                <a:gd name="T67" fmla="*/ 82 h 137"/>
                <a:gd name="T68" fmla="*/ 79 w 136"/>
                <a:gd name="T69" fmla="*/ 77 h 137"/>
                <a:gd name="T70" fmla="*/ 73 w 136"/>
                <a:gd name="T71" fmla="*/ 74 h 137"/>
                <a:gd name="T72" fmla="*/ 87 w 136"/>
                <a:gd name="T73" fmla="*/ 68 h 137"/>
                <a:gd name="T74" fmla="*/ 93 w 136"/>
                <a:gd name="T75" fmla="*/ 54 h 137"/>
                <a:gd name="T76" fmla="*/ 90 w 136"/>
                <a:gd name="T77" fmla="*/ 43 h 137"/>
                <a:gd name="T78" fmla="*/ 85 w 136"/>
                <a:gd name="T79" fmla="*/ 37 h 137"/>
                <a:gd name="T80" fmla="*/ 73 w 136"/>
                <a:gd name="T81" fmla="*/ 34 h 137"/>
                <a:gd name="T82" fmla="*/ 51 w 136"/>
                <a:gd name="T83" fmla="*/ 34 h 137"/>
                <a:gd name="T84" fmla="*/ 37 w 136"/>
                <a:gd name="T85" fmla="*/ 34 h 137"/>
                <a:gd name="T86" fmla="*/ 37 w 136"/>
                <a:gd name="T87" fmla="*/ 105 h 137"/>
                <a:gd name="T88" fmla="*/ 51 w 136"/>
                <a:gd name="T89" fmla="*/ 105 h 137"/>
                <a:gd name="T90" fmla="*/ 51 w 136"/>
                <a:gd name="T91" fmla="*/ 77 h 137"/>
                <a:gd name="T92" fmla="*/ 51 w 136"/>
                <a:gd name="T93" fmla="*/ 46 h 137"/>
                <a:gd name="T94" fmla="*/ 56 w 136"/>
                <a:gd name="T95" fmla="*/ 46 h 137"/>
                <a:gd name="T96" fmla="*/ 73 w 136"/>
                <a:gd name="T97" fmla="*/ 46 h 137"/>
                <a:gd name="T98" fmla="*/ 79 w 136"/>
                <a:gd name="T99" fmla="*/ 48 h 137"/>
                <a:gd name="T100" fmla="*/ 82 w 136"/>
                <a:gd name="T101" fmla="*/ 54 h 137"/>
                <a:gd name="T102" fmla="*/ 79 w 136"/>
                <a:gd name="T103" fmla="*/ 60 h 137"/>
                <a:gd name="T104" fmla="*/ 73 w 136"/>
                <a:gd name="T105" fmla="*/ 63 h 137"/>
                <a:gd name="T106" fmla="*/ 56 w 136"/>
                <a:gd name="T107" fmla="*/ 63 h 137"/>
                <a:gd name="T108" fmla="*/ 51 w 136"/>
                <a:gd name="T109" fmla="*/ 63 h 137"/>
                <a:gd name="T110" fmla="*/ 51 w 136"/>
                <a:gd name="T111" fmla="*/ 4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37">
                  <a:moveTo>
                    <a:pt x="93" y="20"/>
                  </a:moveTo>
                  <a:cubicBezTo>
                    <a:pt x="101" y="26"/>
                    <a:pt x="107" y="31"/>
                    <a:pt x="113" y="40"/>
                  </a:cubicBezTo>
                  <a:cubicBezTo>
                    <a:pt x="118" y="48"/>
                    <a:pt x="121" y="57"/>
                    <a:pt x="121" y="68"/>
                  </a:cubicBezTo>
                  <a:cubicBezTo>
                    <a:pt x="121" y="77"/>
                    <a:pt x="119" y="88"/>
                    <a:pt x="113" y="96"/>
                  </a:cubicBezTo>
                  <a:cubicBezTo>
                    <a:pt x="108" y="105"/>
                    <a:pt x="101" y="110"/>
                    <a:pt x="93" y="116"/>
                  </a:cubicBezTo>
                  <a:cubicBezTo>
                    <a:pt x="85" y="122"/>
                    <a:pt x="76" y="125"/>
                    <a:pt x="65" y="125"/>
                  </a:cubicBezTo>
                  <a:cubicBezTo>
                    <a:pt x="56" y="125"/>
                    <a:pt x="45" y="122"/>
                    <a:pt x="37" y="116"/>
                  </a:cubicBezTo>
                  <a:cubicBezTo>
                    <a:pt x="28" y="110"/>
                    <a:pt x="22" y="105"/>
                    <a:pt x="17" y="96"/>
                  </a:cubicBezTo>
                  <a:cubicBezTo>
                    <a:pt x="11" y="88"/>
                    <a:pt x="8" y="79"/>
                    <a:pt x="8" y="68"/>
                  </a:cubicBezTo>
                  <a:cubicBezTo>
                    <a:pt x="8" y="60"/>
                    <a:pt x="12" y="49"/>
                    <a:pt x="17" y="40"/>
                  </a:cubicBezTo>
                  <a:cubicBezTo>
                    <a:pt x="23" y="32"/>
                    <a:pt x="29" y="26"/>
                    <a:pt x="37" y="20"/>
                  </a:cubicBezTo>
                  <a:cubicBezTo>
                    <a:pt x="46" y="15"/>
                    <a:pt x="53" y="15"/>
                    <a:pt x="65" y="15"/>
                  </a:cubicBezTo>
                  <a:cubicBezTo>
                    <a:pt x="76" y="15"/>
                    <a:pt x="85" y="17"/>
                    <a:pt x="93" y="20"/>
                  </a:cubicBezTo>
                  <a:close/>
                  <a:moveTo>
                    <a:pt x="34" y="9"/>
                  </a:moveTo>
                  <a:cubicBezTo>
                    <a:pt x="22" y="15"/>
                    <a:pt x="14" y="23"/>
                    <a:pt x="8" y="34"/>
                  </a:cubicBezTo>
                  <a:cubicBezTo>
                    <a:pt x="3" y="46"/>
                    <a:pt x="0" y="57"/>
                    <a:pt x="0" y="68"/>
                  </a:cubicBezTo>
                  <a:cubicBezTo>
                    <a:pt x="0" y="79"/>
                    <a:pt x="3" y="91"/>
                    <a:pt x="8" y="102"/>
                  </a:cubicBezTo>
                  <a:cubicBezTo>
                    <a:pt x="14" y="113"/>
                    <a:pt x="22" y="122"/>
                    <a:pt x="34" y="127"/>
                  </a:cubicBezTo>
                  <a:cubicBezTo>
                    <a:pt x="45" y="133"/>
                    <a:pt x="57" y="136"/>
                    <a:pt x="68" y="136"/>
                  </a:cubicBezTo>
                  <a:cubicBezTo>
                    <a:pt x="80" y="136"/>
                    <a:pt x="90" y="133"/>
                    <a:pt x="101" y="127"/>
                  </a:cubicBezTo>
                  <a:cubicBezTo>
                    <a:pt x="113" y="122"/>
                    <a:pt x="122" y="113"/>
                    <a:pt x="127" y="102"/>
                  </a:cubicBezTo>
                  <a:cubicBezTo>
                    <a:pt x="133" y="91"/>
                    <a:pt x="135" y="79"/>
                    <a:pt x="135" y="68"/>
                  </a:cubicBezTo>
                  <a:cubicBezTo>
                    <a:pt x="135" y="57"/>
                    <a:pt x="132" y="46"/>
                    <a:pt x="127" y="34"/>
                  </a:cubicBezTo>
                  <a:cubicBezTo>
                    <a:pt x="121" y="23"/>
                    <a:pt x="113" y="15"/>
                    <a:pt x="101" y="9"/>
                  </a:cubicBezTo>
                  <a:cubicBezTo>
                    <a:pt x="90" y="3"/>
                    <a:pt x="79" y="0"/>
                    <a:pt x="68" y="0"/>
                  </a:cubicBezTo>
                  <a:cubicBezTo>
                    <a:pt x="53" y="0"/>
                    <a:pt x="42" y="3"/>
                    <a:pt x="34" y="9"/>
                  </a:cubicBezTo>
                  <a:close/>
                  <a:moveTo>
                    <a:pt x="51" y="77"/>
                  </a:moveTo>
                  <a:lnTo>
                    <a:pt x="53" y="77"/>
                  </a:lnTo>
                  <a:cubicBezTo>
                    <a:pt x="56" y="77"/>
                    <a:pt x="62" y="77"/>
                    <a:pt x="65" y="79"/>
                  </a:cubicBezTo>
                  <a:cubicBezTo>
                    <a:pt x="68" y="82"/>
                    <a:pt x="70" y="85"/>
                    <a:pt x="76" y="94"/>
                  </a:cubicBezTo>
                  <a:lnTo>
                    <a:pt x="82" y="105"/>
                  </a:lnTo>
                  <a:lnTo>
                    <a:pt x="99" y="105"/>
                  </a:lnTo>
                  <a:lnTo>
                    <a:pt x="90" y="91"/>
                  </a:lnTo>
                  <a:cubicBezTo>
                    <a:pt x="87" y="85"/>
                    <a:pt x="85" y="82"/>
                    <a:pt x="85" y="82"/>
                  </a:cubicBezTo>
                  <a:cubicBezTo>
                    <a:pt x="82" y="79"/>
                    <a:pt x="82" y="77"/>
                    <a:pt x="79" y="77"/>
                  </a:cubicBezTo>
                  <a:cubicBezTo>
                    <a:pt x="79" y="77"/>
                    <a:pt x="76" y="74"/>
                    <a:pt x="73" y="74"/>
                  </a:cubicBezTo>
                  <a:cubicBezTo>
                    <a:pt x="79" y="74"/>
                    <a:pt x="85" y="71"/>
                    <a:pt x="87" y="68"/>
                  </a:cubicBezTo>
                  <a:cubicBezTo>
                    <a:pt x="90" y="65"/>
                    <a:pt x="93" y="60"/>
                    <a:pt x="93" y="54"/>
                  </a:cubicBezTo>
                  <a:cubicBezTo>
                    <a:pt x="93" y="51"/>
                    <a:pt x="93" y="46"/>
                    <a:pt x="90" y="43"/>
                  </a:cubicBezTo>
                  <a:cubicBezTo>
                    <a:pt x="87" y="40"/>
                    <a:pt x="87" y="37"/>
                    <a:pt x="85" y="37"/>
                  </a:cubicBezTo>
                  <a:cubicBezTo>
                    <a:pt x="82" y="34"/>
                    <a:pt x="79" y="34"/>
                    <a:pt x="73" y="34"/>
                  </a:cubicBezTo>
                  <a:lnTo>
                    <a:pt x="51" y="34"/>
                  </a:lnTo>
                  <a:lnTo>
                    <a:pt x="37" y="34"/>
                  </a:lnTo>
                  <a:lnTo>
                    <a:pt x="37" y="105"/>
                  </a:lnTo>
                  <a:lnTo>
                    <a:pt x="51" y="105"/>
                  </a:lnTo>
                  <a:lnTo>
                    <a:pt x="51" y="77"/>
                  </a:lnTo>
                  <a:close/>
                  <a:moveTo>
                    <a:pt x="51" y="46"/>
                  </a:moveTo>
                  <a:lnTo>
                    <a:pt x="56" y="46"/>
                  </a:lnTo>
                  <a:lnTo>
                    <a:pt x="73" y="46"/>
                  </a:lnTo>
                  <a:cubicBezTo>
                    <a:pt x="76" y="46"/>
                    <a:pt x="76" y="48"/>
                    <a:pt x="79" y="48"/>
                  </a:cubicBezTo>
                  <a:cubicBezTo>
                    <a:pt x="79" y="51"/>
                    <a:pt x="82" y="51"/>
                    <a:pt x="82" y="54"/>
                  </a:cubicBezTo>
                  <a:cubicBezTo>
                    <a:pt x="82" y="57"/>
                    <a:pt x="82" y="57"/>
                    <a:pt x="79" y="60"/>
                  </a:cubicBezTo>
                  <a:cubicBezTo>
                    <a:pt x="79" y="63"/>
                    <a:pt x="76" y="63"/>
                    <a:pt x="73" y="63"/>
                  </a:cubicBezTo>
                  <a:lnTo>
                    <a:pt x="56" y="63"/>
                  </a:lnTo>
                  <a:lnTo>
                    <a:pt x="51" y="63"/>
                  </a:lnTo>
                  <a:lnTo>
                    <a:pt x="51" y="4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grpSp>
      <p:sp>
        <p:nvSpPr>
          <p:cNvPr id="18" name="Footer Placeholder 4"/>
          <p:cNvSpPr>
            <a:spLocks noGrp="1"/>
          </p:cNvSpPr>
          <p:nvPr>
            <p:ph type="ftr" sz="quarter" idx="3"/>
          </p:nvPr>
        </p:nvSpPr>
        <p:spPr>
          <a:xfrm>
            <a:off x="854692" y="6456363"/>
            <a:ext cx="5095641" cy="273050"/>
          </a:xfrm>
          <a:prstGeom prst="rect">
            <a:avLst/>
          </a:prstGeom>
        </p:spPr>
        <p:txBody>
          <a:bodyPr vert="horz" lIns="91440" tIns="45720" rIns="0" bIns="45720" rtlCol="0" anchor="ctr"/>
          <a:lstStyle>
            <a:lvl1pPr algn="l" fontAlgn="auto">
              <a:spcBef>
                <a:spcPts val="0"/>
              </a:spcBef>
              <a:spcAft>
                <a:spcPts val="0"/>
              </a:spcAft>
              <a:defRPr lang="en-US" sz="800" smtClean="0">
                <a:effectLst/>
                <a:latin typeface="Tw Cen MT"/>
                <a:cs typeface="Tw Cen MT"/>
              </a:defRPr>
            </a:lvl1pPr>
          </a:lstStyle>
          <a:p>
            <a:r>
              <a:rPr lang="en-US" smtClean="0"/>
              <a:t>©2016 Total System Services, Inc.® Confidential and Proprietary. All rights reserved worldwide. </a:t>
            </a:r>
            <a:endParaRPr lang="en-US" dirty="0"/>
          </a:p>
        </p:txBody>
      </p:sp>
      <p:sp>
        <p:nvSpPr>
          <p:cNvPr id="19" name="Slide Number Placeholder 5"/>
          <p:cNvSpPr>
            <a:spLocks noGrp="1"/>
          </p:cNvSpPr>
          <p:nvPr>
            <p:ph type="sldNum" sz="quarter" idx="4"/>
          </p:nvPr>
        </p:nvSpPr>
        <p:spPr>
          <a:xfrm>
            <a:off x="346182" y="6456363"/>
            <a:ext cx="457200" cy="273050"/>
          </a:xfrm>
          <a:prstGeom prst="rect">
            <a:avLst/>
          </a:prstGeom>
        </p:spPr>
        <p:txBody>
          <a:bodyPr vert="horz" lIns="0" tIns="45720" rIns="0" bIns="45720" rtlCol="0" anchor="ctr" anchorCtr="0"/>
          <a:lstStyle>
            <a:lvl1pPr algn="ctr" fontAlgn="auto">
              <a:spcBef>
                <a:spcPts val="0"/>
              </a:spcBef>
              <a:spcAft>
                <a:spcPts val="0"/>
              </a:spcAft>
              <a:defRPr sz="900" b="0">
                <a:solidFill>
                  <a:srgbClr val="00406E"/>
                </a:solidFill>
                <a:latin typeface="Century Gothic"/>
                <a:ea typeface="+mn-ea"/>
                <a:cs typeface="Century Gothic"/>
              </a:defRPr>
            </a:lvl1pPr>
          </a:lstStyle>
          <a:p>
            <a:pPr>
              <a:defRPr/>
            </a:pPr>
            <a:fld id="{51DEBD90-40E5-0243-8258-81F065F1725A}" type="slidenum">
              <a:rPr lang="en-US" smtClean="0"/>
              <a:pPr>
                <a:defRPr/>
              </a:pPr>
              <a:t>‹#›</a:t>
            </a:fld>
            <a:endParaRPr lang="en-US" dirty="0"/>
          </a:p>
        </p:txBody>
      </p:sp>
    </p:spTree>
    <p:extLst>
      <p:ext uri="{BB962C8B-B14F-4D97-AF65-F5344CB8AC3E}">
        <p14:creationId xmlns:p14="http://schemas.microsoft.com/office/powerpoint/2010/main" val="2449321227"/>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4024" r:id="rId6"/>
  </p:sldLayoutIdLst>
  <p:transition spd="med">
    <p:fade/>
  </p:transition>
  <p:timing>
    <p:tnLst>
      <p:par>
        <p:cTn id="1" dur="indefinite" restart="never" nodeType="tmRoot"/>
      </p:par>
    </p:tnLst>
  </p:timing>
  <p:hf hdr="0" dt="0"/>
  <p:txStyles>
    <p:titleStyle>
      <a:lvl1pPr algn="l" defTabSz="457200" rtl="0" eaLnBrk="0" fontAlgn="base" hangingPunct="0">
        <a:lnSpc>
          <a:spcPts val="2100"/>
        </a:lnSpc>
        <a:spcBef>
          <a:spcPct val="0"/>
        </a:spcBef>
        <a:spcAft>
          <a:spcPct val="0"/>
        </a:spcAft>
        <a:defRPr sz="2600" b="1" kern="1200" spc="50">
          <a:solidFill>
            <a:schemeClr val="tx1"/>
          </a:solidFill>
          <a:latin typeface="Century Gothic"/>
          <a:ea typeface="ＭＳ Ｐゴシック" charset="0"/>
          <a:cs typeface="Century Gothic"/>
        </a:defRPr>
      </a:lvl1pPr>
      <a:lvl2pPr algn="l" defTabSz="457200" rtl="0" eaLnBrk="0" fontAlgn="base" hangingPunct="0">
        <a:lnSpc>
          <a:spcPts val="2100"/>
        </a:lnSpc>
        <a:spcBef>
          <a:spcPct val="0"/>
        </a:spcBef>
        <a:spcAft>
          <a:spcPct val="0"/>
        </a:spcAft>
        <a:defRPr sz="2200" b="1">
          <a:solidFill>
            <a:schemeClr val="tx1"/>
          </a:solidFill>
          <a:latin typeface="Century Gothic" charset="0"/>
          <a:ea typeface="ＭＳ Ｐゴシック" charset="0"/>
        </a:defRPr>
      </a:lvl2pPr>
      <a:lvl3pPr algn="l" defTabSz="457200" rtl="0" eaLnBrk="0" fontAlgn="base" hangingPunct="0">
        <a:lnSpc>
          <a:spcPts val="2100"/>
        </a:lnSpc>
        <a:spcBef>
          <a:spcPct val="0"/>
        </a:spcBef>
        <a:spcAft>
          <a:spcPct val="0"/>
        </a:spcAft>
        <a:defRPr sz="2200" b="1">
          <a:solidFill>
            <a:schemeClr val="tx1"/>
          </a:solidFill>
          <a:latin typeface="Century Gothic" charset="0"/>
          <a:ea typeface="ＭＳ Ｐゴシック" charset="0"/>
        </a:defRPr>
      </a:lvl3pPr>
      <a:lvl4pPr algn="l" defTabSz="457200" rtl="0" eaLnBrk="0" fontAlgn="base" hangingPunct="0">
        <a:lnSpc>
          <a:spcPts val="2100"/>
        </a:lnSpc>
        <a:spcBef>
          <a:spcPct val="0"/>
        </a:spcBef>
        <a:spcAft>
          <a:spcPct val="0"/>
        </a:spcAft>
        <a:defRPr sz="2200" b="1">
          <a:solidFill>
            <a:schemeClr val="tx1"/>
          </a:solidFill>
          <a:latin typeface="Century Gothic" charset="0"/>
          <a:ea typeface="ＭＳ Ｐゴシック" charset="0"/>
        </a:defRPr>
      </a:lvl4pPr>
      <a:lvl5pPr algn="l" defTabSz="457200" rtl="0" eaLnBrk="0" fontAlgn="base" hangingPunct="0">
        <a:lnSpc>
          <a:spcPts val="2100"/>
        </a:lnSpc>
        <a:spcBef>
          <a:spcPct val="0"/>
        </a:spcBef>
        <a:spcAft>
          <a:spcPct val="0"/>
        </a:spcAft>
        <a:defRPr sz="2200" b="1">
          <a:solidFill>
            <a:schemeClr val="tx1"/>
          </a:solidFill>
          <a:latin typeface="Century Gothic" charset="0"/>
          <a:ea typeface="ＭＳ Ｐゴシック" charset="0"/>
        </a:defRPr>
      </a:lvl5pPr>
      <a:lvl6pPr marL="457200" algn="l" defTabSz="457200" rtl="0" fontAlgn="base">
        <a:lnSpc>
          <a:spcPts val="2100"/>
        </a:lnSpc>
        <a:spcBef>
          <a:spcPct val="0"/>
        </a:spcBef>
        <a:spcAft>
          <a:spcPct val="0"/>
        </a:spcAft>
        <a:defRPr sz="2200" b="1">
          <a:solidFill>
            <a:schemeClr val="tx1"/>
          </a:solidFill>
          <a:latin typeface="Century Gothic" charset="0"/>
          <a:ea typeface="ＭＳ Ｐゴシック" charset="0"/>
        </a:defRPr>
      </a:lvl6pPr>
      <a:lvl7pPr marL="914400" algn="l" defTabSz="457200" rtl="0" fontAlgn="base">
        <a:lnSpc>
          <a:spcPts val="2100"/>
        </a:lnSpc>
        <a:spcBef>
          <a:spcPct val="0"/>
        </a:spcBef>
        <a:spcAft>
          <a:spcPct val="0"/>
        </a:spcAft>
        <a:defRPr sz="2200" b="1">
          <a:solidFill>
            <a:schemeClr val="tx1"/>
          </a:solidFill>
          <a:latin typeface="Century Gothic" charset="0"/>
          <a:ea typeface="ＭＳ Ｐゴシック" charset="0"/>
        </a:defRPr>
      </a:lvl7pPr>
      <a:lvl8pPr marL="1371600" algn="l" defTabSz="457200" rtl="0" fontAlgn="base">
        <a:lnSpc>
          <a:spcPts val="2100"/>
        </a:lnSpc>
        <a:spcBef>
          <a:spcPct val="0"/>
        </a:spcBef>
        <a:spcAft>
          <a:spcPct val="0"/>
        </a:spcAft>
        <a:defRPr sz="2200" b="1">
          <a:solidFill>
            <a:schemeClr val="tx1"/>
          </a:solidFill>
          <a:latin typeface="Century Gothic" charset="0"/>
          <a:ea typeface="ＭＳ Ｐゴシック" charset="0"/>
        </a:defRPr>
      </a:lvl8pPr>
      <a:lvl9pPr marL="1828800" algn="l" defTabSz="457200" rtl="0" fontAlgn="base">
        <a:lnSpc>
          <a:spcPts val="2100"/>
        </a:lnSpc>
        <a:spcBef>
          <a:spcPct val="0"/>
        </a:spcBef>
        <a:spcAft>
          <a:spcPct val="0"/>
        </a:spcAft>
        <a:defRPr sz="2200" b="1">
          <a:solidFill>
            <a:schemeClr val="tx1"/>
          </a:solidFill>
          <a:latin typeface="Century Gothic" charset="0"/>
          <a:ea typeface="ＭＳ Ｐゴシック" charset="0"/>
        </a:defRPr>
      </a:lvl9pPr>
    </p:titleStyle>
    <p:bodyStyle>
      <a:lvl1pPr marL="342900" marR="0" indent="-342900" algn="l" defTabSz="457200" rtl="0" eaLnBrk="1" fontAlgn="auto" latinLnBrk="0" hangingPunct="1">
        <a:lnSpc>
          <a:spcPct val="100000"/>
        </a:lnSpc>
        <a:spcBef>
          <a:spcPct val="20000"/>
        </a:spcBef>
        <a:spcAft>
          <a:spcPts val="0"/>
        </a:spcAft>
        <a:buClrTx/>
        <a:buSzTx/>
        <a:buFont typeface="Lucida Grande"/>
        <a:buChar char="➜"/>
        <a:tabLst/>
        <a:defRPr sz="2000" b="1" kern="1200">
          <a:solidFill>
            <a:schemeClr val="accent1"/>
          </a:solidFill>
          <a:latin typeface="Century Gothic"/>
          <a:ea typeface="ＭＳ Ｐゴシック" charset="0"/>
          <a:cs typeface="Century Gothic"/>
        </a:defRPr>
      </a:lvl1pPr>
      <a:lvl2pPr marL="514350" indent="0" algn="l" defTabSz="457200" rtl="0" eaLnBrk="0" fontAlgn="base" hangingPunct="0">
        <a:spcBef>
          <a:spcPct val="20000"/>
        </a:spcBef>
        <a:spcAft>
          <a:spcPct val="0"/>
        </a:spcAft>
        <a:buFont typeface="Lucida Grande"/>
        <a:buChar char="➜"/>
        <a:defRPr sz="2000" kern="1200">
          <a:solidFill>
            <a:schemeClr val="tx1"/>
          </a:solidFill>
          <a:latin typeface="Century Gothic"/>
          <a:ea typeface="ＭＳ Ｐゴシック" charset="0"/>
          <a:cs typeface="Century Gothic"/>
        </a:defRPr>
      </a:lvl2pPr>
      <a:lvl3pPr marL="1082675" indent="-168275" algn="l" defTabSz="457200" rtl="0" eaLnBrk="0" fontAlgn="base" hangingPunct="0">
        <a:spcBef>
          <a:spcPct val="20000"/>
        </a:spcBef>
        <a:spcAft>
          <a:spcPct val="0"/>
        </a:spcAft>
        <a:buFont typeface="Lucida Grande"/>
        <a:buChar char="➜"/>
        <a:defRPr sz="1800" kern="1200">
          <a:solidFill>
            <a:schemeClr val="tx1"/>
          </a:solidFill>
          <a:latin typeface="Century Gothic"/>
          <a:ea typeface="ＭＳ Ｐゴシック" charset="0"/>
          <a:cs typeface="Century Gothic"/>
        </a:defRPr>
      </a:lvl3pPr>
      <a:lvl4pPr marL="1543050" indent="-171450" algn="l" defTabSz="457200" rtl="0" eaLnBrk="0" fontAlgn="base" hangingPunct="0">
        <a:spcBef>
          <a:spcPct val="20000"/>
        </a:spcBef>
        <a:spcAft>
          <a:spcPct val="0"/>
        </a:spcAft>
        <a:buFont typeface="Arial" charset="0"/>
        <a:buChar char="–"/>
        <a:defRPr sz="1600" kern="1200">
          <a:solidFill>
            <a:schemeClr val="tx1"/>
          </a:solidFill>
          <a:latin typeface="Century Gothic"/>
          <a:ea typeface="ＭＳ Ｐゴシック" charset="0"/>
          <a:cs typeface="Century Gothic"/>
        </a:defRPr>
      </a:lvl4pPr>
      <a:lvl5pPr marL="2001838" indent="-173038" algn="l" defTabSz="457200" rtl="0" eaLnBrk="0" fontAlgn="base" hangingPunct="0">
        <a:spcBef>
          <a:spcPct val="20000"/>
        </a:spcBef>
        <a:spcAft>
          <a:spcPct val="0"/>
        </a:spcAft>
        <a:buFont typeface="Arial"/>
        <a:buChar char="»"/>
        <a:defRPr sz="1200" kern="1200">
          <a:solidFill>
            <a:schemeClr val="tx1"/>
          </a:solidFill>
          <a:latin typeface="Century Gothic"/>
          <a:ea typeface="ＭＳ Ｐゴシック" charset="0"/>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bwMode="auto">
          <a:xfrm>
            <a:off x="454978" y="-1"/>
            <a:ext cx="8220709" cy="85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endParaRPr lang="en-US" dirty="0"/>
          </a:p>
        </p:txBody>
      </p:sp>
      <p:sp>
        <p:nvSpPr>
          <p:cNvPr id="12295" name="Rectangle 5"/>
          <p:cNvSpPr>
            <a:spLocks noGrp="1" noChangeArrowheads="1"/>
          </p:cNvSpPr>
          <p:nvPr>
            <p:ph type="body" idx="1"/>
          </p:nvPr>
        </p:nvSpPr>
        <p:spPr bwMode="auto">
          <a:xfrm>
            <a:off x="454977" y="1276352"/>
            <a:ext cx="8220709" cy="466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Freeform 1"/>
          <p:cNvSpPr>
            <a:spLocks noChangeArrowheads="1"/>
          </p:cNvSpPr>
          <p:nvPr/>
        </p:nvSpPr>
        <p:spPr bwMode="auto">
          <a:xfrm>
            <a:off x="465138" y="859347"/>
            <a:ext cx="8210550" cy="420749"/>
          </a:xfrm>
          <a:custGeom>
            <a:avLst/>
            <a:gdLst>
              <a:gd name="T0" fmla="*/ 18119 w 18245"/>
              <a:gd name="T1" fmla="*/ 0 h 936"/>
              <a:gd name="T2" fmla="*/ 2162 w 18245"/>
              <a:gd name="T3" fmla="*/ 0 h 936"/>
              <a:gd name="T4" fmla="*/ 1583 w 18245"/>
              <a:gd name="T5" fmla="*/ 579 h 936"/>
              <a:gd name="T6" fmla="*/ 1019 w 18245"/>
              <a:gd name="T7" fmla="*/ 0 h 936"/>
              <a:gd name="T8" fmla="*/ 124 w 18245"/>
              <a:gd name="T9" fmla="*/ 0 h 936"/>
              <a:gd name="T10" fmla="*/ 0 w 18245"/>
              <a:gd name="T11" fmla="*/ 125 h 936"/>
              <a:gd name="T12" fmla="*/ 124 w 18245"/>
              <a:gd name="T13" fmla="*/ 249 h 936"/>
              <a:gd name="T14" fmla="*/ 917 w 18245"/>
              <a:gd name="T15" fmla="*/ 249 h 936"/>
              <a:gd name="T16" fmla="*/ 1580 w 18245"/>
              <a:gd name="T17" fmla="*/ 935 h 936"/>
              <a:gd name="T18" fmla="*/ 2266 w 18245"/>
              <a:gd name="T19" fmla="*/ 249 h 936"/>
              <a:gd name="T20" fmla="*/ 18117 w 18245"/>
              <a:gd name="T21" fmla="*/ 249 h 936"/>
              <a:gd name="T22" fmla="*/ 18241 w 18245"/>
              <a:gd name="T23" fmla="*/ 125 h 936"/>
              <a:gd name="T24" fmla="*/ 18119 w 18245"/>
              <a:gd name="T25" fmla="*/ 0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45" h="936">
                <a:moveTo>
                  <a:pt x="18119" y="0"/>
                </a:moveTo>
                <a:lnTo>
                  <a:pt x="2162" y="0"/>
                </a:lnTo>
                <a:lnTo>
                  <a:pt x="1583" y="579"/>
                </a:lnTo>
                <a:lnTo>
                  <a:pt x="1019" y="0"/>
                </a:lnTo>
                <a:lnTo>
                  <a:pt x="124" y="0"/>
                </a:lnTo>
                <a:cubicBezTo>
                  <a:pt x="56" y="0"/>
                  <a:pt x="0" y="57"/>
                  <a:pt x="0" y="125"/>
                </a:cubicBezTo>
                <a:cubicBezTo>
                  <a:pt x="0" y="192"/>
                  <a:pt x="56" y="249"/>
                  <a:pt x="124" y="249"/>
                </a:cubicBezTo>
                <a:lnTo>
                  <a:pt x="917" y="249"/>
                </a:lnTo>
                <a:lnTo>
                  <a:pt x="1580" y="935"/>
                </a:lnTo>
                <a:lnTo>
                  <a:pt x="2266" y="249"/>
                </a:lnTo>
                <a:lnTo>
                  <a:pt x="18117" y="249"/>
                </a:lnTo>
                <a:cubicBezTo>
                  <a:pt x="18184" y="249"/>
                  <a:pt x="18241" y="192"/>
                  <a:pt x="18241" y="125"/>
                </a:cubicBezTo>
                <a:cubicBezTo>
                  <a:pt x="18244" y="57"/>
                  <a:pt x="18187" y="0"/>
                  <a:pt x="18119" y="0"/>
                </a:cubicBezTo>
              </a:path>
            </a:pathLst>
          </a:custGeom>
          <a:solidFill>
            <a:schemeClr val="tx1"/>
          </a:solidFill>
          <a:ln>
            <a:noFill/>
          </a:ln>
          <a:effectLst/>
        </p:spPr>
        <p:txBody>
          <a:bodyPr wrap="none" anchor="ctr"/>
          <a:lstStyle/>
          <a:p>
            <a:endParaRPr lang="en-US" dirty="0"/>
          </a:p>
        </p:txBody>
      </p:sp>
      <p:grpSp>
        <p:nvGrpSpPr>
          <p:cNvPr id="8" name="Group 7"/>
          <p:cNvGrpSpPr/>
          <p:nvPr/>
        </p:nvGrpSpPr>
        <p:grpSpPr>
          <a:xfrm>
            <a:off x="7899777" y="6475413"/>
            <a:ext cx="846427" cy="282512"/>
            <a:chOff x="943745" y="5445949"/>
            <a:chExt cx="1557991" cy="520010"/>
          </a:xfrm>
          <a:solidFill>
            <a:schemeClr val="tx1"/>
          </a:solidFill>
        </p:grpSpPr>
        <p:sp>
          <p:nvSpPr>
            <p:cNvPr id="9" name="Freeform 14"/>
            <p:cNvSpPr>
              <a:spLocks noChangeArrowheads="1"/>
            </p:cNvSpPr>
            <p:nvPr/>
          </p:nvSpPr>
          <p:spPr bwMode="auto">
            <a:xfrm>
              <a:off x="943745" y="5509167"/>
              <a:ext cx="330359" cy="399694"/>
            </a:xfrm>
            <a:custGeom>
              <a:avLst/>
              <a:gdLst>
                <a:gd name="T0" fmla="*/ 0 w 715"/>
                <a:gd name="T1" fmla="*/ 0 h 865"/>
                <a:gd name="T2" fmla="*/ 714 w 715"/>
                <a:gd name="T3" fmla="*/ 0 h 865"/>
                <a:gd name="T4" fmla="*/ 714 w 715"/>
                <a:gd name="T5" fmla="*/ 214 h 865"/>
                <a:gd name="T6" fmla="*/ 493 w 715"/>
                <a:gd name="T7" fmla="*/ 214 h 865"/>
                <a:gd name="T8" fmla="*/ 493 w 715"/>
                <a:gd name="T9" fmla="*/ 864 h 865"/>
                <a:gd name="T10" fmla="*/ 220 w 715"/>
                <a:gd name="T11" fmla="*/ 864 h 865"/>
                <a:gd name="T12" fmla="*/ 220 w 715"/>
                <a:gd name="T13" fmla="*/ 214 h 865"/>
                <a:gd name="T14" fmla="*/ 0 w 715"/>
                <a:gd name="T15" fmla="*/ 214 h 865"/>
                <a:gd name="T16" fmla="*/ 0 w 71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5" h="865">
                  <a:moveTo>
                    <a:pt x="0" y="0"/>
                  </a:moveTo>
                  <a:lnTo>
                    <a:pt x="714" y="0"/>
                  </a:lnTo>
                  <a:lnTo>
                    <a:pt x="714" y="214"/>
                  </a:lnTo>
                  <a:lnTo>
                    <a:pt x="493" y="214"/>
                  </a:lnTo>
                  <a:lnTo>
                    <a:pt x="493" y="864"/>
                  </a:lnTo>
                  <a:lnTo>
                    <a:pt x="220" y="864"/>
                  </a:lnTo>
                  <a:lnTo>
                    <a:pt x="220" y="214"/>
                  </a:lnTo>
                  <a:lnTo>
                    <a:pt x="0" y="214"/>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10" name="Freeform 15"/>
            <p:cNvSpPr>
              <a:spLocks noChangeArrowheads="1"/>
            </p:cNvSpPr>
            <p:nvPr/>
          </p:nvSpPr>
          <p:spPr bwMode="auto">
            <a:xfrm>
              <a:off x="1659524" y="5517324"/>
              <a:ext cx="430282" cy="379301"/>
            </a:xfrm>
            <a:custGeom>
              <a:avLst/>
              <a:gdLst>
                <a:gd name="T0" fmla="*/ 305 w 931"/>
                <a:gd name="T1" fmla="*/ 0 h 822"/>
                <a:gd name="T2" fmla="*/ 466 w 931"/>
                <a:gd name="T3" fmla="*/ 273 h 822"/>
                <a:gd name="T4" fmla="*/ 626 w 931"/>
                <a:gd name="T5" fmla="*/ 0 h 822"/>
                <a:gd name="T6" fmla="*/ 930 w 931"/>
                <a:gd name="T7" fmla="*/ 0 h 822"/>
                <a:gd name="T8" fmla="*/ 595 w 931"/>
                <a:gd name="T9" fmla="*/ 477 h 822"/>
                <a:gd name="T10" fmla="*/ 595 w 931"/>
                <a:gd name="T11" fmla="*/ 821 h 822"/>
                <a:gd name="T12" fmla="*/ 333 w 931"/>
                <a:gd name="T13" fmla="*/ 821 h 822"/>
                <a:gd name="T14" fmla="*/ 333 w 931"/>
                <a:gd name="T15" fmla="*/ 477 h 822"/>
                <a:gd name="T16" fmla="*/ 0 w 931"/>
                <a:gd name="T17" fmla="*/ 0 h 822"/>
                <a:gd name="T18" fmla="*/ 305 w 931"/>
                <a:gd name="T19"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822">
                  <a:moveTo>
                    <a:pt x="305" y="0"/>
                  </a:moveTo>
                  <a:lnTo>
                    <a:pt x="466" y="273"/>
                  </a:lnTo>
                  <a:lnTo>
                    <a:pt x="626" y="0"/>
                  </a:lnTo>
                  <a:lnTo>
                    <a:pt x="930" y="0"/>
                  </a:lnTo>
                  <a:lnTo>
                    <a:pt x="595" y="477"/>
                  </a:lnTo>
                  <a:lnTo>
                    <a:pt x="595" y="821"/>
                  </a:lnTo>
                  <a:lnTo>
                    <a:pt x="333" y="821"/>
                  </a:lnTo>
                  <a:lnTo>
                    <a:pt x="333" y="477"/>
                  </a:lnTo>
                  <a:lnTo>
                    <a:pt x="0" y="0"/>
                  </a:lnTo>
                  <a:lnTo>
                    <a:pt x="30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11" name="Freeform 16"/>
            <p:cNvSpPr>
              <a:spLocks noChangeArrowheads="1"/>
            </p:cNvSpPr>
            <p:nvPr/>
          </p:nvSpPr>
          <p:spPr bwMode="auto">
            <a:xfrm>
              <a:off x="2038826" y="5445949"/>
              <a:ext cx="346673" cy="520010"/>
            </a:xfrm>
            <a:custGeom>
              <a:avLst/>
              <a:gdLst>
                <a:gd name="T0" fmla="*/ 730 w 751"/>
                <a:gd name="T1" fmla="*/ 0 h 1124"/>
                <a:gd name="T2" fmla="*/ 710 w 751"/>
                <a:gd name="T3" fmla="*/ 19 h 1124"/>
                <a:gd name="T4" fmla="*/ 710 w 751"/>
                <a:gd name="T5" fmla="*/ 197 h 1124"/>
                <a:gd name="T6" fmla="*/ 685 w 751"/>
                <a:gd name="T7" fmla="*/ 183 h 1124"/>
                <a:gd name="T8" fmla="*/ 434 w 751"/>
                <a:gd name="T9" fmla="*/ 129 h 1124"/>
                <a:gd name="T10" fmla="*/ 89 w 751"/>
                <a:gd name="T11" fmla="*/ 299 h 1124"/>
                <a:gd name="T12" fmla="*/ 68 w 751"/>
                <a:gd name="T13" fmla="*/ 406 h 1124"/>
                <a:gd name="T14" fmla="*/ 293 w 751"/>
                <a:gd name="T15" fmla="*/ 646 h 1124"/>
                <a:gd name="T16" fmla="*/ 510 w 751"/>
                <a:gd name="T17" fmla="*/ 691 h 1124"/>
                <a:gd name="T18" fmla="*/ 555 w 751"/>
                <a:gd name="T19" fmla="*/ 742 h 1124"/>
                <a:gd name="T20" fmla="*/ 431 w 751"/>
                <a:gd name="T21" fmla="*/ 804 h 1124"/>
                <a:gd name="T22" fmla="*/ 315 w 751"/>
                <a:gd name="T23" fmla="*/ 784 h 1124"/>
                <a:gd name="T24" fmla="*/ 199 w 751"/>
                <a:gd name="T25" fmla="*/ 694 h 1124"/>
                <a:gd name="T26" fmla="*/ 0 w 751"/>
                <a:gd name="T27" fmla="*/ 821 h 1124"/>
                <a:gd name="T28" fmla="*/ 231 w 751"/>
                <a:gd name="T29" fmla="*/ 976 h 1124"/>
                <a:gd name="T30" fmla="*/ 422 w 751"/>
                <a:gd name="T31" fmla="*/ 1001 h 1124"/>
                <a:gd name="T32" fmla="*/ 710 w 751"/>
                <a:gd name="T33" fmla="*/ 919 h 1124"/>
                <a:gd name="T34" fmla="*/ 710 w 751"/>
                <a:gd name="T35" fmla="*/ 1103 h 1124"/>
                <a:gd name="T36" fmla="*/ 730 w 751"/>
                <a:gd name="T37" fmla="*/ 1123 h 1124"/>
                <a:gd name="T38" fmla="*/ 750 w 751"/>
                <a:gd name="T39" fmla="*/ 1103 h 1124"/>
                <a:gd name="T40" fmla="*/ 750 w 751"/>
                <a:gd name="T41" fmla="*/ 16 h 1124"/>
                <a:gd name="T42" fmla="*/ 730 w 751"/>
                <a:gd name="T43" fmla="*/ 0 h 1124"/>
                <a:gd name="T44" fmla="*/ 445 w 751"/>
                <a:gd name="T45" fmla="*/ 443 h 1124"/>
                <a:gd name="T46" fmla="*/ 332 w 751"/>
                <a:gd name="T47" fmla="*/ 380 h 1124"/>
                <a:gd name="T48" fmla="*/ 425 w 751"/>
                <a:gd name="T49" fmla="*/ 327 h 1124"/>
                <a:gd name="T50" fmla="*/ 580 w 751"/>
                <a:gd name="T51" fmla="*/ 358 h 1124"/>
                <a:gd name="T52" fmla="*/ 643 w 751"/>
                <a:gd name="T53" fmla="*/ 412 h 1124"/>
                <a:gd name="T54" fmla="*/ 710 w 751"/>
                <a:gd name="T55" fmla="*/ 355 h 1124"/>
                <a:gd name="T56" fmla="*/ 710 w 751"/>
                <a:gd name="T57" fmla="*/ 522 h 1124"/>
                <a:gd name="T58" fmla="*/ 445 w 751"/>
                <a:gd name="T59" fmla="*/ 443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51" h="1124">
                  <a:moveTo>
                    <a:pt x="730" y="0"/>
                  </a:moveTo>
                  <a:cubicBezTo>
                    <a:pt x="719" y="0"/>
                    <a:pt x="710" y="8"/>
                    <a:pt x="710" y="19"/>
                  </a:cubicBezTo>
                  <a:lnTo>
                    <a:pt x="710" y="197"/>
                  </a:lnTo>
                  <a:cubicBezTo>
                    <a:pt x="702" y="191"/>
                    <a:pt x="693" y="189"/>
                    <a:pt x="685" y="183"/>
                  </a:cubicBezTo>
                  <a:cubicBezTo>
                    <a:pt x="617" y="149"/>
                    <a:pt x="530" y="129"/>
                    <a:pt x="434" y="129"/>
                  </a:cubicBezTo>
                  <a:cubicBezTo>
                    <a:pt x="284" y="129"/>
                    <a:pt x="146" y="177"/>
                    <a:pt x="89" y="299"/>
                  </a:cubicBezTo>
                  <a:cubicBezTo>
                    <a:pt x="75" y="333"/>
                    <a:pt x="68" y="369"/>
                    <a:pt x="68" y="406"/>
                  </a:cubicBezTo>
                  <a:cubicBezTo>
                    <a:pt x="68" y="578"/>
                    <a:pt x="216" y="626"/>
                    <a:pt x="293" y="646"/>
                  </a:cubicBezTo>
                  <a:cubicBezTo>
                    <a:pt x="326" y="654"/>
                    <a:pt x="479" y="680"/>
                    <a:pt x="510" y="691"/>
                  </a:cubicBezTo>
                  <a:cubicBezTo>
                    <a:pt x="555" y="705"/>
                    <a:pt x="555" y="736"/>
                    <a:pt x="555" y="742"/>
                  </a:cubicBezTo>
                  <a:cubicBezTo>
                    <a:pt x="555" y="801"/>
                    <a:pt x="451" y="804"/>
                    <a:pt x="431" y="804"/>
                  </a:cubicBezTo>
                  <a:cubicBezTo>
                    <a:pt x="391" y="804"/>
                    <a:pt x="349" y="798"/>
                    <a:pt x="315" y="784"/>
                  </a:cubicBezTo>
                  <a:cubicBezTo>
                    <a:pt x="245" y="761"/>
                    <a:pt x="225" y="730"/>
                    <a:pt x="199" y="694"/>
                  </a:cubicBezTo>
                  <a:lnTo>
                    <a:pt x="0" y="821"/>
                  </a:lnTo>
                  <a:cubicBezTo>
                    <a:pt x="37" y="866"/>
                    <a:pt x="98" y="939"/>
                    <a:pt x="231" y="976"/>
                  </a:cubicBezTo>
                  <a:cubicBezTo>
                    <a:pt x="295" y="996"/>
                    <a:pt x="360" y="1001"/>
                    <a:pt x="422" y="1001"/>
                  </a:cubicBezTo>
                  <a:cubicBezTo>
                    <a:pt x="465" y="1001"/>
                    <a:pt x="606" y="1001"/>
                    <a:pt x="710" y="919"/>
                  </a:cubicBezTo>
                  <a:lnTo>
                    <a:pt x="710" y="1103"/>
                  </a:lnTo>
                  <a:cubicBezTo>
                    <a:pt x="710" y="1114"/>
                    <a:pt x="719" y="1123"/>
                    <a:pt x="730" y="1123"/>
                  </a:cubicBezTo>
                  <a:cubicBezTo>
                    <a:pt x="741" y="1123"/>
                    <a:pt x="750" y="1114"/>
                    <a:pt x="750" y="1103"/>
                  </a:cubicBezTo>
                  <a:lnTo>
                    <a:pt x="750" y="16"/>
                  </a:lnTo>
                  <a:cubicBezTo>
                    <a:pt x="747" y="8"/>
                    <a:pt x="739" y="0"/>
                    <a:pt x="730" y="0"/>
                  </a:cubicBezTo>
                  <a:close/>
                  <a:moveTo>
                    <a:pt x="445" y="443"/>
                  </a:moveTo>
                  <a:cubicBezTo>
                    <a:pt x="374" y="428"/>
                    <a:pt x="332" y="420"/>
                    <a:pt x="332" y="380"/>
                  </a:cubicBezTo>
                  <a:cubicBezTo>
                    <a:pt x="332" y="338"/>
                    <a:pt x="380" y="327"/>
                    <a:pt x="425" y="327"/>
                  </a:cubicBezTo>
                  <a:cubicBezTo>
                    <a:pt x="468" y="327"/>
                    <a:pt x="530" y="333"/>
                    <a:pt x="580" y="358"/>
                  </a:cubicBezTo>
                  <a:cubicBezTo>
                    <a:pt x="617" y="378"/>
                    <a:pt x="631" y="395"/>
                    <a:pt x="643" y="412"/>
                  </a:cubicBezTo>
                  <a:lnTo>
                    <a:pt x="710" y="355"/>
                  </a:lnTo>
                  <a:lnTo>
                    <a:pt x="710" y="522"/>
                  </a:lnTo>
                  <a:cubicBezTo>
                    <a:pt x="640" y="476"/>
                    <a:pt x="541" y="459"/>
                    <a:pt x="445" y="44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12" name="Freeform 17"/>
            <p:cNvSpPr>
              <a:spLocks noChangeArrowheads="1"/>
            </p:cNvSpPr>
            <p:nvPr/>
          </p:nvSpPr>
          <p:spPr bwMode="auto">
            <a:xfrm>
              <a:off x="1339361" y="5445949"/>
              <a:ext cx="336478" cy="520010"/>
            </a:xfrm>
            <a:custGeom>
              <a:avLst/>
              <a:gdLst>
                <a:gd name="T0" fmla="*/ 356 w 727"/>
                <a:gd name="T1" fmla="*/ 443 h 1126"/>
                <a:gd name="T2" fmla="*/ 243 w 727"/>
                <a:gd name="T3" fmla="*/ 380 h 1126"/>
                <a:gd name="T4" fmla="*/ 336 w 727"/>
                <a:gd name="T5" fmla="*/ 327 h 1126"/>
                <a:gd name="T6" fmla="*/ 492 w 727"/>
                <a:gd name="T7" fmla="*/ 358 h 1126"/>
                <a:gd name="T8" fmla="*/ 554 w 727"/>
                <a:gd name="T9" fmla="*/ 412 h 1126"/>
                <a:gd name="T10" fmla="*/ 717 w 727"/>
                <a:gd name="T11" fmla="*/ 276 h 1126"/>
                <a:gd name="T12" fmla="*/ 596 w 727"/>
                <a:gd name="T13" fmla="*/ 183 h 1126"/>
                <a:gd name="T14" fmla="*/ 345 w 727"/>
                <a:gd name="T15" fmla="*/ 129 h 1126"/>
                <a:gd name="T16" fmla="*/ 40 w 727"/>
                <a:gd name="T17" fmla="*/ 239 h 1126"/>
                <a:gd name="T18" fmla="*/ 40 w 727"/>
                <a:gd name="T19" fmla="*/ 19 h 1126"/>
                <a:gd name="T20" fmla="*/ 20 w 727"/>
                <a:gd name="T21" fmla="*/ 0 h 1126"/>
                <a:gd name="T22" fmla="*/ 0 w 727"/>
                <a:gd name="T23" fmla="*/ 19 h 1126"/>
                <a:gd name="T24" fmla="*/ 0 w 727"/>
                <a:gd name="T25" fmla="*/ 1106 h 1126"/>
                <a:gd name="T26" fmla="*/ 20 w 727"/>
                <a:gd name="T27" fmla="*/ 1125 h 1126"/>
                <a:gd name="T28" fmla="*/ 40 w 727"/>
                <a:gd name="T29" fmla="*/ 1106 h 1126"/>
                <a:gd name="T30" fmla="*/ 40 w 727"/>
                <a:gd name="T31" fmla="*/ 939 h 1126"/>
                <a:gd name="T32" fmla="*/ 139 w 727"/>
                <a:gd name="T33" fmla="*/ 982 h 1126"/>
                <a:gd name="T34" fmla="*/ 331 w 727"/>
                <a:gd name="T35" fmla="*/ 1007 h 1126"/>
                <a:gd name="T36" fmla="*/ 647 w 727"/>
                <a:gd name="T37" fmla="*/ 900 h 1126"/>
                <a:gd name="T38" fmla="*/ 720 w 727"/>
                <a:gd name="T39" fmla="*/ 713 h 1126"/>
                <a:gd name="T40" fmla="*/ 356 w 727"/>
                <a:gd name="T41" fmla="*/ 443 h 1126"/>
                <a:gd name="T42" fmla="*/ 342 w 727"/>
                <a:gd name="T43" fmla="*/ 801 h 1126"/>
                <a:gd name="T44" fmla="*/ 226 w 727"/>
                <a:gd name="T45" fmla="*/ 781 h 1126"/>
                <a:gd name="T46" fmla="*/ 111 w 727"/>
                <a:gd name="T47" fmla="*/ 691 h 1126"/>
                <a:gd name="T48" fmla="*/ 40 w 727"/>
                <a:gd name="T49" fmla="*/ 736 h 1126"/>
                <a:gd name="T50" fmla="*/ 40 w 727"/>
                <a:gd name="T51" fmla="*/ 558 h 1126"/>
                <a:gd name="T52" fmla="*/ 204 w 727"/>
                <a:gd name="T53" fmla="*/ 640 h 1126"/>
                <a:gd name="T54" fmla="*/ 421 w 727"/>
                <a:gd name="T55" fmla="*/ 685 h 1126"/>
                <a:gd name="T56" fmla="*/ 466 w 727"/>
                <a:gd name="T57" fmla="*/ 736 h 1126"/>
                <a:gd name="T58" fmla="*/ 342 w 727"/>
                <a:gd name="T59" fmla="*/ 801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7" h="1126">
                  <a:moveTo>
                    <a:pt x="356" y="443"/>
                  </a:moveTo>
                  <a:cubicBezTo>
                    <a:pt x="286" y="428"/>
                    <a:pt x="243" y="420"/>
                    <a:pt x="243" y="380"/>
                  </a:cubicBezTo>
                  <a:cubicBezTo>
                    <a:pt x="243" y="338"/>
                    <a:pt x="291" y="327"/>
                    <a:pt x="336" y="327"/>
                  </a:cubicBezTo>
                  <a:cubicBezTo>
                    <a:pt x="379" y="327"/>
                    <a:pt x="441" y="333"/>
                    <a:pt x="492" y="358"/>
                  </a:cubicBezTo>
                  <a:cubicBezTo>
                    <a:pt x="528" y="378"/>
                    <a:pt x="542" y="395"/>
                    <a:pt x="554" y="412"/>
                  </a:cubicBezTo>
                  <a:lnTo>
                    <a:pt x="717" y="276"/>
                  </a:lnTo>
                  <a:cubicBezTo>
                    <a:pt x="689" y="245"/>
                    <a:pt x="658" y="214"/>
                    <a:pt x="596" y="183"/>
                  </a:cubicBezTo>
                  <a:cubicBezTo>
                    <a:pt x="528" y="149"/>
                    <a:pt x="441" y="129"/>
                    <a:pt x="345" y="129"/>
                  </a:cubicBezTo>
                  <a:cubicBezTo>
                    <a:pt x="223" y="129"/>
                    <a:pt x="108" y="160"/>
                    <a:pt x="40" y="239"/>
                  </a:cubicBezTo>
                  <a:lnTo>
                    <a:pt x="40" y="19"/>
                  </a:lnTo>
                  <a:cubicBezTo>
                    <a:pt x="40" y="8"/>
                    <a:pt x="31" y="0"/>
                    <a:pt x="20" y="0"/>
                  </a:cubicBezTo>
                  <a:cubicBezTo>
                    <a:pt x="8" y="0"/>
                    <a:pt x="0" y="8"/>
                    <a:pt x="0" y="19"/>
                  </a:cubicBezTo>
                  <a:lnTo>
                    <a:pt x="0" y="1106"/>
                  </a:lnTo>
                  <a:cubicBezTo>
                    <a:pt x="0" y="1117"/>
                    <a:pt x="8" y="1125"/>
                    <a:pt x="20" y="1125"/>
                  </a:cubicBezTo>
                  <a:cubicBezTo>
                    <a:pt x="31" y="1125"/>
                    <a:pt x="40" y="1117"/>
                    <a:pt x="40" y="1106"/>
                  </a:cubicBezTo>
                  <a:lnTo>
                    <a:pt x="40" y="939"/>
                  </a:lnTo>
                  <a:cubicBezTo>
                    <a:pt x="68" y="956"/>
                    <a:pt x="102" y="970"/>
                    <a:pt x="139" y="982"/>
                  </a:cubicBezTo>
                  <a:cubicBezTo>
                    <a:pt x="204" y="1001"/>
                    <a:pt x="269" y="1007"/>
                    <a:pt x="331" y="1007"/>
                  </a:cubicBezTo>
                  <a:cubicBezTo>
                    <a:pt x="376" y="1007"/>
                    <a:pt x="542" y="1007"/>
                    <a:pt x="647" y="900"/>
                  </a:cubicBezTo>
                  <a:cubicBezTo>
                    <a:pt x="683" y="860"/>
                    <a:pt x="720" y="801"/>
                    <a:pt x="720" y="713"/>
                  </a:cubicBezTo>
                  <a:cubicBezTo>
                    <a:pt x="726" y="507"/>
                    <a:pt x="542" y="474"/>
                    <a:pt x="356" y="443"/>
                  </a:cubicBezTo>
                  <a:close/>
                  <a:moveTo>
                    <a:pt x="342" y="801"/>
                  </a:moveTo>
                  <a:cubicBezTo>
                    <a:pt x="302" y="801"/>
                    <a:pt x="260" y="795"/>
                    <a:pt x="226" y="781"/>
                  </a:cubicBezTo>
                  <a:cubicBezTo>
                    <a:pt x="156" y="759"/>
                    <a:pt x="136" y="728"/>
                    <a:pt x="111" y="691"/>
                  </a:cubicBezTo>
                  <a:lnTo>
                    <a:pt x="40" y="736"/>
                  </a:lnTo>
                  <a:lnTo>
                    <a:pt x="40" y="558"/>
                  </a:lnTo>
                  <a:cubicBezTo>
                    <a:pt x="91" y="609"/>
                    <a:pt x="159" y="629"/>
                    <a:pt x="204" y="640"/>
                  </a:cubicBezTo>
                  <a:cubicBezTo>
                    <a:pt x="238" y="649"/>
                    <a:pt x="390" y="674"/>
                    <a:pt x="421" y="685"/>
                  </a:cubicBezTo>
                  <a:cubicBezTo>
                    <a:pt x="466" y="699"/>
                    <a:pt x="466" y="730"/>
                    <a:pt x="466" y="736"/>
                  </a:cubicBezTo>
                  <a:cubicBezTo>
                    <a:pt x="469" y="798"/>
                    <a:pt x="365" y="801"/>
                    <a:pt x="342" y="8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13" name="Freeform 18"/>
            <p:cNvSpPr>
              <a:spLocks noChangeArrowheads="1"/>
            </p:cNvSpPr>
            <p:nvPr/>
          </p:nvSpPr>
          <p:spPr bwMode="auto">
            <a:xfrm>
              <a:off x="2438520" y="5513245"/>
              <a:ext cx="63216" cy="63216"/>
            </a:xfrm>
            <a:custGeom>
              <a:avLst/>
              <a:gdLst>
                <a:gd name="T0" fmla="*/ 93 w 136"/>
                <a:gd name="T1" fmla="*/ 20 h 137"/>
                <a:gd name="T2" fmla="*/ 113 w 136"/>
                <a:gd name="T3" fmla="*/ 40 h 137"/>
                <a:gd name="T4" fmla="*/ 121 w 136"/>
                <a:gd name="T5" fmla="*/ 68 h 137"/>
                <a:gd name="T6" fmla="*/ 113 w 136"/>
                <a:gd name="T7" fmla="*/ 96 h 137"/>
                <a:gd name="T8" fmla="*/ 93 w 136"/>
                <a:gd name="T9" fmla="*/ 116 h 137"/>
                <a:gd name="T10" fmla="*/ 65 w 136"/>
                <a:gd name="T11" fmla="*/ 125 h 137"/>
                <a:gd name="T12" fmla="*/ 37 w 136"/>
                <a:gd name="T13" fmla="*/ 116 h 137"/>
                <a:gd name="T14" fmla="*/ 17 w 136"/>
                <a:gd name="T15" fmla="*/ 96 h 137"/>
                <a:gd name="T16" fmla="*/ 8 w 136"/>
                <a:gd name="T17" fmla="*/ 68 h 137"/>
                <a:gd name="T18" fmla="*/ 17 w 136"/>
                <a:gd name="T19" fmla="*/ 40 h 137"/>
                <a:gd name="T20" fmla="*/ 37 w 136"/>
                <a:gd name="T21" fmla="*/ 20 h 137"/>
                <a:gd name="T22" fmla="*/ 65 w 136"/>
                <a:gd name="T23" fmla="*/ 15 h 137"/>
                <a:gd name="T24" fmla="*/ 93 w 136"/>
                <a:gd name="T25" fmla="*/ 20 h 137"/>
                <a:gd name="T26" fmla="*/ 34 w 136"/>
                <a:gd name="T27" fmla="*/ 9 h 137"/>
                <a:gd name="T28" fmla="*/ 8 w 136"/>
                <a:gd name="T29" fmla="*/ 34 h 137"/>
                <a:gd name="T30" fmla="*/ 0 w 136"/>
                <a:gd name="T31" fmla="*/ 68 h 137"/>
                <a:gd name="T32" fmla="*/ 8 w 136"/>
                <a:gd name="T33" fmla="*/ 102 h 137"/>
                <a:gd name="T34" fmla="*/ 34 w 136"/>
                <a:gd name="T35" fmla="*/ 127 h 137"/>
                <a:gd name="T36" fmla="*/ 68 w 136"/>
                <a:gd name="T37" fmla="*/ 136 h 137"/>
                <a:gd name="T38" fmla="*/ 101 w 136"/>
                <a:gd name="T39" fmla="*/ 127 h 137"/>
                <a:gd name="T40" fmla="*/ 127 w 136"/>
                <a:gd name="T41" fmla="*/ 102 h 137"/>
                <a:gd name="T42" fmla="*/ 135 w 136"/>
                <a:gd name="T43" fmla="*/ 68 h 137"/>
                <a:gd name="T44" fmla="*/ 127 w 136"/>
                <a:gd name="T45" fmla="*/ 34 h 137"/>
                <a:gd name="T46" fmla="*/ 101 w 136"/>
                <a:gd name="T47" fmla="*/ 9 h 137"/>
                <a:gd name="T48" fmla="*/ 68 w 136"/>
                <a:gd name="T49" fmla="*/ 0 h 137"/>
                <a:gd name="T50" fmla="*/ 34 w 136"/>
                <a:gd name="T51" fmla="*/ 9 h 137"/>
                <a:gd name="T52" fmla="*/ 51 w 136"/>
                <a:gd name="T53" fmla="*/ 77 h 137"/>
                <a:gd name="T54" fmla="*/ 53 w 136"/>
                <a:gd name="T55" fmla="*/ 77 h 137"/>
                <a:gd name="T56" fmla="*/ 65 w 136"/>
                <a:gd name="T57" fmla="*/ 79 h 137"/>
                <a:gd name="T58" fmla="*/ 76 w 136"/>
                <a:gd name="T59" fmla="*/ 94 h 137"/>
                <a:gd name="T60" fmla="*/ 82 w 136"/>
                <a:gd name="T61" fmla="*/ 105 h 137"/>
                <a:gd name="T62" fmla="*/ 99 w 136"/>
                <a:gd name="T63" fmla="*/ 105 h 137"/>
                <a:gd name="T64" fmla="*/ 90 w 136"/>
                <a:gd name="T65" fmla="*/ 91 h 137"/>
                <a:gd name="T66" fmla="*/ 85 w 136"/>
                <a:gd name="T67" fmla="*/ 82 h 137"/>
                <a:gd name="T68" fmla="*/ 79 w 136"/>
                <a:gd name="T69" fmla="*/ 77 h 137"/>
                <a:gd name="T70" fmla="*/ 73 w 136"/>
                <a:gd name="T71" fmla="*/ 74 h 137"/>
                <a:gd name="T72" fmla="*/ 87 w 136"/>
                <a:gd name="T73" fmla="*/ 68 h 137"/>
                <a:gd name="T74" fmla="*/ 93 w 136"/>
                <a:gd name="T75" fmla="*/ 54 h 137"/>
                <a:gd name="T76" fmla="*/ 90 w 136"/>
                <a:gd name="T77" fmla="*/ 43 h 137"/>
                <a:gd name="T78" fmla="*/ 85 w 136"/>
                <a:gd name="T79" fmla="*/ 37 h 137"/>
                <a:gd name="T80" fmla="*/ 73 w 136"/>
                <a:gd name="T81" fmla="*/ 34 h 137"/>
                <a:gd name="T82" fmla="*/ 51 w 136"/>
                <a:gd name="T83" fmla="*/ 34 h 137"/>
                <a:gd name="T84" fmla="*/ 37 w 136"/>
                <a:gd name="T85" fmla="*/ 34 h 137"/>
                <a:gd name="T86" fmla="*/ 37 w 136"/>
                <a:gd name="T87" fmla="*/ 105 h 137"/>
                <a:gd name="T88" fmla="*/ 51 w 136"/>
                <a:gd name="T89" fmla="*/ 105 h 137"/>
                <a:gd name="T90" fmla="*/ 51 w 136"/>
                <a:gd name="T91" fmla="*/ 77 h 137"/>
                <a:gd name="T92" fmla="*/ 51 w 136"/>
                <a:gd name="T93" fmla="*/ 46 h 137"/>
                <a:gd name="T94" fmla="*/ 56 w 136"/>
                <a:gd name="T95" fmla="*/ 46 h 137"/>
                <a:gd name="T96" fmla="*/ 73 w 136"/>
                <a:gd name="T97" fmla="*/ 46 h 137"/>
                <a:gd name="T98" fmla="*/ 79 w 136"/>
                <a:gd name="T99" fmla="*/ 48 h 137"/>
                <a:gd name="T100" fmla="*/ 82 w 136"/>
                <a:gd name="T101" fmla="*/ 54 h 137"/>
                <a:gd name="T102" fmla="*/ 79 w 136"/>
                <a:gd name="T103" fmla="*/ 60 h 137"/>
                <a:gd name="T104" fmla="*/ 73 w 136"/>
                <a:gd name="T105" fmla="*/ 63 h 137"/>
                <a:gd name="T106" fmla="*/ 56 w 136"/>
                <a:gd name="T107" fmla="*/ 63 h 137"/>
                <a:gd name="T108" fmla="*/ 51 w 136"/>
                <a:gd name="T109" fmla="*/ 63 h 137"/>
                <a:gd name="T110" fmla="*/ 51 w 136"/>
                <a:gd name="T111" fmla="*/ 4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37">
                  <a:moveTo>
                    <a:pt x="93" y="20"/>
                  </a:moveTo>
                  <a:cubicBezTo>
                    <a:pt x="101" y="26"/>
                    <a:pt x="107" y="31"/>
                    <a:pt x="113" y="40"/>
                  </a:cubicBezTo>
                  <a:cubicBezTo>
                    <a:pt x="118" y="48"/>
                    <a:pt x="121" y="57"/>
                    <a:pt x="121" y="68"/>
                  </a:cubicBezTo>
                  <a:cubicBezTo>
                    <a:pt x="121" y="77"/>
                    <a:pt x="119" y="88"/>
                    <a:pt x="113" y="96"/>
                  </a:cubicBezTo>
                  <a:cubicBezTo>
                    <a:pt x="108" y="105"/>
                    <a:pt x="101" y="110"/>
                    <a:pt x="93" y="116"/>
                  </a:cubicBezTo>
                  <a:cubicBezTo>
                    <a:pt x="85" y="122"/>
                    <a:pt x="76" y="125"/>
                    <a:pt x="65" y="125"/>
                  </a:cubicBezTo>
                  <a:cubicBezTo>
                    <a:pt x="56" y="125"/>
                    <a:pt x="45" y="122"/>
                    <a:pt x="37" y="116"/>
                  </a:cubicBezTo>
                  <a:cubicBezTo>
                    <a:pt x="28" y="110"/>
                    <a:pt x="22" y="105"/>
                    <a:pt x="17" y="96"/>
                  </a:cubicBezTo>
                  <a:cubicBezTo>
                    <a:pt x="11" y="88"/>
                    <a:pt x="8" y="79"/>
                    <a:pt x="8" y="68"/>
                  </a:cubicBezTo>
                  <a:cubicBezTo>
                    <a:pt x="8" y="60"/>
                    <a:pt x="12" y="49"/>
                    <a:pt x="17" y="40"/>
                  </a:cubicBezTo>
                  <a:cubicBezTo>
                    <a:pt x="23" y="32"/>
                    <a:pt x="29" y="26"/>
                    <a:pt x="37" y="20"/>
                  </a:cubicBezTo>
                  <a:cubicBezTo>
                    <a:pt x="46" y="15"/>
                    <a:pt x="53" y="15"/>
                    <a:pt x="65" y="15"/>
                  </a:cubicBezTo>
                  <a:cubicBezTo>
                    <a:pt x="76" y="15"/>
                    <a:pt x="85" y="17"/>
                    <a:pt x="93" y="20"/>
                  </a:cubicBezTo>
                  <a:close/>
                  <a:moveTo>
                    <a:pt x="34" y="9"/>
                  </a:moveTo>
                  <a:cubicBezTo>
                    <a:pt x="22" y="15"/>
                    <a:pt x="14" y="23"/>
                    <a:pt x="8" y="34"/>
                  </a:cubicBezTo>
                  <a:cubicBezTo>
                    <a:pt x="3" y="46"/>
                    <a:pt x="0" y="57"/>
                    <a:pt x="0" y="68"/>
                  </a:cubicBezTo>
                  <a:cubicBezTo>
                    <a:pt x="0" y="79"/>
                    <a:pt x="3" y="91"/>
                    <a:pt x="8" y="102"/>
                  </a:cubicBezTo>
                  <a:cubicBezTo>
                    <a:pt x="14" y="113"/>
                    <a:pt x="22" y="122"/>
                    <a:pt x="34" y="127"/>
                  </a:cubicBezTo>
                  <a:cubicBezTo>
                    <a:pt x="45" y="133"/>
                    <a:pt x="57" y="136"/>
                    <a:pt x="68" y="136"/>
                  </a:cubicBezTo>
                  <a:cubicBezTo>
                    <a:pt x="80" y="136"/>
                    <a:pt x="90" y="133"/>
                    <a:pt x="101" y="127"/>
                  </a:cubicBezTo>
                  <a:cubicBezTo>
                    <a:pt x="113" y="122"/>
                    <a:pt x="122" y="113"/>
                    <a:pt x="127" y="102"/>
                  </a:cubicBezTo>
                  <a:cubicBezTo>
                    <a:pt x="133" y="91"/>
                    <a:pt x="135" y="79"/>
                    <a:pt x="135" y="68"/>
                  </a:cubicBezTo>
                  <a:cubicBezTo>
                    <a:pt x="135" y="57"/>
                    <a:pt x="132" y="46"/>
                    <a:pt x="127" y="34"/>
                  </a:cubicBezTo>
                  <a:cubicBezTo>
                    <a:pt x="121" y="23"/>
                    <a:pt x="113" y="15"/>
                    <a:pt x="101" y="9"/>
                  </a:cubicBezTo>
                  <a:cubicBezTo>
                    <a:pt x="90" y="3"/>
                    <a:pt x="79" y="0"/>
                    <a:pt x="68" y="0"/>
                  </a:cubicBezTo>
                  <a:cubicBezTo>
                    <a:pt x="53" y="0"/>
                    <a:pt x="42" y="3"/>
                    <a:pt x="34" y="9"/>
                  </a:cubicBezTo>
                  <a:close/>
                  <a:moveTo>
                    <a:pt x="51" y="77"/>
                  </a:moveTo>
                  <a:lnTo>
                    <a:pt x="53" y="77"/>
                  </a:lnTo>
                  <a:cubicBezTo>
                    <a:pt x="56" y="77"/>
                    <a:pt x="62" y="77"/>
                    <a:pt x="65" y="79"/>
                  </a:cubicBezTo>
                  <a:cubicBezTo>
                    <a:pt x="68" y="82"/>
                    <a:pt x="70" y="85"/>
                    <a:pt x="76" y="94"/>
                  </a:cubicBezTo>
                  <a:lnTo>
                    <a:pt x="82" y="105"/>
                  </a:lnTo>
                  <a:lnTo>
                    <a:pt x="99" y="105"/>
                  </a:lnTo>
                  <a:lnTo>
                    <a:pt x="90" y="91"/>
                  </a:lnTo>
                  <a:cubicBezTo>
                    <a:pt x="87" y="85"/>
                    <a:pt x="85" y="82"/>
                    <a:pt x="85" y="82"/>
                  </a:cubicBezTo>
                  <a:cubicBezTo>
                    <a:pt x="82" y="79"/>
                    <a:pt x="82" y="77"/>
                    <a:pt x="79" y="77"/>
                  </a:cubicBezTo>
                  <a:cubicBezTo>
                    <a:pt x="79" y="77"/>
                    <a:pt x="76" y="74"/>
                    <a:pt x="73" y="74"/>
                  </a:cubicBezTo>
                  <a:cubicBezTo>
                    <a:pt x="79" y="74"/>
                    <a:pt x="85" y="71"/>
                    <a:pt x="87" y="68"/>
                  </a:cubicBezTo>
                  <a:cubicBezTo>
                    <a:pt x="90" y="65"/>
                    <a:pt x="93" y="60"/>
                    <a:pt x="93" y="54"/>
                  </a:cubicBezTo>
                  <a:cubicBezTo>
                    <a:pt x="93" y="51"/>
                    <a:pt x="93" y="46"/>
                    <a:pt x="90" y="43"/>
                  </a:cubicBezTo>
                  <a:cubicBezTo>
                    <a:pt x="87" y="40"/>
                    <a:pt x="87" y="37"/>
                    <a:pt x="85" y="37"/>
                  </a:cubicBezTo>
                  <a:cubicBezTo>
                    <a:pt x="82" y="34"/>
                    <a:pt x="79" y="34"/>
                    <a:pt x="73" y="34"/>
                  </a:cubicBezTo>
                  <a:lnTo>
                    <a:pt x="51" y="34"/>
                  </a:lnTo>
                  <a:lnTo>
                    <a:pt x="37" y="34"/>
                  </a:lnTo>
                  <a:lnTo>
                    <a:pt x="37" y="105"/>
                  </a:lnTo>
                  <a:lnTo>
                    <a:pt x="51" y="105"/>
                  </a:lnTo>
                  <a:lnTo>
                    <a:pt x="51" y="77"/>
                  </a:lnTo>
                  <a:close/>
                  <a:moveTo>
                    <a:pt x="51" y="46"/>
                  </a:moveTo>
                  <a:lnTo>
                    <a:pt x="56" y="46"/>
                  </a:lnTo>
                  <a:lnTo>
                    <a:pt x="73" y="46"/>
                  </a:lnTo>
                  <a:cubicBezTo>
                    <a:pt x="76" y="46"/>
                    <a:pt x="76" y="48"/>
                    <a:pt x="79" y="48"/>
                  </a:cubicBezTo>
                  <a:cubicBezTo>
                    <a:pt x="79" y="51"/>
                    <a:pt x="82" y="51"/>
                    <a:pt x="82" y="54"/>
                  </a:cubicBezTo>
                  <a:cubicBezTo>
                    <a:pt x="82" y="57"/>
                    <a:pt x="82" y="57"/>
                    <a:pt x="79" y="60"/>
                  </a:cubicBezTo>
                  <a:cubicBezTo>
                    <a:pt x="79" y="63"/>
                    <a:pt x="76" y="63"/>
                    <a:pt x="73" y="63"/>
                  </a:cubicBezTo>
                  <a:lnTo>
                    <a:pt x="56" y="63"/>
                  </a:lnTo>
                  <a:lnTo>
                    <a:pt x="51" y="63"/>
                  </a:lnTo>
                  <a:lnTo>
                    <a:pt x="51" y="4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grpSp>
      <p:sp>
        <p:nvSpPr>
          <p:cNvPr id="17" name="Footer Placeholder 4"/>
          <p:cNvSpPr>
            <a:spLocks noGrp="1"/>
          </p:cNvSpPr>
          <p:nvPr>
            <p:ph type="ftr" sz="quarter" idx="3"/>
          </p:nvPr>
        </p:nvSpPr>
        <p:spPr>
          <a:xfrm>
            <a:off x="854692" y="6456363"/>
            <a:ext cx="5095641" cy="273050"/>
          </a:xfrm>
          <a:prstGeom prst="rect">
            <a:avLst/>
          </a:prstGeom>
        </p:spPr>
        <p:txBody>
          <a:bodyPr vert="horz" lIns="91440" tIns="45720" rIns="0" bIns="45720" rtlCol="0" anchor="ctr"/>
          <a:lstStyle>
            <a:lvl1pPr algn="l" fontAlgn="auto">
              <a:spcBef>
                <a:spcPts val="0"/>
              </a:spcBef>
              <a:spcAft>
                <a:spcPts val="0"/>
              </a:spcAft>
              <a:defRPr lang="en-US" sz="800" smtClean="0">
                <a:effectLst/>
                <a:latin typeface="Tw Cen MT"/>
                <a:cs typeface="Tw Cen MT"/>
              </a:defRPr>
            </a:lvl1pPr>
          </a:lstStyle>
          <a:p>
            <a:r>
              <a:rPr lang="en-US" smtClean="0"/>
              <a:t>©2016 Total System Services, Inc.® Confidential and Proprietary. All rights reserved worldwide. </a:t>
            </a:r>
            <a:endParaRPr lang="en-US" dirty="0"/>
          </a:p>
        </p:txBody>
      </p:sp>
      <p:sp>
        <p:nvSpPr>
          <p:cNvPr id="18" name="Slide Number Placeholder 5"/>
          <p:cNvSpPr>
            <a:spLocks noGrp="1"/>
          </p:cNvSpPr>
          <p:nvPr>
            <p:ph type="sldNum" sz="quarter" idx="4"/>
          </p:nvPr>
        </p:nvSpPr>
        <p:spPr>
          <a:xfrm>
            <a:off x="346182" y="6456363"/>
            <a:ext cx="457200" cy="273050"/>
          </a:xfrm>
          <a:prstGeom prst="rect">
            <a:avLst/>
          </a:prstGeom>
        </p:spPr>
        <p:txBody>
          <a:bodyPr vert="horz" lIns="0" tIns="45720" rIns="0" bIns="45720" rtlCol="0" anchor="ctr" anchorCtr="0"/>
          <a:lstStyle>
            <a:lvl1pPr algn="ctr" fontAlgn="auto">
              <a:spcBef>
                <a:spcPts val="0"/>
              </a:spcBef>
              <a:spcAft>
                <a:spcPts val="0"/>
              </a:spcAft>
              <a:defRPr sz="900" b="0">
                <a:solidFill>
                  <a:srgbClr val="00406E"/>
                </a:solidFill>
                <a:latin typeface="Century Gothic"/>
                <a:ea typeface="+mn-ea"/>
                <a:cs typeface="Century Gothic"/>
              </a:defRPr>
            </a:lvl1pPr>
          </a:lstStyle>
          <a:p>
            <a:pPr>
              <a:defRPr/>
            </a:pPr>
            <a:fld id="{51DEBD90-40E5-0243-8258-81F065F1725A}" type="slidenum">
              <a:rPr lang="en-US" smtClean="0"/>
              <a:pPr>
                <a:defRPr/>
              </a:pPr>
              <a:t>‹#›</a:t>
            </a:fld>
            <a:endParaRPr lang="en-US" dirty="0"/>
          </a:p>
        </p:txBody>
      </p:sp>
    </p:spTree>
    <p:extLst>
      <p:ext uri="{BB962C8B-B14F-4D97-AF65-F5344CB8AC3E}">
        <p14:creationId xmlns:p14="http://schemas.microsoft.com/office/powerpoint/2010/main" val="2086133980"/>
      </p:ext>
    </p:extLst>
  </p:cSld>
  <p:clrMap bg1="lt1" tx1="dk1" bg2="lt2" tx2="dk2" accent1="accent1" accent2="accent2" accent3="accent3" accent4="accent4" accent5="accent5" accent6="accent6" hlink="hlink" folHlink="folHlink"/>
  <p:sldLayoutIdLst>
    <p:sldLayoutId id="2147484011" r:id="rId1"/>
    <p:sldLayoutId id="2147484021" r:id="rId2"/>
    <p:sldLayoutId id="2147484012" r:id="rId3"/>
    <p:sldLayoutId id="2147484015" r:id="rId4"/>
    <p:sldLayoutId id="2147484016" r:id="rId5"/>
    <p:sldLayoutId id="2147484018" r:id="rId6"/>
  </p:sldLayoutIdLst>
  <p:timing>
    <p:tnLst>
      <p:par>
        <p:cTn id="1" dur="indefinite" restart="never" nodeType="tmRoot"/>
      </p:par>
    </p:tnLst>
  </p:timing>
  <p:hf hdr="0" dt="0"/>
  <p:txStyles>
    <p:titleStyle>
      <a:lvl1pPr algn="l" rtl="0" eaLnBrk="1" fontAlgn="base" hangingPunct="1">
        <a:lnSpc>
          <a:spcPct val="80000"/>
        </a:lnSpc>
        <a:spcBef>
          <a:spcPct val="0"/>
        </a:spcBef>
        <a:spcAft>
          <a:spcPct val="0"/>
        </a:spcAft>
        <a:defRPr sz="2600" b="1" cap="all">
          <a:solidFill>
            <a:srgbClr val="003366"/>
          </a:solidFill>
          <a:latin typeface="Century Gothic"/>
          <a:ea typeface="+mj-ea"/>
          <a:cs typeface="Century Gothic"/>
        </a:defRPr>
      </a:lvl1pPr>
      <a:lvl2pPr algn="l" rtl="0" eaLnBrk="1" fontAlgn="base" hangingPunct="1">
        <a:lnSpc>
          <a:spcPct val="85000"/>
        </a:lnSpc>
        <a:spcBef>
          <a:spcPct val="0"/>
        </a:spcBef>
        <a:spcAft>
          <a:spcPct val="0"/>
        </a:spcAft>
        <a:defRPr sz="2400" b="1">
          <a:solidFill>
            <a:srgbClr val="003366"/>
          </a:solidFill>
          <a:latin typeface="Arial" charset="0"/>
          <a:ea typeface="ＭＳ Ｐゴシック" pitchFamily="34" charset="-128"/>
          <a:cs typeface="ＭＳ Ｐゴシック" charset="0"/>
        </a:defRPr>
      </a:lvl2pPr>
      <a:lvl3pPr algn="l" rtl="0" eaLnBrk="1" fontAlgn="base" hangingPunct="1">
        <a:lnSpc>
          <a:spcPct val="85000"/>
        </a:lnSpc>
        <a:spcBef>
          <a:spcPct val="0"/>
        </a:spcBef>
        <a:spcAft>
          <a:spcPct val="0"/>
        </a:spcAft>
        <a:defRPr sz="2400" b="1">
          <a:solidFill>
            <a:srgbClr val="003366"/>
          </a:solidFill>
          <a:latin typeface="Arial" charset="0"/>
          <a:ea typeface="ＭＳ Ｐゴシック" pitchFamily="34" charset="-128"/>
          <a:cs typeface="ＭＳ Ｐゴシック" charset="0"/>
        </a:defRPr>
      </a:lvl3pPr>
      <a:lvl4pPr algn="l" rtl="0" eaLnBrk="1" fontAlgn="base" hangingPunct="1">
        <a:lnSpc>
          <a:spcPct val="85000"/>
        </a:lnSpc>
        <a:spcBef>
          <a:spcPct val="0"/>
        </a:spcBef>
        <a:spcAft>
          <a:spcPct val="0"/>
        </a:spcAft>
        <a:defRPr sz="2400" b="1">
          <a:solidFill>
            <a:srgbClr val="003366"/>
          </a:solidFill>
          <a:latin typeface="Arial" charset="0"/>
          <a:ea typeface="ＭＳ Ｐゴシック" pitchFamily="34" charset="-128"/>
          <a:cs typeface="ＭＳ Ｐゴシック" charset="0"/>
        </a:defRPr>
      </a:lvl4pPr>
      <a:lvl5pPr algn="l" rtl="0" eaLnBrk="1" fontAlgn="base" hangingPunct="1">
        <a:lnSpc>
          <a:spcPct val="85000"/>
        </a:lnSpc>
        <a:spcBef>
          <a:spcPct val="0"/>
        </a:spcBef>
        <a:spcAft>
          <a:spcPct val="0"/>
        </a:spcAft>
        <a:defRPr sz="2400" b="1">
          <a:solidFill>
            <a:srgbClr val="003366"/>
          </a:solidFill>
          <a:latin typeface="Arial" charset="0"/>
          <a:ea typeface="ＭＳ Ｐゴシック" pitchFamily="34" charset="-128"/>
          <a:cs typeface="ＭＳ Ｐゴシック" charset="0"/>
        </a:defRPr>
      </a:lvl5pPr>
      <a:lvl6pPr marL="457200" algn="l" rtl="0" eaLnBrk="1" fontAlgn="base" hangingPunct="1">
        <a:lnSpc>
          <a:spcPct val="85000"/>
        </a:lnSpc>
        <a:spcBef>
          <a:spcPct val="0"/>
        </a:spcBef>
        <a:spcAft>
          <a:spcPct val="0"/>
        </a:spcAft>
        <a:defRPr sz="2600" b="1">
          <a:solidFill>
            <a:srgbClr val="003366"/>
          </a:solidFill>
          <a:latin typeface="Arial" charset="0"/>
          <a:ea typeface="ＭＳ Ｐゴシック" pitchFamily="34" charset="-128"/>
        </a:defRPr>
      </a:lvl6pPr>
      <a:lvl7pPr marL="914400" algn="l" rtl="0" eaLnBrk="1" fontAlgn="base" hangingPunct="1">
        <a:lnSpc>
          <a:spcPct val="85000"/>
        </a:lnSpc>
        <a:spcBef>
          <a:spcPct val="0"/>
        </a:spcBef>
        <a:spcAft>
          <a:spcPct val="0"/>
        </a:spcAft>
        <a:defRPr sz="2600" b="1">
          <a:solidFill>
            <a:srgbClr val="003366"/>
          </a:solidFill>
          <a:latin typeface="Arial" charset="0"/>
          <a:ea typeface="ＭＳ Ｐゴシック" pitchFamily="34" charset="-128"/>
        </a:defRPr>
      </a:lvl7pPr>
      <a:lvl8pPr marL="1371600" algn="l" rtl="0" eaLnBrk="1" fontAlgn="base" hangingPunct="1">
        <a:lnSpc>
          <a:spcPct val="85000"/>
        </a:lnSpc>
        <a:spcBef>
          <a:spcPct val="0"/>
        </a:spcBef>
        <a:spcAft>
          <a:spcPct val="0"/>
        </a:spcAft>
        <a:defRPr sz="2600" b="1">
          <a:solidFill>
            <a:srgbClr val="003366"/>
          </a:solidFill>
          <a:latin typeface="Arial" charset="0"/>
          <a:ea typeface="ＭＳ Ｐゴシック" pitchFamily="34" charset="-128"/>
        </a:defRPr>
      </a:lvl8pPr>
      <a:lvl9pPr marL="1828800" algn="l" rtl="0" eaLnBrk="1" fontAlgn="base" hangingPunct="1">
        <a:lnSpc>
          <a:spcPct val="85000"/>
        </a:lnSpc>
        <a:spcBef>
          <a:spcPct val="0"/>
        </a:spcBef>
        <a:spcAft>
          <a:spcPct val="0"/>
        </a:spcAft>
        <a:defRPr sz="2600" b="1">
          <a:solidFill>
            <a:srgbClr val="003366"/>
          </a:solidFill>
          <a:latin typeface="Arial" charset="0"/>
          <a:ea typeface="ＭＳ Ｐゴシック" pitchFamily="34" charset="-128"/>
        </a:defRPr>
      </a:lvl9pPr>
    </p:titleStyle>
    <p:bodyStyle>
      <a:lvl1pPr marL="0" indent="0" algn="l" rtl="0" eaLnBrk="1" fontAlgn="base" hangingPunct="1">
        <a:spcBef>
          <a:spcPts val="0"/>
        </a:spcBef>
        <a:spcAft>
          <a:spcPts val="600"/>
        </a:spcAft>
        <a:buFontTx/>
        <a:buNone/>
        <a:defRPr sz="2600" b="1">
          <a:solidFill>
            <a:srgbClr val="007CBA"/>
          </a:solidFill>
          <a:latin typeface="Century Gothic"/>
          <a:ea typeface="+mn-ea"/>
          <a:cs typeface="Century Gothic"/>
        </a:defRPr>
      </a:lvl1pPr>
      <a:lvl2pPr marL="225425" indent="-225425" algn="l" rtl="0" eaLnBrk="1" fontAlgn="base" hangingPunct="1">
        <a:spcBef>
          <a:spcPts val="0"/>
        </a:spcBef>
        <a:spcAft>
          <a:spcPts val="600"/>
        </a:spcAft>
        <a:buFont typeface="Arial"/>
        <a:buChar char="•"/>
        <a:defRPr sz="2400" b="1">
          <a:solidFill>
            <a:schemeClr val="tx1"/>
          </a:solidFill>
          <a:latin typeface="Century Gothic"/>
          <a:ea typeface="+mn-ea"/>
          <a:cs typeface="Century Gothic"/>
        </a:defRPr>
      </a:lvl2pPr>
      <a:lvl3pPr marL="458788" indent="-233363" algn="l" rtl="0" eaLnBrk="1" fontAlgn="base" hangingPunct="1">
        <a:spcBef>
          <a:spcPts val="0"/>
        </a:spcBef>
        <a:spcAft>
          <a:spcPts val="600"/>
        </a:spcAft>
        <a:buFont typeface="Lucida Grande"/>
        <a:buChar char="‑"/>
        <a:defRPr sz="2200" b="0">
          <a:solidFill>
            <a:schemeClr val="tx1"/>
          </a:solidFill>
          <a:latin typeface="Century Gothic"/>
          <a:ea typeface="+mn-ea"/>
          <a:cs typeface="Century Gothic"/>
        </a:defRPr>
      </a:lvl3pPr>
      <a:lvl4pPr marL="684213" indent="-225425" algn="l" rtl="0" eaLnBrk="1" fontAlgn="base" hangingPunct="1">
        <a:spcBef>
          <a:spcPts val="0"/>
        </a:spcBef>
        <a:spcAft>
          <a:spcPts val="600"/>
        </a:spcAft>
        <a:buFont typeface="Wingdings" charset="2"/>
        <a:buChar char="§"/>
        <a:defRPr sz="2000">
          <a:solidFill>
            <a:schemeClr val="tx1"/>
          </a:solidFill>
          <a:latin typeface="Century Gothic"/>
          <a:ea typeface="+mn-ea"/>
          <a:cs typeface="Century Gothic"/>
        </a:defRPr>
      </a:lvl4pPr>
      <a:lvl5pPr marL="917575" indent="-233363" algn="l" rtl="0" eaLnBrk="1" fontAlgn="base" hangingPunct="1">
        <a:spcBef>
          <a:spcPts val="0"/>
        </a:spcBef>
        <a:spcAft>
          <a:spcPts val="600"/>
        </a:spcAft>
        <a:buFont typeface="Lucida Grande"/>
        <a:buChar char="‑"/>
        <a:defRPr sz="1800">
          <a:solidFill>
            <a:schemeClr val="tx1"/>
          </a:solidFill>
          <a:latin typeface="Century Gothic"/>
          <a:ea typeface="+mn-ea"/>
          <a:cs typeface="Century Gothic"/>
        </a:defRPr>
      </a:lvl5pPr>
      <a:lvl6pPr marL="2514600" indent="-228600" algn="l" rtl="0" eaLnBrk="1" fontAlgn="base" hangingPunct="1">
        <a:spcBef>
          <a:spcPct val="30000"/>
        </a:spcBef>
        <a:spcAft>
          <a:spcPct val="0"/>
        </a:spcAft>
        <a:buChar char="•"/>
        <a:defRPr sz="1400">
          <a:solidFill>
            <a:srgbClr val="4D4D4D"/>
          </a:solidFill>
          <a:latin typeface="+mn-lt"/>
          <a:ea typeface="+mn-ea"/>
        </a:defRPr>
      </a:lvl6pPr>
      <a:lvl7pPr marL="2971800" indent="-228600" algn="l" rtl="0" eaLnBrk="1" fontAlgn="base" hangingPunct="1">
        <a:spcBef>
          <a:spcPct val="30000"/>
        </a:spcBef>
        <a:spcAft>
          <a:spcPct val="0"/>
        </a:spcAft>
        <a:buChar char="•"/>
        <a:defRPr sz="1400">
          <a:solidFill>
            <a:srgbClr val="4D4D4D"/>
          </a:solidFill>
          <a:latin typeface="+mn-lt"/>
          <a:ea typeface="+mn-ea"/>
        </a:defRPr>
      </a:lvl7pPr>
      <a:lvl8pPr marL="3429000" indent="-228600" algn="l" rtl="0" eaLnBrk="1" fontAlgn="base" hangingPunct="1">
        <a:spcBef>
          <a:spcPct val="30000"/>
        </a:spcBef>
        <a:spcAft>
          <a:spcPct val="0"/>
        </a:spcAft>
        <a:buChar char="•"/>
        <a:defRPr sz="1400">
          <a:solidFill>
            <a:srgbClr val="4D4D4D"/>
          </a:solidFill>
          <a:latin typeface="+mn-lt"/>
          <a:ea typeface="+mn-ea"/>
        </a:defRPr>
      </a:lvl8pPr>
      <a:lvl9pPr marL="3886200" indent="-228600" algn="l" rtl="0" eaLnBrk="1" fontAlgn="base" hangingPunct="1">
        <a:spcBef>
          <a:spcPct val="30000"/>
        </a:spcBef>
        <a:spcAft>
          <a:spcPct val="0"/>
        </a:spcAft>
        <a:buChar char="•"/>
        <a:defRPr sz="1400">
          <a:solidFill>
            <a:srgbClr val="4D4D4D"/>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5" name="Group 4"/>
          <p:cNvGrpSpPr/>
          <p:nvPr/>
        </p:nvGrpSpPr>
        <p:grpSpPr>
          <a:xfrm>
            <a:off x="7899777" y="6475413"/>
            <a:ext cx="846427" cy="282512"/>
            <a:chOff x="943745" y="5445949"/>
            <a:chExt cx="1557991" cy="520010"/>
          </a:xfrm>
          <a:solidFill>
            <a:schemeClr val="tx1"/>
          </a:solidFill>
        </p:grpSpPr>
        <p:sp>
          <p:nvSpPr>
            <p:cNvPr id="6" name="Freeform 14"/>
            <p:cNvSpPr>
              <a:spLocks noChangeArrowheads="1"/>
            </p:cNvSpPr>
            <p:nvPr/>
          </p:nvSpPr>
          <p:spPr bwMode="auto">
            <a:xfrm>
              <a:off x="943745" y="5509167"/>
              <a:ext cx="330359" cy="399694"/>
            </a:xfrm>
            <a:custGeom>
              <a:avLst/>
              <a:gdLst>
                <a:gd name="T0" fmla="*/ 0 w 715"/>
                <a:gd name="T1" fmla="*/ 0 h 865"/>
                <a:gd name="T2" fmla="*/ 714 w 715"/>
                <a:gd name="T3" fmla="*/ 0 h 865"/>
                <a:gd name="T4" fmla="*/ 714 w 715"/>
                <a:gd name="T5" fmla="*/ 214 h 865"/>
                <a:gd name="T6" fmla="*/ 493 w 715"/>
                <a:gd name="T7" fmla="*/ 214 h 865"/>
                <a:gd name="T8" fmla="*/ 493 w 715"/>
                <a:gd name="T9" fmla="*/ 864 h 865"/>
                <a:gd name="T10" fmla="*/ 220 w 715"/>
                <a:gd name="T11" fmla="*/ 864 h 865"/>
                <a:gd name="T12" fmla="*/ 220 w 715"/>
                <a:gd name="T13" fmla="*/ 214 h 865"/>
                <a:gd name="T14" fmla="*/ 0 w 715"/>
                <a:gd name="T15" fmla="*/ 214 h 865"/>
                <a:gd name="T16" fmla="*/ 0 w 71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5" h="865">
                  <a:moveTo>
                    <a:pt x="0" y="0"/>
                  </a:moveTo>
                  <a:lnTo>
                    <a:pt x="714" y="0"/>
                  </a:lnTo>
                  <a:lnTo>
                    <a:pt x="714" y="214"/>
                  </a:lnTo>
                  <a:lnTo>
                    <a:pt x="493" y="214"/>
                  </a:lnTo>
                  <a:lnTo>
                    <a:pt x="493" y="864"/>
                  </a:lnTo>
                  <a:lnTo>
                    <a:pt x="220" y="864"/>
                  </a:lnTo>
                  <a:lnTo>
                    <a:pt x="220" y="214"/>
                  </a:lnTo>
                  <a:lnTo>
                    <a:pt x="0" y="214"/>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7" name="Freeform 15"/>
            <p:cNvSpPr>
              <a:spLocks noChangeArrowheads="1"/>
            </p:cNvSpPr>
            <p:nvPr/>
          </p:nvSpPr>
          <p:spPr bwMode="auto">
            <a:xfrm>
              <a:off x="1659524" y="5517324"/>
              <a:ext cx="430282" cy="379301"/>
            </a:xfrm>
            <a:custGeom>
              <a:avLst/>
              <a:gdLst>
                <a:gd name="T0" fmla="*/ 305 w 931"/>
                <a:gd name="T1" fmla="*/ 0 h 822"/>
                <a:gd name="T2" fmla="*/ 466 w 931"/>
                <a:gd name="T3" fmla="*/ 273 h 822"/>
                <a:gd name="T4" fmla="*/ 626 w 931"/>
                <a:gd name="T5" fmla="*/ 0 h 822"/>
                <a:gd name="T6" fmla="*/ 930 w 931"/>
                <a:gd name="T7" fmla="*/ 0 h 822"/>
                <a:gd name="T8" fmla="*/ 595 w 931"/>
                <a:gd name="T9" fmla="*/ 477 h 822"/>
                <a:gd name="T10" fmla="*/ 595 w 931"/>
                <a:gd name="T11" fmla="*/ 821 h 822"/>
                <a:gd name="T12" fmla="*/ 333 w 931"/>
                <a:gd name="T13" fmla="*/ 821 h 822"/>
                <a:gd name="T14" fmla="*/ 333 w 931"/>
                <a:gd name="T15" fmla="*/ 477 h 822"/>
                <a:gd name="T16" fmla="*/ 0 w 931"/>
                <a:gd name="T17" fmla="*/ 0 h 822"/>
                <a:gd name="T18" fmla="*/ 305 w 931"/>
                <a:gd name="T19"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822">
                  <a:moveTo>
                    <a:pt x="305" y="0"/>
                  </a:moveTo>
                  <a:lnTo>
                    <a:pt x="466" y="273"/>
                  </a:lnTo>
                  <a:lnTo>
                    <a:pt x="626" y="0"/>
                  </a:lnTo>
                  <a:lnTo>
                    <a:pt x="930" y="0"/>
                  </a:lnTo>
                  <a:lnTo>
                    <a:pt x="595" y="477"/>
                  </a:lnTo>
                  <a:lnTo>
                    <a:pt x="595" y="821"/>
                  </a:lnTo>
                  <a:lnTo>
                    <a:pt x="333" y="821"/>
                  </a:lnTo>
                  <a:lnTo>
                    <a:pt x="333" y="477"/>
                  </a:lnTo>
                  <a:lnTo>
                    <a:pt x="0" y="0"/>
                  </a:lnTo>
                  <a:lnTo>
                    <a:pt x="30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8" name="Freeform 16"/>
            <p:cNvSpPr>
              <a:spLocks noChangeArrowheads="1"/>
            </p:cNvSpPr>
            <p:nvPr/>
          </p:nvSpPr>
          <p:spPr bwMode="auto">
            <a:xfrm>
              <a:off x="2038826" y="5445949"/>
              <a:ext cx="346673" cy="520010"/>
            </a:xfrm>
            <a:custGeom>
              <a:avLst/>
              <a:gdLst>
                <a:gd name="T0" fmla="*/ 730 w 751"/>
                <a:gd name="T1" fmla="*/ 0 h 1124"/>
                <a:gd name="T2" fmla="*/ 710 w 751"/>
                <a:gd name="T3" fmla="*/ 19 h 1124"/>
                <a:gd name="T4" fmla="*/ 710 w 751"/>
                <a:gd name="T5" fmla="*/ 197 h 1124"/>
                <a:gd name="T6" fmla="*/ 685 w 751"/>
                <a:gd name="T7" fmla="*/ 183 h 1124"/>
                <a:gd name="T8" fmla="*/ 434 w 751"/>
                <a:gd name="T9" fmla="*/ 129 h 1124"/>
                <a:gd name="T10" fmla="*/ 89 w 751"/>
                <a:gd name="T11" fmla="*/ 299 h 1124"/>
                <a:gd name="T12" fmla="*/ 68 w 751"/>
                <a:gd name="T13" fmla="*/ 406 h 1124"/>
                <a:gd name="T14" fmla="*/ 293 w 751"/>
                <a:gd name="T15" fmla="*/ 646 h 1124"/>
                <a:gd name="T16" fmla="*/ 510 w 751"/>
                <a:gd name="T17" fmla="*/ 691 h 1124"/>
                <a:gd name="T18" fmla="*/ 555 w 751"/>
                <a:gd name="T19" fmla="*/ 742 h 1124"/>
                <a:gd name="T20" fmla="*/ 431 w 751"/>
                <a:gd name="T21" fmla="*/ 804 h 1124"/>
                <a:gd name="T22" fmla="*/ 315 w 751"/>
                <a:gd name="T23" fmla="*/ 784 h 1124"/>
                <a:gd name="T24" fmla="*/ 199 w 751"/>
                <a:gd name="T25" fmla="*/ 694 h 1124"/>
                <a:gd name="T26" fmla="*/ 0 w 751"/>
                <a:gd name="T27" fmla="*/ 821 h 1124"/>
                <a:gd name="T28" fmla="*/ 231 w 751"/>
                <a:gd name="T29" fmla="*/ 976 h 1124"/>
                <a:gd name="T30" fmla="*/ 422 w 751"/>
                <a:gd name="T31" fmla="*/ 1001 h 1124"/>
                <a:gd name="T32" fmla="*/ 710 w 751"/>
                <a:gd name="T33" fmla="*/ 919 h 1124"/>
                <a:gd name="T34" fmla="*/ 710 w 751"/>
                <a:gd name="T35" fmla="*/ 1103 h 1124"/>
                <a:gd name="T36" fmla="*/ 730 w 751"/>
                <a:gd name="T37" fmla="*/ 1123 h 1124"/>
                <a:gd name="T38" fmla="*/ 750 w 751"/>
                <a:gd name="T39" fmla="*/ 1103 h 1124"/>
                <a:gd name="T40" fmla="*/ 750 w 751"/>
                <a:gd name="T41" fmla="*/ 16 h 1124"/>
                <a:gd name="T42" fmla="*/ 730 w 751"/>
                <a:gd name="T43" fmla="*/ 0 h 1124"/>
                <a:gd name="T44" fmla="*/ 445 w 751"/>
                <a:gd name="T45" fmla="*/ 443 h 1124"/>
                <a:gd name="T46" fmla="*/ 332 w 751"/>
                <a:gd name="T47" fmla="*/ 380 h 1124"/>
                <a:gd name="T48" fmla="*/ 425 w 751"/>
                <a:gd name="T49" fmla="*/ 327 h 1124"/>
                <a:gd name="T50" fmla="*/ 580 w 751"/>
                <a:gd name="T51" fmla="*/ 358 h 1124"/>
                <a:gd name="T52" fmla="*/ 643 w 751"/>
                <a:gd name="T53" fmla="*/ 412 h 1124"/>
                <a:gd name="T54" fmla="*/ 710 w 751"/>
                <a:gd name="T55" fmla="*/ 355 h 1124"/>
                <a:gd name="T56" fmla="*/ 710 w 751"/>
                <a:gd name="T57" fmla="*/ 522 h 1124"/>
                <a:gd name="T58" fmla="*/ 445 w 751"/>
                <a:gd name="T59" fmla="*/ 443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51" h="1124">
                  <a:moveTo>
                    <a:pt x="730" y="0"/>
                  </a:moveTo>
                  <a:cubicBezTo>
                    <a:pt x="719" y="0"/>
                    <a:pt x="710" y="8"/>
                    <a:pt x="710" y="19"/>
                  </a:cubicBezTo>
                  <a:lnTo>
                    <a:pt x="710" y="197"/>
                  </a:lnTo>
                  <a:cubicBezTo>
                    <a:pt x="702" y="191"/>
                    <a:pt x="693" y="189"/>
                    <a:pt x="685" y="183"/>
                  </a:cubicBezTo>
                  <a:cubicBezTo>
                    <a:pt x="617" y="149"/>
                    <a:pt x="530" y="129"/>
                    <a:pt x="434" y="129"/>
                  </a:cubicBezTo>
                  <a:cubicBezTo>
                    <a:pt x="284" y="129"/>
                    <a:pt x="146" y="177"/>
                    <a:pt x="89" y="299"/>
                  </a:cubicBezTo>
                  <a:cubicBezTo>
                    <a:pt x="75" y="333"/>
                    <a:pt x="68" y="369"/>
                    <a:pt x="68" y="406"/>
                  </a:cubicBezTo>
                  <a:cubicBezTo>
                    <a:pt x="68" y="578"/>
                    <a:pt x="216" y="626"/>
                    <a:pt x="293" y="646"/>
                  </a:cubicBezTo>
                  <a:cubicBezTo>
                    <a:pt x="326" y="654"/>
                    <a:pt x="479" y="680"/>
                    <a:pt x="510" y="691"/>
                  </a:cubicBezTo>
                  <a:cubicBezTo>
                    <a:pt x="555" y="705"/>
                    <a:pt x="555" y="736"/>
                    <a:pt x="555" y="742"/>
                  </a:cubicBezTo>
                  <a:cubicBezTo>
                    <a:pt x="555" y="801"/>
                    <a:pt x="451" y="804"/>
                    <a:pt x="431" y="804"/>
                  </a:cubicBezTo>
                  <a:cubicBezTo>
                    <a:pt x="391" y="804"/>
                    <a:pt x="349" y="798"/>
                    <a:pt x="315" y="784"/>
                  </a:cubicBezTo>
                  <a:cubicBezTo>
                    <a:pt x="245" y="761"/>
                    <a:pt x="225" y="730"/>
                    <a:pt x="199" y="694"/>
                  </a:cubicBezTo>
                  <a:lnTo>
                    <a:pt x="0" y="821"/>
                  </a:lnTo>
                  <a:cubicBezTo>
                    <a:pt x="37" y="866"/>
                    <a:pt x="98" y="939"/>
                    <a:pt x="231" y="976"/>
                  </a:cubicBezTo>
                  <a:cubicBezTo>
                    <a:pt x="295" y="996"/>
                    <a:pt x="360" y="1001"/>
                    <a:pt x="422" y="1001"/>
                  </a:cubicBezTo>
                  <a:cubicBezTo>
                    <a:pt x="465" y="1001"/>
                    <a:pt x="606" y="1001"/>
                    <a:pt x="710" y="919"/>
                  </a:cubicBezTo>
                  <a:lnTo>
                    <a:pt x="710" y="1103"/>
                  </a:lnTo>
                  <a:cubicBezTo>
                    <a:pt x="710" y="1114"/>
                    <a:pt x="719" y="1123"/>
                    <a:pt x="730" y="1123"/>
                  </a:cubicBezTo>
                  <a:cubicBezTo>
                    <a:pt x="741" y="1123"/>
                    <a:pt x="750" y="1114"/>
                    <a:pt x="750" y="1103"/>
                  </a:cubicBezTo>
                  <a:lnTo>
                    <a:pt x="750" y="16"/>
                  </a:lnTo>
                  <a:cubicBezTo>
                    <a:pt x="747" y="8"/>
                    <a:pt x="739" y="0"/>
                    <a:pt x="730" y="0"/>
                  </a:cubicBezTo>
                  <a:close/>
                  <a:moveTo>
                    <a:pt x="445" y="443"/>
                  </a:moveTo>
                  <a:cubicBezTo>
                    <a:pt x="374" y="428"/>
                    <a:pt x="332" y="420"/>
                    <a:pt x="332" y="380"/>
                  </a:cubicBezTo>
                  <a:cubicBezTo>
                    <a:pt x="332" y="338"/>
                    <a:pt x="380" y="327"/>
                    <a:pt x="425" y="327"/>
                  </a:cubicBezTo>
                  <a:cubicBezTo>
                    <a:pt x="468" y="327"/>
                    <a:pt x="530" y="333"/>
                    <a:pt x="580" y="358"/>
                  </a:cubicBezTo>
                  <a:cubicBezTo>
                    <a:pt x="617" y="378"/>
                    <a:pt x="631" y="395"/>
                    <a:pt x="643" y="412"/>
                  </a:cubicBezTo>
                  <a:lnTo>
                    <a:pt x="710" y="355"/>
                  </a:lnTo>
                  <a:lnTo>
                    <a:pt x="710" y="522"/>
                  </a:lnTo>
                  <a:cubicBezTo>
                    <a:pt x="640" y="476"/>
                    <a:pt x="541" y="459"/>
                    <a:pt x="445" y="44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9" name="Freeform 17"/>
            <p:cNvSpPr>
              <a:spLocks noChangeArrowheads="1"/>
            </p:cNvSpPr>
            <p:nvPr/>
          </p:nvSpPr>
          <p:spPr bwMode="auto">
            <a:xfrm>
              <a:off x="1339361" y="5445949"/>
              <a:ext cx="336478" cy="520010"/>
            </a:xfrm>
            <a:custGeom>
              <a:avLst/>
              <a:gdLst>
                <a:gd name="T0" fmla="*/ 356 w 727"/>
                <a:gd name="T1" fmla="*/ 443 h 1126"/>
                <a:gd name="T2" fmla="*/ 243 w 727"/>
                <a:gd name="T3" fmla="*/ 380 h 1126"/>
                <a:gd name="T4" fmla="*/ 336 w 727"/>
                <a:gd name="T5" fmla="*/ 327 h 1126"/>
                <a:gd name="T6" fmla="*/ 492 w 727"/>
                <a:gd name="T7" fmla="*/ 358 h 1126"/>
                <a:gd name="T8" fmla="*/ 554 w 727"/>
                <a:gd name="T9" fmla="*/ 412 h 1126"/>
                <a:gd name="T10" fmla="*/ 717 w 727"/>
                <a:gd name="T11" fmla="*/ 276 h 1126"/>
                <a:gd name="T12" fmla="*/ 596 w 727"/>
                <a:gd name="T13" fmla="*/ 183 h 1126"/>
                <a:gd name="T14" fmla="*/ 345 w 727"/>
                <a:gd name="T15" fmla="*/ 129 h 1126"/>
                <a:gd name="T16" fmla="*/ 40 w 727"/>
                <a:gd name="T17" fmla="*/ 239 h 1126"/>
                <a:gd name="T18" fmla="*/ 40 w 727"/>
                <a:gd name="T19" fmla="*/ 19 h 1126"/>
                <a:gd name="T20" fmla="*/ 20 w 727"/>
                <a:gd name="T21" fmla="*/ 0 h 1126"/>
                <a:gd name="T22" fmla="*/ 0 w 727"/>
                <a:gd name="T23" fmla="*/ 19 h 1126"/>
                <a:gd name="T24" fmla="*/ 0 w 727"/>
                <a:gd name="T25" fmla="*/ 1106 h 1126"/>
                <a:gd name="T26" fmla="*/ 20 w 727"/>
                <a:gd name="T27" fmla="*/ 1125 h 1126"/>
                <a:gd name="T28" fmla="*/ 40 w 727"/>
                <a:gd name="T29" fmla="*/ 1106 h 1126"/>
                <a:gd name="T30" fmla="*/ 40 w 727"/>
                <a:gd name="T31" fmla="*/ 939 h 1126"/>
                <a:gd name="T32" fmla="*/ 139 w 727"/>
                <a:gd name="T33" fmla="*/ 982 h 1126"/>
                <a:gd name="T34" fmla="*/ 331 w 727"/>
                <a:gd name="T35" fmla="*/ 1007 h 1126"/>
                <a:gd name="T36" fmla="*/ 647 w 727"/>
                <a:gd name="T37" fmla="*/ 900 h 1126"/>
                <a:gd name="T38" fmla="*/ 720 w 727"/>
                <a:gd name="T39" fmla="*/ 713 h 1126"/>
                <a:gd name="T40" fmla="*/ 356 w 727"/>
                <a:gd name="T41" fmla="*/ 443 h 1126"/>
                <a:gd name="T42" fmla="*/ 342 w 727"/>
                <a:gd name="T43" fmla="*/ 801 h 1126"/>
                <a:gd name="T44" fmla="*/ 226 w 727"/>
                <a:gd name="T45" fmla="*/ 781 h 1126"/>
                <a:gd name="T46" fmla="*/ 111 w 727"/>
                <a:gd name="T47" fmla="*/ 691 h 1126"/>
                <a:gd name="T48" fmla="*/ 40 w 727"/>
                <a:gd name="T49" fmla="*/ 736 h 1126"/>
                <a:gd name="T50" fmla="*/ 40 w 727"/>
                <a:gd name="T51" fmla="*/ 558 h 1126"/>
                <a:gd name="T52" fmla="*/ 204 w 727"/>
                <a:gd name="T53" fmla="*/ 640 h 1126"/>
                <a:gd name="T54" fmla="*/ 421 w 727"/>
                <a:gd name="T55" fmla="*/ 685 h 1126"/>
                <a:gd name="T56" fmla="*/ 466 w 727"/>
                <a:gd name="T57" fmla="*/ 736 h 1126"/>
                <a:gd name="T58" fmla="*/ 342 w 727"/>
                <a:gd name="T59" fmla="*/ 801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7" h="1126">
                  <a:moveTo>
                    <a:pt x="356" y="443"/>
                  </a:moveTo>
                  <a:cubicBezTo>
                    <a:pt x="286" y="428"/>
                    <a:pt x="243" y="420"/>
                    <a:pt x="243" y="380"/>
                  </a:cubicBezTo>
                  <a:cubicBezTo>
                    <a:pt x="243" y="338"/>
                    <a:pt x="291" y="327"/>
                    <a:pt x="336" y="327"/>
                  </a:cubicBezTo>
                  <a:cubicBezTo>
                    <a:pt x="379" y="327"/>
                    <a:pt x="441" y="333"/>
                    <a:pt x="492" y="358"/>
                  </a:cubicBezTo>
                  <a:cubicBezTo>
                    <a:pt x="528" y="378"/>
                    <a:pt x="542" y="395"/>
                    <a:pt x="554" y="412"/>
                  </a:cubicBezTo>
                  <a:lnTo>
                    <a:pt x="717" y="276"/>
                  </a:lnTo>
                  <a:cubicBezTo>
                    <a:pt x="689" y="245"/>
                    <a:pt x="658" y="214"/>
                    <a:pt x="596" y="183"/>
                  </a:cubicBezTo>
                  <a:cubicBezTo>
                    <a:pt x="528" y="149"/>
                    <a:pt x="441" y="129"/>
                    <a:pt x="345" y="129"/>
                  </a:cubicBezTo>
                  <a:cubicBezTo>
                    <a:pt x="223" y="129"/>
                    <a:pt x="108" y="160"/>
                    <a:pt x="40" y="239"/>
                  </a:cubicBezTo>
                  <a:lnTo>
                    <a:pt x="40" y="19"/>
                  </a:lnTo>
                  <a:cubicBezTo>
                    <a:pt x="40" y="8"/>
                    <a:pt x="31" y="0"/>
                    <a:pt x="20" y="0"/>
                  </a:cubicBezTo>
                  <a:cubicBezTo>
                    <a:pt x="8" y="0"/>
                    <a:pt x="0" y="8"/>
                    <a:pt x="0" y="19"/>
                  </a:cubicBezTo>
                  <a:lnTo>
                    <a:pt x="0" y="1106"/>
                  </a:lnTo>
                  <a:cubicBezTo>
                    <a:pt x="0" y="1117"/>
                    <a:pt x="8" y="1125"/>
                    <a:pt x="20" y="1125"/>
                  </a:cubicBezTo>
                  <a:cubicBezTo>
                    <a:pt x="31" y="1125"/>
                    <a:pt x="40" y="1117"/>
                    <a:pt x="40" y="1106"/>
                  </a:cubicBezTo>
                  <a:lnTo>
                    <a:pt x="40" y="939"/>
                  </a:lnTo>
                  <a:cubicBezTo>
                    <a:pt x="68" y="956"/>
                    <a:pt x="102" y="970"/>
                    <a:pt x="139" y="982"/>
                  </a:cubicBezTo>
                  <a:cubicBezTo>
                    <a:pt x="204" y="1001"/>
                    <a:pt x="269" y="1007"/>
                    <a:pt x="331" y="1007"/>
                  </a:cubicBezTo>
                  <a:cubicBezTo>
                    <a:pt x="376" y="1007"/>
                    <a:pt x="542" y="1007"/>
                    <a:pt x="647" y="900"/>
                  </a:cubicBezTo>
                  <a:cubicBezTo>
                    <a:pt x="683" y="860"/>
                    <a:pt x="720" y="801"/>
                    <a:pt x="720" y="713"/>
                  </a:cubicBezTo>
                  <a:cubicBezTo>
                    <a:pt x="726" y="507"/>
                    <a:pt x="542" y="474"/>
                    <a:pt x="356" y="443"/>
                  </a:cubicBezTo>
                  <a:close/>
                  <a:moveTo>
                    <a:pt x="342" y="801"/>
                  </a:moveTo>
                  <a:cubicBezTo>
                    <a:pt x="302" y="801"/>
                    <a:pt x="260" y="795"/>
                    <a:pt x="226" y="781"/>
                  </a:cubicBezTo>
                  <a:cubicBezTo>
                    <a:pt x="156" y="759"/>
                    <a:pt x="136" y="728"/>
                    <a:pt x="111" y="691"/>
                  </a:cubicBezTo>
                  <a:lnTo>
                    <a:pt x="40" y="736"/>
                  </a:lnTo>
                  <a:lnTo>
                    <a:pt x="40" y="558"/>
                  </a:lnTo>
                  <a:cubicBezTo>
                    <a:pt x="91" y="609"/>
                    <a:pt x="159" y="629"/>
                    <a:pt x="204" y="640"/>
                  </a:cubicBezTo>
                  <a:cubicBezTo>
                    <a:pt x="238" y="649"/>
                    <a:pt x="390" y="674"/>
                    <a:pt x="421" y="685"/>
                  </a:cubicBezTo>
                  <a:cubicBezTo>
                    <a:pt x="466" y="699"/>
                    <a:pt x="466" y="730"/>
                    <a:pt x="466" y="736"/>
                  </a:cubicBezTo>
                  <a:cubicBezTo>
                    <a:pt x="469" y="798"/>
                    <a:pt x="365" y="801"/>
                    <a:pt x="342" y="8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sp>
          <p:nvSpPr>
            <p:cNvPr id="10" name="Freeform 18"/>
            <p:cNvSpPr>
              <a:spLocks noChangeArrowheads="1"/>
            </p:cNvSpPr>
            <p:nvPr/>
          </p:nvSpPr>
          <p:spPr bwMode="auto">
            <a:xfrm>
              <a:off x="2438520" y="5513245"/>
              <a:ext cx="63216" cy="63216"/>
            </a:xfrm>
            <a:custGeom>
              <a:avLst/>
              <a:gdLst>
                <a:gd name="T0" fmla="*/ 93 w 136"/>
                <a:gd name="T1" fmla="*/ 20 h 137"/>
                <a:gd name="T2" fmla="*/ 113 w 136"/>
                <a:gd name="T3" fmla="*/ 40 h 137"/>
                <a:gd name="T4" fmla="*/ 121 w 136"/>
                <a:gd name="T5" fmla="*/ 68 h 137"/>
                <a:gd name="T6" fmla="*/ 113 w 136"/>
                <a:gd name="T7" fmla="*/ 96 h 137"/>
                <a:gd name="T8" fmla="*/ 93 w 136"/>
                <a:gd name="T9" fmla="*/ 116 h 137"/>
                <a:gd name="T10" fmla="*/ 65 w 136"/>
                <a:gd name="T11" fmla="*/ 125 h 137"/>
                <a:gd name="T12" fmla="*/ 37 w 136"/>
                <a:gd name="T13" fmla="*/ 116 h 137"/>
                <a:gd name="T14" fmla="*/ 17 w 136"/>
                <a:gd name="T15" fmla="*/ 96 h 137"/>
                <a:gd name="T16" fmla="*/ 8 w 136"/>
                <a:gd name="T17" fmla="*/ 68 h 137"/>
                <a:gd name="T18" fmla="*/ 17 w 136"/>
                <a:gd name="T19" fmla="*/ 40 h 137"/>
                <a:gd name="T20" fmla="*/ 37 w 136"/>
                <a:gd name="T21" fmla="*/ 20 h 137"/>
                <a:gd name="T22" fmla="*/ 65 w 136"/>
                <a:gd name="T23" fmla="*/ 15 h 137"/>
                <a:gd name="T24" fmla="*/ 93 w 136"/>
                <a:gd name="T25" fmla="*/ 20 h 137"/>
                <a:gd name="T26" fmla="*/ 34 w 136"/>
                <a:gd name="T27" fmla="*/ 9 h 137"/>
                <a:gd name="T28" fmla="*/ 8 w 136"/>
                <a:gd name="T29" fmla="*/ 34 h 137"/>
                <a:gd name="T30" fmla="*/ 0 w 136"/>
                <a:gd name="T31" fmla="*/ 68 h 137"/>
                <a:gd name="T32" fmla="*/ 8 w 136"/>
                <a:gd name="T33" fmla="*/ 102 h 137"/>
                <a:gd name="T34" fmla="*/ 34 w 136"/>
                <a:gd name="T35" fmla="*/ 127 h 137"/>
                <a:gd name="T36" fmla="*/ 68 w 136"/>
                <a:gd name="T37" fmla="*/ 136 h 137"/>
                <a:gd name="T38" fmla="*/ 101 w 136"/>
                <a:gd name="T39" fmla="*/ 127 h 137"/>
                <a:gd name="T40" fmla="*/ 127 w 136"/>
                <a:gd name="T41" fmla="*/ 102 h 137"/>
                <a:gd name="T42" fmla="*/ 135 w 136"/>
                <a:gd name="T43" fmla="*/ 68 h 137"/>
                <a:gd name="T44" fmla="*/ 127 w 136"/>
                <a:gd name="T45" fmla="*/ 34 h 137"/>
                <a:gd name="T46" fmla="*/ 101 w 136"/>
                <a:gd name="T47" fmla="*/ 9 h 137"/>
                <a:gd name="T48" fmla="*/ 68 w 136"/>
                <a:gd name="T49" fmla="*/ 0 h 137"/>
                <a:gd name="T50" fmla="*/ 34 w 136"/>
                <a:gd name="T51" fmla="*/ 9 h 137"/>
                <a:gd name="T52" fmla="*/ 51 w 136"/>
                <a:gd name="T53" fmla="*/ 77 h 137"/>
                <a:gd name="T54" fmla="*/ 53 w 136"/>
                <a:gd name="T55" fmla="*/ 77 h 137"/>
                <a:gd name="T56" fmla="*/ 65 w 136"/>
                <a:gd name="T57" fmla="*/ 79 h 137"/>
                <a:gd name="T58" fmla="*/ 76 w 136"/>
                <a:gd name="T59" fmla="*/ 94 h 137"/>
                <a:gd name="T60" fmla="*/ 82 w 136"/>
                <a:gd name="T61" fmla="*/ 105 h 137"/>
                <a:gd name="T62" fmla="*/ 99 w 136"/>
                <a:gd name="T63" fmla="*/ 105 h 137"/>
                <a:gd name="T64" fmla="*/ 90 w 136"/>
                <a:gd name="T65" fmla="*/ 91 h 137"/>
                <a:gd name="T66" fmla="*/ 85 w 136"/>
                <a:gd name="T67" fmla="*/ 82 h 137"/>
                <a:gd name="T68" fmla="*/ 79 w 136"/>
                <a:gd name="T69" fmla="*/ 77 h 137"/>
                <a:gd name="T70" fmla="*/ 73 w 136"/>
                <a:gd name="T71" fmla="*/ 74 h 137"/>
                <a:gd name="T72" fmla="*/ 87 w 136"/>
                <a:gd name="T73" fmla="*/ 68 h 137"/>
                <a:gd name="T74" fmla="*/ 93 w 136"/>
                <a:gd name="T75" fmla="*/ 54 h 137"/>
                <a:gd name="T76" fmla="*/ 90 w 136"/>
                <a:gd name="T77" fmla="*/ 43 h 137"/>
                <a:gd name="T78" fmla="*/ 85 w 136"/>
                <a:gd name="T79" fmla="*/ 37 h 137"/>
                <a:gd name="T80" fmla="*/ 73 w 136"/>
                <a:gd name="T81" fmla="*/ 34 h 137"/>
                <a:gd name="T82" fmla="*/ 51 w 136"/>
                <a:gd name="T83" fmla="*/ 34 h 137"/>
                <a:gd name="T84" fmla="*/ 37 w 136"/>
                <a:gd name="T85" fmla="*/ 34 h 137"/>
                <a:gd name="T86" fmla="*/ 37 w 136"/>
                <a:gd name="T87" fmla="*/ 105 h 137"/>
                <a:gd name="T88" fmla="*/ 51 w 136"/>
                <a:gd name="T89" fmla="*/ 105 h 137"/>
                <a:gd name="T90" fmla="*/ 51 w 136"/>
                <a:gd name="T91" fmla="*/ 77 h 137"/>
                <a:gd name="T92" fmla="*/ 51 w 136"/>
                <a:gd name="T93" fmla="*/ 46 h 137"/>
                <a:gd name="T94" fmla="*/ 56 w 136"/>
                <a:gd name="T95" fmla="*/ 46 h 137"/>
                <a:gd name="T96" fmla="*/ 73 w 136"/>
                <a:gd name="T97" fmla="*/ 46 h 137"/>
                <a:gd name="T98" fmla="*/ 79 w 136"/>
                <a:gd name="T99" fmla="*/ 48 h 137"/>
                <a:gd name="T100" fmla="*/ 82 w 136"/>
                <a:gd name="T101" fmla="*/ 54 h 137"/>
                <a:gd name="T102" fmla="*/ 79 w 136"/>
                <a:gd name="T103" fmla="*/ 60 h 137"/>
                <a:gd name="T104" fmla="*/ 73 w 136"/>
                <a:gd name="T105" fmla="*/ 63 h 137"/>
                <a:gd name="T106" fmla="*/ 56 w 136"/>
                <a:gd name="T107" fmla="*/ 63 h 137"/>
                <a:gd name="T108" fmla="*/ 51 w 136"/>
                <a:gd name="T109" fmla="*/ 63 h 137"/>
                <a:gd name="T110" fmla="*/ 51 w 136"/>
                <a:gd name="T111" fmla="*/ 4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37">
                  <a:moveTo>
                    <a:pt x="93" y="20"/>
                  </a:moveTo>
                  <a:cubicBezTo>
                    <a:pt x="101" y="26"/>
                    <a:pt x="107" y="31"/>
                    <a:pt x="113" y="40"/>
                  </a:cubicBezTo>
                  <a:cubicBezTo>
                    <a:pt x="118" y="48"/>
                    <a:pt x="121" y="57"/>
                    <a:pt x="121" y="68"/>
                  </a:cubicBezTo>
                  <a:cubicBezTo>
                    <a:pt x="121" y="77"/>
                    <a:pt x="119" y="88"/>
                    <a:pt x="113" y="96"/>
                  </a:cubicBezTo>
                  <a:cubicBezTo>
                    <a:pt x="108" y="105"/>
                    <a:pt x="101" y="110"/>
                    <a:pt x="93" y="116"/>
                  </a:cubicBezTo>
                  <a:cubicBezTo>
                    <a:pt x="85" y="122"/>
                    <a:pt x="76" y="125"/>
                    <a:pt x="65" y="125"/>
                  </a:cubicBezTo>
                  <a:cubicBezTo>
                    <a:pt x="56" y="125"/>
                    <a:pt x="45" y="122"/>
                    <a:pt x="37" y="116"/>
                  </a:cubicBezTo>
                  <a:cubicBezTo>
                    <a:pt x="28" y="110"/>
                    <a:pt x="22" y="105"/>
                    <a:pt x="17" y="96"/>
                  </a:cubicBezTo>
                  <a:cubicBezTo>
                    <a:pt x="11" y="88"/>
                    <a:pt x="8" y="79"/>
                    <a:pt x="8" y="68"/>
                  </a:cubicBezTo>
                  <a:cubicBezTo>
                    <a:pt x="8" y="60"/>
                    <a:pt x="12" y="49"/>
                    <a:pt x="17" y="40"/>
                  </a:cubicBezTo>
                  <a:cubicBezTo>
                    <a:pt x="23" y="32"/>
                    <a:pt x="29" y="26"/>
                    <a:pt x="37" y="20"/>
                  </a:cubicBezTo>
                  <a:cubicBezTo>
                    <a:pt x="46" y="15"/>
                    <a:pt x="53" y="15"/>
                    <a:pt x="65" y="15"/>
                  </a:cubicBezTo>
                  <a:cubicBezTo>
                    <a:pt x="76" y="15"/>
                    <a:pt x="85" y="17"/>
                    <a:pt x="93" y="20"/>
                  </a:cubicBezTo>
                  <a:close/>
                  <a:moveTo>
                    <a:pt x="34" y="9"/>
                  </a:moveTo>
                  <a:cubicBezTo>
                    <a:pt x="22" y="15"/>
                    <a:pt x="14" y="23"/>
                    <a:pt x="8" y="34"/>
                  </a:cubicBezTo>
                  <a:cubicBezTo>
                    <a:pt x="3" y="46"/>
                    <a:pt x="0" y="57"/>
                    <a:pt x="0" y="68"/>
                  </a:cubicBezTo>
                  <a:cubicBezTo>
                    <a:pt x="0" y="79"/>
                    <a:pt x="3" y="91"/>
                    <a:pt x="8" y="102"/>
                  </a:cubicBezTo>
                  <a:cubicBezTo>
                    <a:pt x="14" y="113"/>
                    <a:pt x="22" y="122"/>
                    <a:pt x="34" y="127"/>
                  </a:cubicBezTo>
                  <a:cubicBezTo>
                    <a:pt x="45" y="133"/>
                    <a:pt x="57" y="136"/>
                    <a:pt x="68" y="136"/>
                  </a:cubicBezTo>
                  <a:cubicBezTo>
                    <a:pt x="80" y="136"/>
                    <a:pt x="90" y="133"/>
                    <a:pt x="101" y="127"/>
                  </a:cubicBezTo>
                  <a:cubicBezTo>
                    <a:pt x="113" y="122"/>
                    <a:pt x="122" y="113"/>
                    <a:pt x="127" y="102"/>
                  </a:cubicBezTo>
                  <a:cubicBezTo>
                    <a:pt x="133" y="91"/>
                    <a:pt x="135" y="79"/>
                    <a:pt x="135" y="68"/>
                  </a:cubicBezTo>
                  <a:cubicBezTo>
                    <a:pt x="135" y="57"/>
                    <a:pt x="132" y="46"/>
                    <a:pt x="127" y="34"/>
                  </a:cubicBezTo>
                  <a:cubicBezTo>
                    <a:pt x="121" y="23"/>
                    <a:pt x="113" y="15"/>
                    <a:pt x="101" y="9"/>
                  </a:cubicBezTo>
                  <a:cubicBezTo>
                    <a:pt x="90" y="3"/>
                    <a:pt x="79" y="0"/>
                    <a:pt x="68" y="0"/>
                  </a:cubicBezTo>
                  <a:cubicBezTo>
                    <a:pt x="53" y="0"/>
                    <a:pt x="42" y="3"/>
                    <a:pt x="34" y="9"/>
                  </a:cubicBezTo>
                  <a:close/>
                  <a:moveTo>
                    <a:pt x="51" y="77"/>
                  </a:moveTo>
                  <a:lnTo>
                    <a:pt x="53" y="77"/>
                  </a:lnTo>
                  <a:cubicBezTo>
                    <a:pt x="56" y="77"/>
                    <a:pt x="62" y="77"/>
                    <a:pt x="65" y="79"/>
                  </a:cubicBezTo>
                  <a:cubicBezTo>
                    <a:pt x="68" y="82"/>
                    <a:pt x="70" y="85"/>
                    <a:pt x="76" y="94"/>
                  </a:cubicBezTo>
                  <a:lnTo>
                    <a:pt x="82" y="105"/>
                  </a:lnTo>
                  <a:lnTo>
                    <a:pt x="99" y="105"/>
                  </a:lnTo>
                  <a:lnTo>
                    <a:pt x="90" y="91"/>
                  </a:lnTo>
                  <a:cubicBezTo>
                    <a:pt x="87" y="85"/>
                    <a:pt x="85" y="82"/>
                    <a:pt x="85" y="82"/>
                  </a:cubicBezTo>
                  <a:cubicBezTo>
                    <a:pt x="82" y="79"/>
                    <a:pt x="82" y="77"/>
                    <a:pt x="79" y="77"/>
                  </a:cubicBezTo>
                  <a:cubicBezTo>
                    <a:pt x="79" y="77"/>
                    <a:pt x="76" y="74"/>
                    <a:pt x="73" y="74"/>
                  </a:cubicBezTo>
                  <a:cubicBezTo>
                    <a:pt x="79" y="74"/>
                    <a:pt x="85" y="71"/>
                    <a:pt x="87" y="68"/>
                  </a:cubicBezTo>
                  <a:cubicBezTo>
                    <a:pt x="90" y="65"/>
                    <a:pt x="93" y="60"/>
                    <a:pt x="93" y="54"/>
                  </a:cubicBezTo>
                  <a:cubicBezTo>
                    <a:pt x="93" y="51"/>
                    <a:pt x="93" y="46"/>
                    <a:pt x="90" y="43"/>
                  </a:cubicBezTo>
                  <a:cubicBezTo>
                    <a:pt x="87" y="40"/>
                    <a:pt x="87" y="37"/>
                    <a:pt x="85" y="37"/>
                  </a:cubicBezTo>
                  <a:cubicBezTo>
                    <a:pt x="82" y="34"/>
                    <a:pt x="79" y="34"/>
                    <a:pt x="73" y="34"/>
                  </a:cubicBezTo>
                  <a:lnTo>
                    <a:pt x="51" y="34"/>
                  </a:lnTo>
                  <a:lnTo>
                    <a:pt x="37" y="34"/>
                  </a:lnTo>
                  <a:lnTo>
                    <a:pt x="37" y="105"/>
                  </a:lnTo>
                  <a:lnTo>
                    <a:pt x="51" y="105"/>
                  </a:lnTo>
                  <a:lnTo>
                    <a:pt x="51" y="77"/>
                  </a:lnTo>
                  <a:close/>
                  <a:moveTo>
                    <a:pt x="51" y="46"/>
                  </a:moveTo>
                  <a:lnTo>
                    <a:pt x="56" y="46"/>
                  </a:lnTo>
                  <a:lnTo>
                    <a:pt x="73" y="46"/>
                  </a:lnTo>
                  <a:cubicBezTo>
                    <a:pt x="76" y="46"/>
                    <a:pt x="76" y="48"/>
                    <a:pt x="79" y="48"/>
                  </a:cubicBezTo>
                  <a:cubicBezTo>
                    <a:pt x="79" y="51"/>
                    <a:pt x="82" y="51"/>
                    <a:pt x="82" y="54"/>
                  </a:cubicBezTo>
                  <a:cubicBezTo>
                    <a:pt x="82" y="57"/>
                    <a:pt x="82" y="57"/>
                    <a:pt x="79" y="60"/>
                  </a:cubicBezTo>
                  <a:cubicBezTo>
                    <a:pt x="79" y="63"/>
                    <a:pt x="76" y="63"/>
                    <a:pt x="73" y="63"/>
                  </a:cubicBezTo>
                  <a:lnTo>
                    <a:pt x="56" y="63"/>
                  </a:lnTo>
                  <a:lnTo>
                    <a:pt x="51" y="63"/>
                  </a:lnTo>
                  <a:lnTo>
                    <a:pt x="51" y="4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solidFill>
                  <a:srgbClr val="04305B"/>
                </a:solidFill>
                <a:latin typeface="Calibri"/>
                <a:ea typeface="+mn-ea"/>
                <a:cs typeface="+mn-cs"/>
              </a:endParaRPr>
            </a:p>
          </p:txBody>
        </p:sp>
      </p:grpSp>
      <p:sp>
        <p:nvSpPr>
          <p:cNvPr id="14" name="Footer Placeholder 4"/>
          <p:cNvSpPr>
            <a:spLocks noGrp="1"/>
          </p:cNvSpPr>
          <p:nvPr>
            <p:ph type="ftr" sz="quarter" idx="3"/>
          </p:nvPr>
        </p:nvSpPr>
        <p:spPr>
          <a:xfrm>
            <a:off x="854692" y="6456363"/>
            <a:ext cx="5095641" cy="273050"/>
          </a:xfrm>
          <a:prstGeom prst="rect">
            <a:avLst/>
          </a:prstGeom>
        </p:spPr>
        <p:txBody>
          <a:bodyPr vert="horz" lIns="91440" tIns="45720" rIns="0" bIns="45720" rtlCol="0" anchor="ctr"/>
          <a:lstStyle>
            <a:lvl1pPr algn="l" fontAlgn="auto">
              <a:spcBef>
                <a:spcPts val="0"/>
              </a:spcBef>
              <a:spcAft>
                <a:spcPts val="0"/>
              </a:spcAft>
              <a:defRPr lang="en-US" sz="800" smtClean="0">
                <a:effectLst/>
                <a:latin typeface="Tw Cen MT"/>
                <a:cs typeface="Tw Cen MT"/>
              </a:defRPr>
            </a:lvl1pPr>
          </a:lstStyle>
          <a:p>
            <a:r>
              <a:rPr lang="en-US" smtClean="0"/>
              <a:t>©2016 Total System Services, Inc.® Confidential and Proprietary. All rights reserved worldwide. </a:t>
            </a:r>
            <a:endParaRPr lang="en-US" dirty="0"/>
          </a:p>
        </p:txBody>
      </p:sp>
      <p:sp>
        <p:nvSpPr>
          <p:cNvPr id="15" name="Slide Number Placeholder 5"/>
          <p:cNvSpPr>
            <a:spLocks noGrp="1"/>
          </p:cNvSpPr>
          <p:nvPr>
            <p:ph type="sldNum" sz="quarter" idx="4"/>
          </p:nvPr>
        </p:nvSpPr>
        <p:spPr>
          <a:xfrm>
            <a:off x="346182" y="6456363"/>
            <a:ext cx="457200" cy="273050"/>
          </a:xfrm>
          <a:prstGeom prst="rect">
            <a:avLst/>
          </a:prstGeom>
        </p:spPr>
        <p:txBody>
          <a:bodyPr vert="horz" lIns="0" tIns="45720" rIns="0" bIns="45720" rtlCol="0" anchor="ctr" anchorCtr="0"/>
          <a:lstStyle>
            <a:lvl1pPr algn="ctr" fontAlgn="auto">
              <a:spcBef>
                <a:spcPts val="0"/>
              </a:spcBef>
              <a:spcAft>
                <a:spcPts val="0"/>
              </a:spcAft>
              <a:defRPr sz="900" b="0">
                <a:solidFill>
                  <a:srgbClr val="00406E"/>
                </a:solidFill>
                <a:latin typeface="Century Gothic"/>
                <a:ea typeface="+mn-ea"/>
                <a:cs typeface="Century Gothic"/>
              </a:defRPr>
            </a:lvl1pPr>
          </a:lstStyle>
          <a:p>
            <a:pPr>
              <a:defRPr/>
            </a:pPr>
            <a:fld id="{51DEBD90-40E5-0243-8258-81F065F1725A}" type="slidenum">
              <a:rPr lang="en-US" smtClean="0"/>
              <a:pPr>
                <a:defRPr/>
              </a:pPr>
              <a:t>‹#›</a:t>
            </a:fld>
            <a:endParaRPr lang="en-US" dirty="0"/>
          </a:p>
        </p:txBody>
      </p:sp>
    </p:spTree>
    <p:extLst>
      <p:ext uri="{BB962C8B-B14F-4D97-AF65-F5344CB8AC3E}">
        <p14:creationId xmlns:p14="http://schemas.microsoft.com/office/powerpoint/2010/main" val="1028249029"/>
      </p:ext>
    </p:extLst>
  </p:cSld>
  <p:clrMap bg1="lt1" tx1="dk1" bg2="lt2" tx2="dk2" accent1="accent1" accent2="accent2" accent3="accent3" accent4="accent4" accent5="accent5" accent6="accent6" hlink="hlink" folHlink="folHlink"/>
  <p:sldLayoutIdLst>
    <p:sldLayoutId id="2147484023" r:id="rId1"/>
  </p:sldLayoutIdLst>
  <p:timing>
    <p:tnLst>
      <p:par>
        <p:cTn id="1" dur="indefinite" restart="never" nodeType="tmRoot"/>
      </p:par>
    </p:tnLst>
  </p:timing>
  <p:hf hdr="0" dt="0"/>
  <p:txStyles>
    <p:titleStyle>
      <a:lvl1pPr algn="l" rtl="0" eaLnBrk="1" fontAlgn="base" hangingPunct="1">
        <a:lnSpc>
          <a:spcPct val="80000"/>
        </a:lnSpc>
        <a:spcBef>
          <a:spcPct val="0"/>
        </a:spcBef>
        <a:spcAft>
          <a:spcPct val="0"/>
        </a:spcAft>
        <a:defRPr sz="2600" b="1" cap="all">
          <a:solidFill>
            <a:srgbClr val="003366"/>
          </a:solidFill>
          <a:latin typeface="Century Gothic"/>
          <a:ea typeface="+mj-ea"/>
          <a:cs typeface="Century Gothic"/>
        </a:defRPr>
      </a:lvl1pPr>
      <a:lvl2pPr algn="l" rtl="0" eaLnBrk="1" fontAlgn="base" hangingPunct="1">
        <a:lnSpc>
          <a:spcPct val="85000"/>
        </a:lnSpc>
        <a:spcBef>
          <a:spcPct val="0"/>
        </a:spcBef>
        <a:spcAft>
          <a:spcPct val="0"/>
        </a:spcAft>
        <a:defRPr sz="2400" b="1">
          <a:solidFill>
            <a:srgbClr val="003366"/>
          </a:solidFill>
          <a:latin typeface="Arial" charset="0"/>
          <a:ea typeface="ＭＳ Ｐゴシック" pitchFamily="34" charset="-128"/>
          <a:cs typeface="ＭＳ Ｐゴシック" charset="0"/>
        </a:defRPr>
      </a:lvl2pPr>
      <a:lvl3pPr algn="l" rtl="0" eaLnBrk="1" fontAlgn="base" hangingPunct="1">
        <a:lnSpc>
          <a:spcPct val="85000"/>
        </a:lnSpc>
        <a:spcBef>
          <a:spcPct val="0"/>
        </a:spcBef>
        <a:spcAft>
          <a:spcPct val="0"/>
        </a:spcAft>
        <a:defRPr sz="2400" b="1">
          <a:solidFill>
            <a:srgbClr val="003366"/>
          </a:solidFill>
          <a:latin typeface="Arial" charset="0"/>
          <a:ea typeface="ＭＳ Ｐゴシック" pitchFamily="34" charset="-128"/>
          <a:cs typeface="ＭＳ Ｐゴシック" charset="0"/>
        </a:defRPr>
      </a:lvl3pPr>
      <a:lvl4pPr algn="l" rtl="0" eaLnBrk="1" fontAlgn="base" hangingPunct="1">
        <a:lnSpc>
          <a:spcPct val="85000"/>
        </a:lnSpc>
        <a:spcBef>
          <a:spcPct val="0"/>
        </a:spcBef>
        <a:spcAft>
          <a:spcPct val="0"/>
        </a:spcAft>
        <a:defRPr sz="2400" b="1">
          <a:solidFill>
            <a:srgbClr val="003366"/>
          </a:solidFill>
          <a:latin typeface="Arial" charset="0"/>
          <a:ea typeface="ＭＳ Ｐゴシック" pitchFamily="34" charset="-128"/>
          <a:cs typeface="ＭＳ Ｐゴシック" charset="0"/>
        </a:defRPr>
      </a:lvl4pPr>
      <a:lvl5pPr algn="l" rtl="0" eaLnBrk="1" fontAlgn="base" hangingPunct="1">
        <a:lnSpc>
          <a:spcPct val="85000"/>
        </a:lnSpc>
        <a:spcBef>
          <a:spcPct val="0"/>
        </a:spcBef>
        <a:spcAft>
          <a:spcPct val="0"/>
        </a:spcAft>
        <a:defRPr sz="2400" b="1">
          <a:solidFill>
            <a:srgbClr val="003366"/>
          </a:solidFill>
          <a:latin typeface="Arial" charset="0"/>
          <a:ea typeface="ＭＳ Ｐゴシック" pitchFamily="34" charset="-128"/>
          <a:cs typeface="ＭＳ Ｐゴシック" charset="0"/>
        </a:defRPr>
      </a:lvl5pPr>
      <a:lvl6pPr marL="457200" algn="l" rtl="0" eaLnBrk="1" fontAlgn="base" hangingPunct="1">
        <a:lnSpc>
          <a:spcPct val="85000"/>
        </a:lnSpc>
        <a:spcBef>
          <a:spcPct val="0"/>
        </a:spcBef>
        <a:spcAft>
          <a:spcPct val="0"/>
        </a:spcAft>
        <a:defRPr sz="2600" b="1">
          <a:solidFill>
            <a:srgbClr val="003366"/>
          </a:solidFill>
          <a:latin typeface="Arial" charset="0"/>
          <a:ea typeface="ＭＳ Ｐゴシック" pitchFamily="34" charset="-128"/>
        </a:defRPr>
      </a:lvl6pPr>
      <a:lvl7pPr marL="914400" algn="l" rtl="0" eaLnBrk="1" fontAlgn="base" hangingPunct="1">
        <a:lnSpc>
          <a:spcPct val="85000"/>
        </a:lnSpc>
        <a:spcBef>
          <a:spcPct val="0"/>
        </a:spcBef>
        <a:spcAft>
          <a:spcPct val="0"/>
        </a:spcAft>
        <a:defRPr sz="2600" b="1">
          <a:solidFill>
            <a:srgbClr val="003366"/>
          </a:solidFill>
          <a:latin typeface="Arial" charset="0"/>
          <a:ea typeface="ＭＳ Ｐゴシック" pitchFamily="34" charset="-128"/>
        </a:defRPr>
      </a:lvl7pPr>
      <a:lvl8pPr marL="1371600" algn="l" rtl="0" eaLnBrk="1" fontAlgn="base" hangingPunct="1">
        <a:lnSpc>
          <a:spcPct val="85000"/>
        </a:lnSpc>
        <a:spcBef>
          <a:spcPct val="0"/>
        </a:spcBef>
        <a:spcAft>
          <a:spcPct val="0"/>
        </a:spcAft>
        <a:defRPr sz="2600" b="1">
          <a:solidFill>
            <a:srgbClr val="003366"/>
          </a:solidFill>
          <a:latin typeface="Arial" charset="0"/>
          <a:ea typeface="ＭＳ Ｐゴシック" pitchFamily="34" charset="-128"/>
        </a:defRPr>
      </a:lvl8pPr>
      <a:lvl9pPr marL="1828800" algn="l" rtl="0" eaLnBrk="1" fontAlgn="base" hangingPunct="1">
        <a:lnSpc>
          <a:spcPct val="85000"/>
        </a:lnSpc>
        <a:spcBef>
          <a:spcPct val="0"/>
        </a:spcBef>
        <a:spcAft>
          <a:spcPct val="0"/>
        </a:spcAft>
        <a:defRPr sz="2600" b="1">
          <a:solidFill>
            <a:srgbClr val="003366"/>
          </a:solidFill>
          <a:latin typeface="Arial" charset="0"/>
          <a:ea typeface="ＭＳ Ｐゴシック" pitchFamily="34" charset="-128"/>
        </a:defRPr>
      </a:lvl9pPr>
    </p:titleStyle>
    <p:bodyStyle>
      <a:lvl1pPr marL="0" indent="0" algn="l" rtl="0" eaLnBrk="1" fontAlgn="base" hangingPunct="1">
        <a:spcBef>
          <a:spcPct val="30000"/>
        </a:spcBef>
        <a:spcAft>
          <a:spcPct val="0"/>
        </a:spcAft>
        <a:buFontTx/>
        <a:buNone/>
        <a:defRPr sz="2600" b="1">
          <a:solidFill>
            <a:srgbClr val="007CBA"/>
          </a:solidFill>
          <a:latin typeface="Century Gothic"/>
          <a:ea typeface="+mn-ea"/>
          <a:cs typeface="Century Gothic"/>
        </a:defRPr>
      </a:lvl1pPr>
      <a:lvl2pPr marL="225425" indent="-225425" algn="l" rtl="0" eaLnBrk="1" fontAlgn="base" hangingPunct="1">
        <a:spcBef>
          <a:spcPct val="30000"/>
        </a:spcBef>
        <a:spcAft>
          <a:spcPct val="0"/>
        </a:spcAft>
        <a:buFont typeface="Arial"/>
        <a:buChar char="•"/>
        <a:defRPr sz="2400" b="1">
          <a:solidFill>
            <a:schemeClr val="tx1"/>
          </a:solidFill>
          <a:latin typeface="Century Gothic"/>
          <a:ea typeface="+mn-ea"/>
          <a:cs typeface="Century Gothic"/>
        </a:defRPr>
      </a:lvl2pPr>
      <a:lvl3pPr marL="458788" indent="-233363" algn="l" rtl="0" eaLnBrk="1" fontAlgn="base" hangingPunct="1">
        <a:spcBef>
          <a:spcPct val="30000"/>
        </a:spcBef>
        <a:spcAft>
          <a:spcPct val="0"/>
        </a:spcAft>
        <a:buFont typeface="Lucida Grande"/>
        <a:buChar char="‑"/>
        <a:defRPr sz="2200" b="1">
          <a:solidFill>
            <a:schemeClr val="tx1"/>
          </a:solidFill>
          <a:latin typeface="Century Gothic"/>
          <a:ea typeface="+mn-ea"/>
          <a:cs typeface="Century Gothic"/>
        </a:defRPr>
      </a:lvl3pPr>
      <a:lvl4pPr marL="684213" indent="-225425" algn="l" rtl="0" eaLnBrk="1" fontAlgn="base" hangingPunct="1">
        <a:spcBef>
          <a:spcPct val="30000"/>
        </a:spcBef>
        <a:spcAft>
          <a:spcPct val="0"/>
        </a:spcAft>
        <a:buFont typeface="Wingdings" charset="2"/>
        <a:buChar char="§"/>
        <a:defRPr sz="2000">
          <a:solidFill>
            <a:schemeClr val="tx1"/>
          </a:solidFill>
          <a:latin typeface="Century Gothic"/>
          <a:ea typeface="+mn-ea"/>
          <a:cs typeface="Century Gothic"/>
        </a:defRPr>
      </a:lvl4pPr>
      <a:lvl5pPr marL="917575" indent="-233363" algn="l" rtl="0" eaLnBrk="1" fontAlgn="base" hangingPunct="1">
        <a:spcBef>
          <a:spcPct val="30000"/>
        </a:spcBef>
        <a:spcAft>
          <a:spcPct val="0"/>
        </a:spcAft>
        <a:buFont typeface="Lucida Grande"/>
        <a:buChar char="‑"/>
        <a:defRPr sz="1800">
          <a:solidFill>
            <a:schemeClr val="tx1"/>
          </a:solidFill>
          <a:latin typeface="Century Gothic"/>
          <a:ea typeface="+mn-ea"/>
          <a:cs typeface="Century Gothic"/>
        </a:defRPr>
      </a:lvl5pPr>
      <a:lvl6pPr marL="2514600" indent="-228600" algn="l" rtl="0" eaLnBrk="1" fontAlgn="base" hangingPunct="1">
        <a:spcBef>
          <a:spcPct val="30000"/>
        </a:spcBef>
        <a:spcAft>
          <a:spcPct val="0"/>
        </a:spcAft>
        <a:buChar char="•"/>
        <a:defRPr sz="1400">
          <a:solidFill>
            <a:srgbClr val="4D4D4D"/>
          </a:solidFill>
          <a:latin typeface="+mn-lt"/>
          <a:ea typeface="+mn-ea"/>
        </a:defRPr>
      </a:lvl6pPr>
      <a:lvl7pPr marL="2971800" indent="-228600" algn="l" rtl="0" eaLnBrk="1" fontAlgn="base" hangingPunct="1">
        <a:spcBef>
          <a:spcPct val="30000"/>
        </a:spcBef>
        <a:spcAft>
          <a:spcPct val="0"/>
        </a:spcAft>
        <a:buChar char="•"/>
        <a:defRPr sz="1400">
          <a:solidFill>
            <a:srgbClr val="4D4D4D"/>
          </a:solidFill>
          <a:latin typeface="+mn-lt"/>
          <a:ea typeface="+mn-ea"/>
        </a:defRPr>
      </a:lvl7pPr>
      <a:lvl8pPr marL="3429000" indent="-228600" algn="l" rtl="0" eaLnBrk="1" fontAlgn="base" hangingPunct="1">
        <a:spcBef>
          <a:spcPct val="30000"/>
        </a:spcBef>
        <a:spcAft>
          <a:spcPct val="0"/>
        </a:spcAft>
        <a:buChar char="•"/>
        <a:defRPr sz="1400">
          <a:solidFill>
            <a:srgbClr val="4D4D4D"/>
          </a:solidFill>
          <a:latin typeface="+mn-lt"/>
          <a:ea typeface="+mn-ea"/>
        </a:defRPr>
      </a:lvl8pPr>
      <a:lvl9pPr marL="3886200" indent="-228600" algn="l" rtl="0" eaLnBrk="1" fontAlgn="base" hangingPunct="1">
        <a:spcBef>
          <a:spcPct val="30000"/>
        </a:spcBef>
        <a:spcAft>
          <a:spcPct val="0"/>
        </a:spcAft>
        <a:buChar char="•"/>
        <a:defRPr sz="1400">
          <a:solidFill>
            <a:srgbClr val="4D4D4D"/>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oleObject" Target="file:///C:\dev\ATG\TQS\Continuous%20Integration\Continuous%20Testing%20%20Tool%20Comparison%20Report%20V%207.0.xlsx" TargetMode="External"/><Relationship Id="rId2" Type="http://schemas.openxmlformats.org/officeDocument/2006/relationships/slideLayout" Target="../slideLayouts/slideLayout11.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hyperlink" Target="http://jira.tpp.tsysecom.com:8090/secure/Dashboard.jspa" TargetMode="External"/><Relationship Id="rId2" Type="http://schemas.openxmlformats.org/officeDocument/2006/relationships/hyperlink" Target="http://10.32.12.95:8282/jenkins/" TargetMode="External"/><Relationship Id="rId1" Type="http://schemas.openxmlformats.org/officeDocument/2006/relationships/slideLayout" Target="../slideLayouts/slideLayout12.xml"/><Relationship Id="rId5" Type="http://schemas.openxmlformats.org/officeDocument/2006/relationships/hyperlink" Target="https://sharepoint.tsys.com/sites/TQS/QD6/Shared%20Documents/TQS%20Automation/" TargetMode="External"/><Relationship Id="rId4" Type="http://schemas.openxmlformats.org/officeDocument/2006/relationships/hyperlink" Target="http://git.tpp.tsysecom.com:8080/projects/TQSC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diagramLayout" Target="../diagrams/layout1.xm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11" Type="http://schemas.openxmlformats.org/officeDocument/2006/relationships/image" Target="../media/image13.png"/><Relationship Id="rId5" Type="http://schemas.openxmlformats.org/officeDocument/2006/relationships/diagramColors" Target="../diagrams/colors1.xml"/><Relationship Id="rId10" Type="http://schemas.openxmlformats.org/officeDocument/2006/relationships/image" Target="../media/image12.png"/><Relationship Id="rId4" Type="http://schemas.openxmlformats.org/officeDocument/2006/relationships/diagramQuickStyle" Target="../diagrams/quickStyle1.xml"/><Relationship Id="rId9" Type="http://schemas.openxmlformats.org/officeDocument/2006/relationships/image" Target="../media/image11.png"/><Relationship Id="rId1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hyperlink" Target="mailto:NA_TSYS_Credit_Care_QA@tsys.com"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61827" y="1123951"/>
            <a:ext cx="7813861" cy="1428750"/>
          </a:xfrm>
        </p:spPr>
        <p:txBody>
          <a:bodyPr/>
          <a:lstStyle/>
          <a:p>
            <a:r>
              <a:rPr lang="en-US" dirty="0" smtClean="0"/>
              <a:t>TQS Continuous Testing Initiative</a:t>
            </a:r>
            <a:br>
              <a:rPr lang="en-US" dirty="0" smtClean="0"/>
            </a:br>
            <a:endParaRPr lang="en-US" dirty="0"/>
          </a:p>
        </p:txBody>
      </p:sp>
      <p:sp>
        <p:nvSpPr>
          <p:cNvPr id="4" name="Text Placeholder 3"/>
          <p:cNvSpPr>
            <a:spLocks noGrp="1"/>
          </p:cNvSpPr>
          <p:nvPr>
            <p:ph type="body" sz="half" idx="2"/>
          </p:nvPr>
        </p:nvSpPr>
        <p:spPr>
          <a:xfrm>
            <a:off x="861827" y="2085976"/>
            <a:ext cx="8118399" cy="492341"/>
          </a:xfrm>
        </p:spPr>
        <p:txBody>
          <a:bodyPr/>
          <a:lstStyle/>
          <a:p>
            <a:r>
              <a:rPr lang="en-US" dirty="0" smtClean="0"/>
              <a:t>Current Status as of 4/30/2018</a:t>
            </a:r>
            <a:endParaRPr lang="en-US" dirty="0"/>
          </a:p>
        </p:txBody>
      </p:sp>
      <p:sp>
        <p:nvSpPr>
          <p:cNvPr id="31" name="Footer Placeholder 2"/>
          <p:cNvSpPr>
            <a:spLocks noGrp="1"/>
          </p:cNvSpPr>
          <p:nvPr>
            <p:ph type="ftr" sz="quarter" idx="3"/>
          </p:nvPr>
        </p:nvSpPr>
        <p:spPr/>
        <p:txBody>
          <a:bodyPr/>
          <a:lstStyle/>
          <a:p>
            <a:r>
              <a:rPr lang="en-US" dirty="0" smtClean="0"/>
              <a:t>©2018 Total System Services, Inc.® Confidential and Proprietary. All rights reserved worldwide. </a:t>
            </a:r>
            <a:endParaRPr lang="en-US" dirty="0"/>
          </a:p>
        </p:txBody>
      </p:sp>
      <p:sp>
        <p:nvSpPr>
          <p:cNvPr id="10" name="TextBox 9"/>
          <p:cNvSpPr txBox="1"/>
          <p:nvPr/>
        </p:nvSpPr>
        <p:spPr>
          <a:xfrm>
            <a:off x="2026745" y="6430747"/>
            <a:ext cx="914400" cy="914400"/>
          </a:xfrm>
          <a:prstGeom prst="rect">
            <a:avLst/>
          </a:prstGeom>
        </p:spPr>
        <p:txBody>
          <a:bodyPr vert="horz" wrap="none" lIns="91440" tIns="45720" rIns="91440" bIns="45720" rtlCol="0">
            <a:noAutofit/>
          </a:bodyPr>
          <a:lstStyle/>
          <a:p>
            <a:pPr marL="0" indent="0">
              <a:buFontTx/>
              <a:buNone/>
            </a:pPr>
            <a:endParaRPr lang="en-US" sz="1200" dirty="0" smtClean="0">
              <a:solidFill>
                <a:schemeClr val="accent2"/>
              </a:solidFill>
            </a:endParaRPr>
          </a:p>
        </p:txBody>
      </p:sp>
    </p:spTree>
    <p:extLst>
      <p:ext uri="{BB962C8B-B14F-4D97-AF65-F5344CB8AC3E}">
        <p14:creationId xmlns:p14="http://schemas.microsoft.com/office/powerpoint/2010/main" val="396588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 on Mainframe App(s)</a:t>
            </a:r>
            <a:r>
              <a:rPr lang="en-US" dirty="0"/>
              <a:t/>
            </a:r>
            <a:br>
              <a:rPr lang="en-US" dirty="0"/>
            </a:br>
            <a:endParaRPr lang="en-US" dirty="0"/>
          </a:p>
        </p:txBody>
      </p:sp>
      <p:sp>
        <p:nvSpPr>
          <p:cNvPr id="3" name="Content Placeholder 2"/>
          <p:cNvSpPr>
            <a:spLocks noGrp="1"/>
          </p:cNvSpPr>
          <p:nvPr>
            <p:ph idx="1"/>
          </p:nvPr>
        </p:nvSpPr>
        <p:spPr>
          <a:xfrm>
            <a:off x="457199" y="1276352"/>
            <a:ext cx="8686801" cy="5581647"/>
          </a:xfrm>
        </p:spPr>
        <p:txBody>
          <a:bodyPr/>
          <a:lstStyle/>
          <a:p>
            <a:pPr marL="342900" indent="-342900">
              <a:buFont typeface="Courier New" panose="02070309020205020404" pitchFamily="49" charset="0"/>
              <a:buChar char="o"/>
            </a:pPr>
            <a:endParaRPr lang="en-US" sz="1600" dirty="0" smtClean="0"/>
          </a:p>
          <a:p>
            <a:pPr marL="342900" indent="-342900">
              <a:buFont typeface="Courier New" panose="02070309020205020404" pitchFamily="49" charset="0"/>
              <a:buChar char="o"/>
            </a:pPr>
            <a:endParaRPr lang="en-US" sz="1600" dirty="0"/>
          </a:p>
          <a:p>
            <a:pPr marL="342900" indent="-342900">
              <a:buFont typeface="Courier New" panose="02070309020205020404" pitchFamily="49" charset="0"/>
              <a:buChar char="o"/>
            </a:pPr>
            <a:r>
              <a:rPr lang="en-US" sz="1600" dirty="0" smtClean="0"/>
              <a:t>ACL was opened via Portal ( EDC/NDC)  to access </a:t>
            </a:r>
            <a:r>
              <a:rPr lang="en-US" sz="1600" dirty="0" err="1" smtClean="0"/>
              <a:t>BitBucket</a:t>
            </a:r>
            <a:r>
              <a:rPr lang="en-US" sz="1600" dirty="0" smtClean="0"/>
              <a:t> Server</a:t>
            </a:r>
          </a:p>
          <a:p>
            <a:pPr marL="342900" indent="-342900">
              <a:buFont typeface="Courier New" panose="02070309020205020404" pitchFamily="49" charset="0"/>
              <a:buChar char="o"/>
            </a:pPr>
            <a:r>
              <a:rPr lang="en-US" sz="1600" dirty="0" err="1" smtClean="0"/>
              <a:t>GitBash</a:t>
            </a:r>
            <a:r>
              <a:rPr lang="en-US" sz="1600" dirty="0" smtClean="0"/>
              <a:t> software is available for daily check in / check out for all </a:t>
            </a:r>
            <a:r>
              <a:rPr lang="en-US" sz="1600" dirty="0" err="1" smtClean="0"/>
              <a:t>Mainfarme</a:t>
            </a:r>
            <a:r>
              <a:rPr lang="en-US" sz="1600" dirty="0" smtClean="0"/>
              <a:t> Testers via Portal Group.</a:t>
            </a:r>
          </a:p>
          <a:p>
            <a:pPr marL="342900" indent="-342900">
              <a:buFont typeface="Courier New" panose="02070309020205020404" pitchFamily="49" charset="0"/>
              <a:buChar char="o"/>
            </a:pPr>
            <a:r>
              <a:rPr lang="en-US" sz="1600" dirty="0" smtClean="0"/>
              <a:t>Few UFT scripts were checked into </a:t>
            </a:r>
            <a:r>
              <a:rPr lang="en-US" sz="1600" dirty="0" err="1" smtClean="0"/>
              <a:t>BitBucket</a:t>
            </a:r>
            <a:r>
              <a:rPr lang="en-US" sz="1600" dirty="0" smtClean="0"/>
              <a:t> to do POC</a:t>
            </a:r>
          </a:p>
          <a:p>
            <a:pPr marL="342900" indent="-342900">
              <a:buFont typeface="Courier New" panose="02070309020205020404" pitchFamily="49" charset="0"/>
              <a:buChar char="o"/>
            </a:pPr>
            <a:r>
              <a:rPr lang="en-US" sz="1600" dirty="0" smtClean="0"/>
              <a:t>Mainframe automation team leads were trained on </a:t>
            </a:r>
            <a:r>
              <a:rPr lang="en-US" sz="1600" dirty="0" err="1" smtClean="0"/>
              <a:t>BitBucket</a:t>
            </a:r>
            <a:endParaRPr lang="en-US" sz="1600" dirty="0" smtClean="0"/>
          </a:p>
          <a:p>
            <a:pPr marL="342900" indent="-342900">
              <a:buFont typeface="Courier New" panose="02070309020205020404" pitchFamily="49" charset="0"/>
              <a:buChar char="o"/>
            </a:pPr>
            <a:r>
              <a:rPr lang="en-US" sz="1600" dirty="0" smtClean="0"/>
              <a:t>Jenkins node Windows </a:t>
            </a:r>
            <a:r>
              <a:rPr lang="en-US" sz="1600" dirty="0"/>
              <a:t>2012 server (</a:t>
            </a:r>
            <a:r>
              <a:rPr lang="en-US" sz="1600" dirty="0" smtClean="0"/>
              <a:t>DEV-WIN7-33.tsysdev.net ) is available within ISPAN to run UFT scripts</a:t>
            </a:r>
          </a:p>
          <a:p>
            <a:pPr marL="342900" indent="-342900">
              <a:buFont typeface="Courier New" panose="02070309020205020404" pitchFamily="49" charset="0"/>
              <a:buChar char="o"/>
            </a:pPr>
            <a:r>
              <a:rPr lang="en-US" sz="1600" dirty="0" smtClean="0"/>
              <a:t>Requested for 2 RHEL boxes to install  Jenkins Master and MySQL was past due </a:t>
            </a:r>
            <a:endParaRPr lang="en-US" sz="1600" dirty="0"/>
          </a:p>
          <a:p>
            <a:pPr marL="342900" indent="-342900">
              <a:buFont typeface="Courier New" panose="02070309020205020404" pitchFamily="49" charset="0"/>
              <a:buChar char="o"/>
            </a:pPr>
            <a:r>
              <a:rPr lang="en-US" sz="1600" dirty="0" smtClean="0"/>
              <a:t>Need to move Test Conditioning data from current MS Access to MySQL after setup</a:t>
            </a:r>
          </a:p>
          <a:p>
            <a:pPr marL="342900" indent="-342900">
              <a:buFont typeface="Courier New" panose="02070309020205020404" pitchFamily="49" charset="0"/>
              <a:buChar char="o"/>
            </a:pPr>
            <a:r>
              <a:rPr lang="en-US" sz="1600" dirty="0" smtClean="0"/>
              <a:t>One other Windows 2016 server was requested to test concurrent running and scalability of Jenkins nodes to execute UFT test scripts. UFT v12.02  ( current version)  and up supports only Windows 2012 R2 servers only. Hence assumption is unlike distributed apps, windows 2016 servers will be out of scope for mainframe apps.</a:t>
            </a:r>
            <a:endParaRPr lang="en-US" sz="1600" dirty="0"/>
          </a:p>
        </p:txBody>
      </p:sp>
      <p:sp>
        <p:nvSpPr>
          <p:cNvPr id="4" name="Footer Placeholder 3"/>
          <p:cNvSpPr>
            <a:spLocks noGrp="1"/>
          </p:cNvSpPr>
          <p:nvPr>
            <p:ph type="ftr" sz="quarter" idx="3"/>
          </p:nvPr>
        </p:nvSpPr>
        <p:spPr/>
        <p:txBody>
          <a:bodyPr/>
          <a:lstStyle/>
          <a:p>
            <a:r>
              <a:rPr lang="en-US" dirty="0" smtClean="0"/>
              <a:t>©2018 Total System Services, Inc.® Confidential and Proprietary. All rights reserved worldwide. </a:t>
            </a:r>
            <a:endParaRPr lang="en-US" dirty="0"/>
          </a:p>
        </p:txBody>
      </p:sp>
      <p:sp>
        <p:nvSpPr>
          <p:cNvPr id="5" name="Slide Number Placeholder 4"/>
          <p:cNvSpPr>
            <a:spLocks noGrp="1"/>
          </p:cNvSpPr>
          <p:nvPr>
            <p:ph type="sldNum" sz="quarter" idx="4"/>
          </p:nvPr>
        </p:nvSpPr>
        <p:spPr/>
        <p:txBody>
          <a:bodyPr/>
          <a:lstStyle/>
          <a:p>
            <a:pPr>
              <a:defRPr/>
            </a:pPr>
            <a:fld id="{51DEBD90-40E5-0243-8258-81F065F1725A}" type="slidenum">
              <a:rPr lang="en-US" smtClean="0"/>
              <a:pPr>
                <a:defRPr/>
              </a:pPr>
              <a:t>10</a:t>
            </a:fld>
            <a:endParaRPr lang="en-US" dirty="0"/>
          </a:p>
        </p:txBody>
      </p:sp>
    </p:spTree>
    <p:extLst>
      <p:ext uri="{BB962C8B-B14F-4D97-AF65-F5344CB8AC3E}">
        <p14:creationId xmlns:p14="http://schemas.microsoft.com/office/powerpoint/2010/main" val="2260674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Accomplishments !!!</a:t>
            </a:r>
            <a:r>
              <a:rPr lang="en-US" dirty="0"/>
              <a:t/>
            </a:r>
            <a:br>
              <a:rPr lang="en-US" dirty="0"/>
            </a:br>
            <a:endParaRPr lang="en-US" dirty="0"/>
          </a:p>
        </p:txBody>
      </p:sp>
      <p:sp>
        <p:nvSpPr>
          <p:cNvPr id="3" name="Content Placeholder 2"/>
          <p:cNvSpPr>
            <a:spLocks noGrp="1"/>
          </p:cNvSpPr>
          <p:nvPr>
            <p:ph idx="1"/>
          </p:nvPr>
        </p:nvSpPr>
        <p:spPr>
          <a:xfrm>
            <a:off x="457199" y="1495312"/>
            <a:ext cx="8686801" cy="4195803"/>
          </a:xfrm>
        </p:spPr>
        <p:txBody>
          <a:bodyPr/>
          <a:lstStyle/>
          <a:p>
            <a:pPr marL="342900" indent="-342900">
              <a:buFont typeface="+mj-lt"/>
              <a:buAutoNum type="arabicPeriod"/>
            </a:pPr>
            <a:endParaRPr lang="en-US" sz="1600" dirty="0" smtClean="0"/>
          </a:p>
          <a:p>
            <a:pPr marL="342900" indent="-342900">
              <a:buFont typeface="Wingdings" panose="05000000000000000000" pitchFamily="2" charset="2"/>
              <a:buChar char="v"/>
            </a:pPr>
            <a:r>
              <a:rPr lang="en-US" sz="1600" dirty="0" smtClean="0"/>
              <a:t>All of their Selenium automated </a:t>
            </a:r>
            <a:r>
              <a:rPr lang="en-US" sz="1600" dirty="0" err="1" smtClean="0"/>
              <a:t>testscripts</a:t>
            </a:r>
            <a:r>
              <a:rPr lang="en-US" sz="1600" dirty="0" smtClean="0"/>
              <a:t> are running from centralized location for </a:t>
            </a:r>
            <a:r>
              <a:rPr lang="en-US" sz="1600" dirty="0" err="1"/>
              <a:t>C</a:t>
            </a:r>
            <a:r>
              <a:rPr lang="en-US" sz="1600" dirty="0" err="1" smtClean="0"/>
              <a:t>entreSuite</a:t>
            </a:r>
            <a:r>
              <a:rPr lang="en-US" sz="1600" dirty="0" smtClean="0"/>
              <a:t>, and </a:t>
            </a:r>
            <a:r>
              <a:rPr lang="en-US" sz="1600" dirty="0" err="1" smtClean="0"/>
              <a:t>CreditCare</a:t>
            </a:r>
            <a:r>
              <a:rPr lang="en-US" sz="1600" dirty="0" smtClean="0"/>
              <a:t>, partially for TCI , WIP for </a:t>
            </a:r>
            <a:r>
              <a:rPr lang="en-US" sz="1600" dirty="0" err="1"/>
              <a:t>Q</a:t>
            </a:r>
            <a:r>
              <a:rPr lang="en-US" sz="1600" dirty="0" err="1" smtClean="0"/>
              <a:t>uickRemit</a:t>
            </a:r>
            <a:r>
              <a:rPr lang="en-US" sz="1600" dirty="0" smtClean="0"/>
              <a:t> and MF</a:t>
            </a:r>
          </a:p>
          <a:p>
            <a:pPr marL="342900" indent="-342900">
              <a:buFont typeface="Wingdings" panose="05000000000000000000" pitchFamily="2" charset="2"/>
              <a:buChar char="v"/>
            </a:pPr>
            <a:r>
              <a:rPr lang="en-US" sz="1600" dirty="0" smtClean="0"/>
              <a:t>Jenkins back ups are automated once daily via Jenkins console </a:t>
            </a:r>
          </a:p>
          <a:p>
            <a:pPr marL="342900" indent="-342900">
              <a:buFont typeface="Wingdings" panose="05000000000000000000" pitchFamily="2" charset="2"/>
              <a:buChar char="v"/>
            </a:pPr>
            <a:r>
              <a:rPr lang="en-US" sz="1600" dirty="0" smtClean="0"/>
              <a:t>As part of Jenkins maturity, Audit Trial, role based feature were implemented</a:t>
            </a:r>
          </a:p>
          <a:p>
            <a:pPr marL="342900" indent="-342900">
              <a:buFont typeface="Wingdings" panose="05000000000000000000" pitchFamily="2" charset="2"/>
              <a:buChar char="v"/>
            </a:pPr>
            <a:r>
              <a:rPr lang="en-US" sz="1600" dirty="0" smtClean="0"/>
              <a:t>Team leads were trained on Jenkins and </a:t>
            </a:r>
            <a:r>
              <a:rPr lang="en-US" sz="1600" dirty="0" err="1" smtClean="0"/>
              <a:t>BitBucket</a:t>
            </a:r>
            <a:r>
              <a:rPr lang="en-US" sz="1600" dirty="0" smtClean="0"/>
              <a:t>, and docs are in </a:t>
            </a:r>
            <a:r>
              <a:rPr lang="en-US" sz="1600" dirty="0" err="1" smtClean="0"/>
              <a:t>sharepoint</a:t>
            </a:r>
            <a:r>
              <a:rPr lang="en-US" sz="1600" dirty="0" smtClean="0"/>
              <a:t>.</a:t>
            </a:r>
          </a:p>
          <a:p>
            <a:pPr marL="342900" indent="-342900">
              <a:buFont typeface="Wingdings" panose="05000000000000000000" pitchFamily="2" charset="2"/>
              <a:buChar char="v"/>
            </a:pPr>
            <a:r>
              <a:rPr lang="en-US" sz="1600" dirty="0" smtClean="0"/>
              <a:t>One consistent HTML report with statistics is set up for each job in Jenkins. Generic Job details are part of email body and custom reports are part of attachment.</a:t>
            </a:r>
          </a:p>
          <a:p>
            <a:pPr marL="342900" indent="-342900">
              <a:buFont typeface="Wingdings" panose="05000000000000000000" pitchFamily="2" charset="2"/>
              <a:buChar char="v"/>
            </a:pPr>
            <a:r>
              <a:rPr lang="en-US" sz="1600" dirty="0" smtClean="0"/>
              <a:t>We built one centralized DB server using MySQL to consolidate test data</a:t>
            </a:r>
          </a:p>
          <a:p>
            <a:pPr marL="342900" indent="-342900">
              <a:buFont typeface="Wingdings" panose="05000000000000000000" pitchFamily="2" charset="2"/>
              <a:buChar char="v"/>
            </a:pPr>
            <a:r>
              <a:rPr lang="en-US" sz="1600" dirty="0" smtClean="0"/>
              <a:t>Centralized CI Server ( Jenkins ) and centralized DB server ( MySQL) were containerized via Dockers, few issues still exists.</a:t>
            </a:r>
          </a:p>
          <a:p>
            <a:pPr marL="342900" indent="-342900">
              <a:buFont typeface="Wingdings" panose="05000000000000000000" pitchFamily="2" charset="2"/>
              <a:buChar char="v"/>
            </a:pPr>
            <a:r>
              <a:rPr lang="en-US" sz="1600" dirty="0" smtClean="0"/>
              <a:t>All these Docker Containers are orchestrated via Docker Swarm</a:t>
            </a:r>
          </a:p>
          <a:p>
            <a:pPr marL="342900" indent="-342900">
              <a:buFont typeface="Wingdings" panose="05000000000000000000" pitchFamily="2" charset="2"/>
              <a:buChar char="v"/>
            </a:pPr>
            <a:r>
              <a:rPr lang="en-US" sz="1600" dirty="0" smtClean="0"/>
              <a:t>We were able to check in/check out UFT scripts from </a:t>
            </a:r>
            <a:r>
              <a:rPr lang="en-US" sz="1600" dirty="0" err="1" smtClean="0"/>
              <a:t>BitBucket</a:t>
            </a:r>
            <a:r>
              <a:rPr lang="en-US" sz="1600" dirty="0" smtClean="0"/>
              <a:t> within ISPAN from Mainframe Tester VDI</a:t>
            </a:r>
          </a:p>
          <a:p>
            <a:pPr marL="342900" indent="-342900">
              <a:buFont typeface="+mj-lt"/>
              <a:buAutoNum type="arabicPeriod"/>
            </a:pPr>
            <a:endParaRPr lang="en-US" sz="1600" dirty="0" smtClean="0"/>
          </a:p>
          <a:p>
            <a:pPr marL="342900" indent="-342900">
              <a:buFont typeface="+mj-lt"/>
              <a:buAutoNum type="arabicPeriod"/>
            </a:pPr>
            <a:endParaRPr lang="en-US" sz="1600" dirty="0" smtClean="0"/>
          </a:p>
        </p:txBody>
      </p:sp>
      <p:sp>
        <p:nvSpPr>
          <p:cNvPr id="4" name="Footer Placeholder 3"/>
          <p:cNvSpPr>
            <a:spLocks noGrp="1"/>
          </p:cNvSpPr>
          <p:nvPr>
            <p:ph type="ftr" sz="quarter" idx="3"/>
          </p:nvPr>
        </p:nvSpPr>
        <p:spPr/>
        <p:txBody>
          <a:bodyPr/>
          <a:lstStyle/>
          <a:p>
            <a:r>
              <a:rPr lang="en-US" dirty="0" smtClean="0"/>
              <a:t>©2018 Total System Services, Inc.® Confidential and Proprietary. All rights reserved worldwide. </a:t>
            </a:r>
            <a:endParaRPr lang="en-US" dirty="0"/>
          </a:p>
        </p:txBody>
      </p:sp>
      <p:sp>
        <p:nvSpPr>
          <p:cNvPr id="5" name="Slide Number Placeholder 4"/>
          <p:cNvSpPr>
            <a:spLocks noGrp="1"/>
          </p:cNvSpPr>
          <p:nvPr>
            <p:ph type="sldNum" sz="quarter" idx="4"/>
          </p:nvPr>
        </p:nvSpPr>
        <p:spPr/>
        <p:txBody>
          <a:bodyPr/>
          <a:lstStyle/>
          <a:p>
            <a:pPr>
              <a:defRPr/>
            </a:pPr>
            <a:fld id="{51DEBD90-40E5-0243-8258-81F065F1725A}" type="slidenum">
              <a:rPr lang="en-US" smtClean="0"/>
              <a:pPr>
                <a:defRPr/>
              </a:pPr>
              <a:t>11</a:t>
            </a:fld>
            <a:endParaRPr lang="en-US" dirty="0"/>
          </a:p>
        </p:txBody>
      </p:sp>
    </p:spTree>
    <p:extLst>
      <p:ext uri="{BB962C8B-B14F-4D97-AF65-F5344CB8AC3E}">
        <p14:creationId xmlns:p14="http://schemas.microsoft.com/office/powerpoint/2010/main" val="1237262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Pending work </a:t>
            </a:r>
            <a:r>
              <a:rPr lang="en-US" dirty="0"/>
              <a:t/>
            </a:r>
            <a:br>
              <a:rPr lang="en-US" dirty="0"/>
            </a:br>
            <a:endParaRPr lang="en-US" dirty="0"/>
          </a:p>
        </p:txBody>
      </p:sp>
      <p:sp>
        <p:nvSpPr>
          <p:cNvPr id="4" name="Footer Placeholder 3"/>
          <p:cNvSpPr>
            <a:spLocks noGrp="1"/>
          </p:cNvSpPr>
          <p:nvPr>
            <p:ph type="ftr" sz="quarter" idx="3"/>
          </p:nvPr>
        </p:nvSpPr>
        <p:spPr/>
        <p:txBody>
          <a:bodyPr/>
          <a:lstStyle/>
          <a:p>
            <a:r>
              <a:rPr lang="en-US" dirty="0" smtClean="0"/>
              <a:t>©2018 Total System Services, Inc.® Confidential and Proprietary. All rights reserved worldwide. </a:t>
            </a:r>
            <a:endParaRPr lang="en-US" dirty="0"/>
          </a:p>
        </p:txBody>
      </p:sp>
      <p:sp>
        <p:nvSpPr>
          <p:cNvPr id="5" name="Slide Number Placeholder 4"/>
          <p:cNvSpPr>
            <a:spLocks noGrp="1"/>
          </p:cNvSpPr>
          <p:nvPr>
            <p:ph type="sldNum" sz="quarter" idx="4"/>
          </p:nvPr>
        </p:nvSpPr>
        <p:spPr/>
        <p:txBody>
          <a:bodyPr/>
          <a:lstStyle/>
          <a:p>
            <a:pPr>
              <a:defRPr/>
            </a:pPr>
            <a:fld id="{51DEBD90-40E5-0243-8258-81F065F1725A}" type="slidenum">
              <a:rPr lang="en-US" smtClean="0"/>
              <a:pPr>
                <a:defRPr/>
              </a:pPr>
              <a:t>12</a:t>
            </a:fld>
            <a:endParaRPr lang="en-US" dirty="0"/>
          </a:p>
        </p:txBody>
      </p:sp>
      <p:sp>
        <p:nvSpPr>
          <p:cNvPr id="7" name="Content Placeholder 6"/>
          <p:cNvSpPr>
            <a:spLocks noGrp="1"/>
          </p:cNvSpPr>
          <p:nvPr>
            <p:ph idx="1"/>
          </p:nvPr>
        </p:nvSpPr>
        <p:spPr/>
        <p:txBody>
          <a:bodyPr/>
          <a:lstStyle/>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r>
              <a:rPr lang="en-US" dirty="0" smtClean="0"/>
              <a:t>*Mainframe POC of UFT scripts within ISPAN</a:t>
            </a:r>
          </a:p>
          <a:p>
            <a:pPr marL="342900" indent="-342900">
              <a:buFont typeface="Wingdings" panose="05000000000000000000" pitchFamily="2" charset="2"/>
              <a:buChar char="Ø"/>
            </a:pPr>
            <a:r>
              <a:rPr lang="en-US" dirty="0" err="1" smtClean="0"/>
              <a:t>CreditCare</a:t>
            </a:r>
            <a:r>
              <a:rPr lang="en-US" dirty="0" smtClean="0"/>
              <a:t> and </a:t>
            </a:r>
            <a:r>
              <a:rPr lang="en-US" dirty="0" err="1" smtClean="0"/>
              <a:t>QuickRemit</a:t>
            </a:r>
            <a:r>
              <a:rPr lang="en-US" dirty="0" smtClean="0"/>
              <a:t> should be moved from .properties file to MySQL RDBMS database</a:t>
            </a:r>
          </a:p>
          <a:p>
            <a:pPr marL="342900" indent="-342900">
              <a:buFont typeface="Wingdings" panose="05000000000000000000" pitchFamily="2" charset="2"/>
              <a:buChar char="Ø"/>
            </a:pPr>
            <a:r>
              <a:rPr lang="en-US" dirty="0" smtClean="0"/>
              <a:t>Storage of Docker images into G5 Nexus Hub</a:t>
            </a:r>
          </a:p>
          <a:p>
            <a:pPr marL="342900" indent="-342900">
              <a:buFont typeface="Wingdings" panose="05000000000000000000" pitchFamily="2" charset="2"/>
              <a:buChar char="Ø"/>
            </a:pPr>
            <a:r>
              <a:rPr lang="en-US" dirty="0" smtClean="0"/>
              <a:t>Move entire repo of </a:t>
            </a:r>
            <a:r>
              <a:rPr lang="en-US" dirty="0" err="1" smtClean="0"/>
              <a:t>Testscripts</a:t>
            </a:r>
            <a:r>
              <a:rPr lang="en-US" dirty="0" smtClean="0"/>
              <a:t> into centralized CI server for distributed apps ; as of now its partial move exception to </a:t>
            </a:r>
            <a:r>
              <a:rPr lang="en-US" dirty="0" err="1" smtClean="0"/>
              <a:t>CentreSuite</a:t>
            </a:r>
            <a:endParaRPr lang="en-US" dirty="0" smtClean="0"/>
          </a:p>
          <a:p>
            <a:pPr marL="342900" indent="-342900">
              <a:buFont typeface="Wingdings" panose="05000000000000000000" pitchFamily="2" charset="2"/>
              <a:buChar char="Ø"/>
            </a:pPr>
            <a:r>
              <a:rPr lang="en-US" dirty="0" smtClean="0"/>
              <a:t>Items listed in supporting model and enhancements slide</a:t>
            </a:r>
          </a:p>
          <a:p>
            <a:pPr marL="342900" indent="-342900">
              <a:buFont typeface="Wingdings" panose="05000000000000000000" pitchFamily="2" charset="2"/>
              <a:buChar char="Ø"/>
            </a:pPr>
            <a:r>
              <a:rPr lang="en-US" dirty="0" smtClean="0"/>
              <a:t>Any automated Test Scripts from any other distributed apps ? Like TDM, TCI, Health Care, ESB, and Portal etc. ?</a:t>
            </a:r>
          </a:p>
          <a:p>
            <a:endParaRPr lang="en-US" dirty="0"/>
          </a:p>
        </p:txBody>
      </p:sp>
    </p:spTree>
    <p:extLst>
      <p:ext uri="{BB962C8B-B14F-4D97-AF65-F5344CB8AC3E}">
        <p14:creationId xmlns:p14="http://schemas.microsoft.com/office/powerpoint/2010/main" val="2097873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model and Enhancements</a:t>
            </a:r>
            <a:r>
              <a:rPr lang="en-US" dirty="0"/>
              <a:t/>
            </a:r>
            <a:br>
              <a:rPr lang="en-US" dirty="0"/>
            </a:br>
            <a:endParaRPr lang="en-US" dirty="0"/>
          </a:p>
        </p:txBody>
      </p:sp>
      <p:sp>
        <p:nvSpPr>
          <p:cNvPr id="3" name="Content Placeholder 2"/>
          <p:cNvSpPr>
            <a:spLocks noGrp="1"/>
          </p:cNvSpPr>
          <p:nvPr>
            <p:ph idx="1"/>
          </p:nvPr>
        </p:nvSpPr>
        <p:spPr>
          <a:xfrm>
            <a:off x="457199" y="1559860"/>
            <a:ext cx="8686801" cy="5032009"/>
          </a:xfrm>
        </p:spPr>
        <p:txBody>
          <a:bodyPr/>
          <a:lstStyle/>
          <a:p>
            <a:pPr marL="285750" lvl="0" indent="-285750">
              <a:buFont typeface="Wingdings" panose="05000000000000000000" pitchFamily="2" charset="2"/>
              <a:buChar char="Ø"/>
            </a:pPr>
            <a:r>
              <a:rPr lang="en-US" sz="1400" dirty="0" smtClean="0"/>
              <a:t>Servers </a:t>
            </a:r>
            <a:r>
              <a:rPr lang="en-US" sz="1400" dirty="0"/>
              <a:t>Scalability on Jenkins Master and slave nodes</a:t>
            </a:r>
          </a:p>
          <a:p>
            <a:pPr marL="285750" lvl="0" indent="-285750">
              <a:buFont typeface="Wingdings" panose="05000000000000000000" pitchFamily="2" charset="2"/>
              <a:buChar char="Ø"/>
            </a:pPr>
            <a:r>
              <a:rPr lang="en-US" sz="1400" dirty="0"/>
              <a:t>Cost estimation, and approvals from mgmt. team</a:t>
            </a:r>
          </a:p>
          <a:p>
            <a:pPr marL="285750" lvl="0" indent="-285750">
              <a:buFont typeface="Wingdings" panose="05000000000000000000" pitchFamily="2" charset="2"/>
              <a:buChar char="Ø"/>
            </a:pPr>
            <a:r>
              <a:rPr lang="en-US" sz="1400" dirty="0"/>
              <a:t>Training and transition of these new tools and technology to </a:t>
            </a:r>
            <a:r>
              <a:rPr lang="en-US" sz="1400" dirty="0" smtClean="0"/>
              <a:t>TQS team members</a:t>
            </a:r>
            <a:endParaRPr lang="en-US" sz="1400" dirty="0"/>
          </a:p>
          <a:p>
            <a:pPr marL="285750" lvl="0" indent="-285750">
              <a:buFont typeface="Wingdings" panose="05000000000000000000" pitchFamily="2" charset="2"/>
              <a:buChar char="Ø"/>
            </a:pPr>
            <a:r>
              <a:rPr lang="en-US" sz="1400" dirty="0"/>
              <a:t>SLA, monitoring, Backups, DRs, performance tracking, HA , GTS support on our Jenkins master, nodes, MySQL, and Docker/swarm . </a:t>
            </a:r>
            <a:endParaRPr lang="en-US" sz="1400" dirty="0" smtClean="0"/>
          </a:p>
          <a:p>
            <a:pPr marL="285750" lvl="0" indent="-285750">
              <a:buFont typeface="Wingdings" panose="05000000000000000000" pitchFamily="2" charset="2"/>
              <a:buChar char="Ø"/>
            </a:pPr>
            <a:r>
              <a:rPr lang="en-US" sz="1400" dirty="0" smtClean="0"/>
              <a:t>Providing DNS address for Jenkins Master</a:t>
            </a:r>
            <a:endParaRPr lang="en-US" sz="1400" dirty="0"/>
          </a:p>
          <a:p>
            <a:pPr marL="285750" lvl="0" indent="-285750">
              <a:buFont typeface="Wingdings" panose="05000000000000000000" pitchFamily="2" charset="2"/>
              <a:buChar char="Ø"/>
            </a:pPr>
            <a:r>
              <a:rPr lang="en-US" sz="1400" dirty="0" smtClean="0">
                <a:solidFill>
                  <a:schemeClr val="tx1">
                    <a:lumMod val="75000"/>
                  </a:schemeClr>
                </a:solidFill>
              </a:rPr>
              <a:t>Is achieving elasticity on Jenkins nodes important when we know we move to Cloud ?</a:t>
            </a:r>
          </a:p>
          <a:p>
            <a:pPr marL="285750" lvl="0" indent="-285750">
              <a:buFont typeface="Wingdings" panose="05000000000000000000" pitchFamily="2" charset="2"/>
              <a:buChar char="Ø"/>
            </a:pPr>
            <a:r>
              <a:rPr lang="en-US" sz="1400" dirty="0" smtClean="0"/>
              <a:t>MySQL database on grants, security, permission, restricted data access pertained to team</a:t>
            </a:r>
          </a:p>
          <a:p>
            <a:pPr marL="285750" lvl="0" indent="-285750">
              <a:buFont typeface="Wingdings" panose="05000000000000000000" pitchFamily="2" charset="2"/>
              <a:buChar char="Ø"/>
            </a:pPr>
            <a:r>
              <a:rPr lang="en-US" sz="1400" dirty="0" smtClean="0"/>
              <a:t>Master </a:t>
            </a:r>
            <a:r>
              <a:rPr lang="en-US" sz="1400" dirty="0"/>
              <a:t>of Master for Jenkins. One Master for distributed, other </a:t>
            </a:r>
            <a:r>
              <a:rPr lang="en-US" sz="1400" dirty="0" smtClean="0"/>
              <a:t>Master </a:t>
            </a:r>
            <a:r>
              <a:rPr lang="en-US" sz="1400" dirty="0"/>
              <a:t>for MF apps. Architecting for Jenkins scale </a:t>
            </a:r>
            <a:r>
              <a:rPr lang="en-US" sz="1400" dirty="0" smtClean="0"/>
              <a:t>up for </a:t>
            </a:r>
            <a:r>
              <a:rPr lang="en-US" sz="1400" dirty="0"/>
              <a:t>vertical growth</a:t>
            </a:r>
          </a:p>
          <a:p>
            <a:pPr marL="285750" lvl="0" indent="-285750">
              <a:buFont typeface="Wingdings" panose="05000000000000000000" pitchFamily="2" charset="2"/>
              <a:buChar char="Ø"/>
            </a:pPr>
            <a:r>
              <a:rPr lang="en-US" sz="1400" dirty="0"/>
              <a:t>Improve Jenkins security model like Legacy Jenkins </a:t>
            </a:r>
            <a:r>
              <a:rPr lang="en-US" sz="1400" dirty="0" smtClean="0"/>
              <a:t>may be through </a:t>
            </a:r>
            <a:r>
              <a:rPr lang="en-US" sz="1400" dirty="0"/>
              <a:t>Crowd plug </a:t>
            </a:r>
            <a:r>
              <a:rPr lang="en-US" sz="1400" dirty="0" smtClean="0"/>
              <a:t>in ?</a:t>
            </a:r>
            <a:endParaRPr lang="en-US" sz="1400" dirty="0"/>
          </a:p>
          <a:p>
            <a:pPr marL="285750" lvl="0" indent="-285750">
              <a:buFont typeface="Wingdings" panose="05000000000000000000" pitchFamily="2" charset="2"/>
              <a:buChar char="Ø"/>
            </a:pPr>
            <a:r>
              <a:rPr lang="en-US" sz="1400" dirty="0"/>
              <a:t>Steps needed to integrate Accessibility testing into Jenkins </a:t>
            </a:r>
            <a:r>
              <a:rPr lang="en-US" sz="1400" dirty="0" smtClean="0"/>
              <a:t>pipeline</a:t>
            </a:r>
          </a:p>
          <a:p>
            <a:pPr marL="285750" lvl="0" indent="-285750">
              <a:buFont typeface="Wingdings" panose="05000000000000000000" pitchFamily="2" charset="2"/>
              <a:buChar char="Ø"/>
            </a:pPr>
            <a:r>
              <a:rPr lang="en-US" sz="1400" dirty="0" smtClean="0"/>
              <a:t>Static Code analysis, and Security Scans of Open Source are going to be manual</a:t>
            </a:r>
            <a:endParaRPr lang="en-US" sz="1400" dirty="0"/>
          </a:p>
          <a:p>
            <a:pPr marL="285750" lvl="0" indent="-285750">
              <a:buFont typeface="Wingdings" panose="05000000000000000000" pitchFamily="2" charset="2"/>
              <a:buChar char="Ø"/>
            </a:pPr>
            <a:r>
              <a:rPr lang="en-US" sz="1400" dirty="0"/>
              <a:t>Integrate TDM into this Jenkins pipeline via batch process </a:t>
            </a:r>
            <a:endParaRPr lang="en-US" sz="1400" dirty="0" smtClean="0"/>
          </a:p>
          <a:p>
            <a:pPr marL="285750" lvl="0" indent="-285750">
              <a:buFont typeface="Wingdings" panose="05000000000000000000" pitchFamily="2" charset="2"/>
              <a:buChar char="Ø"/>
            </a:pPr>
            <a:r>
              <a:rPr lang="en-US" sz="1400" dirty="0" smtClean="0"/>
              <a:t>Need to store TQS Docker images  ( </a:t>
            </a:r>
            <a:r>
              <a:rPr lang="en-US" sz="1400" dirty="0"/>
              <a:t>D</a:t>
            </a:r>
            <a:r>
              <a:rPr lang="en-US" sz="1400" dirty="0" smtClean="0"/>
              <a:t>ocker and MySQL)  into G5 Nexus Repository Manager</a:t>
            </a:r>
          </a:p>
          <a:p>
            <a:pPr marL="285750" indent="-285750">
              <a:buFont typeface="Wingdings" panose="05000000000000000000" pitchFamily="2" charset="2"/>
              <a:buChar char="Ø"/>
            </a:pPr>
            <a:r>
              <a:rPr lang="en-US" sz="1400" dirty="0"/>
              <a:t>List of things/changes to be done to make it cloud ready from architecture </a:t>
            </a:r>
            <a:r>
              <a:rPr lang="en-US" sz="1400" dirty="0" smtClean="0"/>
              <a:t>perspective</a:t>
            </a:r>
          </a:p>
          <a:p>
            <a:pPr marL="285750" indent="-285750">
              <a:buFont typeface="Wingdings" panose="05000000000000000000" pitchFamily="2" charset="2"/>
              <a:buChar char="Ø"/>
            </a:pPr>
            <a:r>
              <a:rPr lang="en-US" sz="1400" dirty="0" smtClean="0"/>
              <a:t>Look at the SQS proposed rest of the tools </a:t>
            </a:r>
          </a:p>
          <a:p>
            <a:pPr marL="285750" indent="-285750">
              <a:buFont typeface="Wingdings" panose="05000000000000000000" pitchFamily="2" charset="2"/>
              <a:buChar char="Ø"/>
            </a:pPr>
            <a:endParaRPr lang="en-US" sz="1400" dirty="0"/>
          </a:p>
          <a:p>
            <a:pPr marL="285750" lvl="0" indent="-285750">
              <a:buFont typeface="Wingdings" panose="05000000000000000000" pitchFamily="2" charset="2"/>
              <a:buChar char="Ø"/>
            </a:pPr>
            <a:endParaRPr lang="en-US" sz="1400" dirty="0"/>
          </a:p>
          <a:p>
            <a:pPr marL="342900" indent="-342900">
              <a:buFont typeface="+mj-lt"/>
              <a:buAutoNum type="arabicPeriod"/>
            </a:pPr>
            <a:endParaRPr lang="en-US" sz="1600" dirty="0"/>
          </a:p>
        </p:txBody>
      </p:sp>
      <p:sp>
        <p:nvSpPr>
          <p:cNvPr id="4" name="Footer Placeholder 3"/>
          <p:cNvSpPr>
            <a:spLocks noGrp="1"/>
          </p:cNvSpPr>
          <p:nvPr>
            <p:ph type="ftr" sz="quarter" idx="3"/>
          </p:nvPr>
        </p:nvSpPr>
        <p:spPr/>
        <p:txBody>
          <a:bodyPr/>
          <a:lstStyle/>
          <a:p>
            <a:r>
              <a:rPr lang="en-US" dirty="0" smtClean="0"/>
              <a:t>©2018 Total System Services, Inc.® Confidential and Proprietary. All rights reserved worldwide. </a:t>
            </a:r>
            <a:endParaRPr lang="en-US" dirty="0"/>
          </a:p>
        </p:txBody>
      </p:sp>
      <p:sp>
        <p:nvSpPr>
          <p:cNvPr id="5" name="Slide Number Placeholder 4"/>
          <p:cNvSpPr>
            <a:spLocks noGrp="1"/>
          </p:cNvSpPr>
          <p:nvPr>
            <p:ph type="sldNum" sz="quarter" idx="4"/>
          </p:nvPr>
        </p:nvSpPr>
        <p:spPr/>
        <p:txBody>
          <a:bodyPr/>
          <a:lstStyle/>
          <a:p>
            <a:pPr>
              <a:defRPr/>
            </a:pPr>
            <a:fld id="{51DEBD90-40E5-0243-8258-81F065F1725A}" type="slidenum">
              <a:rPr lang="en-US" smtClean="0"/>
              <a:pPr>
                <a:defRPr/>
              </a:pPr>
              <a:t>13</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443078683"/>
              </p:ext>
            </p:extLst>
          </p:nvPr>
        </p:nvGraphicFramePr>
        <p:xfrm>
          <a:off x="4561389" y="5957888"/>
          <a:ext cx="914400" cy="771525"/>
        </p:xfrm>
        <a:graphic>
          <a:graphicData uri="http://schemas.openxmlformats.org/presentationml/2006/ole">
            <mc:AlternateContent xmlns:mc="http://schemas.openxmlformats.org/markup-compatibility/2006">
              <mc:Choice xmlns:v="urn:schemas-microsoft-com:vml" Requires="v">
                <p:oleObj spid="_x0000_s1026" name="Worksheet" showAsIcon="1" r:id="rId3" imgW="914400" imgH="771480" progId="Excel.Sheet.12">
                  <p:link updateAutomatic="1"/>
                </p:oleObj>
              </mc:Choice>
              <mc:Fallback>
                <p:oleObj name="Worksheet" showAsIcon="1" r:id="rId3" imgW="914400" imgH="771480" progId="Excel.Sheet.12">
                  <p:link updateAutomatic="1"/>
                  <p:pic>
                    <p:nvPicPr>
                      <p:cNvPr id="0" name=""/>
                      <p:cNvPicPr/>
                      <p:nvPr/>
                    </p:nvPicPr>
                    <p:blipFill>
                      <a:blip r:embed="rId4"/>
                      <a:stretch>
                        <a:fillRect/>
                      </a:stretch>
                    </p:blipFill>
                    <p:spPr>
                      <a:xfrm>
                        <a:off x="4561389" y="595788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209384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Past, present, and future status</a:t>
            </a:r>
            <a:r>
              <a:rPr lang="en-US" dirty="0"/>
              <a:t/>
            </a:r>
            <a:br>
              <a:rPr lang="en-US" dirty="0"/>
            </a:br>
            <a:endParaRPr lang="en-US" dirty="0"/>
          </a:p>
        </p:txBody>
      </p:sp>
      <p:sp>
        <p:nvSpPr>
          <p:cNvPr id="4" name="Footer Placeholder 3"/>
          <p:cNvSpPr>
            <a:spLocks noGrp="1"/>
          </p:cNvSpPr>
          <p:nvPr>
            <p:ph type="ftr" sz="quarter" idx="3"/>
          </p:nvPr>
        </p:nvSpPr>
        <p:spPr/>
        <p:txBody>
          <a:bodyPr/>
          <a:lstStyle/>
          <a:p>
            <a:r>
              <a:rPr lang="en-US" dirty="0" smtClean="0"/>
              <a:t>©2018 Total System Services, Inc.® Confidential and Proprietary. All rights reserved worldwide. </a:t>
            </a:r>
            <a:endParaRPr lang="en-US" dirty="0"/>
          </a:p>
        </p:txBody>
      </p:sp>
      <p:sp>
        <p:nvSpPr>
          <p:cNvPr id="5" name="Slide Number Placeholder 4"/>
          <p:cNvSpPr>
            <a:spLocks noGrp="1"/>
          </p:cNvSpPr>
          <p:nvPr>
            <p:ph type="sldNum" sz="quarter" idx="4"/>
          </p:nvPr>
        </p:nvSpPr>
        <p:spPr/>
        <p:txBody>
          <a:bodyPr/>
          <a:lstStyle/>
          <a:p>
            <a:pPr>
              <a:defRPr/>
            </a:pPr>
            <a:fld id="{51DEBD90-40E5-0243-8258-81F065F1725A}" type="slidenum">
              <a:rPr lang="en-US" smtClean="0"/>
              <a:pPr>
                <a:defRPr/>
              </a:pPr>
              <a:t>14</a:t>
            </a:fld>
            <a:endParaRPr lang="en-US" dirty="0"/>
          </a:p>
        </p:txBody>
      </p:sp>
      <p:pic>
        <p:nvPicPr>
          <p:cNvPr id="104" name="Content Placeholder 103"/>
          <p:cNvPicPr>
            <a:picLocks noGrp="1" noChangeAspect="1"/>
          </p:cNvPicPr>
          <p:nvPr>
            <p:ph idx="1"/>
          </p:nvPr>
        </p:nvPicPr>
        <p:blipFill>
          <a:blip r:embed="rId2"/>
          <a:stretch>
            <a:fillRect/>
          </a:stretch>
        </p:blipFill>
        <p:spPr>
          <a:xfrm>
            <a:off x="457200" y="1287987"/>
            <a:ext cx="8208963" cy="4643976"/>
          </a:xfrm>
          <a:prstGeom prst="rect">
            <a:avLst/>
          </a:prstGeom>
        </p:spPr>
      </p:pic>
    </p:spTree>
    <p:extLst>
      <p:ext uri="{BB962C8B-B14F-4D97-AF65-F5344CB8AC3E}">
        <p14:creationId xmlns:p14="http://schemas.microsoft.com/office/powerpoint/2010/main" val="4102809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Testing Ownership</a:t>
            </a:r>
            <a:br>
              <a:rPr lang="en-US" dirty="0"/>
            </a:br>
            <a:endParaRPr lang="en-US" dirty="0"/>
          </a:p>
        </p:txBody>
      </p:sp>
      <p:sp>
        <p:nvSpPr>
          <p:cNvPr id="4" name="Footer Placeholder 3"/>
          <p:cNvSpPr>
            <a:spLocks noGrp="1"/>
          </p:cNvSpPr>
          <p:nvPr>
            <p:ph type="ftr" sz="quarter" idx="3"/>
          </p:nvPr>
        </p:nvSpPr>
        <p:spPr/>
        <p:txBody>
          <a:bodyPr/>
          <a:lstStyle/>
          <a:p>
            <a:r>
              <a:rPr lang="en-US" dirty="0" smtClean="0"/>
              <a:t>©2018 Total System Services, Inc.® Confidential and Proprietary. All rights reserved worldwide. </a:t>
            </a:r>
            <a:endParaRPr lang="en-US" dirty="0"/>
          </a:p>
        </p:txBody>
      </p:sp>
      <p:sp>
        <p:nvSpPr>
          <p:cNvPr id="5" name="Slide Number Placeholder 4"/>
          <p:cNvSpPr>
            <a:spLocks noGrp="1"/>
          </p:cNvSpPr>
          <p:nvPr>
            <p:ph type="sldNum" sz="quarter" idx="4"/>
          </p:nvPr>
        </p:nvSpPr>
        <p:spPr/>
        <p:txBody>
          <a:bodyPr/>
          <a:lstStyle/>
          <a:p>
            <a:pPr>
              <a:defRPr/>
            </a:pPr>
            <a:fld id="{51DEBD90-40E5-0243-8258-81F065F1725A}" type="slidenum">
              <a:rPr lang="en-US" smtClean="0"/>
              <a:pPr>
                <a:defRPr/>
              </a:pPr>
              <a:t>15</a:t>
            </a:fld>
            <a:endParaRPr lang="en-US" dirty="0"/>
          </a:p>
        </p:txBody>
      </p:sp>
      <p:sp>
        <p:nvSpPr>
          <p:cNvPr id="3" name="Content Placeholder 2"/>
          <p:cNvSpPr>
            <a:spLocks noGrp="1"/>
          </p:cNvSpPr>
          <p:nvPr>
            <p:ph idx="1"/>
          </p:nvPr>
        </p:nvSpPr>
        <p:spPr/>
        <p:txBody>
          <a:bodyPr/>
          <a:lstStyle/>
          <a:p>
            <a:endParaRPr lang="en-US" dirty="0" smtClean="0"/>
          </a:p>
          <a:p>
            <a:r>
              <a:rPr lang="en-US" dirty="0"/>
              <a:t>Here are the owners of test Scripts Repo in </a:t>
            </a:r>
            <a:r>
              <a:rPr lang="en-US" dirty="0" err="1"/>
              <a:t>BitBucket</a:t>
            </a:r>
            <a:r>
              <a:rPr lang="en-US" dirty="0"/>
              <a:t>, user access in Jira, and </a:t>
            </a:r>
            <a:r>
              <a:rPr lang="en-US" dirty="0" smtClean="0"/>
              <a:t>their respective jobs </a:t>
            </a:r>
            <a:r>
              <a:rPr lang="en-US" dirty="0"/>
              <a:t>in </a:t>
            </a:r>
            <a:r>
              <a:rPr lang="en-US" dirty="0" smtClean="0"/>
              <a:t>Jenkins</a:t>
            </a:r>
          </a:p>
          <a:p>
            <a:endParaRPr lang="en-US" dirty="0" smtClean="0"/>
          </a:p>
          <a:p>
            <a:pPr lvl="4"/>
            <a:r>
              <a:rPr lang="en-US" dirty="0" err="1" smtClean="0"/>
              <a:t>CentreSuite</a:t>
            </a:r>
            <a:r>
              <a:rPr lang="en-US" dirty="0" smtClean="0"/>
              <a:t> – 			Sridevi Jakileti and </a:t>
            </a:r>
            <a:r>
              <a:rPr lang="en-US" dirty="0" err="1" smtClean="0"/>
              <a:t>Joyothi</a:t>
            </a:r>
            <a:r>
              <a:rPr lang="en-US" dirty="0" smtClean="0"/>
              <a:t> S</a:t>
            </a:r>
          </a:p>
          <a:p>
            <a:pPr lvl="4"/>
            <a:r>
              <a:rPr lang="en-US" dirty="0" smtClean="0"/>
              <a:t>TCI – 				Devesh Gote</a:t>
            </a:r>
          </a:p>
          <a:p>
            <a:pPr lvl="4"/>
            <a:r>
              <a:rPr lang="en-US" dirty="0" err="1" smtClean="0"/>
              <a:t>QuickRemit</a:t>
            </a:r>
            <a:r>
              <a:rPr lang="en-US" dirty="0" smtClean="0"/>
              <a:t> – 			Himanshu Dahiya</a:t>
            </a:r>
          </a:p>
          <a:p>
            <a:pPr lvl="4"/>
            <a:r>
              <a:rPr lang="en-US" dirty="0" err="1" smtClean="0"/>
              <a:t>CreditCare</a:t>
            </a:r>
            <a:r>
              <a:rPr lang="en-US" dirty="0" smtClean="0"/>
              <a:t> – 			Anup Singh</a:t>
            </a:r>
          </a:p>
          <a:p>
            <a:pPr lvl="4"/>
            <a:r>
              <a:rPr lang="en-US" dirty="0" smtClean="0"/>
              <a:t>Mainframe Automation  		Narasimha Suryadevara</a:t>
            </a:r>
            <a:endParaRPr lang="en-US" dirty="0"/>
          </a:p>
          <a:p>
            <a:endParaRPr lang="en-US" dirty="0"/>
          </a:p>
        </p:txBody>
      </p:sp>
    </p:spTree>
    <p:extLst>
      <p:ext uri="{BB962C8B-B14F-4D97-AF65-F5344CB8AC3E}">
        <p14:creationId xmlns:p14="http://schemas.microsoft.com/office/powerpoint/2010/main" val="2744641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 deployment in AWS Cloud</a:t>
            </a:r>
            <a:r>
              <a:rPr lang="en-US" dirty="0"/>
              <a:t/>
            </a:r>
            <a:br>
              <a:rPr lang="en-US" dirty="0"/>
            </a:br>
            <a:endParaRPr lang="en-US" dirty="0"/>
          </a:p>
        </p:txBody>
      </p:sp>
      <p:pic>
        <p:nvPicPr>
          <p:cNvPr id="6" name="Content Placeholder 5"/>
          <p:cNvPicPr>
            <a:picLocks noGrp="1" noChangeAspect="1"/>
          </p:cNvPicPr>
          <p:nvPr>
            <p:ph idx="1"/>
          </p:nvPr>
        </p:nvPicPr>
        <p:blipFill>
          <a:blip r:embed="rId2"/>
          <a:stretch>
            <a:fillRect/>
          </a:stretch>
        </p:blipFill>
        <p:spPr>
          <a:xfrm>
            <a:off x="457200" y="1290919"/>
            <a:ext cx="8208379" cy="5056093"/>
          </a:xfrm>
          <a:prstGeom prst="rect">
            <a:avLst/>
          </a:prstGeom>
        </p:spPr>
      </p:pic>
      <p:sp>
        <p:nvSpPr>
          <p:cNvPr id="4" name="Footer Placeholder 3"/>
          <p:cNvSpPr>
            <a:spLocks noGrp="1"/>
          </p:cNvSpPr>
          <p:nvPr>
            <p:ph type="ftr" sz="quarter" idx="3"/>
          </p:nvPr>
        </p:nvSpPr>
        <p:spPr/>
        <p:txBody>
          <a:bodyPr/>
          <a:lstStyle/>
          <a:p>
            <a:r>
              <a:rPr lang="en-US" dirty="0" smtClean="0"/>
              <a:t>©2018 Total System Services, Inc.® Confidential and Proprietary. All rights reserved worldwide. </a:t>
            </a:r>
            <a:endParaRPr lang="en-US" dirty="0"/>
          </a:p>
        </p:txBody>
      </p:sp>
      <p:sp>
        <p:nvSpPr>
          <p:cNvPr id="5" name="Slide Number Placeholder 4"/>
          <p:cNvSpPr>
            <a:spLocks noGrp="1"/>
          </p:cNvSpPr>
          <p:nvPr>
            <p:ph type="sldNum" sz="quarter" idx="4"/>
          </p:nvPr>
        </p:nvSpPr>
        <p:spPr/>
        <p:txBody>
          <a:bodyPr/>
          <a:lstStyle/>
          <a:p>
            <a:pPr>
              <a:defRPr/>
            </a:pPr>
            <a:fld id="{51DEBD90-40E5-0243-8258-81F065F1725A}" type="slidenum">
              <a:rPr lang="en-US" smtClean="0"/>
              <a:pPr>
                <a:defRPr/>
              </a:pPr>
              <a:t>16</a:t>
            </a:fld>
            <a:endParaRPr lang="en-US" dirty="0"/>
          </a:p>
        </p:txBody>
      </p:sp>
    </p:spTree>
    <p:extLst>
      <p:ext uri="{BB962C8B-B14F-4D97-AF65-F5344CB8AC3E}">
        <p14:creationId xmlns:p14="http://schemas.microsoft.com/office/powerpoint/2010/main" val="2352322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Execution Results with Cloud</a:t>
            </a:r>
            <a:r>
              <a:rPr lang="en-US" dirty="0"/>
              <a:t/>
            </a:r>
            <a:br>
              <a:rPr lang="en-US" dirty="0"/>
            </a:br>
            <a:endParaRPr lang="en-US" dirty="0"/>
          </a:p>
        </p:txBody>
      </p:sp>
      <p:sp>
        <p:nvSpPr>
          <p:cNvPr id="4" name="Footer Placeholder 3"/>
          <p:cNvSpPr>
            <a:spLocks noGrp="1"/>
          </p:cNvSpPr>
          <p:nvPr>
            <p:ph type="ftr" sz="quarter" idx="3"/>
          </p:nvPr>
        </p:nvSpPr>
        <p:spPr/>
        <p:txBody>
          <a:bodyPr/>
          <a:lstStyle/>
          <a:p>
            <a:r>
              <a:rPr lang="en-US" dirty="0" smtClean="0"/>
              <a:t>©2018 Total System Services, Inc.® Confidential and Proprietary. All rights reserved worldwide. </a:t>
            </a:r>
            <a:endParaRPr lang="en-US" dirty="0"/>
          </a:p>
        </p:txBody>
      </p:sp>
      <p:sp>
        <p:nvSpPr>
          <p:cNvPr id="5" name="Slide Number Placeholder 4"/>
          <p:cNvSpPr>
            <a:spLocks noGrp="1"/>
          </p:cNvSpPr>
          <p:nvPr>
            <p:ph type="sldNum" sz="quarter" idx="4"/>
          </p:nvPr>
        </p:nvSpPr>
        <p:spPr/>
        <p:txBody>
          <a:bodyPr/>
          <a:lstStyle/>
          <a:p>
            <a:pPr>
              <a:defRPr/>
            </a:pPr>
            <a:fld id="{51DEBD90-40E5-0243-8258-81F065F1725A}" type="slidenum">
              <a:rPr lang="en-US" smtClean="0"/>
              <a:pPr>
                <a:defRPr/>
              </a:pPr>
              <a:t>17</a:t>
            </a:fld>
            <a:endParaRPr lang="en-US" dirty="0"/>
          </a:p>
        </p:txBody>
      </p:sp>
      <p:sp>
        <p:nvSpPr>
          <p:cNvPr id="3" name="Content Placeholder 2"/>
          <p:cNvSpPr>
            <a:spLocks noGrp="1"/>
          </p:cNvSpPr>
          <p:nvPr>
            <p:ph idx="1"/>
          </p:nvPr>
        </p:nvSpPr>
        <p:spPr/>
        <p:txBody>
          <a:bodyPr/>
          <a:lstStyle/>
          <a:p>
            <a:r>
              <a:rPr lang="en-US" dirty="0" smtClean="0"/>
              <a:t>Test Execution results still remains in Jenkins Master, TSYS on premise, but test execution happens with in AWS cloud. Hence achieving elasticity on test script execution environment on premise will become redundant when we move to Cloud!</a:t>
            </a:r>
            <a:endParaRPr lang="en-US" dirty="0"/>
          </a:p>
        </p:txBody>
      </p:sp>
      <p:pic>
        <p:nvPicPr>
          <p:cNvPr id="7" name="Content Placeholder 5"/>
          <p:cNvPicPr>
            <a:picLocks noChangeAspect="1"/>
          </p:cNvPicPr>
          <p:nvPr/>
        </p:nvPicPr>
        <p:blipFill>
          <a:blip r:embed="rId2"/>
          <a:stretch>
            <a:fillRect/>
          </a:stretch>
        </p:blipFill>
        <p:spPr bwMode="auto">
          <a:xfrm>
            <a:off x="876300" y="2533650"/>
            <a:ext cx="7848600"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3951039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maintenance</a:t>
            </a:r>
            <a:r>
              <a:rPr lang="en-US" dirty="0"/>
              <a:t/>
            </a:r>
            <a:br>
              <a:rPr lang="en-US" dirty="0"/>
            </a:br>
            <a:endParaRPr lang="en-US" dirty="0"/>
          </a:p>
        </p:txBody>
      </p:sp>
      <p:sp>
        <p:nvSpPr>
          <p:cNvPr id="4" name="Footer Placeholder 3"/>
          <p:cNvSpPr>
            <a:spLocks noGrp="1"/>
          </p:cNvSpPr>
          <p:nvPr>
            <p:ph type="ftr" sz="quarter" idx="3"/>
          </p:nvPr>
        </p:nvSpPr>
        <p:spPr/>
        <p:txBody>
          <a:bodyPr/>
          <a:lstStyle/>
          <a:p>
            <a:r>
              <a:rPr lang="en-US" dirty="0" smtClean="0"/>
              <a:t>©2018 Total System Services, Inc.® Confidential and Proprietary. All rights reserved worldwide. </a:t>
            </a:r>
            <a:endParaRPr lang="en-US" dirty="0"/>
          </a:p>
        </p:txBody>
      </p:sp>
      <p:sp>
        <p:nvSpPr>
          <p:cNvPr id="5" name="Slide Number Placeholder 4"/>
          <p:cNvSpPr>
            <a:spLocks noGrp="1"/>
          </p:cNvSpPr>
          <p:nvPr>
            <p:ph type="sldNum" sz="quarter" idx="4"/>
          </p:nvPr>
        </p:nvSpPr>
        <p:spPr/>
        <p:txBody>
          <a:bodyPr/>
          <a:lstStyle/>
          <a:p>
            <a:pPr>
              <a:defRPr/>
            </a:pPr>
            <a:fld id="{51DEBD90-40E5-0243-8258-81F065F1725A}" type="slidenum">
              <a:rPr lang="en-US" smtClean="0"/>
              <a:pPr>
                <a:defRPr/>
              </a:pPr>
              <a:t>18</a:t>
            </a:fld>
            <a:endParaRPr lang="en-US" dirty="0"/>
          </a:p>
        </p:txBody>
      </p:sp>
      <p:sp>
        <p:nvSpPr>
          <p:cNvPr id="3" name="Content Placeholder 2"/>
          <p:cNvSpPr>
            <a:spLocks noGrp="1"/>
          </p:cNvSpPr>
          <p:nvPr>
            <p:ph idx="1"/>
          </p:nvPr>
        </p:nvSpPr>
        <p:spPr/>
        <p:txBody>
          <a:bodyPr/>
          <a:lstStyle/>
          <a:p>
            <a:endParaRPr lang="en-US" dirty="0" smtClean="0"/>
          </a:p>
          <a:p>
            <a:pPr marL="342900" indent="-342900">
              <a:buFont typeface="Wingdings" panose="05000000000000000000" pitchFamily="2" charset="2"/>
              <a:buChar char="v"/>
            </a:pPr>
            <a:r>
              <a:rPr lang="en-US" dirty="0" smtClean="0"/>
              <a:t>Restore / Back Ups</a:t>
            </a:r>
          </a:p>
          <a:p>
            <a:pPr marL="342900" indent="-342900">
              <a:buFont typeface="Wingdings" panose="05000000000000000000" pitchFamily="2" charset="2"/>
              <a:buChar char="v"/>
            </a:pPr>
            <a:r>
              <a:rPr lang="en-US" dirty="0" smtClean="0"/>
              <a:t>Disaster Recovery</a:t>
            </a:r>
          </a:p>
          <a:p>
            <a:pPr marL="342900" indent="-342900">
              <a:buFont typeface="Wingdings" panose="05000000000000000000" pitchFamily="2" charset="2"/>
              <a:buChar char="v"/>
            </a:pPr>
            <a:r>
              <a:rPr lang="en-US" dirty="0" smtClean="0"/>
              <a:t>Maintenance – GTS maintenance</a:t>
            </a:r>
          </a:p>
          <a:p>
            <a:pPr marL="342900" indent="-342900">
              <a:buFont typeface="Wingdings" panose="05000000000000000000" pitchFamily="2" charset="2"/>
              <a:buChar char="v"/>
            </a:pPr>
            <a:r>
              <a:rPr lang="en-US" dirty="0" smtClean="0"/>
              <a:t>Patches - frequency</a:t>
            </a:r>
          </a:p>
          <a:p>
            <a:pPr marL="800100" lvl="2" indent="-342900">
              <a:buFont typeface="Courier New" panose="02070309020205020404" pitchFamily="49" charset="0"/>
              <a:buChar char="o"/>
            </a:pPr>
            <a:r>
              <a:rPr lang="en-US" dirty="0" smtClean="0"/>
              <a:t>Jenkins</a:t>
            </a:r>
          </a:p>
          <a:p>
            <a:pPr marL="800100" lvl="2" indent="-342900">
              <a:buFont typeface="Courier New" panose="02070309020205020404" pitchFamily="49" charset="0"/>
              <a:buChar char="o"/>
            </a:pPr>
            <a:r>
              <a:rPr lang="en-US" dirty="0" smtClean="0"/>
              <a:t>Dockers and Swarm</a:t>
            </a:r>
          </a:p>
          <a:p>
            <a:pPr marL="800100" lvl="2" indent="-342900">
              <a:buFont typeface="Courier New" panose="02070309020205020404" pitchFamily="49" charset="0"/>
              <a:buChar char="o"/>
            </a:pPr>
            <a:r>
              <a:rPr lang="en-US" dirty="0" smtClean="0"/>
              <a:t>MySQL</a:t>
            </a:r>
          </a:p>
          <a:p>
            <a:pPr marL="800100" lvl="2" indent="-342900">
              <a:buFont typeface="Courier New" panose="02070309020205020404" pitchFamily="49" charset="0"/>
              <a:buChar char="o"/>
            </a:pPr>
            <a:endParaRPr lang="en-US" dirty="0" smtClean="0"/>
          </a:p>
          <a:p>
            <a:pPr marL="800100" lvl="2" indent="-342900">
              <a:buFont typeface="Courier New" panose="02070309020205020404" pitchFamily="49" charset="0"/>
              <a:buChar char="o"/>
            </a:pPr>
            <a:endParaRPr lang="en-US" dirty="0"/>
          </a:p>
          <a:p>
            <a:pPr lvl="2" indent="0">
              <a:buNone/>
            </a:pPr>
            <a:endParaRPr lang="en-US" dirty="0" smtClean="0"/>
          </a:p>
          <a:p>
            <a:endParaRPr lang="en-US" dirty="0"/>
          </a:p>
        </p:txBody>
      </p:sp>
    </p:spTree>
    <p:extLst>
      <p:ext uri="{BB962C8B-B14F-4D97-AF65-F5344CB8AC3E}">
        <p14:creationId xmlns:p14="http://schemas.microsoft.com/office/powerpoint/2010/main" val="1696044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 Lessons learned</a:t>
            </a:r>
            <a:r>
              <a:rPr lang="en-US" dirty="0"/>
              <a:t/>
            </a:r>
            <a:br>
              <a:rPr lang="en-US" dirty="0"/>
            </a:br>
            <a:endParaRPr lang="en-US" dirty="0"/>
          </a:p>
        </p:txBody>
      </p:sp>
      <p:sp>
        <p:nvSpPr>
          <p:cNvPr id="3" name="Content Placeholder 2"/>
          <p:cNvSpPr>
            <a:spLocks noGrp="1"/>
          </p:cNvSpPr>
          <p:nvPr>
            <p:ph idx="1"/>
          </p:nvPr>
        </p:nvSpPr>
        <p:spPr>
          <a:xfrm>
            <a:off x="457199" y="1276352"/>
            <a:ext cx="8686801" cy="5581647"/>
          </a:xfrm>
        </p:spPr>
        <p:txBody>
          <a:bodyPr/>
          <a:lstStyle/>
          <a:p>
            <a:endParaRPr lang="en-US" sz="1600" dirty="0"/>
          </a:p>
          <a:p>
            <a:pPr marL="285750" indent="-285750">
              <a:buFont typeface="Wingdings" panose="05000000000000000000" pitchFamily="2" charset="2"/>
              <a:buChar char="q"/>
            </a:pPr>
            <a:r>
              <a:rPr lang="en-US" sz="1600" dirty="0" smtClean="0"/>
              <a:t>We thought one Jenkins will be good enough for both Distributed and Mainframe apps , but to lack of connectivity from TSYSDEV-&gt;ISPAN-&gt;Mainframe test region, we are going to end up with two different instances of Jenkins 1. within TSYSDEV for distributed apps 2. within ISPAN to execute mainframe apps. Hence one dashboard to see all apps wil</a:t>
            </a:r>
            <a:r>
              <a:rPr lang="en-US" sz="1600" dirty="0"/>
              <a:t>l</a:t>
            </a:r>
            <a:r>
              <a:rPr lang="en-US" sz="1600" dirty="0" smtClean="0"/>
              <a:t> become challenging</a:t>
            </a:r>
          </a:p>
          <a:p>
            <a:pPr marL="285750" indent="-285750">
              <a:buFont typeface="Wingdings" panose="05000000000000000000" pitchFamily="2" charset="2"/>
              <a:buChar char="q"/>
            </a:pPr>
            <a:r>
              <a:rPr lang="en-US" sz="1600" dirty="0" smtClean="0"/>
              <a:t>Making </a:t>
            </a:r>
            <a:r>
              <a:rPr lang="en-US" sz="1600" dirty="0" smtClean="0"/>
              <a:t>sure the current CI  set up is cloud ready is challenging because this is first time to TSYS, lack of complete knowledge, and security issues etc.</a:t>
            </a:r>
          </a:p>
          <a:p>
            <a:pPr marL="285750" indent="-285750">
              <a:buFont typeface="Wingdings" panose="05000000000000000000" pitchFamily="2" charset="2"/>
              <a:buChar char="q"/>
            </a:pPr>
            <a:r>
              <a:rPr lang="en-US" sz="1600" dirty="0" smtClean="0"/>
              <a:t>Setting </a:t>
            </a:r>
            <a:r>
              <a:rPr lang="en-US" sz="1600" dirty="0" smtClean="0"/>
              <a:t>up the Dockers, Docker Orchestration, Docker Image Storage are challenging due to lack of knowledge in team and vendor</a:t>
            </a:r>
          </a:p>
          <a:p>
            <a:pPr marL="285750" indent="-285750">
              <a:buFont typeface="Wingdings" panose="05000000000000000000" pitchFamily="2" charset="2"/>
              <a:buChar char="q"/>
            </a:pPr>
            <a:r>
              <a:rPr lang="en-US" sz="1600" dirty="0" smtClean="0"/>
              <a:t>Maturing </a:t>
            </a:r>
            <a:r>
              <a:rPr lang="en-US" sz="1600" dirty="0" smtClean="0"/>
              <a:t>the Jenkins like implementing the proper Security model, moving stuff from standalone Jenkins to Container </a:t>
            </a:r>
            <a:r>
              <a:rPr lang="en-US" sz="1600" dirty="0"/>
              <a:t>J</a:t>
            </a:r>
            <a:r>
              <a:rPr lang="en-US" sz="1600" dirty="0" smtClean="0"/>
              <a:t>enkins</a:t>
            </a:r>
          </a:p>
          <a:p>
            <a:pPr marL="285750" indent="-285750">
              <a:buFont typeface="Wingdings" panose="05000000000000000000" pitchFamily="2" charset="2"/>
              <a:buChar char="q"/>
            </a:pPr>
            <a:r>
              <a:rPr lang="en-US" sz="1600" dirty="0" smtClean="0"/>
              <a:t>Acquiring the hardware and ACLs are challenging, very slow!</a:t>
            </a:r>
          </a:p>
          <a:p>
            <a:pPr marL="285750" indent="-285750">
              <a:buFont typeface="Wingdings" panose="05000000000000000000" pitchFamily="2" charset="2"/>
              <a:buChar char="q"/>
            </a:pPr>
            <a:r>
              <a:rPr lang="en-US" sz="1600" dirty="0" smtClean="0"/>
              <a:t>Running </a:t>
            </a:r>
            <a:r>
              <a:rPr lang="en-US" sz="1600" dirty="0" err="1" smtClean="0"/>
              <a:t>CentreSuite</a:t>
            </a:r>
            <a:r>
              <a:rPr lang="en-US" sz="1600" dirty="0" smtClean="0"/>
              <a:t> BAU Test Scripts on ARTEMISE framework, dead slow  and vendor scripts are of poor quality </a:t>
            </a:r>
            <a:r>
              <a:rPr lang="en-US" sz="1600" dirty="0" smtClean="0"/>
              <a:t>!</a:t>
            </a:r>
          </a:p>
          <a:p>
            <a:pPr marL="285750" indent="-285750">
              <a:buFont typeface="Wingdings" panose="05000000000000000000" pitchFamily="2" charset="2"/>
              <a:buChar char="q"/>
            </a:pPr>
            <a:r>
              <a:rPr lang="en-GB" sz="1600" dirty="0"/>
              <a:t>The Request for Windows servers in DEV can not be processed because they have run out of capacity in the VMWare cluster. So until new hosts are added to the cluster, we won’t be getting new </a:t>
            </a:r>
            <a:r>
              <a:rPr lang="en-GB" sz="1600" dirty="0" smtClean="0"/>
              <a:t>VMs</a:t>
            </a:r>
            <a:endParaRPr lang="en-US" sz="1600" dirty="0"/>
          </a:p>
          <a:p>
            <a:pPr marL="285750" indent="-285750">
              <a:buFont typeface="Wingdings" panose="05000000000000000000" pitchFamily="2" charset="2"/>
              <a:buChar char="q"/>
            </a:pPr>
            <a:endParaRPr lang="en-US" sz="1600" dirty="0" smtClean="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smtClean="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smtClean="0"/>
          </a:p>
          <a:p>
            <a:endParaRPr lang="en-US" sz="1600" dirty="0"/>
          </a:p>
        </p:txBody>
      </p:sp>
      <p:sp>
        <p:nvSpPr>
          <p:cNvPr id="4" name="Footer Placeholder 3"/>
          <p:cNvSpPr>
            <a:spLocks noGrp="1"/>
          </p:cNvSpPr>
          <p:nvPr>
            <p:ph type="ftr" sz="quarter" idx="3"/>
          </p:nvPr>
        </p:nvSpPr>
        <p:spPr/>
        <p:txBody>
          <a:bodyPr/>
          <a:lstStyle/>
          <a:p>
            <a:r>
              <a:rPr lang="en-US" dirty="0" smtClean="0"/>
              <a:t>©2018 Total System Services, Inc.® Confidential and Proprietary. All rights reserved worldwide. </a:t>
            </a:r>
            <a:endParaRPr lang="en-US" dirty="0"/>
          </a:p>
        </p:txBody>
      </p:sp>
      <p:sp>
        <p:nvSpPr>
          <p:cNvPr id="5" name="Slide Number Placeholder 4"/>
          <p:cNvSpPr>
            <a:spLocks noGrp="1"/>
          </p:cNvSpPr>
          <p:nvPr>
            <p:ph type="sldNum" sz="quarter" idx="4"/>
          </p:nvPr>
        </p:nvSpPr>
        <p:spPr/>
        <p:txBody>
          <a:bodyPr/>
          <a:lstStyle/>
          <a:p>
            <a:pPr>
              <a:defRPr/>
            </a:pPr>
            <a:fld id="{51DEBD90-40E5-0243-8258-81F065F1725A}" type="slidenum">
              <a:rPr lang="en-US" smtClean="0"/>
              <a:pPr>
                <a:defRPr/>
              </a:pPr>
              <a:t>19</a:t>
            </a:fld>
            <a:endParaRPr lang="en-US" dirty="0"/>
          </a:p>
        </p:txBody>
      </p:sp>
    </p:spTree>
    <p:extLst>
      <p:ext uri="{BB962C8B-B14F-4D97-AF65-F5344CB8AC3E}">
        <p14:creationId xmlns:p14="http://schemas.microsoft.com/office/powerpoint/2010/main" val="132363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Continuous testing</a:t>
            </a:r>
            <a:r>
              <a:rPr lang="en-US" dirty="0"/>
              <a:t/>
            </a:r>
            <a:br>
              <a:rPr lang="en-US" dirty="0"/>
            </a:br>
            <a:endParaRPr lang="en-US" dirty="0"/>
          </a:p>
        </p:txBody>
      </p:sp>
      <p:sp>
        <p:nvSpPr>
          <p:cNvPr id="3" name="Content Placeholder 2"/>
          <p:cNvSpPr>
            <a:spLocks noGrp="1"/>
          </p:cNvSpPr>
          <p:nvPr>
            <p:ph idx="1"/>
          </p:nvPr>
        </p:nvSpPr>
        <p:spPr>
          <a:xfrm>
            <a:off x="457199" y="1276352"/>
            <a:ext cx="8686801" cy="5581647"/>
          </a:xfrm>
        </p:spPr>
        <p:txBody>
          <a:bodyPr/>
          <a:lstStyle/>
          <a:p>
            <a:r>
              <a:rPr lang="en-US" dirty="0" smtClean="0"/>
              <a:t>Continuous </a:t>
            </a:r>
            <a:r>
              <a:rPr lang="en-US" dirty="0"/>
              <a:t>Testing is the process of executing automated tests as part of the software delivery pipeline in order to obtain feedback on the business risks associated with a software release candidate as rapidly as possible</a:t>
            </a:r>
            <a:r>
              <a:rPr lang="en-US" dirty="0" smtClean="0"/>
              <a:t>.</a:t>
            </a:r>
          </a:p>
          <a:p>
            <a:endParaRPr lang="en-US" u="sng" dirty="0" smtClean="0"/>
          </a:p>
          <a:p>
            <a:r>
              <a:rPr lang="en-US" u="sng" dirty="0" smtClean="0"/>
              <a:t>Continuous Testing</a:t>
            </a:r>
            <a:r>
              <a:rPr lang="en-US" dirty="0" smtClean="0"/>
              <a:t>			</a:t>
            </a:r>
            <a:r>
              <a:rPr lang="en-US" u="sng" dirty="0" smtClean="0"/>
              <a:t>Continuous Integration</a:t>
            </a:r>
          </a:p>
          <a:p>
            <a:endParaRPr lang="en-US" sz="1600" dirty="0" smtClean="0"/>
          </a:p>
          <a:p>
            <a:pPr marL="342900" indent="-342900">
              <a:buFont typeface="+mj-lt"/>
              <a:buAutoNum type="arabicPeriod"/>
            </a:pPr>
            <a:endParaRPr lang="en-US" sz="1600" dirty="0"/>
          </a:p>
        </p:txBody>
      </p:sp>
      <p:sp>
        <p:nvSpPr>
          <p:cNvPr id="4" name="Footer Placeholder 3"/>
          <p:cNvSpPr>
            <a:spLocks noGrp="1"/>
          </p:cNvSpPr>
          <p:nvPr>
            <p:ph type="ftr" sz="quarter" idx="3"/>
          </p:nvPr>
        </p:nvSpPr>
        <p:spPr/>
        <p:txBody>
          <a:bodyPr/>
          <a:lstStyle/>
          <a:p>
            <a:r>
              <a:rPr lang="en-US" dirty="0" smtClean="0"/>
              <a:t>©2018 Total System Services, Inc.® Confidential and Proprietary. All rights reserved worldwide. </a:t>
            </a:r>
            <a:endParaRPr lang="en-US" dirty="0"/>
          </a:p>
        </p:txBody>
      </p:sp>
      <p:sp>
        <p:nvSpPr>
          <p:cNvPr id="5" name="Slide Number Placeholder 4"/>
          <p:cNvSpPr>
            <a:spLocks noGrp="1"/>
          </p:cNvSpPr>
          <p:nvPr>
            <p:ph type="sldNum" sz="quarter" idx="4"/>
          </p:nvPr>
        </p:nvSpPr>
        <p:spPr/>
        <p:txBody>
          <a:bodyPr/>
          <a:lstStyle/>
          <a:p>
            <a:pPr>
              <a:defRPr/>
            </a:pPr>
            <a:fld id="{51DEBD90-40E5-0243-8258-81F065F1725A}" type="slidenum">
              <a:rPr lang="en-US" smtClean="0"/>
              <a:pPr>
                <a:defRPr/>
              </a:pPr>
              <a:t>2</a:t>
            </a:fld>
            <a:endParaRPr lang="en-US" dirty="0"/>
          </a:p>
        </p:txBody>
      </p:sp>
      <p:pic>
        <p:nvPicPr>
          <p:cNvPr id="8" name="Picture 7" descr="Image result"/>
          <p:cNvPicPr/>
          <p:nvPr/>
        </p:nvPicPr>
        <p:blipFill>
          <a:blip r:embed="rId2">
            <a:extLst>
              <a:ext uri="{28A0092B-C50C-407E-A947-70E740481C1C}">
                <a14:useLocalDpi xmlns:a14="http://schemas.microsoft.com/office/drawing/2010/main" val="0"/>
              </a:ext>
            </a:extLst>
          </a:blip>
          <a:srcRect/>
          <a:stretch>
            <a:fillRect/>
          </a:stretch>
        </p:blipFill>
        <p:spPr bwMode="auto">
          <a:xfrm>
            <a:off x="4905374" y="3422263"/>
            <a:ext cx="2876551" cy="1655000"/>
          </a:xfrm>
          <a:prstGeom prst="rect">
            <a:avLst/>
          </a:prstGeom>
          <a:noFill/>
          <a:ln>
            <a:noFill/>
          </a:ln>
        </p:spPr>
      </p:pic>
      <p:pic>
        <p:nvPicPr>
          <p:cNvPr id="7" name="Picture 6" descr="Image result for pictures of continuous testing as part of CI"/>
          <p:cNvPicPr/>
          <p:nvPr/>
        </p:nvPicPr>
        <p:blipFill>
          <a:blip r:embed="rId3">
            <a:extLst>
              <a:ext uri="{28A0092B-C50C-407E-A947-70E740481C1C}">
                <a14:useLocalDpi xmlns:a14="http://schemas.microsoft.com/office/drawing/2010/main" val="0"/>
              </a:ext>
            </a:extLst>
          </a:blip>
          <a:srcRect/>
          <a:stretch>
            <a:fillRect/>
          </a:stretch>
        </p:blipFill>
        <p:spPr bwMode="auto">
          <a:xfrm>
            <a:off x="346182" y="3353536"/>
            <a:ext cx="2505075" cy="1792454"/>
          </a:xfrm>
          <a:prstGeom prst="rect">
            <a:avLst/>
          </a:prstGeom>
          <a:noFill/>
          <a:ln>
            <a:noFill/>
          </a:ln>
        </p:spPr>
      </p:pic>
    </p:spTree>
    <p:extLst>
      <p:ext uri="{BB962C8B-B14F-4D97-AF65-F5344CB8AC3E}">
        <p14:creationId xmlns:p14="http://schemas.microsoft.com/office/powerpoint/2010/main" val="4024797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Training material and URLs</a:t>
            </a:r>
            <a:endParaRPr lang="en-US" dirty="0"/>
          </a:p>
        </p:txBody>
      </p:sp>
      <p:sp>
        <p:nvSpPr>
          <p:cNvPr id="4" name="Footer Placeholder 3"/>
          <p:cNvSpPr>
            <a:spLocks noGrp="1"/>
          </p:cNvSpPr>
          <p:nvPr>
            <p:ph type="ftr" sz="quarter" idx="3"/>
          </p:nvPr>
        </p:nvSpPr>
        <p:spPr/>
        <p:txBody>
          <a:bodyPr/>
          <a:lstStyle/>
          <a:p>
            <a:r>
              <a:rPr lang="en-US" dirty="0" smtClean="0"/>
              <a:t>©2018 Total System Services, Inc.® Confidential and Proprietary. All rights reserved worldwide. </a:t>
            </a:r>
            <a:endParaRPr lang="en-US" dirty="0"/>
          </a:p>
        </p:txBody>
      </p:sp>
      <p:sp>
        <p:nvSpPr>
          <p:cNvPr id="5" name="Slide Number Placeholder 4"/>
          <p:cNvSpPr>
            <a:spLocks noGrp="1"/>
          </p:cNvSpPr>
          <p:nvPr>
            <p:ph type="sldNum" sz="quarter" idx="4"/>
          </p:nvPr>
        </p:nvSpPr>
        <p:spPr/>
        <p:txBody>
          <a:bodyPr/>
          <a:lstStyle/>
          <a:p>
            <a:pPr>
              <a:defRPr/>
            </a:pPr>
            <a:fld id="{51DEBD90-40E5-0243-8258-81F065F1725A}" type="slidenum">
              <a:rPr lang="en-US" smtClean="0"/>
              <a:pPr>
                <a:defRPr/>
              </a:pPr>
              <a:t>20</a:t>
            </a:fld>
            <a:endParaRPr lang="en-US" dirty="0"/>
          </a:p>
        </p:txBody>
      </p:sp>
      <p:sp>
        <p:nvSpPr>
          <p:cNvPr id="8" name="Content Placeholder 2"/>
          <p:cNvSpPr>
            <a:spLocks noGrp="1"/>
          </p:cNvSpPr>
          <p:nvPr>
            <p:ph sz="half" idx="1"/>
          </p:nvPr>
        </p:nvSpPr>
        <p:spPr>
          <a:xfrm>
            <a:off x="457200" y="1276352"/>
            <a:ext cx="7867934" cy="4878787"/>
          </a:xfrm>
          <a:ln>
            <a:solidFill>
              <a:schemeClr val="tx1"/>
            </a:solidFill>
          </a:ln>
        </p:spPr>
        <p:txBody>
          <a:bodyPr/>
          <a:lstStyle/>
          <a:p>
            <a:pPr marL="171450" lvl="0" indent="-171450">
              <a:buFont typeface="Arial" panose="020B0604020202020204" pitchFamily="34" charset="0"/>
              <a:buChar char="•"/>
            </a:pPr>
            <a:endParaRPr lang="en-US" sz="900" dirty="0" smtClean="0"/>
          </a:p>
          <a:p>
            <a:pPr lvl="1"/>
            <a:endParaRPr lang="en-US" sz="500" dirty="0" smtClean="0"/>
          </a:p>
          <a:p>
            <a:pPr marL="342900" indent="-342900">
              <a:buFont typeface="Arial" panose="020B0604020202020204" pitchFamily="34" charset="0"/>
              <a:buChar char="•"/>
            </a:pPr>
            <a:r>
              <a:rPr lang="en-US" sz="1400" dirty="0" smtClean="0"/>
              <a:t>TQS Jenkins</a:t>
            </a:r>
          </a:p>
          <a:p>
            <a:r>
              <a:rPr lang="en-US" sz="1400" dirty="0" smtClean="0">
                <a:hlinkClick r:id="rId2"/>
              </a:rPr>
              <a:t>http</a:t>
            </a:r>
            <a:r>
              <a:rPr lang="en-US" sz="1400" dirty="0">
                <a:hlinkClick r:id="rId2"/>
              </a:rPr>
              <a:t>://10.32.12.95:8282/jenkins</a:t>
            </a:r>
            <a:r>
              <a:rPr lang="en-US" sz="1400" dirty="0" smtClean="0">
                <a:hlinkClick r:id="rId2"/>
              </a:rPr>
              <a:t>/</a:t>
            </a:r>
            <a:endParaRPr lang="en-US" sz="1400" dirty="0" smtClean="0"/>
          </a:p>
          <a:p>
            <a:endParaRPr lang="en-US" sz="1400" dirty="0" smtClean="0"/>
          </a:p>
          <a:p>
            <a:pPr marL="342900" indent="-342900">
              <a:buFont typeface="Arial" panose="020B0604020202020204" pitchFamily="34" charset="0"/>
              <a:buChar char="•"/>
            </a:pPr>
            <a:r>
              <a:rPr lang="en-US" sz="1400" dirty="0" smtClean="0"/>
              <a:t>Jira Planning tool</a:t>
            </a:r>
          </a:p>
          <a:p>
            <a:r>
              <a:rPr lang="en-US" sz="1400" dirty="0">
                <a:hlinkClick r:id="rId3"/>
              </a:rPr>
              <a:t>http://</a:t>
            </a:r>
            <a:r>
              <a:rPr lang="en-US" sz="1400" dirty="0" smtClean="0">
                <a:hlinkClick r:id="rId3"/>
              </a:rPr>
              <a:t>jira.tpp.tsysecom.com:8090/secure/Dashboard.jspa</a:t>
            </a:r>
            <a:endParaRPr lang="en-US" sz="1400" dirty="0" smtClean="0"/>
          </a:p>
          <a:p>
            <a:endParaRPr lang="en-US" sz="1400" dirty="0"/>
          </a:p>
          <a:p>
            <a:pPr marL="285750" indent="-285750">
              <a:buFont typeface="Arial" panose="020B0604020202020204" pitchFamily="34" charset="0"/>
              <a:buChar char="•"/>
            </a:pPr>
            <a:r>
              <a:rPr lang="en-US" sz="1400" dirty="0" smtClean="0"/>
              <a:t>Bit Bucket Repo for TQS</a:t>
            </a:r>
          </a:p>
          <a:p>
            <a:r>
              <a:rPr lang="en-US" sz="1400" dirty="0">
                <a:hlinkClick r:id="rId4"/>
              </a:rPr>
              <a:t>http://</a:t>
            </a:r>
            <a:r>
              <a:rPr lang="en-US" sz="1400" dirty="0" smtClean="0">
                <a:hlinkClick r:id="rId4"/>
              </a:rPr>
              <a:t>git.tpp.tsysecom.com:8080/projects/TQSCT</a:t>
            </a:r>
            <a:endParaRPr lang="en-US" sz="1400" dirty="0" smtClean="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Documents on Continuous Testing in Share Point</a:t>
            </a:r>
          </a:p>
          <a:p>
            <a:r>
              <a:rPr lang="en-US" sz="1400" dirty="0">
                <a:hlinkClick r:id="rId5"/>
              </a:rPr>
              <a:t>https://sharepoint.tsys.com/sites/TQS/QD6/Shared%20Documents/TQS%20Automation</a:t>
            </a:r>
            <a:r>
              <a:rPr lang="en-US" sz="1400" dirty="0" smtClean="0">
                <a:hlinkClick r:id="rId5"/>
              </a:rPr>
              <a:t>/</a:t>
            </a:r>
            <a:endParaRPr lang="en-US" sz="1400" dirty="0" smtClean="0"/>
          </a:p>
          <a:p>
            <a:endParaRPr lang="en-US" sz="1400" dirty="0"/>
          </a:p>
          <a:p>
            <a:pPr marL="285750" indent="-285750">
              <a:buFont typeface="Arial" panose="020B0604020202020204" pitchFamily="34" charset="0"/>
              <a:buChar char="•"/>
            </a:pPr>
            <a:r>
              <a:rPr lang="en-US" sz="1400" dirty="0" smtClean="0"/>
              <a:t>Docker Visualizer for continuous testing</a:t>
            </a:r>
          </a:p>
          <a:p>
            <a:r>
              <a:rPr lang="en-US" sz="1400" dirty="0"/>
              <a:t>http://10.32.12.97:8080/</a:t>
            </a:r>
            <a:endParaRPr lang="en-US" sz="1400" dirty="0" smtClean="0"/>
          </a:p>
          <a:p>
            <a:r>
              <a:rPr lang="en-US" sz="2000" dirty="0" smtClean="0"/>
              <a:t>           </a:t>
            </a:r>
          </a:p>
          <a:p>
            <a:endParaRPr lang="en-US" sz="2000" dirty="0"/>
          </a:p>
          <a:p>
            <a:endParaRPr lang="en-US" sz="2000" dirty="0" smtClean="0"/>
          </a:p>
          <a:p>
            <a:r>
              <a:rPr lang="en-US" sz="2000" dirty="0"/>
              <a:t> </a:t>
            </a:r>
            <a:r>
              <a:rPr lang="en-US" sz="2000" dirty="0" smtClean="0"/>
              <a:t>        		</a:t>
            </a:r>
            <a:endParaRPr lang="en-US" sz="4800" dirty="0"/>
          </a:p>
        </p:txBody>
      </p:sp>
    </p:spTree>
    <p:extLst>
      <p:ext uri="{BB962C8B-B14F-4D97-AF65-F5344CB8AC3E}">
        <p14:creationId xmlns:p14="http://schemas.microsoft.com/office/powerpoint/2010/main" val="1446378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Demo</a:t>
            </a:r>
            <a:endParaRPr lang="en-US" dirty="0"/>
          </a:p>
        </p:txBody>
      </p:sp>
      <p:sp>
        <p:nvSpPr>
          <p:cNvPr id="4" name="Footer Placeholder 3"/>
          <p:cNvSpPr>
            <a:spLocks noGrp="1"/>
          </p:cNvSpPr>
          <p:nvPr>
            <p:ph type="ftr" sz="quarter" idx="3"/>
          </p:nvPr>
        </p:nvSpPr>
        <p:spPr/>
        <p:txBody>
          <a:bodyPr/>
          <a:lstStyle/>
          <a:p>
            <a:r>
              <a:rPr lang="en-US" dirty="0" smtClean="0"/>
              <a:t>©2018 Total System Services, Inc.® Confidential and Proprietary. All rights reserved worldwide. </a:t>
            </a:r>
            <a:endParaRPr lang="en-US" dirty="0"/>
          </a:p>
        </p:txBody>
      </p:sp>
      <p:sp>
        <p:nvSpPr>
          <p:cNvPr id="5" name="Slide Number Placeholder 4"/>
          <p:cNvSpPr>
            <a:spLocks noGrp="1"/>
          </p:cNvSpPr>
          <p:nvPr>
            <p:ph type="sldNum" sz="quarter" idx="4"/>
          </p:nvPr>
        </p:nvSpPr>
        <p:spPr/>
        <p:txBody>
          <a:bodyPr/>
          <a:lstStyle/>
          <a:p>
            <a:pPr>
              <a:defRPr/>
            </a:pPr>
            <a:fld id="{51DEBD90-40E5-0243-8258-81F065F1725A}" type="slidenum">
              <a:rPr lang="en-US" smtClean="0"/>
              <a:pPr>
                <a:defRPr/>
              </a:pPr>
              <a:t>21</a:t>
            </a:fld>
            <a:endParaRPr lang="en-US" dirty="0"/>
          </a:p>
        </p:txBody>
      </p:sp>
      <p:sp>
        <p:nvSpPr>
          <p:cNvPr id="8" name="Content Placeholder 2"/>
          <p:cNvSpPr>
            <a:spLocks noGrp="1"/>
          </p:cNvSpPr>
          <p:nvPr>
            <p:ph sz="half" idx="1"/>
          </p:nvPr>
        </p:nvSpPr>
        <p:spPr>
          <a:xfrm>
            <a:off x="457200" y="1276352"/>
            <a:ext cx="7867934" cy="4878787"/>
          </a:xfrm>
          <a:ln>
            <a:solidFill>
              <a:schemeClr val="tx1"/>
            </a:solidFill>
          </a:ln>
        </p:spPr>
        <p:txBody>
          <a:bodyPr/>
          <a:lstStyle/>
          <a:p>
            <a:pPr marL="171450" lvl="0" indent="-171450">
              <a:buFont typeface="Arial" panose="020B0604020202020204" pitchFamily="34" charset="0"/>
              <a:buChar char="•"/>
            </a:pPr>
            <a:endParaRPr lang="en-US" sz="900" dirty="0" smtClean="0"/>
          </a:p>
          <a:p>
            <a:pPr lvl="1"/>
            <a:endParaRPr lang="en-US" sz="500" dirty="0" smtClean="0"/>
          </a:p>
          <a:p>
            <a:r>
              <a:rPr lang="en-US" sz="2000" dirty="0"/>
              <a:t> </a:t>
            </a:r>
            <a:r>
              <a:rPr lang="en-US" sz="2000" dirty="0" smtClean="0"/>
              <a:t>                </a:t>
            </a:r>
          </a:p>
          <a:p>
            <a:endParaRPr lang="en-US" sz="2000" dirty="0"/>
          </a:p>
          <a:p>
            <a:endParaRPr lang="en-US" sz="2000" dirty="0" smtClean="0"/>
          </a:p>
          <a:p>
            <a:r>
              <a:rPr lang="en-US" sz="2000" dirty="0"/>
              <a:t> </a:t>
            </a:r>
            <a:r>
              <a:rPr lang="en-US" sz="2000" dirty="0" smtClean="0"/>
              <a:t>        		</a:t>
            </a:r>
            <a:r>
              <a:rPr lang="en-US" sz="4800" dirty="0" smtClean="0"/>
              <a:t>Demo of Jenkins</a:t>
            </a:r>
          </a:p>
          <a:p>
            <a:r>
              <a:rPr lang="en-US" sz="4800" dirty="0" smtClean="0"/>
              <a:t>      http</a:t>
            </a:r>
            <a:r>
              <a:rPr lang="en-US" sz="4800"/>
              <a:t>://</a:t>
            </a:r>
            <a:r>
              <a:rPr lang="en-US" sz="4800" smtClean="0"/>
              <a:t>10.32.12.95:8282</a:t>
            </a:r>
            <a:endParaRPr lang="en-US" sz="4800" dirty="0" smtClean="0"/>
          </a:p>
          <a:p>
            <a:endParaRPr lang="en-US" sz="4800" dirty="0"/>
          </a:p>
        </p:txBody>
      </p:sp>
    </p:spTree>
    <p:extLst>
      <p:ext uri="{BB962C8B-B14F-4D97-AF65-F5344CB8AC3E}">
        <p14:creationId xmlns:p14="http://schemas.microsoft.com/office/powerpoint/2010/main" val="949804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Questions ?</a:t>
            </a:r>
            <a:endParaRPr lang="en-US" dirty="0"/>
          </a:p>
        </p:txBody>
      </p:sp>
      <p:sp>
        <p:nvSpPr>
          <p:cNvPr id="4" name="Footer Placeholder 3"/>
          <p:cNvSpPr>
            <a:spLocks noGrp="1"/>
          </p:cNvSpPr>
          <p:nvPr>
            <p:ph type="ftr" sz="quarter" idx="3"/>
          </p:nvPr>
        </p:nvSpPr>
        <p:spPr/>
        <p:txBody>
          <a:bodyPr/>
          <a:lstStyle/>
          <a:p>
            <a:r>
              <a:rPr lang="en-US" dirty="0" smtClean="0"/>
              <a:t>©2018 Total System Services, Inc.® Confidential and Proprietary. All rights reserved worldwide. </a:t>
            </a:r>
            <a:endParaRPr lang="en-US" dirty="0"/>
          </a:p>
        </p:txBody>
      </p:sp>
      <p:sp>
        <p:nvSpPr>
          <p:cNvPr id="5" name="Slide Number Placeholder 4"/>
          <p:cNvSpPr>
            <a:spLocks noGrp="1"/>
          </p:cNvSpPr>
          <p:nvPr>
            <p:ph type="sldNum" sz="quarter" idx="4"/>
          </p:nvPr>
        </p:nvSpPr>
        <p:spPr/>
        <p:txBody>
          <a:bodyPr/>
          <a:lstStyle/>
          <a:p>
            <a:pPr>
              <a:defRPr/>
            </a:pPr>
            <a:fld id="{51DEBD90-40E5-0243-8258-81F065F1725A}" type="slidenum">
              <a:rPr lang="en-US" smtClean="0"/>
              <a:pPr>
                <a:defRPr/>
              </a:pPr>
              <a:t>22</a:t>
            </a:fld>
            <a:endParaRPr lang="en-US" dirty="0"/>
          </a:p>
        </p:txBody>
      </p:sp>
      <p:sp>
        <p:nvSpPr>
          <p:cNvPr id="8" name="Content Placeholder 2"/>
          <p:cNvSpPr>
            <a:spLocks noGrp="1"/>
          </p:cNvSpPr>
          <p:nvPr>
            <p:ph sz="half" idx="1"/>
          </p:nvPr>
        </p:nvSpPr>
        <p:spPr>
          <a:xfrm>
            <a:off x="457200" y="1276352"/>
            <a:ext cx="7867934" cy="4878787"/>
          </a:xfrm>
          <a:ln>
            <a:solidFill>
              <a:schemeClr val="tx1"/>
            </a:solidFill>
          </a:ln>
        </p:spPr>
        <p:txBody>
          <a:bodyPr/>
          <a:lstStyle/>
          <a:p>
            <a:pPr marL="171450" lvl="0" indent="-171450">
              <a:buFont typeface="Arial" panose="020B0604020202020204" pitchFamily="34" charset="0"/>
              <a:buChar char="•"/>
            </a:pPr>
            <a:endParaRPr lang="en-US" sz="900" dirty="0" smtClean="0"/>
          </a:p>
          <a:p>
            <a:pPr lvl="1"/>
            <a:endParaRPr lang="en-US" sz="500" dirty="0" smtClean="0"/>
          </a:p>
          <a:p>
            <a:r>
              <a:rPr lang="en-US" sz="2000" dirty="0"/>
              <a:t> </a:t>
            </a:r>
            <a:r>
              <a:rPr lang="en-US" sz="2000" dirty="0" smtClean="0"/>
              <a:t>                </a:t>
            </a:r>
          </a:p>
          <a:p>
            <a:endParaRPr lang="en-US" sz="2000" dirty="0"/>
          </a:p>
          <a:p>
            <a:endParaRPr lang="en-US" sz="2000" dirty="0" smtClean="0"/>
          </a:p>
          <a:p>
            <a:r>
              <a:rPr lang="en-US" sz="2000" dirty="0"/>
              <a:t> </a:t>
            </a:r>
            <a:r>
              <a:rPr lang="en-US" sz="2000" dirty="0" smtClean="0"/>
              <a:t>        		</a:t>
            </a:r>
            <a:r>
              <a:rPr lang="en-US" sz="4800" dirty="0" smtClean="0"/>
              <a:t>Any Questions ?</a:t>
            </a:r>
          </a:p>
          <a:p>
            <a:endParaRPr lang="en-US" sz="4800" dirty="0"/>
          </a:p>
          <a:p>
            <a:r>
              <a:rPr lang="en-US" sz="4800" dirty="0" smtClean="0"/>
              <a:t>		Thank You!</a:t>
            </a:r>
            <a:endParaRPr lang="en-US" sz="4800" dirty="0"/>
          </a:p>
        </p:txBody>
      </p:sp>
    </p:spTree>
    <p:extLst>
      <p:ext uri="{BB962C8B-B14F-4D97-AF65-F5344CB8AC3E}">
        <p14:creationId xmlns:p14="http://schemas.microsoft.com/office/powerpoint/2010/main" val="40684902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Software </a:t>
            </a:r>
            <a:r>
              <a:rPr lang="en-US" b="0" dirty="0" smtClean="0"/>
              <a:t>Architecture</a:t>
            </a:r>
            <a:r>
              <a:rPr lang="en-US" dirty="0"/>
              <a:t/>
            </a:r>
            <a:br>
              <a:rPr lang="en-US" dirty="0"/>
            </a:br>
            <a:endParaRPr lang="en-US" dirty="0"/>
          </a:p>
        </p:txBody>
      </p:sp>
      <p:sp>
        <p:nvSpPr>
          <p:cNvPr id="3" name="Content Placeholder 2"/>
          <p:cNvSpPr>
            <a:spLocks noGrp="1"/>
          </p:cNvSpPr>
          <p:nvPr>
            <p:ph idx="1"/>
          </p:nvPr>
        </p:nvSpPr>
        <p:spPr>
          <a:xfrm>
            <a:off x="457199" y="1276353"/>
            <a:ext cx="8208380" cy="5453060"/>
          </a:xfrm>
        </p:spPr>
        <p:txBody>
          <a:bodyPr/>
          <a:lstStyle/>
          <a:p>
            <a:pPr lvl="3" indent="0">
              <a:buNone/>
            </a:pPr>
            <a:endParaRPr lang="en-US" dirty="0" smtClean="0"/>
          </a:p>
          <a:p>
            <a:pPr marL="1141413" lvl="3" indent="-457200"/>
            <a:endParaRPr lang="en-US" dirty="0" smtClean="0"/>
          </a:p>
          <a:p>
            <a:pPr marL="1141413" lvl="3" indent="-457200"/>
            <a:endParaRPr lang="en-US" dirty="0" smtClean="0"/>
          </a:p>
          <a:p>
            <a:pPr lvl="3" indent="0">
              <a:buNone/>
            </a:pPr>
            <a:endParaRPr lang="en-US" dirty="0" smtClean="0"/>
          </a:p>
          <a:p>
            <a:pPr marL="682625" lvl="1" indent="-457200">
              <a:buAutoNum type="arabicPeriod"/>
            </a:pPr>
            <a:endParaRPr lang="en-US" dirty="0" smtClean="0"/>
          </a:p>
        </p:txBody>
      </p:sp>
      <p:sp>
        <p:nvSpPr>
          <p:cNvPr id="4" name="Footer Placeholder 3"/>
          <p:cNvSpPr>
            <a:spLocks noGrp="1"/>
          </p:cNvSpPr>
          <p:nvPr>
            <p:ph type="ftr" sz="quarter" idx="3"/>
          </p:nvPr>
        </p:nvSpPr>
        <p:spPr/>
        <p:txBody>
          <a:bodyPr/>
          <a:lstStyle/>
          <a:p>
            <a:r>
              <a:rPr lang="en-US" dirty="0" smtClean="0"/>
              <a:t>©2018 Total System Services, Inc.® Confidential and Proprietary. All rights reserved worldwide. </a:t>
            </a:r>
            <a:endParaRPr lang="en-US" dirty="0"/>
          </a:p>
        </p:txBody>
      </p:sp>
      <p:sp>
        <p:nvSpPr>
          <p:cNvPr id="5" name="Slide Number Placeholder 4"/>
          <p:cNvSpPr>
            <a:spLocks noGrp="1"/>
          </p:cNvSpPr>
          <p:nvPr>
            <p:ph type="sldNum" sz="quarter" idx="4"/>
          </p:nvPr>
        </p:nvSpPr>
        <p:spPr/>
        <p:txBody>
          <a:bodyPr/>
          <a:lstStyle/>
          <a:p>
            <a:pPr>
              <a:defRPr/>
            </a:pPr>
            <a:fld id="{51DEBD90-40E5-0243-8258-81F065F1725A}" type="slidenum">
              <a:rPr lang="en-US" smtClean="0"/>
              <a:pPr>
                <a:defRPr/>
              </a:pPr>
              <a:t>3</a:t>
            </a:fld>
            <a:endParaRPr lang="en-US" dirty="0"/>
          </a:p>
        </p:txBody>
      </p:sp>
      <p:pic>
        <p:nvPicPr>
          <p:cNvPr id="8" name="Picture 7"/>
          <p:cNvPicPr>
            <a:picLocks noChangeAspect="1"/>
          </p:cNvPicPr>
          <p:nvPr/>
        </p:nvPicPr>
        <p:blipFill>
          <a:blip r:embed="rId2"/>
          <a:stretch>
            <a:fillRect/>
          </a:stretch>
        </p:blipFill>
        <p:spPr>
          <a:xfrm>
            <a:off x="346182" y="1181100"/>
            <a:ext cx="8512068" cy="5620509"/>
          </a:xfrm>
          <a:prstGeom prst="rect">
            <a:avLst/>
          </a:prstGeom>
        </p:spPr>
      </p:pic>
    </p:spTree>
    <p:extLst>
      <p:ext uri="{BB962C8B-B14F-4D97-AF65-F5344CB8AC3E}">
        <p14:creationId xmlns:p14="http://schemas.microsoft.com/office/powerpoint/2010/main" val="302125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software for CT</a:t>
            </a:r>
            <a:r>
              <a:rPr lang="en-US" dirty="0"/>
              <a:t/>
            </a:r>
            <a:br>
              <a:rPr lang="en-US" dirty="0"/>
            </a:br>
            <a:endParaRPr lang="en-US" dirty="0"/>
          </a:p>
        </p:txBody>
      </p:sp>
      <p:sp>
        <p:nvSpPr>
          <p:cNvPr id="4" name="Footer Placeholder 3"/>
          <p:cNvSpPr>
            <a:spLocks noGrp="1"/>
          </p:cNvSpPr>
          <p:nvPr>
            <p:ph type="ftr" sz="quarter" idx="3"/>
          </p:nvPr>
        </p:nvSpPr>
        <p:spPr/>
        <p:txBody>
          <a:bodyPr/>
          <a:lstStyle/>
          <a:p>
            <a:r>
              <a:rPr lang="en-US" dirty="0" smtClean="0"/>
              <a:t>©2018 Total System Services, Inc.® Confidential and Proprietary. All rights reserved worldwide. </a:t>
            </a:r>
            <a:endParaRPr lang="en-US" dirty="0"/>
          </a:p>
        </p:txBody>
      </p:sp>
      <p:sp>
        <p:nvSpPr>
          <p:cNvPr id="5" name="Slide Number Placeholder 4"/>
          <p:cNvSpPr>
            <a:spLocks noGrp="1"/>
          </p:cNvSpPr>
          <p:nvPr>
            <p:ph type="sldNum" sz="quarter" idx="4"/>
          </p:nvPr>
        </p:nvSpPr>
        <p:spPr/>
        <p:txBody>
          <a:bodyPr/>
          <a:lstStyle/>
          <a:p>
            <a:pPr>
              <a:defRPr/>
            </a:pPr>
            <a:fld id="{51DEBD90-40E5-0243-8258-81F065F1725A}" type="slidenum">
              <a:rPr lang="en-US" smtClean="0"/>
              <a:pPr>
                <a:defRPr/>
              </a:pPr>
              <a:t>4</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30716285"/>
              </p:ext>
            </p:extLst>
          </p:nvPr>
        </p:nvGraphicFramePr>
        <p:xfrm>
          <a:off x="457201" y="1274626"/>
          <a:ext cx="8086298" cy="4374152"/>
        </p:xfrm>
        <a:graphic>
          <a:graphicData uri="http://schemas.openxmlformats.org/drawingml/2006/table">
            <a:tbl>
              <a:tblPr>
                <a:tableStyleId>{5C22544A-7EE6-4342-B048-85BDC9FD1C3A}</a:tableStyleId>
              </a:tblPr>
              <a:tblGrid>
                <a:gridCol w="742855"/>
                <a:gridCol w="1381247"/>
                <a:gridCol w="1748810"/>
                <a:gridCol w="4213386"/>
              </a:tblGrid>
              <a:tr h="130410">
                <a:tc gridSpan="4">
                  <a:txBody>
                    <a:bodyPr/>
                    <a:lstStyle/>
                    <a:p>
                      <a:pPr algn="ctr" fontAlgn="ctr"/>
                      <a:r>
                        <a:rPr lang="en-US" sz="900" u="none" strike="noStrike" dirty="0">
                          <a:effectLst/>
                        </a:rPr>
                        <a:t>Continuous Testing </a:t>
                      </a:r>
                      <a:r>
                        <a:rPr lang="en-US" sz="900" u="none" strike="noStrike" dirty="0" err="1">
                          <a:effectLst/>
                        </a:rPr>
                        <a:t>ToolSet</a:t>
                      </a:r>
                      <a:endParaRPr lang="en-US" sz="900" b="1" i="0" u="none" strike="noStrike" dirty="0">
                        <a:solidFill>
                          <a:srgbClr val="FFFFFF"/>
                        </a:solidFill>
                        <a:effectLst/>
                        <a:latin typeface="Calibri" panose="020F0502020204030204" pitchFamily="34" charset="0"/>
                      </a:endParaRPr>
                    </a:p>
                  </a:txBody>
                  <a:tcPr marL="3806" marR="3806" marT="3806" marB="0" anchor="ctr"/>
                </a:tc>
                <a:tc hMerge="1">
                  <a:txBody>
                    <a:bodyPr/>
                    <a:lstStyle/>
                    <a:p>
                      <a:endParaRPr lang="en-US"/>
                    </a:p>
                  </a:txBody>
                  <a:tcPr/>
                </a:tc>
                <a:tc hMerge="1">
                  <a:txBody>
                    <a:bodyPr/>
                    <a:lstStyle/>
                    <a:p>
                      <a:endParaRPr lang="en-US"/>
                    </a:p>
                  </a:txBody>
                  <a:tcPr/>
                </a:tc>
                <a:tc hMerge="1">
                  <a:txBody>
                    <a:bodyPr/>
                    <a:lstStyle/>
                    <a:p>
                      <a:endParaRPr lang="en-US"/>
                    </a:p>
                  </a:txBody>
                  <a:tcPr/>
                </a:tc>
              </a:tr>
              <a:tr h="140851">
                <a:tc>
                  <a:txBody>
                    <a:bodyPr/>
                    <a:lstStyle/>
                    <a:p>
                      <a:pPr algn="ctr" fontAlgn="ctr"/>
                      <a:r>
                        <a:rPr lang="en-US" sz="600" u="none" strike="noStrike">
                          <a:effectLst/>
                        </a:rPr>
                        <a:t>S.No.</a:t>
                      </a:r>
                      <a:endParaRPr lang="en-US" sz="600" b="1" i="0" u="none" strike="noStrike">
                        <a:solidFill>
                          <a:srgbClr val="FFFFFF"/>
                        </a:solidFill>
                        <a:effectLst/>
                        <a:latin typeface="Calibri" panose="020F0502020204030204" pitchFamily="34" charset="0"/>
                      </a:endParaRPr>
                    </a:p>
                  </a:txBody>
                  <a:tcPr marL="3806" marR="3806" marT="3806" marB="0" anchor="ctr"/>
                </a:tc>
                <a:tc>
                  <a:txBody>
                    <a:bodyPr/>
                    <a:lstStyle/>
                    <a:p>
                      <a:pPr algn="ctr" fontAlgn="ctr"/>
                      <a:r>
                        <a:rPr lang="en-US" sz="600" u="none" strike="noStrike">
                          <a:effectLst/>
                        </a:rPr>
                        <a:t>Name of Tool</a:t>
                      </a:r>
                      <a:endParaRPr lang="en-US" sz="600" b="1" i="0" u="none" strike="noStrike">
                        <a:solidFill>
                          <a:srgbClr val="FFFFFF"/>
                        </a:solidFill>
                        <a:effectLst/>
                        <a:latin typeface="Calibri" panose="020F0502020204030204" pitchFamily="34" charset="0"/>
                      </a:endParaRPr>
                    </a:p>
                  </a:txBody>
                  <a:tcPr marL="3806" marR="3806" marT="3806" marB="0" anchor="ctr"/>
                </a:tc>
                <a:tc>
                  <a:txBody>
                    <a:bodyPr/>
                    <a:lstStyle/>
                    <a:p>
                      <a:pPr algn="ctr" fontAlgn="ctr"/>
                      <a:r>
                        <a:rPr lang="en-US" sz="600" u="none" strike="noStrike">
                          <a:effectLst/>
                        </a:rPr>
                        <a:t>Tool Type</a:t>
                      </a:r>
                      <a:endParaRPr lang="en-US" sz="600" b="1" i="0" u="none" strike="noStrike">
                        <a:solidFill>
                          <a:srgbClr val="FFFFFF"/>
                        </a:solidFill>
                        <a:effectLst/>
                        <a:latin typeface="Calibri" panose="020F0502020204030204" pitchFamily="34" charset="0"/>
                      </a:endParaRPr>
                    </a:p>
                  </a:txBody>
                  <a:tcPr marL="3806" marR="3806" marT="3806" marB="0" anchor="ctr"/>
                </a:tc>
                <a:tc>
                  <a:txBody>
                    <a:bodyPr/>
                    <a:lstStyle/>
                    <a:p>
                      <a:pPr algn="ctr" fontAlgn="ctr"/>
                      <a:r>
                        <a:rPr lang="en-US" sz="600" u="none" strike="noStrike">
                          <a:effectLst/>
                        </a:rPr>
                        <a:t>Comments</a:t>
                      </a:r>
                      <a:endParaRPr lang="en-US" sz="600" b="1" i="0" u="none" strike="noStrike">
                        <a:solidFill>
                          <a:srgbClr val="FFFFFF"/>
                        </a:solidFill>
                        <a:effectLst/>
                        <a:latin typeface="Calibri" panose="020F0502020204030204" pitchFamily="34" charset="0"/>
                      </a:endParaRPr>
                    </a:p>
                  </a:txBody>
                  <a:tcPr marL="3806" marR="3806" marT="3806" marB="0" anchor="ctr"/>
                </a:tc>
              </a:tr>
              <a:tr h="88114">
                <a:tc>
                  <a:txBody>
                    <a:bodyPr/>
                    <a:lstStyle/>
                    <a:p>
                      <a:pPr algn="ctr" fontAlgn="t"/>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Jira Software</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Plan</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Work tracking tool</a:t>
                      </a:r>
                      <a:endParaRPr lang="en-US" sz="600" b="0" i="0" u="none" strike="noStrike">
                        <a:solidFill>
                          <a:srgbClr val="000000"/>
                        </a:solidFill>
                        <a:effectLst/>
                        <a:latin typeface="Calibri" panose="020F0502020204030204" pitchFamily="34" charset="0"/>
                      </a:endParaRPr>
                    </a:p>
                  </a:txBody>
                  <a:tcPr marL="3806" marR="3806" marT="3806" marB="0"/>
                </a:tc>
              </a:tr>
              <a:tr h="264094">
                <a:tc>
                  <a:txBody>
                    <a:bodyPr/>
                    <a:lstStyle/>
                    <a:p>
                      <a:pPr algn="ctr" fontAlgn="t"/>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Bitbucket</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Distributed Version Control System</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TQS wants to go with BitBuket for centralized TestScripts Repo, lining up with TSYS enterprise.</a:t>
                      </a:r>
                      <a:endParaRPr lang="en-US" sz="600" b="0" i="0" u="none" strike="noStrike">
                        <a:solidFill>
                          <a:srgbClr val="000000"/>
                        </a:solidFill>
                        <a:effectLst/>
                        <a:latin typeface="Calibri" panose="020F0502020204030204" pitchFamily="34" charset="0"/>
                      </a:endParaRPr>
                    </a:p>
                  </a:txBody>
                  <a:tcPr marL="3806" marR="3806" marT="3806" marB="0"/>
                </a:tc>
              </a:tr>
              <a:tr h="176063">
                <a:tc>
                  <a:txBody>
                    <a:bodyPr/>
                    <a:lstStyle/>
                    <a:p>
                      <a:pPr algn="ctr" fontAlgn="t"/>
                      <a:r>
                        <a:rPr lang="en-US" sz="600" u="none" strike="noStrike">
                          <a:effectLst/>
                        </a:rPr>
                        <a:t>3</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Git</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Version Control</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GitBash needs to be installed in windows to push code to BitBucket</a:t>
                      </a:r>
                      <a:endParaRPr lang="en-US" sz="600" b="0" i="0" u="none" strike="noStrike">
                        <a:solidFill>
                          <a:srgbClr val="000000"/>
                        </a:solidFill>
                        <a:effectLst/>
                        <a:latin typeface="Calibri" panose="020F0502020204030204" pitchFamily="34" charset="0"/>
                      </a:endParaRPr>
                    </a:p>
                  </a:txBody>
                  <a:tcPr marL="3806" marR="3806" marT="3806" marB="0"/>
                </a:tc>
              </a:tr>
              <a:tr h="176063">
                <a:tc>
                  <a:txBody>
                    <a:bodyPr/>
                    <a:lstStyle/>
                    <a:p>
                      <a:pPr algn="ctr" fontAlgn="t"/>
                      <a:r>
                        <a:rPr lang="en-US" sz="600" u="none" strike="noStrike">
                          <a:effectLst/>
                        </a:rPr>
                        <a:t>4</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Docker</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Containerization</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Few Containers with Docker and Windows and others with Docker and RHEL</a:t>
                      </a:r>
                      <a:endParaRPr lang="en-US" sz="600" b="0" i="0" u="none" strike="noStrike">
                        <a:solidFill>
                          <a:srgbClr val="000000"/>
                        </a:solidFill>
                        <a:effectLst/>
                        <a:latin typeface="Calibri" panose="020F0502020204030204" pitchFamily="34" charset="0"/>
                      </a:endParaRPr>
                    </a:p>
                  </a:txBody>
                  <a:tcPr marL="3806" marR="3806" marT="3806" marB="0"/>
                </a:tc>
              </a:tr>
              <a:tr h="264094">
                <a:tc>
                  <a:txBody>
                    <a:bodyPr/>
                    <a:lstStyle/>
                    <a:p>
                      <a:pPr algn="ctr" fontAlgn="t"/>
                      <a:r>
                        <a:rPr lang="en-US" sz="600" u="none" strike="noStrike">
                          <a:effectLst/>
                        </a:rPr>
                        <a:t>5</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Maven </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Build</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TSYS wants to go with Gradle when we develop new code. </a:t>
                      </a:r>
                      <a:br>
                        <a:rPr lang="en-US" sz="600" u="none" strike="noStrike">
                          <a:effectLst/>
                        </a:rPr>
                      </a:br>
                      <a:endParaRPr lang="en-US" sz="600" b="0" i="0" u="none" strike="noStrike">
                        <a:solidFill>
                          <a:srgbClr val="000000"/>
                        </a:solidFill>
                        <a:effectLst/>
                        <a:latin typeface="Calibri" panose="020F0502020204030204" pitchFamily="34" charset="0"/>
                      </a:endParaRPr>
                    </a:p>
                  </a:txBody>
                  <a:tcPr marL="3806" marR="3806" marT="3806" marB="0"/>
                </a:tc>
              </a:tr>
              <a:tr h="176063">
                <a:tc>
                  <a:txBody>
                    <a:bodyPr/>
                    <a:lstStyle/>
                    <a:p>
                      <a:pPr algn="ctr" fontAlgn="t"/>
                      <a:r>
                        <a:rPr lang="en-US" sz="600" u="none" strike="noStrike">
                          <a:effectLst/>
                        </a:rPr>
                        <a:t>6</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Gradle</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Build</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TSYS wants to go with Gradle for all new scripts</a:t>
                      </a:r>
                      <a:endParaRPr lang="en-US" sz="600" b="0" i="0" u="none" strike="noStrike">
                        <a:solidFill>
                          <a:srgbClr val="000000"/>
                        </a:solidFill>
                        <a:effectLst/>
                        <a:latin typeface="Calibri" panose="020F0502020204030204" pitchFamily="34" charset="0"/>
                      </a:endParaRPr>
                    </a:p>
                  </a:txBody>
                  <a:tcPr marL="3806" marR="3806" marT="3806" marB="0"/>
                </a:tc>
              </a:tr>
              <a:tr h="176063">
                <a:tc>
                  <a:txBody>
                    <a:bodyPr/>
                    <a:lstStyle/>
                    <a:p>
                      <a:pPr algn="ctr" fontAlgn="t"/>
                      <a:r>
                        <a:rPr lang="en-US" sz="600" u="none" strike="noStrike">
                          <a:effectLst/>
                        </a:rPr>
                        <a:t>7</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ANT</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Build</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ANT scripts were also used in TSYS. For Instance Credit Care scripts</a:t>
                      </a:r>
                      <a:endParaRPr lang="en-US" sz="600" b="0" i="0" u="none" strike="noStrike">
                        <a:solidFill>
                          <a:srgbClr val="000000"/>
                        </a:solidFill>
                        <a:effectLst/>
                        <a:latin typeface="Calibri" panose="020F0502020204030204" pitchFamily="34" charset="0"/>
                      </a:endParaRPr>
                    </a:p>
                  </a:txBody>
                  <a:tcPr marL="3806" marR="3806" marT="3806" marB="0"/>
                </a:tc>
              </a:tr>
              <a:tr h="176063">
                <a:tc>
                  <a:txBody>
                    <a:bodyPr/>
                    <a:lstStyle/>
                    <a:p>
                      <a:pPr algn="ctr" fontAlgn="t"/>
                      <a:r>
                        <a:rPr lang="en-US" sz="600" u="none" strike="noStrike">
                          <a:effectLst/>
                        </a:rPr>
                        <a:t>8</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Jenkins(Opensource)</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Continuous Integration</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TSYS is good with Jenkins Open Source</a:t>
                      </a:r>
                      <a:br>
                        <a:rPr lang="en-US" sz="600" u="none" strike="noStrike">
                          <a:effectLst/>
                        </a:rPr>
                      </a:br>
                      <a:endParaRPr lang="en-US" sz="600" b="0" i="0" u="none" strike="noStrike">
                        <a:solidFill>
                          <a:srgbClr val="000000"/>
                        </a:solidFill>
                        <a:effectLst/>
                        <a:latin typeface="Calibri" panose="020F0502020204030204" pitchFamily="34" charset="0"/>
                      </a:endParaRPr>
                    </a:p>
                  </a:txBody>
                  <a:tcPr marL="3806" marR="3806" marT="3806" marB="0"/>
                </a:tc>
              </a:tr>
              <a:tr h="88114">
                <a:tc>
                  <a:txBody>
                    <a:bodyPr/>
                    <a:lstStyle/>
                    <a:p>
                      <a:pPr algn="ctr" fontAlgn="t"/>
                      <a:r>
                        <a:rPr lang="en-US" sz="600" u="none" strike="noStrike">
                          <a:effectLst/>
                        </a:rPr>
                        <a:t>9</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Selenium</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Automation Tool</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Jenkins has plugin for Seleinium</a:t>
                      </a:r>
                      <a:endParaRPr lang="en-US" sz="600" b="0" i="0" u="none" strike="noStrike">
                        <a:solidFill>
                          <a:srgbClr val="000000"/>
                        </a:solidFill>
                        <a:effectLst/>
                        <a:latin typeface="Calibri" panose="020F0502020204030204" pitchFamily="34" charset="0"/>
                      </a:endParaRPr>
                    </a:p>
                  </a:txBody>
                  <a:tcPr marL="3806" marR="3806" marT="3806" marB="0"/>
                </a:tc>
              </a:tr>
              <a:tr h="88114">
                <a:tc>
                  <a:txBody>
                    <a:bodyPr/>
                    <a:lstStyle/>
                    <a:p>
                      <a:pPr algn="ctr" fontAlgn="t"/>
                      <a:r>
                        <a:rPr lang="en-US" sz="600" u="none" strike="noStrike">
                          <a:effectLst/>
                        </a:rPr>
                        <a:t>10</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UFT</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Automation Tool</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HPE Application Automation Tools Plugin </a:t>
                      </a:r>
                      <a:endParaRPr lang="en-US" sz="600" b="0" i="0" u="none" strike="noStrike">
                        <a:solidFill>
                          <a:srgbClr val="000000"/>
                        </a:solidFill>
                        <a:effectLst/>
                        <a:latin typeface="Calibri" panose="020F0502020204030204" pitchFamily="34" charset="0"/>
                      </a:endParaRPr>
                    </a:p>
                  </a:txBody>
                  <a:tcPr marL="3806" marR="3806" marT="3806" marB="0"/>
                </a:tc>
              </a:tr>
              <a:tr h="528189">
                <a:tc>
                  <a:txBody>
                    <a:bodyPr/>
                    <a:lstStyle/>
                    <a:p>
                      <a:pPr algn="ctr" fontAlgn="t"/>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Jmeter</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Automation Tool</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Performance plugin allows to capture outcome of jmeter /junit in various reporting formats.</a:t>
                      </a:r>
                      <a:br>
                        <a:rPr lang="en-US" sz="600" u="none" strike="noStrike">
                          <a:effectLst/>
                        </a:rPr>
                      </a:br>
                      <a:r>
                        <a:rPr lang="en-US" sz="600" u="none" strike="noStrike">
                          <a:effectLst/>
                        </a:rPr>
                        <a:t/>
                      </a:r>
                      <a:br>
                        <a:rPr lang="en-US" sz="600" u="none" strike="noStrike">
                          <a:effectLst/>
                        </a:rPr>
                      </a:br>
                      <a:r>
                        <a:rPr lang="en-US" sz="600" u="none" strike="noStrike">
                          <a:effectLst/>
                        </a:rPr>
                        <a:t>Jmeter is used for api testing in addition to functional, load, and performance testing. </a:t>
                      </a:r>
                      <a:endParaRPr lang="en-US" sz="600" b="0" i="0" u="none" strike="noStrike">
                        <a:solidFill>
                          <a:srgbClr val="000000"/>
                        </a:solidFill>
                        <a:effectLst/>
                        <a:latin typeface="Calibri" panose="020F0502020204030204" pitchFamily="34" charset="0"/>
                      </a:endParaRPr>
                    </a:p>
                  </a:txBody>
                  <a:tcPr marL="3806" marR="3806" marT="3806" marB="0"/>
                </a:tc>
              </a:tr>
              <a:tr h="264094">
                <a:tc>
                  <a:txBody>
                    <a:bodyPr/>
                    <a:lstStyle/>
                    <a:p>
                      <a:pPr algn="ctr" fontAlgn="t"/>
                      <a:r>
                        <a:rPr lang="en-US" sz="600" u="none" strike="noStrike">
                          <a:effectLst/>
                        </a:rPr>
                        <a:t>12</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LoadRunner</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dirty="0">
                          <a:effectLst/>
                        </a:rPr>
                        <a:t>Automation Tool</a:t>
                      </a:r>
                      <a:endParaRPr lang="en-US" sz="600" b="0" i="0" u="none" strike="noStrike" dirty="0">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HPE Application Automation Tools Plugin </a:t>
                      </a:r>
                      <a:br>
                        <a:rPr lang="en-US" sz="600" u="none" strike="noStrike">
                          <a:effectLst/>
                        </a:rPr>
                      </a:br>
                      <a:r>
                        <a:rPr lang="en-US" sz="600" u="none" strike="noStrike">
                          <a:effectLst/>
                        </a:rPr>
                        <a:t>SQS does a POC with Loadrunner to integrate with Jenkins</a:t>
                      </a:r>
                      <a:endParaRPr lang="en-US" sz="600" b="0" i="0" u="none" strike="noStrike">
                        <a:solidFill>
                          <a:srgbClr val="FF0000"/>
                        </a:solidFill>
                        <a:effectLst/>
                        <a:latin typeface="Calibri" panose="020F0502020204030204" pitchFamily="34" charset="0"/>
                      </a:endParaRPr>
                    </a:p>
                  </a:txBody>
                  <a:tcPr marL="3806" marR="3806" marT="3806" marB="0"/>
                </a:tc>
              </a:tr>
              <a:tr h="176063">
                <a:tc>
                  <a:txBody>
                    <a:bodyPr/>
                    <a:lstStyle/>
                    <a:p>
                      <a:pPr algn="ctr" fontAlgn="t"/>
                      <a:r>
                        <a:rPr lang="en-US" sz="600" u="none" strike="noStrike">
                          <a:effectLst/>
                        </a:rPr>
                        <a:t>13</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TestNG </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Unit test Framework</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3806" marR="3806" marT="3806" marB="0"/>
                </a:tc>
              </a:tr>
              <a:tr h="352125">
                <a:tc>
                  <a:txBody>
                    <a:bodyPr/>
                    <a:lstStyle/>
                    <a:p>
                      <a:pPr algn="ctr" fontAlgn="t"/>
                      <a:r>
                        <a:rPr lang="en-US" sz="600" u="none" strike="noStrike">
                          <a:effectLst/>
                        </a:rPr>
                        <a:t>14</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QC</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Test Mgmt. Tool</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use either "Quality Centre" plugin or HPE Application Automation Tools to see QC test results in jenkins dashboard</a:t>
                      </a:r>
                      <a:br>
                        <a:rPr lang="en-US" sz="600" u="none" strike="noStrike">
                          <a:effectLst/>
                        </a:rPr>
                      </a:br>
                      <a:r>
                        <a:rPr lang="en-US" sz="600" u="none" strike="noStrike">
                          <a:effectLst/>
                        </a:rPr>
                        <a:t>https://plugins.jenkins.io/qc</a:t>
                      </a:r>
                      <a:endParaRPr lang="en-US" sz="600" b="0" i="0" u="none" strike="noStrike">
                        <a:solidFill>
                          <a:srgbClr val="000000"/>
                        </a:solidFill>
                        <a:effectLst/>
                        <a:latin typeface="Calibri" panose="020F0502020204030204" pitchFamily="34" charset="0"/>
                      </a:endParaRPr>
                    </a:p>
                  </a:txBody>
                  <a:tcPr marL="3806" marR="3806" marT="3806" marB="0"/>
                </a:tc>
              </a:tr>
              <a:tr h="176063">
                <a:tc>
                  <a:txBody>
                    <a:bodyPr/>
                    <a:lstStyle/>
                    <a:p>
                      <a:pPr algn="ctr" fontAlgn="t"/>
                      <a:r>
                        <a:rPr lang="en-US" sz="600" u="none" strike="noStrike">
                          <a:effectLst/>
                        </a:rPr>
                        <a:t>15</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NVDA</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ScreenReader</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b"/>
                      <a:r>
                        <a:rPr lang="en-US" sz="600" u="none" strike="noStrike">
                          <a:effectLst/>
                        </a:rPr>
                        <a:t>We are going with NVDA - 1/26/2018</a:t>
                      </a:r>
                      <a:br>
                        <a:rPr lang="en-US" sz="600" u="none" strike="noStrike">
                          <a:effectLst/>
                        </a:rPr>
                      </a:br>
                      <a:r>
                        <a:rPr lang="en-US" sz="600" u="none" strike="noStrike">
                          <a:effectLst/>
                        </a:rPr>
                        <a:t>It doesn't fit in CI framework. Its manual</a:t>
                      </a:r>
                      <a:endParaRPr lang="en-US" sz="600" b="0" i="0" u="none" strike="noStrike">
                        <a:solidFill>
                          <a:srgbClr val="000000"/>
                        </a:solidFill>
                        <a:effectLst/>
                        <a:latin typeface="Calibri" panose="020F0502020204030204" pitchFamily="34" charset="0"/>
                      </a:endParaRPr>
                    </a:p>
                  </a:txBody>
                  <a:tcPr marL="3806" marR="3806" marT="3806" marB="0" anchor="b"/>
                </a:tc>
              </a:tr>
              <a:tr h="440157">
                <a:tc>
                  <a:txBody>
                    <a:bodyPr/>
                    <a:lstStyle/>
                    <a:p>
                      <a:pPr algn="ctr" fontAlgn="t"/>
                      <a:r>
                        <a:rPr lang="en-US" sz="600" u="none" strike="noStrike">
                          <a:effectLst/>
                        </a:rPr>
                        <a:t>16</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WAVE</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Accessibility Evelaution Testing Tool</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dirty="0">
                          <a:effectLst/>
                        </a:rPr>
                        <a:t>TSYS is good, </a:t>
                      </a:r>
                      <a:r>
                        <a:rPr lang="en-US" sz="600" u="none" strike="noStrike" dirty="0" err="1">
                          <a:effectLst/>
                        </a:rPr>
                        <a:t>CreditCare</a:t>
                      </a:r>
                      <a:r>
                        <a:rPr lang="en-US" sz="600" u="none" strike="noStrike" dirty="0">
                          <a:effectLst/>
                        </a:rPr>
                        <a:t> QA automated Accessibility testing with Wave plugin via Selenium scripts. If so, we can display in Jenkins dashboard, if not its manual process and doesn't fit in CI framework.</a:t>
                      </a:r>
                      <a:endParaRPr lang="en-US" sz="600" b="0" i="0" u="none" strike="noStrike" dirty="0">
                        <a:solidFill>
                          <a:srgbClr val="000000"/>
                        </a:solidFill>
                        <a:effectLst/>
                        <a:latin typeface="Calibri" panose="020F0502020204030204" pitchFamily="34" charset="0"/>
                      </a:endParaRPr>
                    </a:p>
                  </a:txBody>
                  <a:tcPr marL="3806" marR="3806" marT="3806" marB="0"/>
                </a:tc>
              </a:tr>
              <a:tr h="264094">
                <a:tc>
                  <a:txBody>
                    <a:bodyPr/>
                    <a:lstStyle/>
                    <a:p>
                      <a:pPr algn="ctr" fontAlgn="t"/>
                      <a:r>
                        <a:rPr lang="en-US" sz="600" u="none" strike="noStrike">
                          <a:effectLst/>
                        </a:rPr>
                        <a:t>17</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dirty="0" err="1">
                          <a:effectLst/>
                        </a:rPr>
                        <a:t>SonarQube</a:t>
                      </a:r>
                      <a:endParaRPr lang="en-US" sz="600" b="0" i="0" u="none" strike="noStrike" dirty="0">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Static Code Analysis Tool </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dirty="0" err="1">
                          <a:effectLst/>
                        </a:rPr>
                        <a:t>SonarQube</a:t>
                      </a:r>
                      <a:r>
                        <a:rPr lang="en-US" sz="600" u="none" strike="noStrike" dirty="0">
                          <a:effectLst/>
                        </a:rPr>
                        <a:t> Scanner plugin is available to integrate with Jenkins</a:t>
                      </a:r>
                      <a:br>
                        <a:rPr lang="en-US" sz="600" u="none" strike="noStrike" dirty="0">
                          <a:effectLst/>
                        </a:rPr>
                      </a:br>
                      <a:endParaRPr lang="en-US" sz="600" b="0" i="0" u="none" strike="noStrike" dirty="0">
                        <a:solidFill>
                          <a:srgbClr val="000000"/>
                        </a:solidFill>
                        <a:effectLst/>
                        <a:latin typeface="Calibri" panose="020F0502020204030204" pitchFamily="34" charset="0"/>
                      </a:endParaRPr>
                    </a:p>
                  </a:txBody>
                  <a:tcPr marL="3806" marR="3806" marT="3806" marB="0"/>
                </a:tc>
              </a:tr>
              <a:tr h="176063">
                <a:tc>
                  <a:txBody>
                    <a:bodyPr/>
                    <a:lstStyle/>
                    <a:p>
                      <a:pPr algn="ctr" fontAlgn="t"/>
                      <a:r>
                        <a:rPr lang="en-US" sz="600" u="none" strike="noStrike">
                          <a:effectLst/>
                        </a:rPr>
                        <a:t>19</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BlackDuck</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t"/>
                      <a:r>
                        <a:rPr lang="en-US" sz="600" u="none" strike="noStrike">
                          <a:effectLst/>
                        </a:rPr>
                        <a:t>Security Testing Tool</a:t>
                      </a:r>
                      <a:endParaRPr lang="en-US" sz="600" b="0" i="0" u="none" strike="noStrike">
                        <a:solidFill>
                          <a:srgbClr val="000000"/>
                        </a:solidFill>
                        <a:effectLst/>
                        <a:latin typeface="Calibri" panose="020F0502020204030204" pitchFamily="34" charset="0"/>
                      </a:endParaRPr>
                    </a:p>
                  </a:txBody>
                  <a:tcPr marL="3806" marR="3806" marT="3806" marB="0"/>
                </a:tc>
                <a:tc>
                  <a:txBody>
                    <a:bodyPr/>
                    <a:lstStyle/>
                    <a:p>
                      <a:pPr algn="l" fontAlgn="b"/>
                      <a:r>
                        <a:rPr lang="en-US" sz="600" u="none" strike="noStrike" dirty="0">
                          <a:effectLst/>
                        </a:rPr>
                        <a:t>Jenkins Plugin available for </a:t>
                      </a:r>
                      <a:r>
                        <a:rPr lang="en-US" sz="600" u="none" strike="noStrike" dirty="0" err="1">
                          <a:effectLst/>
                        </a:rPr>
                        <a:t>BlackDuck</a:t>
                      </a:r>
                      <a:endParaRPr lang="en-US" sz="600" b="0" i="0" u="none" strike="noStrike" dirty="0">
                        <a:solidFill>
                          <a:srgbClr val="000000"/>
                        </a:solidFill>
                        <a:effectLst/>
                        <a:latin typeface="Calibri" panose="020F0502020204030204" pitchFamily="34" charset="0"/>
                      </a:endParaRPr>
                    </a:p>
                  </a:txBody>
                  <a:tcPr marL="3806" marR="3806" marT="3806" marB="0" anchor="b"/>
                </a:tc>
              </a:tr>
            </a:tbl>
          </a:graphicData>
        </a:graphic>
      </p:graphicFrame>
    </p:spTree>
    <p:extLst>
      <p:ext uri="{BB962C8B-B14F-4D97-AF65-F5344CB8AC3E}">
        <p14:creationId xmlns:p14="http://schemas.microsoft.com/office/powerpoint/2010/main" val="1747999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software used and why ?</a:t>
            </a:r>
            <a:r>
              <a:rPr lang="en-US" dirty="0"/>
              <a:t/>
            </a:r>
            <a:br>
              <a:rPr lang="en-US" dirty="0"/>
            </a:br>
            <a:endParaRPr lang="en-US" dirty="0"/>
          </a:p>
        </p:txBody>
      </p:sp>
      <p:sp>
        <p:nvSpPr>
          <p:cNvPr id="4" name="Footer Placeholder 3"/>
          <p:cNvSpPr>
            <a:spLocks noGrp="1"/>
          </p:cNvSpPr>
          <p:nvPr>
            <p:ph type="ftr" sz="quarter" idx="3"/>
          </p:nvPr>
        </p:nvSpPr>
        <p:spPr/>
        <p:txBody>
          <a:bodyPr/>
          <a:lstStyle/>
          <a:p>
            <a:r>
              <a:rPr lang="en-US" dirty="0" smtClean="0"/>
              <a:t>©2018 Total System Services, Inc.® Confidential and Proprietary. All rights reserved worldwide. </a:t>
            </a:r>
            <a:endParaRPr lang="en-US" dirty="0"/>
          </a:p>
        </p:txBody>
      </p:sp>
      <p:sp>
        <p:nvSpPr>
          <p:cNvPr id="5" name="Slide Number Placeholder 4"/>
          <p:cNvSpPr>
            <a:spLocks noGrp="1"/>
          </p:cNvSpPr>
          <p:nvPr>
            <p:ph type="sldNum" sz="quarter" idx="4"/>
          </p:nvPr>
        </p:nvSpPr>
        <p:spPr/>
        <p:txBody>
          <a:bodyPr/>
          <a:lstStyle/>
          <a:p>
            <a:pPr>
              <a:defRPr/>
            </a:pPr>
            <a:fld id="{51DEBD90-40E5-0243-8258-81F065F1725A}" type="slidenum">
              <a:rPr lang="en-US" smtClean="0"/>
              <a:pPr>
                <a:defRPr/>
              </a:pPr>
              <a:t>5</a:t>
            </a:fld>
            <a:endParaRPr lang="en-US" dirty="0"/>
          </a:p>
        </p:txBody>
      </p:sp>
      <p:sp>
        <p:nvSpPr>
          <p:cNvPr id="9" name="Content Placeholder 8"/>
          <p:cNvSpPr>
            <a:spLocks noGrp="1"/>
          </p:cNvSpPr>
          <p:nvPr>
            <p:ph idx="1"/>
          </p:nvPr>
        </p:nvSpPr>
        <p:spPr>
          <a:xfrm>
            <a:off x="457199" y="1129554"/>
            <a:ext cx="8299526" cy="5599860"/>
          </a:xfrm>
        </p:spPr>
        <p:txBody>
          <a:bodyPr/>
          <a:lstStyle/>
          <a:p>
            <a:pPr marL="342900" indent="-342900">
              <a:buFont typeface="Wingdings" panose="05000000000000000000" pitchFamily="2" charset="2"/>
              <a:buChar char="ü"/>
            </a:pPr>
            <a:r>
              <a:rPr lang="en-US" sz="1100" b="1" dirty="0" smtClean="0"/>
              <a:t>Jira</a:t>
            </a:r>
          </a:p>
          <a:p>
            <a:pPr marL="511175" lvl="1" indent="-285750">
              <a:buFont typeface="Arial" panose="020B0604020202020204" pitchFamily="34" charset="0"/>
              <a:buChar char="•"/>
            </a:pPr>
            <a:r>
              <a:rPr lang="en-US" sz="1000" b="0" dirty="0"/>
              <a:t>W</a:t>
            </a:r>
            <a:r>
              <a:rPr lang="en-US" sz="1000" b="0" dirty="0" smtClean="0"/>
              <a:t>ork </a:t>
            </a:r>
            <a:r>
              <a:rPr lang="en-US" sz="1000" b="0" dirty="0"/>
              <a:t>tracking tool, inherited from </a:t>
            </a:r>
            <a:r>
              <a:rPr lang="en-US" sz="1000" b="0" dirty="0" smtClean="0"/>
              <a:t>G5</a:t>
            </a:r>
            <a:endParaRPr lang="en-US" sz="1000" b="0" dirty="0"/>
          </a:p>
          <a:p>
            <a:pPr marL="342900" indent="-342900">
              <a:buFont typeface="Wingdings" panose="05000000000000000000" pitchFamily="2" charset="2"/>
              <a:buChar char="ü"/>
            </a:pPr>
            <a:r>
              <a:rPr lang="en-US" sz="1100" b="1" dirty="0" smtClean="0"/>
              <a:t>Docker</a:t>
            </a:r>
          </a:p>
          <a:p>
            <a:pPr marL="568325" lvl="1" indent="-342900">
              <a:buFont typeface="Arial" panose="020B0604020202020204" pitchFamily="34" charset="0"/>
              <a:buChar char="•"/>
            </a:pPr>
            <a:r>
              <a:rPr lang="en-US" sz="1000" b="0" dirty="0" smtClean="0"/>
              <a:t>Docker is a Open Source Container software. Containers allow dev/</a:t>
            </a:r>
            <a:r>
              <a:rPr lang="en-US" sz="1000" b="0" dirty="0" err="1"/>
              <a:t>Q</a:t>
            </a:r>
            <a:r>
              <a:rPr lang="en-US" sz="1000" b="0" dirty="0" err="1" smtClean="0"/>
              <a:t>a</a:t>
            </a:r>
            <a:r>
              <a:rPr lang="en-US" sz="1000" b="0" dirty="0" smtClean="0"/>
              <a:t> to package up and ship Apps with all its dependencies as one package. Container Jenkins is a good example. Docker enables true independence between applications and infrastructure. </a:t>
            </a:r>
          </a:p>
          <a:p>
            <a:pPr marL="342900" indent="-342900">
              <a:buFont typeface="Wingdings" panose="05000000000000000000" pitchFamily="2" charset="2"/>
              <a:buChar char="ü"/>
            </a:pPr>
            <a:r>
              <a:rPr lang="en-US" sz="1100" b="1" dirty="0" err="1" smtClean="0"/>
              <a:t>DockerSwarm</a:t>
            </a:r>
            <a:endParaRPr lang="en-US" sz="1100" b="1" dirty="0" smtClean="0"/>
          </a:p>
          <a:p>
            <a:pPr marL="396875" lvl="1" indent="-171450"/>
            <a:r>
              <a:rPr lang="en-US" sz="1000" b="0" dirty="0" err="1" smtClean="0"/>
              <a:t>Dockerswarm</a:t>
            </a:r>
            <a:r>
              <a:rPr lang="en-US" sz="1000" b="0" dirty="0" smtClean="0"/>
              <a:t> is a Open Source clustering and scheduling tool for Docker Containers. With Swarm, IT admins can manage cluster of </a:t>
            </a:r>
            <a:r>
              <a:rPr lang="en-US" sz="1000" b="0" dirty="0"/>
              <a:t>D</a:t>
            </a:r>
            <a:r>
              <a:rPr lang="en-US" sz="1000" b="0" dirty="0" smtClean="0"/>
              <a:t>ocker nodes as single virtual system. Ex: Swarm is managing Jenkins and MySQL Docker nodes. It has easy learning curve over Kubernetes or over other Docker Orchestration software's</a:t>
            </a:r>
          </a:p>
          <a:p>
            <a:pPr marL="342900" indent="-342900">
              <a:buFont typeface="Wingdings" panose="05000000000000000000" pitchFamily="2" charset="2"/>
              <a:buChar char="ü"/>
            </a:pPr>
            <a:r>
              <a:rPr lang="en-US" sz="1100" b="1" dirty="0" smtClean="0"/>
              <a:t>Jenkins </a:t>
            </a:r>
          </a:p>
          <a:p>
            <a:pPr marL="396875" lvl="1" indent="-171450"/>
            <a:r>
              <a:rPr lang="en-US" sz="1000" b="0" dirty="0" smtClean="0"/>
              <a:t>Jenkins is an Open Source Continuous Integration software tool, used for testing and reporting real time in an enterprise large code base</a:t>
            </a:r>
          </a:p>
          <a:p>
            <a:pPr marL="342900" indent="-342900">
              <a:buFont typeface="Wingdings" panose="05000000000000000000" pitchFamily="2" charset="2"/>
              <a:buChar char="ü"/>
            </a:pPr>
            <a:r>
              <a:rPr lang="en-US" sz="1100" b="1" dirty="0"/>
              <a:t>Bit Bucket</a:t>
            </a:r>
          </a:p>
          <a:p>
            <a:pPr marL="568325" lvl="1" indent="-342900">
              <a:buFont typeface="Arial" panose="020B0604020202020204" pitchFamily="34" charset="0"/>
              <a:buChar char="•"/>
            </a:pPr>
            <a:r>
              <a:rPr lang="en-US" sz="1000" b="0" dirty="0"/>
              <a:t>Distributed Version Control Software to store </a:t>
            </a:r>
            <a:r>
              <a:rPr lang="en-US" sz="1000" b="0" dirty="0" err="1"/>
              <a:t>Testscripts</a:t>
            </a:r>
            <a:r>
              <a:rPr lang="en-US" sz="1000" b="0" dirty="0"/>
              <a:t> for both distributed and mainframe apps. Inherited from G5</a:t>
            </a:r>
            <a:endParaRPr lang="en-US" sz="1000" dirty="0"/>
          </a:p>
          <a:p>
            <a:pPr marL="342900" indent="-342900">
              <a:buFont typeface="Wingdings" panose="05000000000000000000" pitchFamily="2" charset="2"/>
              <a:buChar char="ü"/>
            </a:pPr>
            <a:r>
              <a:rPr lang="en-US" sz="1100" b="1" dirty="0"/>
              <a:t>Ant / Maven</a:t>
            </a:r>
          </a:p>
          <a:p>
            <a:pPr marL="568325" lvl="1" indent="-342900">
              <a:buFont typeface="Arial" panose="020B0604020202020204" pitchFamily="34" charset="0"/>
              <a:buChar char="•"/>
            </a:pPr>
            <a:r>
              <a:rPr lang="en-US" sz="1000" b="0" dirty="0"/>
              <a:t>Open Source Build packaging tools. G5 is using </a:t>
            </a:r>
            <a:r>
              <a:rPr lang="en-US" sz="1000" b="0" dirty="0" err="1"/>
              <a:t>Gradle</a:t>
            </a:r>
            <a:r>
              <a:rPr lang="en-US" sz="1000" b="0" dirty="0"/>
              <a:t> for packaging</a:t>
            </a:r>
          </a:p>
          <a:p>
            <a:pPr marL="342900" indent="-342900">
              <a:buFont typeface="Wingdings" panose="05000000000000000000" pitchFamily="2" charset="2"/>
              <a:buChar char="ü"/>
            </a:pPr>
            <a:r>
              <a:rPr lang="en-US" sz="1100" b="1" dirty="0" smtClean="0">
                <a:solidFill>
                  <a:schemeClr val="tx1"/>
                </a:solidFill>
              </a:rPr>
              <a:t>Nexus repository Manager</a:t>
            </a:r>
          </a:p>
          <a:p>
            <a:pPr marL="396875" lvl="1" indent="-171450"/>
            <a:r>
              <a:rPr lang="en-US" sz="1000" b="0" dirty="0" smtClean="0"/>
              <a:t>Repository storage hub for storing any Docker images, planning to inherit from G5. </a:t>
            </a:r>
          </a:p>
          <a:p>
            <a:pPr marL="342900" indent="-342900">
              <a:buFont typeface="Wingdings" panose="05000000000000000000" pitchFamily="2" charset="2"/>
              <a:buChar char="ü"/>
            </a:pPr>
            <a:r>
              <a:rPr lang="en-US" sz="1100" b="1" dirty="0" smtClean="0"/>
              <a:t>MySQL</a:t>
            </a:r>
          </a:p>
          <a:p>
            <a:pPr lvl="2">
              <a:buFont typeface="Wingdings" panose="05000000000000000000" pitchFamily="2" charset="2"/>
              <a:buChar char="§"/>
            </a:pPr>
            <a:r>
              <a:rPr lang="en-US" sz="1000" dirty="0" smtClean="0"/>
              <a:t>MySQL is the Open Source RDBMS database, installed as container, currently used by TCS team</a:t>
            </a:r>
          </a:p>
          <a:p>
            <a:pPr marL="342900" indent="-342900">
              <a:buFont typeface="Wingdings" panose="05000000000000000000" pitchFamily="2" charset="2"/>
              <a:buChar char="ü"/>
            </a:pPr>
            <a:r>
              <a:rPr lang="en-US" sz="1100" b="1" dirty="0" err="1" smtClean="0"/>
              <a:t>MSAccess</a:t>
            </a:r>
            <a:endParaRPr lang="en-US" sz="1100" b="1" dirty="0" smtClean="0"/>
          </a:p>
          <a:p>
            <a:pPr marL="342900" indent="-342900">
              <a:buFont typeface="Wingdings" panose="05000000000000000000" pitchFamily="2" charset="2"/>
              <a:buChar char="ü"/>
            </a:pPr>
            <a:r>
              <a:rPr lang="en-US" sz="1100" b="1" dirty="0" smtClean="0"/>
              <a:t>RHEL/Windows</a:t>
            </a:r>
          </a:p>
          <a:p>
            <a:pPr marL="342900" indent="-342900">
              <a:buFont typeface="Wingdings" panose="05000000000000000000" pitchFamily="2" charset="2"/>
              <a:buChar char="ü"/>
            </a:pPr>
            <a:r>
              <a:rPr lang="en-US" sz="1100" b="1" dirty="0" smtClean="0"/>
              <a:t>UFT/QTP</a:t>
            </a:r>
          </a:p>
          <a:p>
            <a:pPr lvl="2" indent="0">
              <a:buNone/>
            </a:pPr>
            <a:r>
              <a:rPr lang="en-US" sz="1400" dirty="0" smtClean="0"/>
              <a:t>	</a:t>
            </a:r>
          </a:p>
          <a:p>
            <a:pPr lvl="2" indent="0">
              <a:buNone/>
            </a:pPr>
            <a:endParaRPr lang="en-US" sz="1400" dirty="0"/>
          </a:p>
        </p:txBody>
      </p:sp>
    </p:spTree>
    <p:extLst>
      <p:ext uri="{BB962C8B-B14F-4D97-AF65-F5344CB8AC3E}">
        <p14:creationId xmlns:p14="http://schemas.microsoft.com/office/powerpoint/2010/main" val="688304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Current State for Distributed Systems</a:t>
            </a:r>
            <a:endParaRPr lang="en-GB" dirty="0"/>
          </a:p>
        </p:txBody>
      </p:sp>
      <p:sp>
        <p:nvSpPr>
          <p:cNvPr id="4" name="Footer Placeholder 3"/>
          <p:cNvSpPr>
            <a:spLocks noGrp="1"/>
          </p:cNvSpPr>
          <p:nvPr>
            <p:ph type="ftr" sz="quarter" idx="3"/>
          </p:nvPr>
        </p:nvSpPr>
        <p:spPr/>
        <p:txBody>
          <a:bodyPr/>
          <a:lstStyle/>
          <a:p>
            <a:r>
              <a:rPr lang="en-US" smtClean="0"/>
              <a:t>©2016 Total System Services, Inc.® Confidential and Proprietary. All rights reserved worldwide. </a:t>
            </a:r>
            <a:endParaRPr lang="en-US" dirty="0"/>
          </a:p>
        </p:txBody>
      </p:sp>
      <p:sp>
        <p:nvSpPr>
          <p:cNvPr id="5" name="Slide Number Placeholder 4"/>
          <p:cNvSpPr>
            <a:spLocks noGrp="1"/>
          </p:cNvSpPr>
          <p:nvPr>
            <p:ph type="sldNum" sz="quarter" idx="4"/>
          </p:nvPr>
        </p:nvSpPr>
        <p:spPr/>
        <p:txBody>
          <a:bodyPr/>
          <a:lstStyle/>
          <a:p>
            <a:pPr>
              <a:defRPr/>
            </a:pPr>
            <a:fld id="{51DEBD90-40E5-0243-8258-81F065F1725A}" type="slidenum">
              <a:rPr lang="en-US" smtClean="0"/>
              <a:pPr>
                <a:defRPr/>
              </a:pPr>
              <a:t>6</a:t>
            </a:fld>
            <a:endParaRPr lang="en-US" dirty="0"/>
          </a:p>
        </p:txBody>
      </p:sp>
      <p:pic>
        <p:nvPicPr>
          <p:cNvPr id="9" name="Content Placeholder 8"/>
          <p:cNvPicPr>
            <a:picLocks noGrp="1" noChangeAspect="1"/>
          </p:cNvPicPr>
          <p:nvPr>
            <p:ph idx="1"/>
          </p:nvPr>
        </p:nvPicPr>
        <p:blipFill>
          <a:blip r:embed="rId2"/>
          <a:stretch>
            <a:fillRect/>
          </a:stretch>
        </p:blipFill>
        <p:spPr>
          <a:xfrm>
            <a:off x="1372156" y="1326141"/>
            <a:ext cx="6379051" cy="4567667"/>
          </a:xfrm>
          <a:prstGeom prst="rect">
            <a:avLst/>
          </a:prstGeom>
        </p:spPr>
      </p:pic>
    </p:spTree>
    <p:extLst>
      <p:ext uri="{BB962C8B-B14F-4D97-AF65-F5344CB8AC3E}">
        <p14:creationId xmlns:p14="http://schemas.microsoft.com/office/powerpoint/2010/main" val="1237997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State - Distributed</a:t>
            </a:r>
            <a:endParaRPr lang="en-GB" dirty="0"/>
          </a:p>
        </p:txBody>
      </p:sp>
      <p:pic>
        <p:nvPicPr>
          <p:cNvPr id="6" name="Content Placeholder 5"/>
          <p:cNvPicPr>
            <a:picLocks noGrp="1" noChangeAspect="1"/>
          </p:cNvPicPr>
          <p:nvPr>
            <p:ph idx="1"/>
          </p:nvPr>
        </p:nvPicPr>
        <p:blipFill>
          <a:blip r:embed="rId2"/>
          <a:stretch>
            <a:fillRect/>
          </a:stretch>
        </p:blipFill>
        <p:spPr>
          <a:xfrm>
            <a:off x="1191556" y="1284325"/>
            <a:ext cx="6740251" cy="4651300"/>
          </a:xfrm>
          <a:prstGeom prst="rect">
            <a:avLst/>
          </a:prstGeom>
        </p:spPr>
      </p:pic>
      <p:sp>
        <p:nvSpPr>
          <p:cNvPr id="4" name="Footer Placeholder 3"/>
          <p:cNvSpPr>
            <a:spLocks noGrp="1"/>
          </p:cNvSpPr>
          <p:nvPr>
            <p:ph type="ftr" sz="quarter" idx="3"/>
          </p:nvPr>
        </p:nvSpPr>
        <p:spPr/>
        <p:txBody>
          <a:bodyPr/>
          <a:lstStyle/>
          <a:p>
            <a:r>
              <a:rPr lang="en-US" smtClean="0"/>
              <a:t>©2016 Total System Services, Inc.® Confidential and Proprietary. All rights reserved worldwide. </a:t>
            </a:r>
            <a:endParaRPr lang="en-US" dirty="0"/>
          </a:p>
        </p:txBody>
      </p:sp>
      <p:sp>
        <p:nvSpPr>
          <p:cNvPr id="5" name="Slide Number Placeholder 4"/>
          <p:cNvSpPr>
            <a:spLocks noGrp="1"/>
          </p:cNvSpPr>
          <p:nvPr>
            <p:ph type="sldNum" sz="quarter" idx="4"/>
          </p:nvPr>
        </p:nvSpPr>
        <p:spPr/>
        <p:txBody>
          <a:bodyPr/>
          <a:lstStyle/>
          <a:p>
            <a:pPr>
              <a:defRPr/>
            </a:pPr>
            <a:fld id="{51DEBD90-40E5-0243-8258-81F065F1725A}" type="slidenum">
              <a:rPr lang="en-US" smtClean="0"/>
              <a:pPr>
                <a:defRPr/>
              </a:pPr>
              <a:t>7</a:t>
            </a:fld>
            <a:endParaRPr lang="en-US" dirty="0"/>
          </a:p>
        </p:txBody>
      </p:sp>
    </p:spTree>
    <p:extLst>
      <p:ext uri="{BB962C8B-B14F-4D97-AF65-F5344CB8AC3E}">
        <p14:creationId xmlns:p14="http://schemas.microsoft.com/office/powerpoint/2010/main" val="3116013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maturity</a:t>
            </a:r>
            <a:endParaRPr lang="en-US" dirty="0"/>
          </a:p>
        </p:txBody>
      </p:sp>
      <p:sp>
        <p:nvSpPr>
          <p:cNvPr id="3" name="Content Placeholder 2"/>
          <p:cNvSpPr>
            <a:spLocks noGrp="1"/>
          </p:cNvSpPr>
          <p:nvPr>
            <p:ph idx="1"/>
          </p:nvPr>
        </p:nvSpPr>
        <p:spPr>
          <a:xfrm>
            <a:off x="457199" y="1276352"/>
            <a:ext cx="8686801" cy="5581647"/>
          </a:xfrm>
        </p:spPr>
        <p:txBody>
          <a:bodyPr/>
          <a:lstStyle/>
          <a:p>
            <a:endParaRPr lang="en-US" sz="1600" dirty="0"/>
          </a:p>
        </p:txBody>
      </p:sp>
      <p:sp>
        <p:nvSpPr>
          <p:cNvPr id="4" name="Footer Placeholder 3"/>
          <p:cNvSpPr>
            <a:spLocks noGrp="1"/>
          </p:cNvSpPr>
          <p:nvPr>
            <p:ph type="ftr" sz="quarter" idx="3"/>
          </p:nvPr>
        </p:nvSpPr>
        <p:spPr/>
        <p:txBody>
          <a:bodyPr/>
          <a:lstStyle/>
          <a:p>
            <a:r>
              <a:rPr lang="en-US" dirty="0" smtClean="0"/>
              <a:t>©2018 Total System Services, Inc.® Confidential and Proprietary. All rights reserved worldwide. </a:t>
            </a:r>
            <a:endParaRPr lang="en-US" dirty="0"/>
          </a:p>
        </p:txBody>
      </p:sp>
      <p:sp>
        <p:nvSpPr>
          <p:cNvPr id="5" name="Slide Number Placeholder 4"/>
          <p:cNvSpPr>
            <a:spLocks noGrp="1"/>
          </p:cNvSpPr>
          <p:nvPr>
            <p:ph type="sldNum" sz="quarter" idx="4"/>
          </p:nvPr>
        </p:nvSpPr>
        <p:spPr/>
        <p:txBody>
          <a:bodyPr/>
          <a:lstStyle/>
          <a:p>
            <a:pPr>
              <a:defRPr/>
            </a:pPr>
            <a:fld id="{51DEBD90-40E5-0243-8258-81F065F1725A}" type="slidenum">
              <a:rPr lang="en-US" smtClean="0"/>
              <a:pPr>
                <a:defRPr/>
              </a:pPr>
              <a:t>8</a:t>
            </a:fld>
            <a:endParaRPr lang="en-US" dirty="0"/>
          </a:p>
        </p:txBody>
      </p:sp>
      <p:grpSp>
        <p:nvGrpSpPr>
          <p:cNvPr id="9" name="Group 8">
            <a:extLst>
              <a:ext uri="{FF2B5EF4-FFF2-40B4-BE49-F238E27FC236}">
                <a16:creationId xmlns:a16="http://schemas.microsoft.com/office/drawing/2014/main" xmlns="" id="{398CC1EA-0119-47CE-B237-54B889BAD929}"/>
              </a:ext>
            </a:extLst>
          </p:cNvPr>
          <p:cNvGrpSpPr/>
          <p:nvPr/>
        </p:nvGrpSpPr>
        <p:grpSpPr>
          <a:xfrm>
            <a:off x="490920" y="1329857"/>
            <a:ext cx="8283045" cy="4889539"/>
            <a:chOff x="254001" y="1329857"/>
            <a:chExt cx="8615679" cy="5106457"/>
          </a:xfrm>
        </p:grpSpPr>
        <p:grpSp>
          <p:nvGrpSpPr>
            <p:cNvPr id="10" name="Group 9">
              <a:extLst>
                <a:ext uri="{FF2B5EF4-FFF2-40B4-BE49-F238E27FC236}">
                  <a16:creationId xmlns:a16="http://schemas.microsoft.com/office/drawing/2014/main" xmlns="" id="{F9DC7E64-D88F-4923-B4A1-21F40AE5E984}"/>
                </a:ext>
              </a:extLst>
            </p:cNvPr>
            <p:cNvGrpSpPr/>
            <p:nvPr/>
          </p:nvGrpSpPr>
          <p:grpSpPr>
            <a:xfrm>
              <a:off x="394190" y="4275618"/>
              <a:ext cx="8377069" cy="2160696"/>
              <a:chOff x="380520" y="1898006"/>
              <a:chExt cx="8377069" cy="3665948"/>
            </a:xfrm>
          </p:grpSpPr>
          <p:grpSp>
            <p:nvGrpSpPr>
              <p:cNvPr id="16" name="Group 15">
                <a:extLst>
                  <a:ext uri="{FF2B5EF4-FFF2-40B4-BE49-F238E27FC236}">
                    <a16:creationId xmlns:a16="http://schemas.microsoft.com/office/drawing/2014/main" xmlns="" id="{28DF5D61-BB21-4815-A9F0-1CB782048E5F}"/>
                  </a:ext>
                </a:extLst>
              </p:cNvPr>
              <p:cNvGrpSpPr/>
              <p:nvPr/>
            </p:nvGrpSpPr>
            <p:grpSpPr>
              <a:xfrm>
                <a:off x="380520" y="1898006"/>
                <a:ext cx="8377069" cy="3665948"/>
                <a:chOff x="7038" y="2031241"/>
                <a:chExt cx="9146653" cy="3564531"/>
              </a:xfrm>
            </p:grpSpPr>
            <p:sp>
              <p:nvSpPr>
                <p:cNvPr id="18" name="Rectangle 17">
                  <a:extLst>
                    <a:ext uri="{FF2B5EF4-FFF2-40B4-BE49-F238E27FC236}">
                      <a16:creationId xmlns:a16="http://schemas.microsoft.com/office/drawing/2014/main" xmlns="" id="{4AA0EC52-03F1-499B-B55F-FDA76DCCA6EF}"/>
                    </a:ext>
                  </a:extLst>
                </p:cNvPr>
                <p:cNvSpPr/>
                <p:nvPr/>
              </p:nvSpPr>
              <p:spPr bwMode="auto">
                <a:xfrm>
                  <a:off x="7038" y="2031241"/>
                  <a:ext cx="9120837" cy="3564531"/>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742950" lvl="1" indent="-285750" algn="just">
                    <a:buFont typeface="Arial" panose="020B0604020202020204" pitchFamily="34" charset="0"/>
                    <a:buChar char="•"/>
                  </a:pPr>
                  <a:endParaRPr lang="en-GB" sz="2000" dirty="0"/>
                </a:p>
              </p:txBody>
            </p:sp>
            <p:graphicFrame>
              <p:nvGraphicFramePr>
                <p:cNvPr id="19" name="Diagram 18">
                  <a:extLst>
                    <a:ext uri="{FF2B5EF4-FFF2-40B4-BE49-F238E27FC236}">
                      <a16:creationId xmlns:a16="http://schemas.microsoft.com/office/drawing/2014/main" xmlns="" id="{EDB38596-9369-4A36-956B-4EE77C5B397D}"/>
                    </a:ext>
                  </a:extLst>
                </p:cNvPr>
                <p:cNvGraphicFramePr/>
                <p:nvPr>
                  <p:extLst>
                    <p:ext uri="{D42A27DB-BD31-4B8C-83A1-F6EECF244321}">
                      <p14:modId xmlns:p14="http://schemas.microsoft.com/office/powerpoint/2010/main" val="3051136082"/>
                    </p:ext>
                  </p:extLst>
                </p:nvPr>
              </p:nvGraphicFramePr>
              <p:xfrm>
                <a:off x="52494" y="3350647"/>
                <a:ext cx="9052756" cy="1626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 name="Picture 19">
                  <a:extLst>
                    <a:ext uri="{FF2B5EF4-FFF2-40B4-BE49-F238E27FC236}">
                      <a16:creationId xmlns:a16="http://schemas.microsoft.com/office/drawing/2014/main" xmlns="" id="{4F23D6AC-CF1C-413B-B968-8CB0EEC503FA}"/>
                    </a:ext>
                  </a:extLst>
                </p:cNvPr>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4269909" y="-1337159"/>
                  <a:ext cx="666364" cy="9101200"/>
                </a:xfrm>
                <a:prstGeom prst="rect">
                  <a:avLst/>
                </a:prstGeom>
              </p:spPr>
            </p:pic>
            <p:sp>
              <p:nvSpPr>
                <p:cNvPr id="21" name="Rectangle: Rounded Corners 50">
                  <a:extLst>
                    <a:ext uri="{FF2B5EF4-FFF2-40B4-BE49-F238E27FC236}">
                      <a16:creationId xmlns:a16="http://schemas.microsoft.com/office/drawing/2014/main" xmlns="" id="{81A32DC7-421B-4A5E-9A30-55895E704D1F}"/>
                    </a:ext>
                  </a:extLst>
                </p:cNvPr>
                <p:cNvSpPr/>
                <p:nvPr/>
              </p:nvSpPr>
              <p:spPr bwMode="auto">
                <a:xfrm>
                  <a:off x="1634801" y="2131001"/>
                  <a:ext cx="6142273" cy="749257"/>
                </a:xfrm>
                <a:prstGeom prst="roundRect">
                  <a:avLst/>
                </a:prstGeom>
                <a:solidFill>
                  <a:schemeClr val="accent5">
                    <a:lumMod val="50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803275" rtl="0" eaLnBrk="1" fontAlgn="base" latinLnBrk="0" hangingPunct="1">
                    <a:lnSpc>
                      <a:spcPct val="130000"/>
                    </a:lnSpc>
                    <a:spcBef>
                      <a:spcPct val="0"/>
                    </a:spcBef>
                    <a:spcAft>
                      <a:spcPct val="0"/>
                    </a:spcAft>
                    <a:buClrTx/>
                    <a:buSzPct val="120000"/>
                    <a:buFontTx/>
                    <a:buNone/>
                    <a:tabLst/>
                  </a:pPr>
                  <a:r>
                    <a:rPr kumimoji="0" lang="en-GB" sz="1600" b="1" i="0" u="none" strike="noStrike" cap="none" normalizeH="0" baseline="0" dirty="0">
                      <a:ln>
                        <a:noFill/>
                      </a:ln>
                      <a:solidFill>
                        <a:schemeClr val="tx1"/>
                      </a:solidFill>
                      <a:effectLst/>
                      <a:latin typeface="Arial" charset="0"/>
                    </a:rPr>
                    <a:t>	</a:t>
                  </a:r>
                  <a:r>
                    <a:rPr kumimoji="0" lang="en-GB" sz="1600" b="1" i="0" u="none" strike="noStrike" cap="none" normalizeH="0" baseline="0" dirty="0">
                      <a:ln>
                        <a:noFill/>
                      </a:ln>
                      <a:solidFill>
                        <a:schemeClr val="bg1"/>
                      </a:solidFill>
                      <a:effectLst/>
                      <a:latin typeface="Arial" charset="0"/>
                    </a:rPr>
                    <a:t>  Orchestrated via Jenkins CI/CT Pipeline</a:t>
                  </a:r>
                </a:p>
              </p:txBody>
            </p:sp>
            <p:pic>
              <p:nvPicPr>
                <p:cNvPr id="22" name="Picture 21">
                  <a:extLst>
                    <a:ext uri="{FF2B5EF4-FFF2-40B4-BE49-F238E27FC236}">
                      <a16:creationId xmlns:a16="http://schemas.microsoft.com/office/drawing/2014/main" xmlns="" id="{1EBC65C5-153C-4C50-B7B3-504F0F6F7719}"/>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504221" y="2622998"/>
                  <a:ext cx="681501" cy="681501"/>
                </a:xfrm>
                <a:prstGeom prst="rect">
                  <a:avLst/>
                </a:prstGeom>
              </p:spPr>
            </p:pic>
            <p:sp>
              <p:nvSpPr>
                <p:cNvPr id="23" name="Oval 22">
                  <a:extLst>
                    <a:ext uri="{FF2B5EF4-FFF2-40B4-BE49-F238E27FC236}">
                      <a16:creationId xmlns:a16="http://schemas.microsoft.com/office/drawing/2014/main" xmlns="" id="{8C8C2B94-B93A-474F-A095-C4F19C4443D6}"/>
                    </a:ext>
                  </a:extLst>
                </p:cNvPr>
                <p:cNvSpPr/>
                <p:nvPr/>
              </p:nvSpPr>
              <p:spPr bwMode="auto">
                <a:xfrm>
                  <a:off x="112654" y="4413411"/>
                  <a:ext cx="284211" cy="295233"/>
                </a:xfrm>
                <a:prstGeom prst="ellipse">
                  <a:avLst/>
                </a:prstGeom>
                <a:solidFill>
                  <a:srgbClr val="64A9C6"/>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803275" rtl="0" eaLnBrk="1" fontAlgn="base" latinLnBrk="0" hangingPunct="1">
                    <a:lnSpc>
                      <a:spcPct val="130000"/>
                    </a:lnSpc>
                    <a:spcBef>
                      <a:spcPct val="0"/>
                    </a:spcBef>
                    <a:spcAft>
                      <a:spcPct val="0"/>
                    </a:spcAft>
                    <a:buClrTx/>
                    <a:buSzPct val="120000"/>
                    <a:buFontTx/>
                    <a:buNone/>
                    <a:tabLst/>
                  </a:pPr>
                  <a:r>
                    <a:rPr lang="en-GB" sz="1100" b="1" dirty="0">
                      <a:latin typeface="Arial" charset="0"/>
                    </a:rPr>
                    <a:t>2</a:t>
                  </a:r>
                  <a:endParaRPr kumimoji="0" lang="en-GB" sz="1100" b="1" i="0" u="none" strike="noStrike" cap="none" normalizeH="0" baseline="0" dirty="0">
                    <a:ln>
                      <a:noFill/>
                    </a:ln>
                    <a:solidFill>
                      <a:schemeClr val="tx1"/>
                    </a:solidFill>
                    <a:effectLst/>
                    <a:latin typeface="Arial" charset="0"/>
                  </a:endParaRPr>
                </a:p>
              </p:txBody>
            </p:sp>
            <p:sp>
              <p:nvSpPr>
                <p:cNvPr id="24" name="Oval 23">
                  <a:extLst>
                    <a:ext uri="{FF2B5EF4-FFF2-40B4-BE49-F238E27FC236}">
                      <a16:creationId xmlns:a16="http://schemas.microsoft.com/office/drawing/2014/main" xmlns="" id="{B38E808A-41CC-4B2C-947D-16516E31FF8A}"/>
                    </a:ext>
                  </a:extLst>
                </p:cNvPr>
                <p:cNvSpPr/>
                <p:nvPr/>
              </p:nvSpPr>
              <p:spPr bwMode="auto">
                <a:xfrm>
                  <a:off x="1894965" y="4430228"/>
                  <a:ext cx="284211" cy="295233"/>
                </a:xfrm>
                <a:prstGeom prst="ellipse">
                  <a:avLst/>
                </a:prstGeom>
                <a:solidFill>
                  <a:srgbClr val="64A9C6"/>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803275" rtl="0" eaLnBrk="1" fontAlgn="base" latinLnBrk="0" hangingPunct="1">
                    <a:lnSpc>
                      <a:spcPct val="130000"/>
                    </a:lnSpc>
                    <a:spcBef>
                      <a:spcPct val="0"/>
                    </a:spcBef>
                    <a:spcAft>
                      <a:spcPct val="0"/>
                    </a:spcAft>
                    <a:buClrTx/>
                    <a:buSzPct val="120000"/>
                    <a:buFontTx/>
                    <a:buNone/>
                    <a:tabLst/>
                  </a:pPr>
                  <a:r>
                    <a:rPr kumimoji="0" lang="en-GB" sz="1100" b="1" i="0" u="none" strike="noStrike" cap="none" normalizeH="0" baseline="0" dirty="0">
                      <a:ln>
                        <a:noFill/>
                      </a:ln>
                      <a:solidFill>
                        <a:schemeClr val="tx1"/>
                      </a:solidFill>
                      <a:effectLst/>
                      <a:latin typeface="Arial" charset="0"/>
                    </a:rPr>
                    <a:t>3</a:t>
                  </a:r>
                </a:p>
              </p:txBody>
            </p:sp>
            <p:sp>
              <p:nvSpPr>
                <p:cNvPr id="25" name="Oval 24">
                  <a:extLst>
                    <a:ext uri="{FF2B5EF4-FFF2-40B4-BE49-F238E27FC236}">
                      <a16:creationId xmlns:a16="http://schemas.microsoft.com/office/drawing/2014/main" xmlns="" id="{7CE9F111-5362-48D9-A81A-BDB24C348DA2}"/>
                    </a:ext>
                  </a:extLst>
                </p:cNvPr>
                <p:cNvSpPr/>
                <p:nvPr/>
              </p:nvSpPr>
              <p:spPr bwMode="auto">
                <a:xfrm>
                  <a:off x="3656582" y="4434211"/>
                  <a:ext cx="284211" cy="295233"/>
                </a:xfrm>
                <a:prstGeom prst="ellipse">
                  <a:avLst/>
                </a:prstGeom>
                <a:solidFill>
                  <a:srgbClr val="64A9C6"/>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803275" rtl="0" eaLnBrk="1" fontAlgn="base" latinLnBrk="0" hangingPunct="1">
                    <a:lnSpc>
                      <a:spcPct val="130000"/>
                    </a:lnSpc>
                    <a:spcBef>
                      <a:spcPct val="0"/>
                    </a:spcBef>
                    <a:spcAft>
                      <a:spcPct val="0"/>
                    </a:spcAft>
                    <a:buClrTx/>
                    <a:buSzPct val="120000"/>
                    <a:buFontTx/>
                    <a:buNone/>
                    <a:tabLst/>
                  </a:pPr>
                  <a:r>
                    <a:rPr kumimoji="0" lang="en-GB" sz="1100" b="1" i="0" u="none" strike="noStrike" cap="none" normalizeH="0" baseline="0" dirty="0">
                      <a:ln>
                        <a:noFill/>
                      </a:ln>
                      <a:solidFill>
                        <a:schemeClr val="tx1"/>
                      </a:solidFill>
                      <a:effectLst/>
                      <a:latin typeface="Arial" charset="0"/>
                    </a:rPr>
                    <a:t>4</a:t>
                  </a:r>
                </a:p>
              </p:txBody>
            </p:sp>
            <p:sp>
              <p:nvSpPr>
                <p:cNvPr id="26" name="Oval 25">
                  <a:extLst>
                    <a:ext uri="{FF2B5EF4-FFF2-40B4-BE49-F238E27FC236}">
                      <a16:creationId xmlns:a16="http://schemas.microsoft.com/office/drawing/2014/main" xmlns="" id="{B73BB186-FBF4-4AD1-8706-A9A9C6603FAF}"/>
                    </a:ext>
                  </a:extLst>
                </p:cNvPr>
                <p:cNvSpPr/>
                <p:nvPr/>
              </p:nvSpPr>
              <p:spPr bwMode="auto">
                <a:xfrm>
                  <a:off x="5438894" y="4413407"/>
                  <a:ext cx="284211" cy="295233"/>
                </a:xfrm>
                <a:prstGeom prst="ellipse">
                  <a:avLst/>
                </a:prstGeom>
                <a:solidFill>
                  <a:srgbClr val="64A9C6"/>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803275" rtl="0" eaLnBrk="1" fontAlgn="base" latinLnBrk="0" hangingPunct="1">
                    <a:lnSpc>
                      <a:spcPct val="130000"/>
                    </a:lnSpc>
                    <a:spcBef>
                      <a:spcPct val="0"/>
                    </a:spcBef>
                    <a:spcAft>
                      <a:spcPct val="0"/>
                    </a:spcAft>
                    <a:buClrTx/>
                    <a:buSzPct val="120000"/>
                    <a:buFontTx/>
                    <a:buNone/>
                    <a:tabLst/>
                  </a:pPr>
                  <a:r>
                    <a:rPr kumimoji="0" lang="en-GB" sz="1100" b="1" i="0" u="none" strike="noStrike" cap="none" normalizeH="0" baseline="0" dirty="0">
                      <a:ln>
                        <a:noFill/>
                      </a:ln>
                      <a:solidFill>
                        <a:schemeClr val="tx1"/>
                      </a:solidFill>
                      <a:effectLst/>
                      <a:latin typeface="Arial" charset="0"/>
                    </a:rPr>
                    <a:t>5</a:t>
                  </a:r>
                </a:p>
              </p:txBody>
            </p:sp>
            <p:sp>
              <p:nvSpPr>
                <p:cNvPr id="27" name="Oval 26">
                  <a:extLst>
                    <a:ext uri="{FF2B5EF4-FFF2-40B4-BE49-F238E27FC236}">
                      <a16:creationId xmlns:a16="http://schemas.microsoft.com/office/drawing/2014/main" xmlns="" id="{80F0EE0B-DD2A-4E64-976A-D056CAD0EC00}"/>
                    </a:ext>
                  </a:extLst>
                </p:cNvPr>
                <p:cNvSpPr/>
                <p:nvPr/>
              </p:nvSpPr>
              <p:spPr bwMode="auto">
                <a:xfrm>
                  <a:off x="7238678" y="4424175"/>
                  <a:ext cx="284211" cy="295233"/>
                </a:xfrm>
                <a:prstGeom prst="ellipse">
                  <a:avLst/>
                </a:prstGeom>
                <a:solidFill>
                  <a:srgbClr val="64A9C6"/>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803275" rtl="0" eaLnBrk="1" fontAlgn="base" latinLnBrk="0" hangingPunct="1">
                    <a:lnSpc>
                      <a:spcPct val="130000"/>
                    </a:lnSpc>
                    <a:spcBef>
                      <a:spcPct val="0"/>
                    </a:spcBef>
                    <a:spcAft>
                      <a:spcPct val="0"/>
                    </a:spcAft>
                    <a:buClrTx/>
                    <a:buSzPct val="120000"/>
                    <a:buFontTx/>
                    <a:buNone/>
                    <a:tabLst/>
                  </a:pPr>
                  <a:r>
                    <a:rPr kumimoji="0" lang="en-GB" sz="1100" b="1" i="0" u="none" strike="noStrike" cap="none" normalizeH="0" baseline="0" dirty="0">
                      <a:ln>
                        <a:noFill/>
                      </a:ln>
                      <a:solidFill>
                        <a:schemeClr val="tx1"/>
                      </a:solidFill>
                      <a:effectLst/>
                      <a:latin typeface="Arial" charset="0"/>
                    </a:rPr>
                    <a:t>6</a:t>
                  </a:r>
                </a:p>
              </p:txBody>
            </p:sp>
            <p:pic>
              <p:nvPicPr>
                <p:cNvPr id="28" name="Picture 27">
                  <a:extLst>
                    <a:ext uri="{FF2B5EF4-FFF2-40B4-BE49-F238E27FC236}">
                      <a16:creationId xmlns:a16="http://schemas.microsoft.com/office/drawing/2014/main" xmlns="" id="{64E9737B-1B46-4407-BAE2-CA764037400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7061" y="4929644"/>
                  <a:ext cx="794485" cy="186704"/>
                </a:xfrm>
                <a:prstGeom prst="rect">
                  <a:avLst/>
                </a:prstGeom>
              </p:spPr>
            </p:pic>
            <p:cxnSp>
              <p:nvCxnSpPr>
                <p:cNvPr id="29" name="Straight Arrow Connector 28">
                  <a:extLst>
                    <a:ext uri="{FF2B5EF4-FFF2-40B4-BE49-F238E27FC236}">
                      <a16:creationId xmlns:a16="http://schemas.microsoft.com/office/drawing/2014/main" xmlns="" id="{5C220D8F-E8EA-4088-9B70-3467B81576A6}"/>
                    </a:ext>
                  </a:extLst>
                </p:cNvPr>
                <p:cNvCxnSpPr>
                  <a:cxnSpLocks/>
                </p:cNvCxnSpPr>
                <p:nvPr/>
              </p:nvCxnSpPr>
              <p:spPr>
                <a:xfrm>
                  <a:off x="1108443" y="5022996"/>
                  <a:ext cx="765000" cy="6383"/>
                </a:xfrm>
                <a:prstGeom prst="straightConnector1">
                  <a:avLst/>
                </a:prstGeom>
                <a:ln w="28575">
                  <a:solidFill>
                    <a:srgbClr val="006B6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B60A08B5-886E-43F0-8BE3-E30A4A7796AB}"/>
                    </a:ext>
                  </a:extLst>
                </p:cNvPr>
                <p:cNvCxnSpPr>
                  <a:cxnSpLocks/>
                </p:cNvCxnSpPr>
                <p:nvPr/>
              </p:nvCxnSpPr>
              <p:spPr>
                <a:xfrm>
                  <a:off x="2578515" y="5029378"/>
                  <a:ext cx="1055357" cy="1"/>
                </a:xfrm>
                <a:prstGeom prst="straightConnector1">
                  <a:avLst/>
                </a:prstGeom>
                <a:ln w="28575">
                  <a:solidFill>
                    <a:srgbClr val="006B66"/>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xmlns="" id="{153B1E5A-6ABC-4BED-813E-E7F90E7B3628}"/>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7191"/>
                <a:stretch/>
              </p:blipFill>
              <p:spPr>
                <a:xfrm>
                  <a:off x="3694589" y="4929644"/>
                  <a:ext cx="588503" cy="186381"/>
                </a:xfrm>
                <a:prstGeom prst="rect">
                  <a:avLst/>
                </a:prstGeom>
              </p:spPr>
            </p:pic>
            <p:cxnSp>
              <p:nvCxnSpPr>
                <p:cNvPr id="32" name="Straight Arrow Connector 31">
                  <a:extLst>
                    <a:ext uri="{FF2B5EF4-FFF2-40B4-BE49-F238E27FC236}">
                      <a16:creationId xmlns:a16="http://schemas.microsoft.com/office/drawing/2014/main" xmlns="" id="{FC7D61AC-AF41-478A-802D-50E7DC604B84}"/>
                    </a:ext>
                  </a:extLst>
                </p:cNvPr>
                <p:cNvCxnSpPr>
                  <a:cxnSpLocks/>
                </p:cNvCxnSpPr>
                <p:nvPr/>
              </p:nvCxnSpPr>
              <p:spPr>
                <a:xfrm flipV="1">
                  <a:off x="4729051" y="5038663"/>
                  <a:ext cx="1204103" cy="0"/>
                </a:xfrm>
                <a:prstGeom prst="straightConnector1">
                  <a:avLst/>
                </a:prstGeom>
                <a:ln w="28575">
                  <a:solidFill>
                    <a:srgbClr val="006B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Rectangle: Folded Corner 62">
                  <a:extLst>
                    <a:ext uri="{FF2B5EF4-FFF2-40B4-BE49-F238E27FC236}">
                      <a16:creationId xmlns:a16="http://schemas.microsoft.com/office/drawing/2014/main" xmlns="" id="{4B782A9B-DE70-45A6-8334-3B2D90A45A74}"/>
                    </a:ext>
                  </a:extLst>
                </p:cNvPr>
                <p:cNvSpPr/>
                <p:nvPr/>
              </p:nvSpPr>
              <p:spPr bwMode="auto">
                <a:xfrm>
                  <a:off x="5991530" y="4858106"/>
                  <a:ext cx="667506" cy="342545"/>
                </a:xfrm>
                <a:prstGeom prst="foldedCorner">
                  <a:avLst/>
                </a:prstGeom>
                <a:solidFill>
                  <a:schemeClr val="bg1"/>
                </a:solidFill>
                <a:ln w="9525" cap="flat" cmpd="sng" algn="ctr">
                  <a:solidFill>
                    <a:schemeClr val="bg2">
                      <a:lumMod val="25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803275" rtl="0" eaLnBrk="1" fontAlgn="base" latinLnBrk="0" hangingPunct="1">
                    <a:lnSpc>
                      <a:spcPct val="130000"/>
                    </a:lnSpc>
                    <a:spcBef>
                      <a:spcPct val="0"/>
                    </a:spcBef>
                    <a:spcAft>
                      <a:spcPct val="0"/>
                    </a:spcAft>
                    <a:buClrTx/>
                    <a:buSzPct val="120000"/>
                    <a:buFontTx/>
                    <a:buNone/>
                    <a:tabLst/>
                  </a:pPr>
                  <a:r>
                    <a:rPr kumimoji="0" lang="en-GB" sz="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AUT</a:t>
                  </a:r>
                </a:p>
              </p:txBody>
            </p:sp>
            <p:pic>
              <p:nvPicPr>
                <p:cNvPr id="34" name="Picture 33">
                  <a:extLst>
                    <a:ext uri="{FF2B5EF4-FFF2-40B4-BE49-F238E27FC236}">
                      <a16:creationId xmlns:a16="http://schemas.microsoft.com/office/drawing/2014/main" xmlns="" id="{81FD5BAF-0E20-4888-B185-CC735437C150}"/>
                    </a:ext>
                  </a:extLst>
                </p:cNvPr>
                <p:cNvPicPr>
                  <a:picLocks noChangeAspect="1"/>
                </p:cNvPicPr>
                <p:nvPr/>
              </p:nvPicPr>
              <p:blipFill rotWithShape="1">
                <a:blip r:embed="rId11">
                  <a:extLst>
                    <a:ext uri="{28A0092B-C50C-407E-A947-70E740481C1C}">
                      <a14:useLocalDpi xmlns:a14="http://schemas.microsoft.com/office/drawing/2010/main" val="0"/>
                    </a:ext>
                  </a:extLst>
                </a:blip>
                <a:srcRect l="28461" t="10159" r="22005" b="31038"/>
                <a:stretch/>
              </p:blipFill>
              <p:spPr>
                <a:xfrm>
                  <a:off x="7093064" y="2819844"/>
                  <a:ext cx="695322" cy="540807"/>
                </a:xfrm>
                <a:prstGeom prst="rect">
                  <a:avLst/>
                </a:prstGeom>
              </p:spPr>
            </p:pic>
            <p:sp>
              <p:nvSpPr>
                <p:cNvPr id="35" name="TextBox 34">
                  <a:extLst>
                    <a:ext uri="{FF2B5EF4-FFF2-40B4-BE49-F238E27FC236}">
                      <a16:creationId xmlns:a16="http://schemas.microsoft.com/office/drawing/2014/main" xmlns="" id="{302B02F7-1897-4263-BA86-05F8B7E3BA7B}"/>
                    </a:ext>
                  </a:extLst>
                </p:cNvPr>
                <p:cNvSpPr txBox="1"/>
                <p:nvPr/>
              </p:nvSpPr>
              <p:spPr>
                <a:xfrm>
                  <a:off x="7157962" y="3205617"/>
                  <a:ext cx="726896" cy="253915"/>
                </a:xfrm>
                <a:prstGeom prst="rect">
                  <a:avLst/>
                </a:prstGeom>
                <a:noFill/>
              </p:spPr>
              <p:txBody>
                <a:bodyPr wrap="square" rtlCol="0">
                  <a:spAutoFit/>
                </a:bodyPr>
                <a:lstStyle/>
                <a:p>
                  <a:r>
                    <a:rPr lang="en-GB" sz="1050" b="1" dirty="0">
                      <a:solidFill>
                        <a:srgbClr val="C00000"/>
                      </a:solidFill>
                      <a:latin typeface="Courier New" panose="02070309020205020404" pitchFamily="49" charset="0"/>
                      <a:cs typeface="Courier New" panose="02070309020205020404" pitchFamily="49" charset="0"/>
                    </a:rPr>
                    <a:t>Slaves</a:t>
                  </a:r>
                </a:p>
              </p:txBody>
            </p:sp>
            <p:sp>
              <p:nvSpPr>
                <p:cNvPr id="36" name="Oval 35">
                  <a:extLst>
                    <a:ext uri="{FF2B5EF4-FFF2-40B4-BE49-F238E27FC236}">
                      <a16:creationId xmlns:a16="http://schemas.microsoft.com/office/drawing/2014/main" xmlns="" id="{423196C3-C7D3-420F-AEDF-C3578100A72F}"/>
                    </a:ext>
                  </a:extLst>
                </p:cNvPr>
                <p:cNvSpPr/>
                <p:nvPr/>
              </p:nvSpPr>
              <p:spPr bwMode="auto">
                <a:xfrm>
                  <a:off x="6766122" y="3031398"/>
                  <a:ext cx="284211" cy="295234"/>
                </a:xfrm>
                <a:prstGeom prst="ellipse">
                  <a:avLst/>
                </a:prstGeom>
                <a:solidFill>
                  <a:srgbClr val="64A9C6"/>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803275" rtl="0" eaLnBrk="1" fontAlgn="base" latinLnBrk="0" hangingPunct="1">
                    <a:lnSpc>
                      <a:spcPct val="130000"/>
                    </a:lnSpc>
                    <a:spcBef>
                      <a:spcPct val="0"/>
                    </a:spcBef>
                    <a:spcAft>
                      <a:spcPct val="0"/>
                    </a:spcAft>
                    <a:buClrTx/>
                    <a:buSzPct val="120000"/>
                    <a:buFontTx/>
                    <a:buNone/>
                    <a:tabLst/>
                  </a:pPr>
                  <a:r>
                    <a:rPr kumimoji="0" lang="en-GB" sz="1100" b="1" i="0" u="none" strike="noStrike" cap="none" normalizeH="0" baseline="0" dirty="0">
                      <a:ln>
                        <a:noFill/>
                      </a:ln>
                      <a:solidFill>
                        <a:schemeClr val="tx1"/>
                      </a:solidFill>
                      <a:effectLst/>
                      <a:latin typeface="Arial" charset="0"/>
                    </a:rPr>
                    <a:t>1</a:t>
                  </a:r>
                </a:p>
              </p:txBody>
            </p:sp>
            <p:pic>
              <p:nvPicPr>
                <p:cNvPr id="37" name="Picture 36">
                  <a:extLst>
                    <a:ext uri="{FF2B5EF4-FFF2-40B4-BE49-F238E27FC236}">
                      <a16:creationId xmlns:a16="http://schemas.microsoft.com/office/drawing/2014/main" xmlns="" id="{5589293A-9445-4F91-BAA9-9A702A0AE24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12999" y="4835927"/>
                  <a:ext cx="512366" cy="463691"/>
                </a:xfrm>
                <a:prstGeom prst="rect">
                  <a:avLst/>
                </a:prstGeom>
              </p:spPr>
            </p:pic>
            <p:sp>
              <p:nvSpPr>
                <p:cNvPr id="38" name="Rectangle: Folded Corner 80">
                  <a:extLst>
                    <a:ext uri="{FF2B5EF4-FFF2-40B4-BE49-F238E27FC236}">
                      <a16:creationId xmlns:a16="http://schemas.microsoft.com/office/drawing/2014/main" xmlns="" id="{8E4979B9-7180-4C57-B85D-0E717BEA2607}"/>
                    </a:ext>
                  </a:extLst>
                </p:cNvPr>
                <p:cNvSpPr/>
                <p:nvPr/>
              </p:nvSpPr>
              <p:spPr bwMode="auto">
                <a:xfrm>
                  <a:off x="8255618" y="4816568"/>
                  <a:ext cx="540000" cy="632093"/>
                </a:xfrm>
                <a:prstGeom prst="foldedCorner">
                  <a:avLst/>
                </a:prstGeom>
                <a:solidFill>
                  <a:schemeClr val="bg1"/>
                </a:solidFill>
                <a:ln w="9525" cap="flat" cmpd="sng" algn="ctr">
                  <a:solidFill>
                    <a:schemeClr val="bg2">
                      <a:lumMod val="25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803275" rtl="0" eaLnBrk="1" fontAlgn="base" latinLnBrk="0" hangingPunct="1">
                    <a:lnSpc>
                      <a:spcPct val="130000"/>
                    </a:lnSpc>
                    <a:spcBef>
                      <a:spcPct val="0"/>
                    </a:spcBef>
                    <a:spcAft>
                      <a:spcPct val="0"/>
                    </a:spcAft>
                    <a:buClrTx/>
                    <a:buSzPct val="120000"/>
                    <a:buFontTx/>
                    <a:buNone/>
                    <a:tabLst/>
                  </a:pPr>
                  <a:r>
                    <a:rPr kumimoji="0" lang="en-GB" sz="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Test</a:t>
                  </a:r>
                  <a:br>
                    <a:rPr kumimoji="0" lang="en-GB" sz="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GB" sz="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Results</a:t>
                  </a:r>
                </a:p>
              </p:txBody>
            </p:sp>
          </p:grpSp>
          <p:pic>
            <p:nvPicPr>
              <p:cNvPr id="17" name="Picture 2" descr="Image result for bitbucket logo">
                <a:extLst>
                  <a:ext uri="{FF2B5EF4-FFF2-40B4-BE49-F238E27FC236}">
                    <a16:creationId xmlns:a16="http://schemas.microsoft.com/office/drawing/2014/main" xmlns="" id="{8F57620C-C39F-47B6-BC1A-97C44D42F30E}"/>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977355" y="4693508"/>
                <a:ext cx="758584" cy="758584"/>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a:extLst>
                <a:ext uri="{FF2B5EF4-FFF2-40B4-BE49-F238E27FC236}">
                  <a16:creationId xmlns:a16="http://schemas.microsoft.com/office/drawing/2014/main" xmlns="" id="{54226F8F-EE20-42D7-B649-825CA5EB2391}"/>
                </a:ext>
              </a:extLst>
            </p:cNvPr>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4460245" y="-36340"/>
              <a:ext cx="200587" cy="8332707"/>
            </a:xfrm>
            <a:prstGeom prst="rect">
              <a:avLst/>
            </a:prstGeom>
          </p:spPr>
        </p:pic>
        <p:sp>
          <p:nvSpPr>
            <p:cNvPr id="12" name="Rectangle: Folded Corner 41">
              <a:extLst>
                <a:ext uri="{FF2B5EF4-FFF2-40B4-BE49-F238E27FC236}">
                  <a16:creationId xmlns:a16="http://schemas.microsoft.com/office/drawing/2014/main" xmlns="" id="{D04A83E7-5F56-4E03-8691-826760BDFA9A}"/>
                </a:ext>
              </a:extLst>
            </p:cNvPr>
            <p:cNvSpPr/>
            <p:nvPr/>
          </p:nvSpPr>
          <p:spPr bwMode="auto">
            <a:xfrm>
              <a:off x="3741996" y="6222086"/>
              <a:ext cx="1208896" cy="158282"/>
            </a:xfrm>
            <a:prstGeom prst="foldedCorner">
              <a:avLst/>
            </a:prstGeom>
            <a:solidFill>
              <a:schemeClr val="bg1"/>
            </a:solidFill>
            <a:ln w="9525" cap="flat" cmpd="sng" algn="ctr">
              <a:solidFill>
                <a:schemeClr val="bg2">
                  <a:lumMod val="25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803275" rtl="0" eaLnBrk="1" fontAlgn="base" latinLnBrk="0" hangingPunct="1">
                <a:lnSpc>
                  <a:spcPct val="130000"/>
                </a:lnSpc>
                <a:spcBef>
                  <a:spcPct val="0"/>
                </a:spcBef>
                <a:spcAft>
                  <a:spcPct val="0"/>
                </a:spcAft>
                <a:buClrTx/>
                <a:buSzPct val="120000"/>
                <a:buFontTx/>
                <a:buNone/>
                <a:tabLst/>
              </a:pPr>
              <a:r>
                <a:rPr kumimoji="0" lang="en-GB" sz="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Build Agent</a:t>
              </a:r>
            </a:p>
          </p:txBody>
        </p:sp>
        <p:pic>
          <p:nvPicPr>
            <p:cNvPr id="13" name="Picture 12">
              <a:extLst>
                <a:ext uri="{FF2B5EF4-FFF2-40B4-BE49-F238E27FC236}">
                  <a16:creationId xmlns:a16="http://schemas.microsoft.com/office/drawing/2014/main" xmlns="" id="{4FAC3462-2042-4E30-BFCF-3711A3DCC71E}"/>
                </a:ext>
              </a:extLst>
            </p:cNvPr>
            <p:cNvPicPr>
              <a:picLocks noChangeAspect="1"/>
            </p:cNvPicPr>
            <p:nvPr/>
          </p:nvPicPr>
          <p:blipFill>
            <a:blip r:embed="rId14"/>
            <a:stretch>
              <a:fillRect/>
            </a:stretch>
          </p:blipFill>
          <p:spPr>
            <a:xfrm>
              <a:off x="254001" y="1329857"/>
              <a:ext cx="8615679" cy="2694700"/>
            </a:xfrm>
            <a:prstGeom prst="rect">
              <a:avLst/>
            </a:prstGeom>
          </p:spPr>
        </p:pic>
        <p:sp>
          <p:nvSpPr>
            <p:cNvPr id="14" name="Rectangle: Folded Corner 43">
              <a:extLst>
                <a:ext uri="{FF2B5EF4-FFF2-40B4-BE49-F238E27FC236}">
                  <a16:creationId xmlns:a16="http://schemas.microsoft.com/office/drawing/2014/main" xmlns="" id="{5CB430E7-79BB-46DC-905A-71CE5F3E12BD}"/>
                </a:ext>
              </a:extLst>
            </p:cNvPr>
            <p:cNvSpPr/>
            <p:nvPr/>
          </p:nvSpPr>
          <p:spPr bwMode="auto">
            <a:xfrm>
              <a:off x="2020902" y="6338465"/>
              <a:ext cx="728405" cy="82199"/>
            </a:xfrm>
            <a:prstGeom prst="foldedCorner">
              <a:avLst/>
            </a:prstGeom>
            <a:solidFill>
              <a:schemeClr val="bg1"/>
            </a:solidFill>
            <a:ln w="9525" cap="flat" cmpd="sng" algn="ctr">
              <a:solidFill>
                <a:schemeClr val="bg2">
                  <a:lumMod val="25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803275" rtl="0" eaLnBrk="1" fontAlgn="base" latinLnBrk="0" hangingPunct="1">
                <a:lnSpc>
                  <a:spcPct val="130000"/>
                </a:lnSpc>
                <a:spcBef>
                  <a:spcPct val="0"/>
                </a:spcBef>
                <a:spcAft>
                  <a:spcPct val="0"/>
                </a:spcAft>
                <a:buClrTx/>
                <a:buSzPct val="120000"/>
                <a:buFontTx/>
                <a:buNone/>
                <a:tabLst/>
              </a:pPr>
              <a:r>
                <a:rPr kumimoji="0" lang="en-GB" sz="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Code Repo</a:t>
              </a:r>
            </a:p>
          </p:txBody>
        </p:sp>
        <p:sp>
          <p:nvSpPr>
            <p:cNvPr id="15" name="Rectangle: Folded Corner 44">
              <a:extLst>
                <a:ext uri="{FF2B5EF4-FFF2-40B4-BE49-F238E27FC236}">
                  <a16:creationId xmlns:a16="http://schemas.microsoft.com/office/drawing/2014/main" xmlns="" id="{24C2F917-8C11-48E4-A477-DF532AC3D7FD}"/>
                </a:ext>
              </a:extLst>
            </p:cNvPr>
            <p:cNvSpPr/>
            <p:nvPr/>
          </p:nvSpPr>
          <p:spPr bwMode="auto">
            <a:xfrm rot="10800000" flipV="1">
              <a:off x="699989" y="6219396"/>
              <a:ext cx="649554" cy="119069"/>
            </a:xfrm>
            <a:prstGeom prst="foldedCorner">
              <a:avLst/>
            </a:prstGeom>
            <a:solidFill>
              <a:schemeClr val="bg1"/>
            </a:solidFill>
            <a:ln w="9525" cap="flat" cmpd="sng" algn="ctr">
              <a:solidFill>
                <a:schemeClr val="bg2">
                  <a:lumMod val="25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803275" rtl="0" eaLnBrk="1" fontAlgn="base" latinLnBrk="0" hangingPunct="1">
                <a:lnSpc>
                  <a:spcPct val="130000"/>
                </a:lnSpc>
                <a:spcBef>
                  <a:spcPct val="0"/>
                </a:spcBef>
                <a:spcAft>
                  <a:spcPct val="0"/>
                </a:spcAft>
                <a:buClrTx/>
                <a:buSzPct val="120000"/>
                <a:buFontTx/>
                <a:buNone/>
                <a:tabLst/>
              </a:pPr>
              <a:r>
                <a:rPr kumimoji="0" lang="en-GB" sz="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IDE</a:t>
              </a:r>
            </a:p>
          </p:txBody>
        </p:sp>
      </p:grpSp>
    </p:spTree>
    <p:extLst>
      <p:ext uri="{BB962C8B-B14F-4D97-AF65-F5344CB8AC3E}">
        <p14:creationId xmlns:p14="http://schemas.microsoft.com/office/powerpoint/2010/main" val="351151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Status of Distributed Apps</a:t>
            </a:r>
            <a:br>
              <a:rPr lang="en-US" dirty="0"/>
            </a:br>
            <a:endParaRPr lang="en-US" dirty="0"/>
          </a:p>
        </p:txBody>
      </p:sp>
      <p:sp>
        <p:nvSpPr>
          <p:cNvPr id="3" name="Content Placeholder 2"/>
          <p:cNvSpPr>
            <a:spLocks noGrp="1"/>
          </p:cNvSpPr>
          <p:nvPr>
            <p:ph idx="1"/>
          </p:nvPr>
        </p:nvSpPr>
        <p:spPr>
          <a:xfrm>
            <a:off x="457199" y="1276352"/>
            <a:ext cx="8345607" cy="5697654"/>
          </a:xfrm>
        </p:spPr>
        <p:txBody>
          <a:bodyPr/>
          <a:lstStyle/>
          <a:p>
            <a:pPr marL="342900" indent="-342900">
              <a:buFont typeface="Wingdings" panose="05000000000000000000" pitchFamily="2" charset="2"/>
              <a:buChar char="Ø"/>
            </a:pPr>
            <a:r>
              <a:rPr lang="en-US" sz="1400" b="1" u="sng" dirty="0" err="1" smtClean="0"/>
              <a:t>CentreSuite</a:t>
            </a:r>
            <a:endParaRPr lang="en-US" sz="1400" b="1" u="sng" dirty="0" smtClean="0"/>
          </a:p>
          <a:p>
            <a:pPr marL="568325" lvl="1" indent="-342900">
              <a:buFont typeface="Arial" panose="020B0604020202020204" pitchFamily="34" charset="0"/>
              <a:buChar char="•"/>
            </a:pPr>
            <a:r>
              <a:rPr lang="en-US" sz="1100" b="0" dirty="0" smtClean="0"/>
              <a:t>All scripts are running from centralized CI server for </a:t>
            </a:r>
            <a:r>
              <a:rPr lang="en-US" sz="1100" b="0" dirty="0" err="1"/>
              <a:t>C</a:t>
            </a:r>
            <a:r>
              <a:rPr lang="en-US" sz="1100" b="0" dirty="0" err="1" smtClean="0"/>
              <a:t>entreSuite</a:t>
            </a:r>
            <a:r>
              <a:rPr lang="en-US" sz="1100" b="0" dirty="0" smtClean="0"/>
              <a:t> regression.</a:t>
            </a:r>
          </a:p>
          <a:p>
            <a:pPr marL="568325" lvl="1" indent="-342900">
              <a:buFont typeface="Arial" panose="020B0604020202020204" pitchFamily="34" charset="0"/>
              <a:buChar char="•"/>
            </a:pPr>
            <a:r>
              <a:rPr lang="en-US" sz="1100" b="0" dirty="0"/>
              <a:t>147 Regression tests are running daily from QA; </a:t>
            </a:r>
            <a:r>
              <a:rPr lang="en-US" sz="1100" b="0" dirty="0" smtClean="0"/>
              <a:t>Around </a:t>
            </a:r>
            <a:r>
              <a:rPr lang="en-US" sz="1100" b="0" dirty="0"/>
              <a:t>123 Tests are running daily from development. </a:t>
            </a:r>
            <a:endParaRPr lang="en-US" sz="1100" b="0" dirty="0" smtClean="0"/>
          </a:p>
          <a:p>
            <a:pPr marL="568325" lvl="1" indent="-342900">
              <a:buFont typeface="Arial" panose="020B0604020202020204" pitchFamily="34" charset="0"/>
              <a:buChar char="•"/>
            </a:pPr>
            <a:r>
              <a:rPr lang="en-US" sz="1100" b="0" dirty="0"/>
              <a:t>Consolidated report emails goes to </a:t>
            </a:r>
            <a:r>
              <a:rPr lang="en-US" sz="1100" b="0" dirty="0" smtClean="0"/>
              <a:t> CenterSuiteAutomationReport@tsys.com</a:t>
            </a:r>
            <a:endParaRPr lang="en-US" sz="1100" b="0" dirty="0"/>
          </a:p>
          <a:p>
            <a:pPr marL="568325" lvl="1" indent="-342900">
              <a:buFont typeface="Arial" panose="020B0604020202020204" pitchFamily="34" charset="0"/>
              <a:buChar char="•"/>
            </a:pPr>
            <a:r>
              <a:rPr lang="en-US" sz="1100" b="0" dirty="0"/>
              <a:t>Redo of </a:t>
            </a:r>
            <a:r>
              <a:rPr lang="en-US" sz="1100" b="0" dirty="0" err="1"/>
              <a:t>CentreSuite</a:t>
            </a:r>
            <a:r>
              <a:rPr lang="en-US" sz="1100" b="0" dirty="0"/>
              <a:t> BAU tests on ARTEMESE </a:t>
            </a:r>
            <a:r>
              <a:rPr lang="en-US" sz="1100" b="0" dirty="0" smtClean="0"/>
              <a:t>framework - WIP</a:t>
            </a:r>
            <a:endParaRPr lang="en-US" sz="1100" b="0" dirty="0"/>
          </a:p>
          <a:p>
            <a:pPr marL="342900" indent="-342900">
              <a:buFont typeface="Wingdings" panose="05000000000000000000" pitchFamily="2" charset="2"/>
              <a:buChar char="Ø"/>
            </a:pPr>
            <a:endParaRPr lang="en-US" sz="1400" b="1" u="sng" dirty="0" smtClean="0"/>
          </a:p>
          <a:p>
            <a:pPr marL="342900" indent="-342900">
              <a:buFont typeface="Wingdings" panose="05000000000000000000" pitchFamily="2" charset="2"/>
              <a:buChar char="Ø"/>
            </a:pPr>
            <a:r>
              <a:rPr lang="en-US" sz="1400" b="1" u="sng" dirty="0" err="1" smtClean="0"/>
              <a:t>CreditCare</a:t>
            </a:r>
            <a:endParaRPr lang="en-US" sz="1400" b="1" u="sng" dirty="0" smtClean="0"/>
          </a:p>
          <a:p>
            <a:pPr marL="568325" lvl="1" indent="-342900">
              <a:buFont typeface="Arial" panose="020B0604020202020204" pitchFamily="34" charset="0"/>
              <a:buChar char="•"/>
            </a:pPr>
            <a:r>
              <a:rPr lang="en-US" sz="1100" b="0" dirty="0"/>
              <a:t>All scripts are running from centralized CI server for </a:t>
            </a:r>
            <a:r>
              <a:rPr lang="en-US" sz="1100" b="0" dirty="0" err="1" smtClean="0"/>
              <a:t>CreditCare</a:t>
            </a:r>
            <a:r>
              <a:rPr lang="en-US" sz="1100" b="0" dirty="0" smtClean="0"/>
              <a:t> regression</a:t>
            </a:r>
            <a:r>
              <a:rPr lang="en-US" sz="1100" b="0" dirty="0"/>
              <a:t>.</a:t>
            </a:r>
          </a:p>
          <a:p>
            <a:pPr marL="568325" lvl="1" indent="-342900">
              <a:buFont typeface="Arial" panose="020B0604020202020204" pitchFamily="34" charset="0"/>
              <a:buChar char="•"/>
            </a:pPr>
            <a:r>
              <a:rPr lang="en-US" sz="1100" b="0" dirty="0" smtClean="0"/>
              <a:t>34 tests are from </a:t>
            </a:r>
            <a:r>
              <a:rPr lang="en-US" sz="1100" b="0" dirty="0" err="1" smtClean="0"/>
              <a:t>CreditCare</a:t>
            </a:r>
            <a:r>
              <a:rPr lang="en-US" sz="1100" b="0" dirty="0" smtClean="0"/>
              <a:t> – TS2Comm  and 207 tests are from  CreditCare-TS2Con run daily</a:t>
            </a:r>
          </a:p>
          <a:p>
            <a:pPr marL="568325" lvl="1" indent="-342900">
              <a:buFont typeface="Arial" panose="020B0604020202020204" pitchFamily="34" charset="0"/>
              <a:buChar char="•"/>
            </a:pPr>
            <a:r>
              <a:rPr lang="en-US" sz="1100" b="0" dirty="0" smtClean="0"/>
              <a:t>Consolidated report </a:t>
            </a:r>
            <a:r>
              <a:rPr lang="en-US" sz="1100" b="0" dirty="0"/>
              <a:t>emails goes to </a:t>
            </a:r>
            <a:r>
              <a:rPr lang="en-US" sz="1100" b="0" dirty="0" smtClean="0">
                <a:hlinkClick r:id="rId2"/>
              </a:rPr>
              <a:t>NA_TSYS_Credit_Care_QA@tsys.com</a:t>
            </a:r>
            <a:endParaRPr lang="en-US" sz="1100" b="0" dirty="0" smtClean="0"/>
          </a:p>
          <a:p>
            <a:pPr lvl="1" indent="0">
              <a:buNone/>
            </a:pPr>
            <a:endParaRPr lang="en-US" sz="1100" b="0" dirty="0" smtClean="0"/>
          </a:p>
          <a:p>
            <a:pPr marL="342900" indent="-342900">
              <a:buFont typeface="Wingdings" panose="05000000000000000000" pitchFamily="2" charset="2"/>
              <a:buChar char="Ø"/>
            </a:pPr>
            <a:r>
              <a:rPr lang="en-US" sz="1400" b="1" u="sng" dirty="0"/>
              <a:t>TCS</a:t>
            </a:r>
          </a:p>
          <a:p>
            <a:pPr marL="568325" lvl="1" indent="-342900">
              <a:buFont typeface="Wingdings" panose="05000000000000000000" pitchFamily="2" charset="2"/>
              <a:buChar char="Ø"/>
            </a:pPr>
            <a:r>
              <a:rPr lang="en-US" sz="1100" b="0" dirty="0" smtClean="0"/>
              <a:t>TCS moved their test scripts partially to centralized CI server</a:t>
            </a:r>
          </a:p>
          <a:p>
            <a:pPr marL="568325" lvl="1" indent="-342900">
              <a:buFont typeface="Wingdings" panose="05000000000000000000" pitchFamily="2" charset="2"/>
              <a:buChar char="Ø"/>
            </a:pPr>
            <a:r>
              <a:rPr lang="en-US" sz="1100" b="0" dirty="0"/>
              <a:t>123 tests </a:t>
            </a:r>
            <a:r>
              <a:rPr lang="en-US" sz="1100" b="0" dirty="0" smtClean="0"/>
              <a:t>from TCS-DE-Automation and 39 tests from TCS-WEB-Automation run daily.</a:t>
            </a:r>
          </a:p>
          <a:p>
            <a:pPr marL="568325" lvl="1" indent="-342900">
              <a:buFont typeface="Wingdings" panose="05000000000000000000" pitchFamily="2" charset="2"/>
              <a:buChar char="Ø"/>
            </a:pPr>
            <a:r>
              <a:rPr lang="en-US" sz="1100" b="0" dirty="0"/>
              <a:t>Consolidated report emails goes to </a:t>
            </a:r>
            <a:r>
              <a:rPr lang="en-US" sz="1100" b="0" dirty="0" smtClean="0"/>
              <a:t>TCS-Automation-CT@tsys.com</a:t>
            </a:r>
          </a:p>
          <a:p>
            <a:pPr marL="568325" lvl="1" indent="-342900">
              <a:buFont typeface="Wingdings" panose="05000000000000000000" pitchFamily="2" charset="2"/>
              <a:buChar char="Ø"/>
            </a:pPr>
            <a:r>
              <a:rPr lang="en-US" sz="1100" b="0" dirty="0" smtClean="0"/>
              <a:t>TCS is planning to move rest of their scripts ( daily &amp; weekly)by end of July</a:t>
            </a:r>
          </a:p>
          <a:p>
            <a:pPr lvl="1" indent="0">
              <a:buNone/>
            </a:pPr>
            <a:endParaRPr lang="en-US" sz="1400" b="1" u="sng" dirty="0" smtClean="0"/>
          </a:p>
          <a:p>
            <a:pPr marL="342900" indent="-342900">
              <a:buFont typeface="Wingdings" panose="05000000000000000000" pitchFamily="2" charset="2"/>
              <a:buChar char="Ø"/>
            </a:pPr>
            <a:r>
              <a:rPr lang="en-US" sz="1400" b="1" u="sng" dirty="0" err="1" smtClean="0"/>
              <a:t>QuickRemit</a:t>
            </a:r>
            <a:endParaRPr lang="en-US" sz="1400" b="1" u="sng" dirty="0" smtClean="0"/>
          </a:p>
          <a:p>
            <a:pPr marL="568325" lvl="1" indent="-342900">
              <a:buFont typeface="Wingdings" panose="05000000000000000000" pitchFamily="2" charset="2"/>
              <a:buChar char="Ø"/>
            </a:pPr>
            <a:r>
              <a:rPr lang="en-US" sz="1000" b="0" dirty="0" smtClean="0"/>
              <a:t>Pushed 50+ tests to </a:t>
            </a:r>
            <a:r>
              <a:rPr lang="en-US" sz="1000" b="0" dirty="0" err="1" smtClean="0"/>
              <a:t>BitBucket</a:t>
            </a:r>
            <a:r>
              <a:rPr lang="en-US" sz="1000" b="0" dirty="0" smtClean="0"/>
              <a:t> and working on the job to run from CI server. </a:t>
            </a:r>
          </a:p>
          <a:p>
            <a:pPr marL="568325" lvl="1" indent="-342900">
              <a:buFont typeface="Wingdings" panose="05000000000000000000" pitchFamily="2" charset="2"/>
              <a:buChar char="Ø"/>
            </a:pPr>
            <a:r>
              <a:rPr lang="en-US" sz="1000" b="0" dirty="0" smtClean="0"/>
              <a:t> </a:t>
            </a:r>
            <a:r>
              <a:rPr lang="en-US" sz="1000" b="0" dirty="0" err="1" smtClean="0"/>
              <a:t>QuickRemit</a:t>
            </a:r>
            <a:r>
              <a:rPr lang="en-US" sz="1000" b="0" dirty="0" smtClean="0"/>
              <a:t> planned to push all their </a:t>
            </a:r>
            <a:r>
              <a:rPr lang="en-US" sz="1000" b="0" dirty="0" err="1" smtClean="0"/>
              <a:t>Testscripts</a:t>
            </a:r>
            <a:r>
              <a:rPr lang="en-US" sz="1000" b="0" dirty="0" smtClean="0"/>
              <a:t> by end of June 2018.</a:t>
            </a:r>
          </a:p>
          <a:p>
            <a:pPr lvl="1" indent="0">
              <a:buNone/>
            </a:pPr>
            <a:endParaRPr lang="en-US" sz="1400" b="0" dirty="0" smtClean="0"/>
          </a:p>
          <a:p>
            <a:pPr lvl="1" indent="0">
              <a:buNone/>
            </a:pPr>
            <a:endParaRPr lang="en-US" sz="1100" b="0" dirty="0" smtClean="0"/>
          </a:p>
          <a:p>
            <a:pPr marL="568325" lvl="1" indent="-342900"/>
            <a:endParaRPr lang="en-US" sz="1100" b="0" dirty="0"/>
          </a:p>
        </p:txBody>
      </p:sp>
      <p:sp>
        <p:nvSpPr>
          <p:cNvPr id="4" name="Footer Placeholder 3"/>
          <p:cNvSpPr>
            <a:spLocks noGrp="1"/>
          </p:cNvSpPr>
          <p:nvPr>
            <p:ph type="ftr" sz="quarter" idx="3"/>
          </p:nvPr>
        </p:nvSpPr>
        <p:spPr/>
        <p:txBody>
          <a:bodyPr/>
          <a:lstStyle/>
          <a:p>
            <a:r>
              <a:rPr lang="en-US" dirty="0" smtClean="0"/>
              <a:t>©2018 Total System Services, Inc.® Confidential and Proprietary. All rights reserved worldwide. </a:t>
            </a:r>
            <a:endParaRPr lang="en-US" dirty="0"/>
          </a:p>
        </p:txBody>
      </p:sp>
      <p:sp>
        <p:nvSpPr>
          <p:cNvPr id="5" name="Slide Number Placeholder 4"/>
          <p:cNvSpPr>
            <a:spLocks noGrp="1"/>
          </p:cNvSpPr>
          <p:nvPr>
            <p:ph type="sldNum" sz="quarter" idx="4"/>
          </p:nvPr>
        </p:nvSpPr>
        <p:spPr/>
        <p:txBody>
          <a:bodyPr/>
          <a:lstStyle/>
          <a:p>
            <a:pPr>
              <a:defRPr/>
            </a:pPr>
            <a:fld id="{51DEBD90-40E5-0243-8258-81F065F1725A}" type="slidenum">
              <a:rPr lang="en-US" smtClean="0"/>
              <a:pPr>
                <a:defRPr/>
              </a:pPr>
              <a:t>9</a:t>
            </a:fld>
            <a:endParaRPr lang="en-US" dirty="0"/>
          </a:p>
        </p:txBody>
      </p:sp>
    </p:spTree>
    <p:extLst>
      <p:ext uri="{BB962C8B-B14F-4D97-AF65-F5344CB8AC3E}">
        <p14:creationId xmlns:p14="http://schemas.microsoft.com/office/powerpoint/2010/main" val="802611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g"/></Relationships>
</file>

<file path=ppt/theme/_rels/theme2.xml.rels><?xml version="1.0" encoding="UTF-8" standalone="yes"?>
<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name="TSYS_PPT_4x3Stand_Template_2016">
  <a:themeElements>
    <a:clrScheme name="TSYS Color Palette">
      <a:dk1>
        <a:srgbClr val="00406E"/>
      </a:dk1>
      <a:lt1>
        <a:srgbClr val="FFFFFF"/>
      </a:lt1>
      <a:dk2>
        <a:srgbClr val="514C48"/>
      </a:dk2>
      <a:lt2>
        <a:srgbClr val="FFFFFF"/>
      </a:lt2>
      <a:accent1>
        <a:srgbClr val="007CBA"/>
      </a:accent1>
      <a:accent2>
        <a:srgbClr val="00A1AF"/>
      </a:accent2>
      <a:accent3>
        <a:srgbClr val="00955E"/>
      </a:accent3>
      <a:accent4>
        <a:srgbClr val="FF671B"/>
      </a:accent4>
      <a:accent5>
        <a:srgbClr val="FFC627"/>
      </a:accent5>
      <a:accent6>
        <a:srgbClr val="D8D1CA"/>
      </a:accent6>
      <a:hlink>
        <a:srgbClr val="007CBA"/>
      </a:hlink>
      <a:folHlink>
        <a:srgbClr val="00A1A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stretch>
            <a:fillRect l="-32137" t="-12671" r="-15532" b="-1"/>
          </a:stretch>
        </a:blipFill>
        <a:ln w="152400" cap="rnd">
          <a:solidFill>
            <a:srgbClr val="00406E"/>
          </a:solidFill>
          <a:prstDash val="solid"/>
          <a:miter lim="800000"/>
          <a:tailEnd type="none"/>
        </a:ln>
        <a:effectLst/>
      </a:spPr>
      <a:bodyPr rtlCol="0" anchor="ctr"/>
      <a:lstStyle>
        <a:defPPr algn="ctr">
          <a:defRPr>
            <a:ln w="76200" cmpd="tri">
              <a:solidFill>
                <a:schemeClr val="tx1"/>
              </a:solidFill>
            </a:ln>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Autofit/>
      </a:bodyPr>
      <a:lstStyle>
        <a:defPPr marL="0" indent="0">
          <a:buFontTx/>
          <a:buNone/>
          <a:defRPr sz="1200" dirty="0" smtClean="0">
            <a:solidFill>
              <a:schemeClr val="accent2"/>
            </a:solidFill>
          </a:defRPr>
        </a:defPPr>
      </a:lstStyle>
    </a:txDef>
  </a:objectDefaults>
  <a:extraClrSchemeLst/>
</a:theme>
</file>

<file path=ppt/theme/theme2.xml><?xml version="1.0" encoding="utf-8"?>
<a:theme xmlns:a="http://schemas.openxmlformats.org/drawingml/2006/main" name="PPT Template Section Break Options 2016">
  <a:themeElements>
    <a:clrScheme name="TSYS Color Palette">
      <a:dk1>
        <a:srgbClr val="00406E"/>
      </a:dk1>
      <a:lt1>
        <a:srgbClr val="FFFFFF"/>
      </a:lt1>
      <a:dk2>
        <a:srgbClr val="514C48"/>
      </a:dk2>
      <a:lt2>
        <a:srgbClr val="FFFFFF"/>
      </a:lt2>
      <a:accent1>
        <a:srgbClr val="007CBA"/>
      </a:accent1>
      <a:accent2>
        <a:srgbClr val="00A1AF"/>
      </a:accent2>
      <a:accent3>
        <a:srgbClr val="00955E"/>
      </a:accent3>
      <a:accent4>
        <a:srgbClr val="FF671B"/>
      </a:accent4>
      <a:accent5>
        <a:srgbClr val="FFC627"/>
      </a:accent5>
      <a:accent6>
        <a:srgbClr val="D8D1CA"/>
      </a:accent6>
      <a:hlink>
        <a:srgbClr val="007CBA"/>
      </a:hlink>
      <a:folHlink>
        <a:srgbClr val="00A1A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stretch>
            <a:fillRect l="-32137" t="-12671" r="-15532" b="-1"/>
          </a:stretch>
        </a:blipFill>
        <a:ln w="152400" cap="rnd">
          <a:solidFill>
            <a:srgbClr val="00406E"/>
          </a:solidFill>
          <a:prstDash val="solid"/>
          <a:miter lim="800000"/>
          <a:tailEnd type="none"/>
        </a:ln>
        <a:effectLst/>
      </a:spPr>
      <a:bodyPr rtlCol="0" anchor="ctr"/>
      <a:lstStyle>
        <a:defPPr algn="ctr">
          <a:defRPr>
            <a:ln w="76200" cmpd="tri">
              <a:solidFill>
                <a:schemeClr val="tx1"/>
              </a:solidFill>
            </a:ln>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Autofit/>
      </a:bodyPr>
      <a:lstStyle>
        <a:defPPr marL="0" indent="0">
          <a:buFontTx/>
          <a:buNone/>
          <a:defRPr sz="1200" dirty="0" smtClean="0">
            <a:solidFill>
              <a:schemeClr val="accent2"/>
            </a:solidFill>
          </a:defRPr>
        </a:defPPr>
      </a:lstStyle>
    </a:txDef>
  </a:objectDefaults>
  <a:extraClrSchemeLst/>
</a:theme>
</file>

<file path=ppt/theme/theme3.xml><?xml version="1.0" encoding="utf-8"?>
<a:theme xmlns:a="http://schemas.openxmlformats.org/drawingml/2006/main" name="PPT Template 2016">
  <a:themeElements>
    <a:clrScheme name="TSYS Color Palette">
      <a:dk1>
        <a:srgbClr val="00406E"/>
      </a:dk1>
      <a:lt1>
        <a:srgbClr val="FFFFFF"/>
      </a:lt1>
      <a:dk2>
        <a:srgbClr val="514C48"/>
      </a:dk2>
      <a:lt2>
        <a:srgbClr val="FFFFFF"/>
      </a:lt2>
      <a:accent1>
        <a:srgbClr val="007CBA"/>
      </a:accent1>
      <a:accent2>
        <a:srgbClr val="00A1AF"/>
      </a:accent2>
      <a:accent3>
        <a:srgbClr val="00955E"/>
      </a:accent3>
      <a:accent4>
        <a:srgbClr val="FF671B"/>
      </a:accent4>
      <a:accent5>
        <a:srgbClr val="FFC627"/>
      </a:accent5>
      <a:accent6>
        <a:srgbClr val="D8D1CA"/>
      </a:accent6>
      <a:hlink>
        <a:srgbClr val="007CBA"/>
      </a:hlink>
      <a:folHlink>
        <a:srgbClr val="00A1AF"/>
      </a:folHlink>
    </a:clrScheme>
    <a:fontScheme name="TSYS">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600" b="0" i="0" u="none" strike="noStrike" cap="none" normalizeH="0" baseline="0" smtClean="0">
            <a:ln>
              <a:noFill/>
            </a:ln>
            <a:solidFill>
              <a:srgbClr val="969696"/>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600" b="0" i="0" u="none" strike="noStrike" cap="none" normalizeH="0" baseline="0" smtClean="0">
            <a:ln>
              <a:noFill/>
            </a:ln>
            <a:solidFill>
              <a:srgbClr val="969696"/>
            </a:solidFill>
            <a:effectLst/>
            <a:latin typeface="Arial" charset="0"/>
            <a:cs typeface="Arial" charset="0"/>
          </a:defRPr>
        </a:defPPr>
      </a:lstStyle>
    </a:lnDef>
  </a:objectDefaults>
  <a:extraClrSchemeLst>
    <a:extraClrScheme>
      <a:clrScheme name="1_AR Deck 05-13-09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R Deck 05-13-09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R Deck 05-13-09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AR Deck 05-13-09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AR Deck 05-13-09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AR Deck 05-13-09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AR Deck 05-13-09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AR Deck 05-13-09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AR Deck 05-13-09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AR Deck 05-13-09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AR Deck 05-13-09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AR Deck 05-13-09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AR Deck 05-13-09 13">
        <a:dk1>
          <a:srgbClr val="5F5F5F"/>
        </a:dk1>
        <a:lt1>
          <a:srgbClr val="FFFFFF"/>
        </a:lt1>
        <a:dk2>
          <a:srgbClr val="003366"/>
        </a:dk2>
        <a:lt2>
          <a:srgbClr val="808080"/>
        </a:lt2>
        <a:accent1>
          <a:srgbClr val="003366"/>
        </a:accent1>
        <a:accent2>
          <a:srgbClr val="FF9900"/>
        </a:accent2>
        <a:accent3>
          <a:srgbClr val="FFFFFF"/>
        </a:accent3>
        <a:accent4>
          <a:srgbClr val="505050"/>
        </a:accent4>
        <a:accent5>
          <a:srgbClr val="AAADB8"/>
        </a:accent5>
        <a:accent6>
          <a:srgbClr val="E78A00"/>
        </a:accent6>
        <a:hlink>
          <a:srgbClr val="0066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PT Template 2016 Image Only">
  <a:themeElements>
    <a:clrScheme name="TSYS Color Palette">
      <a:dk1>
        <a:srgbClr val="00406E"/>
      </a:dk1>
      <a:lt1>
        <a:srgbClr val="FFFFFF"/>
      </a:lt1>
      <a:dk2>
        <a:srgbClr val="514C48"/>
      </a:dk2>
      <a:lt2>
        <a:srgbClr val="FFFFFF"/>
      </a:lt2>
      <a:accent1>
        <a:srgbClr val="007CBA"/>
      </a:accent1>
      <a:accent2>
        <a:srgbClr val="00A1AF"/>
      </a:accent2>
      <a:accent3>
        <a:srgbClr val="00955E"/>
      </a:accent3>
      <a:accent4>
        <a:srgbClr val="FF671B"/>
      </a:accent4>
      <a:accent5>
        <a:srgbClr val="FFC627"/>
      </a:accent5>
      <a:accent6>
        <a:srgbClr val="D8D1CA"/>
      </a:accent6>
      <a:hlink>
        <a:srgbClr val="007CBA"/>
      </a:hlink>
      <a:folHlink>
        <a:srgbClr val="00A1AF"/>
      </a:folHlink>
    </a:clrScheme>
    <a:fontScheme name="TSYS">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7CBA"/>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600" b="0" i="0" u="none" strike="noStrike" cap="none" normalizeH="0" baseline="0" smtClean="0">
            <a:ln>
              <a:noFill/>
            </a:ln>
            <a:solidFill>
              <a:srgbClr val="969696"/>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600" b="0" i="0" u="none" strike="noStrike" cap="none" normalizeH="0" baseline="0" smtClean="0">
            <a:ln>
              <a:noFill/>
            </a:ln>
            <a:solidFill>
              <a:srgbClr val="969696"/>
            </a:solidFill>
            <a:effectLst/>
            <a:latin typeface="Arial" charset="0"/>
            <a:cs typeface="Arial" charset="0"/>
          </a:defRPr>
        </a:defPPr>
      </a:lstStyle>
    </a:lnDef>
  </a:objectDefaults>
  <a:extraClrSchemeLst>
    <a:extraClrScheme>
      <a:clrScheme name="1_AR Deck 05-13-09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R Deck 05-13-09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R Deck 05-13-09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AR Deck 05-13-09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AR Deck 05-13-09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AR Deck 05-13-09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AR Deck 05-13-09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AR Deck 05-13-09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AR Deck 05-13-09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AR Deck 05-13-09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AR Deck 05-13-09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AR Deck 05-13-09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AR Deck 05-13-09 13">
        <a:dk1>
          <a:srgbClr val="5F5F5F"/>
        </a:dk1>
        <a:lt1>
          <a:srgbClr val="FFFFFF"/>
        </a:lt1>
        <a:dk2>
          <a:srgbClr val="003366"/>
        </a:dk2>
        <a:lt2>
          <a:srgbClr val="808080"/>
        </a:lt2>
        <a:accent1>
          <a:srgbClr val="003366"/>
        </a:accent1>
        <a:accent2>
          <a:srgbClr val="FF9900"/>
        </a:accent2>
        <a:accent3>
          <a:srgbClr val="FFFFFF"/>
        </a:accent3>
        <a:accent4>
          <a:srgbClr val="505050"/>
        </a:accent4>
        <a:accent5>
          <a:srgbClr val="AAADB8"/>
        </a:accent5>
        <a:accent6>
          <a:srgbClr val="E78A00"/>
        </a:accent6>
        <a:hlink>
          <a:srgbClr val="0066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8E834440ECAB64C9B36D74B5C9ACE2A" ma:contentTypeVersion="2" ma:contentTypeDescription="Create a new document." ma:contentTypeScope="" ma:versionID="05de66d77ae2ae0e170b989943192480">
  <xsd:schema xmlns:xsd="http://www.w3.org/2001/XMLSchema" xmlns:xs="http://www.w3.org/2001/XMLSchema" xmlns:p="http://schemas.microsoft.com/office/2006/metadata/properties" targetNamespace="http://schemas.microsoft.com/office/2006/metadata/properties" ma:root="true" ma:fieldsID="843248f2567309a8a3acabb583c1912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B5498B-F414-4BC5-BEA4-AC6F41F224E9}">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FAFE2925-38A4-4897-A870-2D7311A883D3}">
  <ds:schemaRefs>
    <ds:schemaRef ds:uri="http://schemas.microsoft.com/sharepoint/v3/contenttype/forms"/>
  </ds:schemaRefs>
</ds:datastoreItem>
</file>

<file path=customXml/itemProps3.xml><?xml version="1.0" encoding="utf-8"?>
<ds:datastoreItem xmlns:ds="http://schemas.openxmlformats.org/officeDocument/2006/customXml" ds:itemID="{C6955B7B-1064-46F5-827F-C524CAEA75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44440</TotalTime>
  <Words>2133</Words>
  <Application>Microsoft Office PowerPoint</Application>
  <PresentationFormat>On-screen Show (4:3)</PresentationFormat>
  <Paragraphs>317</Paragraphs>
  <Slides>22</Slides>
  <Notes>0</Notes>
  <HiddenSlides>0</HiddenSlides>
  <MMClips>0</MMClips>
  <ScaleCrop>false</ScaleCrop>
  <HeadingPairs>
    <vt:vector size="8" baseType="variant">
      <vt:variant>
        <vt:lpstr>Fonts Used</vt:lpstr>
      </vt:variant>
      <vt:variant>
        <vt:i4>8</vt:i4>
      </vt:variant>
      <vt:variant>
        <vt:lpstr>Theme</vt:lpstr>
      </vt:variant>
      <vt:variant>
        <vt:i4>4</vt:i4>
      </vt:variant>
      <vt:variant>
        <vt:lpstr>Links</vt:lpstr>
      </vt:variant>
      <vt:variant>
        <vt:i4>1</vt:i4>
      </vt:variant>
      <vt:variant>
        <vt:lpstr>Slide Titles</vt:lpstr>
      </vt:variant>
      <vt:variant>
        <vt:i4>22</vt:i4>
      </vt:variant>
    </vt:vector>
  </HeadingPairs>
  <TitlesOfParts>
    <vt:vector size="35" baseType="lpstr">
      <vt:lpstr>ＭＳ Ｐゴシック</vt:lpstr>
      <vt:lpstr>Arial</vt:lpstr>
      <vt:lpstr>Calibri</vt:lpstr>
      <vt:lpstr>Century Gothic</vt:lpstr>
      <vt:lpstr>Courier New</vt:lpstr>
      <vt:lpstr>Lucida Grande</vt:lpstr>
      <vt:lpstr>Tw Cen MT</vt:lpstr>
      <vt:lpstr>Wingdings</vt:lpstr>
      <vt:lpstr>TSYS_PPT_4x3Stand_Template_2016</vt:lpstr>
      <vt:lpstr>PPT Template Section Break Options 2016</vt:lpstr>
      <vt:lpstr>PPT Template 2016</vt:lpstr>
      <vt:lpstr>PPT Template 2016 Image Only</vt:lpstr>
      <vt:lpstr>C:\dev\ATG\TQS\Continuous Integration\Continuous Testing  Tool Comparison Report V 7.0.xlsx</vt:lpstr>
      <vt:lpstr>TQS Continuous Testing Initiative </vt:lpstr>
      <vt:lpstr>Overview of Continuous testing </vt:lpstr>
      <vt:lpstr>Software Architecture </vt:lpstr>
      <vt:lpstr>Proposed software for CT </vt:lpstr>
      <vt:lpstr>Current software used and why ? </vt:lpstr>
      <vt:lpstr>Current State for Distributed Systems</vt:lpstr>
      <vt:lpstr>Future State - Distributed</vt:lpstr>
      <vt:lpstr>Jenkins maturity</vt:lpstr>
      <vt:lpstr>Current Status of Distributed Apps </vt:lpstr>
      <vt:lpstr>Current Status on Mainframe App(s) </vt:lpstr>
      <vt:lpstr>Accomplishments !!! </vt:lpstr>
      <vt:lpstr>Pending work  </vt:lpstr>
      <vt:lpstr>Supporting model and Enhancements </vt:lpstr>
      <vt:lpstr>Past, present, and future status </vt:lpstr>
      <vt:lpstr>Continuous Testing Ownership </vt:lpstr>
      <vt:lpstr>QA deployment in AWS Cloud </vt:lpstr>
      <vt:lpstr>Test Execution Results with Cloud </vt:lpstr>
      <vt:lpstr>Software maintenance </vt:lpstr>
      <vt:lpstr>Challenges / Lessons learned </vt:lpstr>
      <vt:lpstr>Training material and URLs</vt:lpstr>
      <vt:lpstr>Demo</vt:lpstr>
      <vt:lpstr>Questions ?</vt:lpstr>
    </vt:vector>
  </TitlesOfParts>
  <Company>TSYS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 FIRST QUARTER</dc:title>
  <dc:creator>TSYS;jhobbs@tsys.com</dc:creator>
  <cp:lastModifiedBy>Madhuri Neerukonda</cp:lastModifiedBy>
  <cp:revision>1678</cp:revision>
  <cp:lastPrinted>2016-06-06T19:02:52Z</cp:lastPrinted>
  <dcterms:created xsi:type="dcterms:W3CDTF">2016-04-26T14:17:18Z</dcterms:created>
  <dcterms:modified xsi:type="dcterms:W3CDTF">2018-05-08T16:20:55Z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0x010100B8E834440ECAB64C9B36D74B5C9ACE2A</vt:lpwstr>
  </property>
</Properties>
</file>