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97" r:id="rId4"/>
    <p:sldId id="259" r:id="rId5"/>
    <p:sldId id="306" r:id="rId6"/>
    <p:sldId id="307" r:id="rId7"/>
    <p:sldId id="260" r:id="rId8"/>
    <p:sldId id="261" r:id="rId9"/>
    <p:sldId id="298" r:id="rId10"/>
    <p:sldId id="296" r:id="rId11"/>
    <p:sldId id="277" r:id="rId12"/>
    <p:sldId id="300" r:id="rId13"/>
    <p:sldId id="299" r:id="rId14"/>
    <p:sldId id="301" r:id="rId15"/>
    <p:sldId id="302" r:id="rId16"/>
    <p:sldId id="305" r:id="rId17"/>
    <p:sldId id="304" r:id="rId18"/>
    <p:sldId id="303" r:id="rId19"/>
  </p:sldIdLst>
  <p:sldSz cx="9144000" cy="5143500" type="screen16x9"/>
  <p:notesSz cx="6858000" cy="9144000"/>
  <p:embeddedFontLst>
    <p:embeddedFont>
      <p:font typeface="Nunito Light" pitchFamily="2" charset="0"/>
      <p:regular r:id="rId21"/>
      <p:italic r:id="rId22"/>
    </p:embeddedFont>
    <p:embeddedFont>
      <p:font typeface="Work Sans" pitchFamily="2" charset="0"/>
      <p:regular r:id="rId23"/>
      <p:bold r:id="rId24"/>
      <p:italic r:id="rId25"/>
      <p:boldItalic r:id="rId26"/>
    </p:embeddedFont>
    <p:embeddedFont>
      <p:font typeface="Work Sans Medium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BA4E7BB-B2BB-47A3-AF5A-1F4AF2A329A8}">
          <p14:sldIdLst>
            <p14:sldId id="256"/>
            <p14:sldId id="258"/>
            <p14:sldId id="297"/>
            <p14:sldId id="259"/>
            <p14:sldId id="306"/>
            <p14:sldId id="307"/>
            <p14:sldId id="260"/>
            <p14:sldId id="261"/>
            <p14:sldId id="298"/>
            <p14:sldId id="296"/>
            <p14:sldId id="277"/>
            <p14:sldId id="300"/>
          </p14:sldIdLst>
        </p14:section>
        <p14:section name="Untitled Section" id="{68DE567C-9354-41B8-87C9-6C88EBBF1738}">
          <p14:sldIdLst>
            <p14:sldId id="299"/>
            <p14:sldId id="301"/>
            <p14:sldId id="302"/>
            <p14:sldId id="305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18A157-BA2F-4C2B-9DE0-E01E6DC0E2CE}">
  <a:tblStyle styleId="{2D18A157-BA2F-4C2B-9DE0-E01E6DC0E2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807774-B6DA-42D2-8125-9B25CBCC49D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27d509a6ea3_2_41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27d509a6ea3_2_41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7200" y="1616175"/>
            <a:ext cx="7089600" cy="13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7200" y="3051525"/>
            <a:ext cx="7089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22"/>
          <p:cNvGrpSpPr/>
          <p:nvPr/>
        </p:nvGrpSpPr>
        <p:grpSpPr>
          <a:xfrm>
            <a:off x="-5044812" y="379036"/>
            <a:ext cx="18752813" cy="4764476"/>
            <a:chOff x="-5044812" y="379036"/>
            <a:chExt cx="18752813" cy="4764476"/>
          </a:xfrm>
        </p:grpSpPr>
        <p:grpSp>
          <p:nvGrpSpPr>
            <p:cNvPr id="441" name="Google Shape;441;p22"/>
            <p:cNvGrpSpPr/>
            <p:nvPr/>
          </p:nvGrpSpPr>
          <p:grpSpPr>
            <a:xfrm>
              <a:off x="7375788" y="379036"/>
              <a:ext cx="6332213" cy="3373401"/>
              <a:chOff x="233350" y="949250"/>
              <a:chExt cx="7137300" cy="3802300"/>
            </a:xfrm>
          </p:grpSpPr>
          <p:sp>
            <p:nvSpPr>
              <p:cNvPr id="442" name="Google Shape;442;p22"/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avLst/>
                <a:gdLst/>
                <a:ahLst/>
                <a:cxnLst/>
                <a:rect l="l" t="t" r="r" b="b"/>
                <a:pathLst>
                  <a:path w="59156" h="13204" extrusionOk="0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>
                <a:off x="2909400" y="1076125"/>
                <a:ext cx="4118650" cy="3109225"/>
              </a:xfrm>
              <a:custGeom>
                <a:avLst/>
                <a:gdLst/>
                <a:ahLst/>
                <a:cxnLst/>
                <a:rect l="l" t="t" r="r" b="b"/>
                <a:pathLst>
                  <a:path w="164746" h="124369" extrusionOk="0">
                    <a:moveTo>
                      <a:pt x="49520" y="11070"/>
                    </a:moveTo>
                    <a:cubicBezTo>
                      <a:pt x="49737" y="11070"/>
                      <a:pt x="49861" y="11136"/>
                      <a:pt x="49875" y="11358"/>
                    </a:cubicBezTo>
                    <a:cubicBezTo>
                      <a:pt x="49875" y="11575"/>
                      <a:pt x="49818" y="11698"/>
                      <a:pt x="49684" y="11698"/>
                    </a:cubicBezTo>
                    <a:cubicBezTo>
                      <a:pt x="49636" y="11698"/>
                      <a:pt x="49580" y="11683"/>
                      <a:pt x="49512" y="11651"/>
                    </a:cubicBezTo>
                    <a:cubicBezTo>
                      <a:pt x="49305" y="11565"/>
                      <a:pt x="49115" y="11444"/>
                      <a:pt x="48925" y="11323"/>
                    </a:cubicBezTo>
                    <a:lnTo>
                      <a:pt x="49339" y="11081"/>
                    </a:lnTo>
                    <a:cubicBezTo>
                      <a:pt x="49405" y="11074"/>
                      <a:pt x="49465" y="11070"/>
                      <a:pt x="49520" y="11070"/>
                    </a:cubicBezTo>
                    <a:close/>
                    <a:moveTo>
                      <a:pt x="46983" y="11081"/>
                    </a:moveTo>
                    <a:cubicBezTo>
                      <a:pt x="47014" y="11081"/>
                      <a:pt x="47051" y="11087"/>
                      <a:pt x="47093" y="11098"/>
                    </a:cubicBezTo>
                    <a:cubicBezTo>
                      <a:pt x="47369" y="11185"/>
                      <a:pt x="47870" y="11168"/>
                      <a:pt x="47767" y="11686"/>
                    </a:cubicBezTo>
                    <a:cubicBezTo>
                      <a:pt x="47732" y="11893"/>
                      <a:pt x="47888" y="12274"/>
                      <a:pt x="47490" y="12343"/>
                    </a:cubicBezTo>
                    <a:cubicBezTo>
                      <a:pt x="47110" y="12222"/>
                      <a:pt x="46834" y="11893"/>
                      <a:pt x="46799" y="11496"/>
                    </a:cubicBezTo>
                    <a:cubicBezTo>
                      <a:pt x="46784" y="11302"/>
                      <a:pt x="46782" y="11081"/>
                      <a:pt x="46983" y="11081"/>
                    </a:cubicBezTo>
                    <a:close/>
                    <a:moveTo>
                      <a:pt x="38158" y="11530"/>
                    </a:moveTo>
                    <a:cubicBezTo>
                      <a:pt x="38279" y="11530"/>
                      <a:pt x="38417" y="11703"/>
                      <a:pt x="38642" y="11876"/>
                    </a:cubicBezTo>
                    <a:cubicBezTo>
                      <a:pt x="38366" y="12118"/>
                      <a:pt x="38089" y="12360"/>
                      <a:pt x="37778" y="12585"/>
                    </a:cubicBezTo>
                    <a:cubicBezTo>
                      <a:pt x="35549" y="13967"/>
                      <a:pt x="35514" y="15903"/>
                      <a:pt x="37692" y="17268"/>
                    </a:cubicBezTo>
                    <a:cubicBezTo>
                      <a:pt x="38003" y="17458"/>
                      <a:pt x="38227" y="17631"/>
                      <a:pt x="38158" y="18080"/>
                    </a:cubicBezTo>
                    <a:cubicBezTo>
                      <a:pt x="38106" y="18529"/>
                      <a:pt x="37951" y="18599"/>
                      <a:pt x="37553" y="18737"/>
                    </a:cubicBezTo>
                    <a:cubicBezTo>
                      <a:pt x="36568" y="19117"/>
                      <a:pt x="36309" y="19981"/>
                      <a:pt x="36378" y="20949"/>
                    </a:cubicBezTo>
                    <a:cubicBezTo>
                      <a:pt x="36427" y="21679"/>
                      <a:pt x="36279" y="22143"/>
                      <a:pt x="35819" y="22143"/>
                    </a:cubicBezTo>
                    <a:cubicBezTo>
                      <a:pt x="35625" y="22143"/>
                      <a:pt x="35377" y="22061"/>
                      <a:pt x="35065" y="21882"/>
                    </a:cubicBezTo>
                    <a:cubicBezTo>
                      <a:pt x="34913" y="21798"/>
                      <a:pt x="34745" y="21754"/>
                      <a:pt x="34578" y="21754"/>
                    </a:cubicBezTo>
                    <a:cubicBezTo>
                      <a:pt x="34403" y="21754"/>
                      <a:pt x="34230" y="21802"/>
                      <a:pt x="34080" y="21899"/>
                    </a:cubicBezTo>
                    <a:cubicBezTo>
                      <a:pt x="33134" y="22372"/>
                      <a:pt x="32094" y="22613"/>
                      <a:pt x="31041" y="22613"/>
                    </a:cubicBezTo>
                    <a:cubicBezTo>
                      <a:pt x="30747" y="22613"/>
                      <a:pt x="30451" y="22594"/>
                      <a:pt x="30157" y="22556"/>
                    </a:cubicBezTo>
                    <a:cubicBezTo>
                      <a:pt x="29915" y="22521"/>
                      <a:pt x="29759" y="22608"/>
                      <a:pt x="29829" y="22262"/>
                    </a:cubicBezTo>
                    <a:lnTo>
                      <a:pt x="29829" y="22262"/>
                    </a:lnTo>
                    <a:lnTo>
                      <a:pt x="29829" y="22279"/>
                    </a:lnTo>
                    <a:cubicBezTo>
                      <a:pt x="29898" y="21986"/>
                      <a:pt x="29984" y="21882"/>
                      <a:pt x="30364" y="21830"/>
                    </a:cubicBezTo>
                    <a:cubicBezTo>
                      <a:pt x="31505" y="21675"/>
                      <a:pt x="32836" y="21467"/>
                      <a:pt x="33354" y="20361"/>
                    </a:cubicBezTo>
                    <a:cubicBezTo>
                      <a:pt x="33821" y="19342"/>
                      <a:pt x="33872" y="18184"/>
                      <a:pt x="34927" y="17458"/>
                    </a:cubicBezTo>
                    <a:cubicBezTo>
                      <a:pt x="35238" y="17216"/>
                      <a:pt x="34978" y="16836"/>
                      <a:pt x="34667" y="16594"/>
                    </a:cubicBezTo>
                    <a:cubicBezTo>
                      <a:pt x="33216" y="15436"/>
                      <a:pt x="33907" y="14572"/>
                      <a:pt x="35099" y="13846"/>
                    </a:cubicBezTo>
                    <a:cubicBezTo>
                      <a:pt x="35860" y="13380"/>
                      <a:pt x="36724" y="13086"/>
                      <a:pt x="37018" y="12066"/>
                    </a:cubicBezTo>
                    <a:cubicBezTo>
                      <a:pt x="37156" y="11582"/>
                      <a:pt x="37709" y="11548"/>
                      <a:pt x="38158" y="11530"/>
                    </a:cubicBezTo>
                    <a:close/>
                    <a:moveTo>
                      <a:pt x="46802" y="32066"/>
                    </a:moveTo>
                    <a:cubicBezTo>
                      <a:pt x="47245" y="32066"/>
                      <a:pt x="47720" y="32469"/>
                      <a:pt x="47888" y="33080"/>
                    </a:cubicBezTo>
                    <a:cubicBezTo>
                      <a:pt x="48059" y="33754"/>
                      <a:pt x="48393" y="34225"/>
                      <a:pt x="48918" y="34225"/>
                    </a:cubicBezTo>
                    <a:cubicBezTo>
                      <a:pt x="49080" y="34225"/>
                      <a:pt x="49261" y="34181"/>
                      <a:pt x="49460" y="34083"/>
                    </a:cubicBezTo>
                    <a:cubicBezTo>
                      <a:pt x="50103" y="33764"/>
                      <a:pt x="50701" y="33627"/>
                      <a:pt x="51269" y="33627"/>
                    </a:cubicBezTo>
                    <a:cubicBezTo>
                      <a:pt x="52489" y="33627"/>
                      <a:pt x="53566" y="34260"/>
                      <a:pt x="54628" y="35085"/>
                    </a:cubicBezTo>
                    <a:cubicBezTo>
                      <a:pt x="54818" y="35223"/>
                      <a:pt x="55008" y="35396"/>
                      <a:pt x="55163" y="35586"/>
                    </a:cubicBezTo>
                    <a:cubicBezTo>
                      <a:pt x="55543" y="36053"/>
                      <a:pt x="56684" y="36070"/>
                      <a:pt x="56321" y="36917"/>
                    </a:cubicBezTo>
                    <a:lnTo>
                      <a:pt x="56321" y="36934"/>
                    </a:lnTo>
                    <a:cubicBezTo>
                      <a:pt x="56149" y="37350"/>
                      <a:pt x="55751" y="37415"/>
                      <a:pt x="55318" y="37415"/>
                    </a:cubicBezTo>
                    <a:cubicBezTo>
                      <a:pt x="55122" y="37415"/>
                      <a:pt x="54919" y="37401"/>
                      <a:pt x="54727" y="37401"/>
                    </a:cubicBezTo>
                    <a:cubicBezTo>
                      <a:pt x="54620" y="37401"/>
                      <a:pt x="54517" y="37405"/>
                      <a:pt x="54420" y="37418"/>
                    </a:cubicBezTo>
                    <a:cubicBezTo>
                      <a:pt x="54278" y="37432"/>
                      <a:pt x="54136" y="37440"/>
                      <a:pt x="53995" y="37440"/>
                    </a:cubicBezTo>
                    <a:cubicBezTo>
                      <a:pt x="53292" y="37440"/>
                      <a:pt x="52602" y="37262"/>
                      <a:pt x="51983" y="36917"/>
                    </a:cubicBezTo>
                    <a:cubicBezTo>
                      <a:pt x="51332" y="36539"/>
                      <a:pt x="50680" y="36418"/>
                      <a:pt x="50028" y="36418"/>
                    </a:cubicBezTo>
                    <a:cubicBezTo>
                      <a:pt x="48867" y="36418"/>
                      <a:pt x="47706" y="36802"/>
                      <a:pt x="46545" y="36802"/>
                    </a:cubicBezTo>
                    <a:cubicBezTo>
                      <a:pt x="46302" y="36802"/>
                      <a:pt x="46058" y="36785"/>
                      <a:pt x="45814" y="36744"/>
                    </a:cubicBezTo>
                    <a:cubicBezTo>
                      <a:pt x="44881" y="36588"/>
                      <a:pt x="44552" y="36105"/>
                      <a:pt x="44673" y="35241"/>
                    </a:cubicBezTo>
                    <a:cubicBezTo>
                      <a:pt x="44846" y="34083"/>
                      <a:pt x="45537" y="33115"/>
                      <a:pt x="46263" y="32320"/>
                    </a:cubicBezTo>
                    <a:cubicBezTo>
                      <a:pt x="46417" y="32145"/>
                      <a:pt x="46607" y="32066"/>
                      <a:pt x="46802" y="32066"/>
                    </a:cubicBezTo>
                    <a:close/>
                    <a:moveTo>
                      <a:pt x="64554" y="31370"/>
                    </a:moveTo>
                    <a:cubicBezTo>
                      <a:pt x="64860" y="31370"/>
                      <a:pt x="65185" y="31437"/>
                      <a:pt x="65532" y="31594"/>
                    </a:cubicBezTo>
                    <a:cubicBezTo>
                      <a:pt x="65878" y="31767"/>
                      <a:pt x="65930" y="32251"/>
                      <a:pt x="65636" y="32493"/>
                    </a:cubicBezTo>
                    <a:cubicBezTo>
                      <a:pt x="64063" y="34065"/>
                      <a:pt x="64184" y="35085"/>
                      <a:pt x="65895" y="36588"/>
                    </a:cubicBezTo>
                    <a:cubicBezTo>
                      <a:pt x="67243" y="37815"/>
                      <a:pt x="67762" y="39544"/>
                      <a:pt x="68211" y="41237"/>
                    </a:cubicBezTo>
                    <a:cubicBezTo>
                      <a:pt x="68364" y="41802"/>
                      <a:pt x="68057" y="41990"/>
                      <a:pt x="67435" y="41990"/>
                    </a:cubicBezTo>
                    <a:cubicBezTo>
                      <a:pt x="67353" y="41990"/>
                      <a:pt x="67266" y="41986"/>
                      <a:pt x="67174" y="41980"/>
                    </a:cubicBezTo>
                    <a:cubicBezTo>
                      <a:pt x="66517" y="41064"/>
                      <a:pt x="64271" y="41825"/>
                      <a:pt x="64547" y="39146"/>
                    </a:cubicBezTo>
                    <a:lnTo>
                      <a:pt x="64547" y="39146"/>
                    </a:lnTo>
                    <a:lnTo>
                      <a:pt x="64547" y="39181"/>
                    </a:lnTo>
                    <a:cubicBezTo>
                      <a:pt x="64685" y="37885"/>
                      <a:pt x="63113" y="36295"/>
                      <a:pt x="62076" y="35050"/>
                    </a:cubicBezTo>
                    <a:cubicBezTo>
                      <a:pt x="61281" y="34100"/>
                      <a:pt x="61385" y="33288"/>
                      <a:pt x="62076" y="32683"/>
                    </a:cubicBezTo>
                    <a:cubicBezTo>
                      <a:pt x="62786" y="32052"/>
                      <a:pt x="63577" y="31370"/>
                      <a:pt x="64554" y="31370"/>
                    </a:cubicBezTo>
                    <a:close/>
                    <a:moveTo>
                      <a:pt x="30705" y="33465"/>
                    </a:moveTo>
                    <a:cubicBezTo>
                      <a:pt x="30874" y="33465"/>
                      <a:pt x="31043" y="33637"/>
                      <a:pt x="31090" y="33720"/>
                    </a:cubicBezTo>
                    <a:cubicBezTo>
                      <a:pt x="31920" y="35120"/>
                      <a:pt x="33579" y="35258"/>
                      <a:pt x="34719" y="36226"/>
                    </a:cubicBezTo>
                    <a:cubicBezTo>
                      <a:pt x="36205" y="37487"/>
                      <a:pt x="36275" y="39354"/>
                      <a:pt x="37191" y="40822"/>
                    </a:cubicBezTo>
                    <a:cubicBezTo>
                      <a:pt x="37484" y="41289"/>
                      <a:pt x="37571" y="41980"/>
                      <a:pt x="37968" y="42274"/>
                    </a:cubicBezTo>
                    <a:cubicBezTo>
                      <a:pt x="38403" y="42594"/>
                      <a:pt x="39075" y="43217"/>
                      <a:pt x="39556" y="43217"/>
                    </a:cubicBezTo>
                    <a:cubicBezTo>
                      <a:pt x="39725" y="43217"/>
                      <a:pt x="39870" y="43141"/>
                      <a:pt x="39973" y="42948"/>
                    </a:cubicBezTo>
                    <a:cubicBezTo>
                      <a:pt x="40336" y="42274"/>
                      <a:pt x="41234" y="41289"/>
                      <a:pt x="40543" y="40183"/>
                    </a:cubicBezTo>
                    <a:cubicBezTo>
                      <a:pt x="40301" y="39803"/>
                      <a:pt x="39610" y="39215"/>
                      <a:pt x="40284" y="38904"/>
                    </a:cubicBezTo>
                    <a:cubicBezTo>
                      <a:pt x="40592" y="38765"/>
                      <a:pt x="41024" y="38302"/>
                      <a:pt x="41439" y="38302"/>
                    </a:cubicBezTo>
                    <a:cubicBezTo>
                      <a:pt x="41746" y="38302"/>
                      <a:pt x="42043" y="38557"/>
                      <a:pt x="42271" y="39388"/>
                    </a:cubicBezTo>
                    <a:cubicBezTo>
                      <a:pt x="42782" y="41200"/>
                      <a:pt x="43748" y="43327"/>
                      <a:pt x="46038" y="43327"/>
                    </a:cubicBezTo>
                    <a:cubicBezTo>
                      <a:pt x="46150" y="43327"/>
                      <a:pt x="46266" y="43321"/>
                      <a:pt x="46384" y="43311"/>
                    </a:cubicBezTo>
                    <a:cubicBezTo>
                      <a:pt x="46463" y="43304"/>
                      <a:pt x="46542" y="43300"/>
                      <a:pt x="46620" y="43300"/>
                    </a:cubicBezTo>
                    <a:cubicBezTo>
                      <a:pt x="47585" y="43300"/>
                      <a:pt x="48526" y="43802"/>
                      <a:pt x="49487" y="43802"/>
                    </a:cubicBezTo>
                    <a:cubicBezTo>
                      <a:pt x="49955" y="43802"/>
                      <a:pt x="50429" y="43683"/>
                      <a:pt x="50912" y="43328"/>
                    </a:cubicBezTo>
                    <a:cubicBezTo>
                      <a:pt x="51106" y="43191"/>
                      <a:pt x="51242" y="43135"/>
                      <a:pt x="51336" y="43135"/>
                    </a:cubicBezTo>
                    <a:cubicBezTo>
                      <a:pt x="51643" y="43135"/>
                      <a:pt x="51508" y="43736"/>
                      <a:pt x="51534" y="44054"/>
                    </a:cubicBezTo>
                    <a:cubicBezTo>
                      <a:pt x="51845" y="45488"/>
                      <a:pt x="50843" y="46629"/>
                      <a:pt x="50618" y="47942"/>
                    </a:cubicBezTo>
                    <a:cubicBezTo>
                      <a:pt x="50585" y="48144"/>
                      <a:pt x="50240" y="48444"/>
                      <a:pt x="50046" y="48444"/>
                    </a:cubicBezTo>
                    <a:cubicBezTo>
                      <a:pt x="50041" y="48444"/>
                      <a:pt x="50036" y="48444"/>
                      <a:pt x="50031" y="48444"/>
                    </a:cubicBezTo>
                    <a:cubicBezTo>
                      <a:pt x="49523" y="48389"/>
                      <a:pt x="49010" y="48372"/>
                      <a:pt x="48494" y="48372"/>
                    </a:cubicBezTo>
                    <a:cubicBezTo>
                      <a:pt x="47534" y="48372"/>
                      <a:pt x="46564" y="48433"/>
                      <a:pt x="45600" y="48433"/>
                    </a:cubicBezTo>
                    <a:cubicBezTo>
                      <a:pt x="43779" y="48433"/>
                      <a:pt x="41984" y="48215"/>
                      <a:pt x="40336" y="46957"/>
                    </a:cubicBezTo>
                    <a:cubicBezTo>
                      <a:pt x="40033" y="46726"/>
                      <a:pt x="39675" y="46623"/>
                      <a:pt x="39308" y="46623"/>
                    </a:cubicBezTo>
                    <a:cubicBezTo>
                      <a:pt x="38250" y="46623"/>
                      <a:pt x="37116" y="47478"/>
                      <a:pt x="37000" y="48582"/>
                    </a:cubicBezTo>
                    <a:cubicBezTo>
                      <a:pt x="36972" y="48947"/>
                      <a:pt x="36796" y="49426"/>
                      <a:pt x="36527" y="49426"/>
                    </a:cubicBezTo>
                    <a:cubicBezTo>
                      <a:pt x="36465" y="49426"/>
                      <a:pt x="36398" y="49400"/>
                      <a:pt x="36326" y="49342"/>
                    </a:cubicBezTo>
                    <a:cubicBezTo>
                      <a:pt x="35376" y="48582"/>
                      <a:pt x="34045" y="48772"/>
                      <a:pt x="33147" y="47752"/>
                    </a:cubicBezTo>
                    <a:cubicBezTo>
                      <a:pt x="32334" y="46819"/>
                      <a:pt x="30900" y="46785"/>
                      <a:pt x="29673" y="46525"/>
                    </a:cubicBezTo>
                    <a:cubicBezTo>
                      <a:pt x="28913" y="46370"/>
                      <a:pt x="27807" y="46422"/>
                      <a:pt x="28567" y="44953"/>
                    </a:cubicBezTo>
                    <a:cubicBezTo>
                      <a:pt x="28982" y="44158"/>
                      <a:pt x="29034" y="43000"/>
                      <a:pt x="28515" y="42257"/>
                    </a:cubicBezTo>
                    <a:cubicBezTo>
                      <a:pt x="28230" y="41853"/>
                      <a:pt x="27848" y="41722"/>
                      <a:pt x="27412" y="41722"/>
                    </a:cubicBezTo>
                    <a:cubicBezTo>
                      <a:pt x="27028" y="41722"/>
                      <a:pt x="26602" y="41823"/>
                      <a:pt x="26165" y="41928"/>
                    </a:cubicBezTo>
                    <a:cubicBezTo>
                      <a:pt x="25497" y="42091"/>
                      <a:pt x="24818" y="42128"/>
                      <a:pt x="24133" y="42128"/>
                    </a:cubicBezTo>
                    <a:cubicBezTo>
                      <a:pt x="23569" y="42128"/>
                      <a:pt x="23001" y="42103"/>
                      <a:pt x="22432" y="42103"/>
                    </a:cubicBezTo>
                    <a:cubicBezTo>
                      <a:pt x="21707" y="42103"/>
                      <a:pt x="20980" y="42143"/>
                      <a:pt x="20255" y="42326"/>
                    </a:cubicBezTo>
                    <a:cubicBezTo>
                      <a:pt x="19287" y="42585"/>
                      <a:pt x="18319" y="42862"/>
                      <a:pt x="17559" y="43380"/>
                    </a:cubicBezTo>
                    <a:cubicBezTo>
                      <a:pt x="17082" y="43705"/>
                      <a:pt x="16613" y="43798"/>
                      <a:pt x="16149" y="43798"/>
                    </a:cubicBezTo>
                    <a:cubicBezTo>
                      <a:pt x="15538" y="43798"/>
                      <a:pt x="14935" y="43638"/>
                      <a:pt x="14326" y="43638"/>
                    </a:cubicBezTo>
                    <a:cubicBezTo>
                      <a:pt x="14292" y="43638"/>
                      <a:pt x="14258" y="43638"/>
                      <a:pt x="14223" y="43639"/>
                    </a:cubicBezTo>
                    <a:cubicBezTo>
                      <a:pt x="14120" y="43622"/>
                      <a:pt x="14016" y="43570"/>
                      <a:pt x="13930" y="43466"/>
                    </a:cubicBezTo>
                    <a:cubicBezTo>
                      <a:pt x="14043" y="43169"/>
                      <a:pt x="14308" y="43115"/>
                      <a:pt x="14562" y="43115"/>
                    </a:cubicBezTo>
                    <a:cubicBezTo>
                      <a:pt x="14617" y="43115"/>
                      <a:pt x="14672" y="43118"/>
                      <a:pt x="14725" y="43121"/>
                    </a:cubicBezTo>
                    <a:cubicBezTo>
                      <a:pt x="14838" y="43129"/>
                      <a:pt x="14949" y="43134"/>
                      <a:pt x="15058" y="43134"/>
                    </a:cubicBezTo>
                    <a:cubicBezTo>
                      <a:pt x="16723" y="43134"/>
                      <a:pt x="17967" y="42165"/>
                      <a:pt x="18388" y="40771"/>
                    </a:cubicBezTo>
                    <a:cubicBezTo>
                      <a:pt x="18976" y="38921"/>
                      <a:pt x="20808" y="38282"/>
                      <a:pt x="21482" y="37090"/>
                    </a:cubicBezTo>
                    <a:cubicBezTo>
                      <a:pt x="22174" y="35865"/>
                      <a:pt x="22770" y="35535"/>
                      <a:pt x="23579" y="35535"/>
                    </a:cubicBezTo>
                    <a:cubicBezTo>
                      <a:pt x="23899" y="35535"/>
                      <a:pt x="24254" y="35587"/>
                      <a:pt x="24661" y="35655"/>
                    </a:cubicBezTo>
                    <a:cubicBezTo>
                      <a:pt x="24682" y="35658"/>
                      <a:pt x="24703" y="35660"/>
                      <a:pt x="24725" y="35660"/>
                    </a:cubicBezTo>
                    <a:cubicBezTo>
                      <a:pt x="25065" y="35660"/>
                      <a:pt x="25513" y="35293"/>
                      <a:pt x="25854" y="35033"/>
                    </a:cubicBezTo>
                    <a:cubicBezTo>
                      <a:pt x="26267" y="34730"/>
                      <a:pt x="26584" y="34570"/>
                      <a:pt x="26849" y="34570"/>
                    </a:cubicBezTo>
                    <a:cubicBezTo>
                      <a:pt x="27249" y="34570"/>
                      <a:pt x="27529" y="34935"/>
                      <a:pt x="27841" y="35724"/>
                    </a:cubicBezTo>
                    <a:cubicBezTo>
                      <a:pt x="28325" y="36969"/>
                      <a:pt x="29742" y="37574"/>
                      <a:pt x="30952" y="38161"/>
                    </a:cubicBezTo>
                    <a:cubicBezTo>
                      <a:pt x="31712" y="38524"/>
                      <a:pt x="32732" y="38852"/>
                      <a:pt x="32680" y="39716"/>
                    </a:cubicBezTo>
                    <a:cubicBezTo>
                      <a:pt x="32594" y="40753"/>
                      <a:pt x="31488" y="40546"/>
                      <a:pt x="30710" y="40615"/>
                    </a:cubicBezTo>
                    <a:cubicBezTo>
                      <a:pt x="30312" y="40650"/>
                      <a:pt x="29794" y="40598"/>
                      <a:pt x="29673" y="41134"/>
                    </a:cubicBezTo>
                    <a:cubicBezTo>
                      <a:pt x="29552" y="41669"/>
                      <a:pt x="30036" y="41825"/>
                      <a:pt x="30382" y="42032"/>
                    </a:cubicBezTo>
                    <a:cubicBezTo>
                      <a:pt x="30898" y="42336"/>
                      <a:pt x="31474" y="42934"/>
                      <a:pt x="32011" y="42934"/>
                    </a:cubicBezTo>
                    <a:cubicBezTo>
                      <a:pt x="32175" y="42934"/>
                      <a:pt x="32336" y="42878"/>
                      <a:pt x="32490" y="42741"/>
                    </a:cubicBezTo>
                    <a:cubicBezTo>
                      <a:pt x="33354" y="41963"/>
                      <a:pt x="33890" y="40788"/>
                      <a:pt x="34512" y="39751"/>
                    </a:cubicBezTo>
                    <a:cubicBezTo>
                      <a:pt x="34586" y="39617"/>
                      <a:pt x="34289" y="39329"/>
                      <a:pt x="34602" y="39329"/>
                    </a:cubicBezTo>
                    <a:cubicBezTo>
                      <a:pt x="34653" y="39329"/>
                      <a:pt x="34719" y="39337"/>
                      <a:pt x="34806" y="39354"/>
                    </a:cubicBezTo>
                    <a:cubicBezTo>
                      <a:pt x="34890" y="39373"/>
                      <a:pt x="34965" y="39381"/>
                      <a:pt x="35031" y="39381"/>
                    </a:cubicBezTo>
                    <a:cubicBezTo>
                      <a:pt x="35567" y="39381"/>
                      <a:pt x="35557" y="38814"/>
                      <a:pt x="35341" y="38507"/>
                    </a:cubicBezTo>
                    <a:cubicBezTo>
                      <a:pt x="34806" y="37781"/>
                      <a:pt x="34546" y="36658"/>
                      <a:pt x="33561" y="36468"/>
                    </a:cubicBezTo>
                    <a:cubicBezTo>
                      <a:pt x="32248" y="36208"/>
                      <a:pt x="31591" y="35206"/>
                      <a:pt x="30727" y="34411"/>
                    </a:cubicBezTo>
                    <a:cubicBezTo>
                      <a:pt x="30468" y="34169"/>
                      <a:pt x="30278" y="33910"/>
                      <a:pt x="30485" y="33599"/>
                    </a:cubicBezTo>
                    <a:cubicBezTo>
                      <a:pt x="30551" y="33501"/>
                      <a:pt x="30628" y="33465"/>
                      <a:pt x="30705" y="33465"/>
                    </a:cubicBezTo>
                    <a:close/>
                    <a:moveTo>
                      <a:pt x="65829" y="50622"/>
                    </a:moveTo>
                    <a:cubicBezTo>
                      <a:pt x="66138" y="50622"/>
                      <a:pt x="66376" y="50877"/>
                      <a:pt x="66569" y="51209"/>
                    </a:cubicBezTo>
                    <a:cubicBezTo>
                      <a:pt x="67601" y="52923"/>
                      <a:pt x="68767" y="54401"/>
                      <a:pt x="70703" y="54401"/>
                    </a:cubicBezTo>
                    <a:cubicBezTo>
                      <a:pt x="71167" y="54401"/>
                      <a:pt x="71676" y="54316"/>
                      <a:pt x="72237" y="54129"/>
                    </a:cubicBezTo>
                    <a:cubicBezTo>
                      <a:pt x="72263" y="54119"/>
                      <a:pt x="72291" y="54114"/>
                      <a:pt x="72320" y="54114"/>
                    </a:cubicBezTo>
                    <a:cubicBezTo>
                      <a:pt x="72487" y="54114"/>
                      <a:pt x="72701" y="54260"/>
                      <a:pt x="72877" y="54319"/>
                    </a:cubicBezTo>
                    <a:cubicBezTo>
                      <a:pt x="72687" y="54406"/>
                      <a:pt x="72514" y="54527"/>
                      <a:pt x="72358" y="54665"/>
                    </a:cubicBezTo>
                    <a:lnTo>
                      <a:pt x="72358" y="54682"/>
                    </a:lnTo>
                    <a:cubicBezTo>
                      <a:pt x="71675" y="55659"/>
                      <a:pt x="71022" y="56681"/>
                      <a:pt x="69648" y="56681"/>
                    </a:cubicBezTo>
                    <a:cubicBezTo>
                      <a:pt x="69564" y="56681"/>
                      <a:pt x="69476" y="56678"/>
                      <a:pt x="69386" y="56669"/>
                    </a:cubicBezTo>
                    <a:cubicBezTo>
                      <a:pt x="69196" y="56600"/>
                      <a:pt x="68850" y="56549"/>
                      <a:pt x="68850" y="56445"/>
                    </a:cubicBezTo>
                    <a:cubicBezTo>
                      <a:pt x="68660" y="54216"/>
                      <a:pt x="66258" y="53559"/>
                      <a:pt x="65532" y="51727"/>
                    </a:cubicBezTo>
                    <a:cubicBezTo>
                      <a:pt x="65394" y="51381"/>
                      <a:pt x="64945" y="50932"/>
                      <a:pt x="65584" y="50673"/>
                    </a:cubicBezTo>
                    <a:cubicBezTo>
                      <a:pt x="65670" y="50638"/>
                      <a:pt x="65752" y="50622"/>
                      <a:pt x="65829" y="50622"/>
                    </a:cubicBezTo>
                    <a:close/>
                    <a:moveTo>
                      <a:pt x="50497" y="52695"/>
                    </a:moveTo>
                    <a:lnTo>
                      <a:pt x="50497" y="52695"/>
                    </a:lnTo>
                    <a:cubicBezTo>
                      <a:pt x="51016" y="52885"/>
                      <a:pt x="51863" y="52937"/>
                      <a:pt x="52001" y="53265"/>
                    </a:cubicBezTo>
                    <a:cubicBezTo>
                      <a:pt x="53055" y="55840"/>
                      <a:pt x="55734" y="57464"/>
                      <a:pt x="56114" y="60420"/>
                    </a:cubicBezTo>
                    <a:cubicBezTo>
                      <a:pt x="56252" y="61439"/>
                      <a:pt x="57323" y="61802"/>
                      <a:pt x="57859" y="62580"/>
                    </a:cubicBezTo>
                    <a:cubicBezTo>
                      <a:pt x="59294" y="64654"/>
                      <a:pt x="60106" y="66952"/>
                      <a:pt x="60763" y="69337"/>
                    </a:cubicBezTo>
                    <a:cubicBezTo>
                      <a:pt x="58533" y="67643"/>
                      <a:pt x="56615" y="65656"/>
                      <a:pt x="55336" y="63133"/>
                    </a:cubicBezTo>
                    <a:cubicBezTo>
                      <a:pt x="55198" y="62874"/>
                      <a:pt x="55008" y="62614"/>
                      <a:pt x="55008" y="62355"/>
                    </a:cubicBezTo>
                    <a:cubicBezTo>
                      <a:pt x="54990" y="58916"/>
                      <a:pt x="52139" y="56739"/>
                      <a:pt x="51189" y="53697"/>
                    </a:cubicBezTo>
                    <a:cubicBezTo>
                      <a:pt x="51085" y="53334"/>
                      <a:pt x="50739" y="53040"/>
                      <a:pt x="50497" y="52695"/>
                    </a:cubicBezTo>
                    <a:close/>
                    <a:moveTo>
                      <a:pt x="87976" y="1"/>
                    </a:moveTo>
                    <a:cubicBezTo>
                      <a:pt x="87018" y="1"/>
                      <a:pt x="85745" y="1010"/>
                      <a:pt x="84455" y="1127"/>
                    </a:cubicBezTo>
                    <a:cubicBezTo>
                      <a:pt x="83776" y="1176"/>
                      <a:pt x="83111" y="1512"/>
                      <a:pt x="82448" y="1512"/>
                    </a:cubicBezTo>
                    <a:cubicBezTo>
                      <a:pt x="82403" y="1512"/>
                      <a:pt x="82358" y="1511"/>
                      <a:pt x="82313" y="1507"/>
                    </a:cubicBezTo>
                    <a:cubicBezTo>
                      <a:pt x="82281" y="1506"/>
                      <a:pt x="82250" y="1506"/>
                      <a:pt x="82218" y="1506"/>
                    </a:cubicBezTo>
                    <a:cubicBezTo>
                      <a:pt x="80376" y="1506"/>
                      <a:pt x="79245" y="3375"/>
                      <a:pt x="77443" y="3375"/>
                    </a:cubicBezTo>
                    <a:cubicBezTo>
                      <a:pt x="77340" y="3375"/>
                      <a:pt x="77235" y="3369"/>
                      <a:pt x="77128" y="3356"/>
                    </a:cubicBezTo>
                    <a:cubicBezTo>
                      <a:pt x="77026" y="3344"/>
                      <a:pt x="76928" y="3335"/>
                      <a:pt x="76837" y="3335"/>
                    </a:cubicBezTo>
                    <a:cubicBezTo>
                      <a:pt x="76434" y="3335"/>
                      <a:pt x="76136" y="3491"/>
                      <a:pt x="75953" y="4082"/>
                    </a:cubicBezTo>
                    <a:cubicBezTo>
                      <a:pt x="75843" y="4459"/>
                      <a:pt x="75132" y="4980"/>
                      <a:pt x="74758" y="4980"/>
                    </a:cubicBezTo>
                    <a:cubicBezTo>
                      <a:pt x="74720" y="4980"/>
                      <a:pt x="74687" y="4974"/>
                      <a:pt x="74657" y="4964"/>
                    </a:cubicBezTo>
                    <a:cubicBezTo>
                      <a:pt x="73910" y="4715"/>
                      <a:pt x="73366" y="4590"/>
                      <a:pt x="73013" y="4590"/>
                    </a:cubicBezTo>
                    <a:cubicBezTo>
                      <a:pt x="72190" y="4590"/>
                      <a:pt x="72409" y="5268"/>
                      <a:pt x="73534" y="6623"/>
                    </a:cubicBezTo>
                    <a:cubicBezTo>
                      <a:pt x="73585" y="6692"/>
                      <a:pt x="73499" y="6882"/>
                      <a:pt x="73482" y="7003"/>
                    </a:cubicBezTo>
                    <a:cubicBezTo>
                      <a:pt x="73413" y="6968"/>
                      <a:pt x="73292" y="6951"/>
                      <a:pt x="73240" y="6882"/>
                    </a:cubicBezTo>
                    <a:cubicBezTo>
                      <a:pt x="72877" y="6381"/>
                      <a:pt x="72324" y="5914"/>
                      <a:pt x="72220" y="5344"/>
                    </a:cubicBezTo>
                    <a:cubicBezTo>
                      <a:pt x="72065" y="4531"/>
                      <a:pt x="71961" y="3840"/>
                      <a:pt x="71010" y="3650"/>
                    </a:cubicBezTo>
                    <a:cubicBezTo>
                      <a:pt x="70839" y="3615"/>
                      <a:pt x="70680" y="3599"/>
                      <a:pt x="70533" y="3599"/>
                    </a:cubicBezTo>
                    <a:cubicBezTo>
                      <a:pt x="69359" y="3599"/>
                      <a:pt x="68898" y="4626"/>
                      <a:pt x="68315" y="5517"/>
                    </a:cubicBezTo>
                    <a:cubicBezTo>
                      <a:pt x="67865" y="6208"/>
                      <a:pt x="68349" y="6536"/>
                      <a:pt x="68729" y="6934"/>
                    </a:cubicBezTo>
                    <a:cubicBezTo>
                      <a:pt x="68798" y="7003"/>
                      <a:pt x="68850" y="7089"/>
                      <a:pt x="68902" y="7176"/>
                    </a:cubicBezTo>
                    <a:cubicBezTo>
                      <a:pt x="68817" y="7188"/>
                      <a:pt x="68731" y="7200"/>
                      <a:pt x="68645" y="7200"/>
                    </a:cubicBezTo>
                    <a:cubicBezTo>
                      <a:pt x="68610" y="7200"/>
                      <a:pt x="68575" y="7198"/>
                      <a:pt x="68539" y="7193"/>
                    </a:cubicBezTo>
                    <a:cubicBezTo>
                      <a:pt x="67376" y="7024"/>
                      <a:pt x="66212" y="6691"/>
                      <a:pt x="65033" y="6691"/>
                    </a:cubicBezTo>
                    <a:cubicBezTo>
                      <a:pt x="65003" y="6691"/>
                      <a:pt x="64974" y="6691"/>
                      <a:pt x="64945" y="6692"/>
                    </a:cubicBezTo>
                    <a:cubicBezTo>
                      <a:pt x="64584" y="6692"/>
                      <a:pt x="63909" y="6196"/>
                      <a:pt x="63437" y="6196"/>
                    </a:cubicBezTo>
                    <a:cubicBezTo>
                      <a:pt x="63072" y="6196"/>
                      <a:pt x="62827" y="6492"/>
                      <a:pt x="62940" y="7538"/>
                    </a:cubicBezTo>
                    <a:cubicBezTo>
                      <a:pt x="62940" y="7608"/>
                      <a:pt x="62525" y="7711"/>
                      <a:pt x="62283" y="7798"/>
                    </a:cubicBezTo>
                    <a:cubicBezTo>
                      <a:pt x="61879" y="7955"/>
                      <a:pt x="61464" y="8005"/>
                      <a:pt x="61043" y="8005"/>
                    </a:cubicBezTo>
                    <a:cubicBezTo>
                      <a:pt x="60325" y="8005"/>
                      <a:pt x="59591" y="7860"/>
                      <a:pt x="58870" y="7860"/>
                    </a:cubicBezTo>
                    <a:cubicBezTo>
                      <a:pt x="58295" y="7860"/>
                      <a:pt x="57729" y="7952"/>
                      <a:pt x="57185" y="8282"/>
                    </a:cubicBezTo>
                    <a:cubicBezTo>
                      <a:pt x="56736" y="8610"/>
                      <a:pt x="56304" y="8938"/>
                      <a:pt x="55837" y="9267"/>
                    </a:cubicBezTo>
                    <a:cubicBezTo>
                      <a:pt x="55671" y="9381"/>
                      <a:pt x="55417" y="9527"/>
                      <a:pt x="55226" y="9527"/>
                    </a:cubicBezTo>
                    <a:cubicBezTo>
                      <a:pt x="55100" y="9527"/>
                      <a:pt x="55001" y="9463"/>
                      <a:pt x="54973" y="9284"/>
                    </a:cubicBezTo>
                    <a:cubicBezTo>
                      <a:pt x="54819" y="8258"/>
                      <a:pt x="54209" y="8003"/>
                      <a:pt x="53545" y="8003"/>
                    </a:cubicBezTo>
                    <a:cubicBezTo>
                      <a:pt x="53313" y="8003"/>
                      <a:pt x="53075" y="8034"/>
                      <a:pt x="52848" y="8074"/>
                    </a:cubicBezTo>
                    <a:cubicBezTo>
                      <a:pt x="51897" y="8264"/>
                      <a:pt x="52416" y="9232"/>
                      <a:pt x="52295" y="9854"/>
                    </a:cubicBezTo>
                    <a:cubicBezTo>
                      <a:pt x="52156" y="10615"/>
                      <a:pt x="51344" y="10096"/>
                      <a:pt x="50998" y="10545"/>
                    </a:cubicBezTo>
                    <a:cubicBezTo>
                      <a:pt x="50949" y="10609"/>
                      <a:pt x="50910" y="10635"/>
                      <a:pt x="50880" y="10635"/>
                    </a:cubicBezTo>
                    <a:cubicBezTo>
                      <a:pt x="50805" y="10635"/>
                      <a:pt x="50789" y="10469"/>
                      <a:pt x="50826" y="10321"/>
                    </a:cubicBezTo>
                    <a:cubicBezTo>
                      <a:pt x="51033" y="8990"/>
                      <a:pt x="50221" y="8541"/>
                      <a:pt x="49115" y="8161"/>
                    </a:cubicBezTo>
                    <a:cubicBezTo>
                      <a:pt x="46903" y="7400"/>
                      <a:pt x="44535" y="7176"/>
                      <a:pt x="42392" y="6070"/>
                    </a:cubicBezTo>
                    <a:cubicBezTo>
                      <a:pt x="41667" y="5697"/>
                      <a:pt x="40852" y="5536"/>
                      <a:pt x="40032" y="5536"/>
                    </a:cubicBezTo>
                    <a:cubicBezTo>
                      <a:pt x="39367" y="5536"/>
                      <a:pt x="38699" y="5642"/>
                      <a:pt x="38072" y="5828"/>
                    </a:cubicBezTo>
                    <a:cubicBezTo>
                      <a:pt x="36033" y="6432"/>
                      <a:pt x="33838" y="6502"/>
                      <a:pt x="31989" y="7642"/>
                    </a:cubicBezTo>
                    <a:cubicBezTo>
                      <a:pt x="31263" y="8074"/>
                      <a:pt x="29206" y="7296"/>
                      <a:pt x="30226" y="9457"/>
                    </a:cubicBezTo>
                    <a:cubicBezTo>
                      <a:pt x="30278" y="9578"/>
                      <a:pt x="29984" y="9854"/>
                      <a:pt x="29863" y="10079"/>
                    </a:cubicBezTo>
                    <a:cubicBezTo>
                      <a:pt x="28653" y="12412"/>
                      <a:pt x="26234" y="13224"/>
                      <a:pt x="24229" y="14555"/>
                    </a:cubicBezTo>
                    <a:cubicBezTo>
                      <a:pt x="22536" y="15661"/>
                      <a:pt x="23486" y="17112"/>
                      <a:pt x="24022" y="18236"/>
                    </a:cubicBezTo>
                    <a:cubicBezTo>
                      <a:pt x="24328" y="18880"/>
                      <a:pt x="24972" y="19241"/>
                      <a:pt x="25627" y="19241"/>
                    </a:cubicBezTo>
                    <a:cubicBezTo>
                      <a:pt x="26008" y="19241"/>
                      <a:pt x="26393" y="19119"/>
                      <a:pt x="26718" y="18858"/>
                    </a:cubicBezTo>
                    <a:cubicBezTo>
                      <a:pt x="27228" y="18470"/>
                      <a:pt x="27609" y="18306"/>
                      <a:pt x="27903" y="18306"/>
                    </a:cubicBezTo>
                    <a:cubicBezTo>
                      <a:pt x="28524" y="18306"/>
                      <a:pt x="28748" y="19042"/>
                      <a:pt x="28947" y="19946"/>
                    </a:cubicBezTo>
                    <a:cubicBezTo>
                      <a:pt x="28982" y="20223"/>
                      <a:pt x="28999" y="20499"/>
                      <a:pt x="28982" y="20776"/>
                    </a:cubicBezTo>
                    <a:cubicBezTo>
                      <a:pt x="28774" y="20551"/>
                      <a:pt x="28446" y="20396"/>
                      <a:pt x="28342" y="20119"/>
                    </a:cubicBezTo>
                    <a:cubicBezTo>
                      <a:pt x="28124" y="19474"/>
                      <a:pt x="27849" y="19234"/>
                      <a:pt x="27528" y="19234"/>
                    </a:cubicBezTo>
                    <a:cubicBezTo>
                      <a:pt x="27212" y="19234"/>
                      <a:pt x="26853" y="19465"/>
                      <a:pt x="26459" y="19774"/>
                    </a:cubicBezTo>
                    <a:cubicBezTo>
                      <a:pt x="25646" y="20379"/>
                      <a:pt x="25958" y="21260"/>
                      <a:pt x="26130" y="21899"/>
                    </a:cubicBezTo>
                    <a:cubicBezTo>
                      <a:pt x="26459" y="23092"/>
                      <a:pt x="25802" y="23420"/>
                      <a:pt x="24938" y="23627"/>
                    </a:cubicBezTo>
                    <a:cubicBezTo>
                      <a:pt x="23901" y="23852"/>
                      <a:pt x="23072" y="24267"/>
                      <a:pt x="22553" y="25269"/>
                    </a:cubicBezTo>
                    <a:cubicBezTo>
                      <a:pt x="22273" y="25790"/>
                      <a:pt x="21682" y="26043"/>
                      <a:pt x="21157" y="26043"/>
                    </a:cubicBezTo>
                    <a:cubicBezTo>
                      <a:pt x="21003" y="26043"/>
                      <a:pt x="20855" y="26021"/>
                      <a:pt x="20721" y="25978"/>
                    </a:cubicBezTo>
                    <a:cubicBezTo>
                      <a:pt x="20116" y="25788"/>
                      <a:pt x="20963" y="25390"/>
                      <a:pt x="20946" y="24993"/>
                    </a:cubicBezTo>
                    <a:cubicBezTo>
                      <a:pt x="20929" y="24543"/>
                      <a:pt x="20738" y="24129"/>
                      <a:pt x="20410" y="23835"/>
                    </a:cubicBezTo>
                    <a:cubicBezTo>
                      <a:pt x="19477" y="22798"/>
                      <a:pt x="18354" y="21709"/>
                      <a:pt x="18215" y="20327"/>
                    </a:cubicBezTo>
                    <a:cubicBezTo>
                      <a:pt x="18098" y="19205"/>
                      <a:pt x="17332" y="17921"/>
                      <a:pt x="16200" y="17921"/>
                    </a:cubicBezTo>
                    <a:cubicBezTo>
                      <a:pt x="16163" y="17921"/>
                      <a:pt x="16127" y="17922"/>
                      <a:pt x="16090" y="17925"/>
                    </a:cubicBezTo>
                    <a:cubicBezTo>
                      <a:pt x="15105" y="17976"/>
                      <a:pt x="14068" y="18391"/>
                      <a:pt x="13930" y="19221"/>
                    </a:cubicBezTo>
                    <a:cubicBezTo>
                      <a:pt x="13670" y="20430"/>
                      <a:pt x="14137" y="21709"/>
                      <a:pt x="15122" y="22470"/>
                    </a:cubicBezTo>
                    <a:cubicBezTo>
                      <a:pt x="15952" y="23109"/>
                      <a:pt x="15952" y="23161"/>
                      <a:pt x="15589" y="23489"/>
                    </a:cubicBezTo>
                    <a:cubicBezTo>
                      <a:pt x="14448" y="24526"/>
                      <a:pt x="14915" y="26116"/>
                      <a:pt x="14292" y="27377"/>
                    </a:cubicBezTo>
                    <a:cubicBezTo>
                      <a:pt x="14143" y="27687"/>
                      <a:pt x="14420" y="27822"/>
                      <a:pt x="14760" y="27822"/>
                    </a:cubicBezTo>
                    <a:cubicBezTo>
                      <a:pt x="14932" y="27822"/>
                      <a:pt x="15121" y="27787"/>
                      <a:pt x="15278" y="27723"/>
                    </a:cubicBezTo>
                    <a:cubicBezTo>
                      <a:pt x="16510" y="27249"/>
                      <a:pt x="17772" y="26919"/>
                      <a:pt x="19089" y="26919"/>
                    </a:cubicBezTo>
                    <a:cubicBezTo>
                      <a:pt x="19212" y="26919"/>
                      <a:pt x="19336" y="26922"/>
                      <a:pt x="19460" y="26928"/>
                    </a:cubicBezTo>
                    <a:lnTo>
                      <a:pt x="19874" y="26928"/>
                    </a:lnTo>
                    <a:cubicBezTo>
                      <a:pt x="19840" y="26997"/>
                      <a:pt x="19823" y="27136"/>
                      <a:pt x="19753" y="27153"/>
                    </a:cubicBezTo>
                    <a:cubicBezTo>
                      <a:pt x="18630" y="27585"/>
                      <a:pt x="17507" y="28138"/>
                      <a:pt x="16349" y="28414"/>
                    </a:cubicBezTo>
                    <a:cubicBezTo>
                      <a:pt x="15692" y="28570"/>
                      <a:pt x="14915" y="28432"/>
                      <a:pt x="14707" y="29209"/>
                    </a:cubicBezTo>
                    <a:cubicBezTo>
                      <a:pt x="14500" y="30004"/>
                      <a:pt x="15260" y="30194"/>
                      <a:pt x="15813" y="30505"/>
                    </a:cubicBezTo>
                    <a:cubicBezTo>
                      <a:pt x="17161" y="31318"/>
                      <a:pt x="17369" y="32493"/>
                      <a:pt x="16867" y="33910"/>
                    </a:cubicBezTo>
                    <a:cubicBezTo>
                      <a:pt x="16664" y="34503"/>
                      <a:pt x="16349" y="34660"/>
                      <a:pt x="15995" y="34660"/>
                    </a:cubicBezTo>
                    <a:cubicBezTo>
                      <a:pt x="15626" y="34660"/>
                      <a:pt x="15216" y="34489"/>
                      <a:pt x="14846" y="34463"/>
                    </a:cubicBezTo>
                    <a:cubicBezTo>
                      <a:pt x="13916" y="34396"/>
                      <a:pt x="12987" y="34203"/>
                      <a:pt x="12042" y="34203"/>
                    </a:cubicBezTo>
                    <a:cubicBezTo>
                      <a:pt x="12003" y="34203"/>
                      <a:pt x="11964" y="34203"/>
                      <a:pt x="11925" y="34204"/>
                    </a:cubicBezTo>
                    <a:cubicBezTo>
                      <a:pt x="10957" y="34221"/>
                      <a:pt x="9834" y="34446"/>
                      <a:pt x="9989" y="35759"/>
                    </a:cubicBezTo>
                    <a:cubicBezTo>
                      <a:pt x="10128" y="37072"/>
                      <a:pt x="9834" y="38196"/>
                      <a:pt x="9592" y="39440"/>
                    </a:cubicBezTo>
                    <a:cubicBezTo>
                      <a:pt x="9385" y="40425"/>
                      <a:pt x="8693" y="42136"/>
                      <a:pt x="10542" y="42464"/>
                    </a:cubicBezTo>
                    <a:cubicBezTo>
                      <a:pt x="12305" y="42758"/>
                      <a:pt x="12668" y="43173"/>
                      <a:pt x="11735" y="44693"/>
                    </a:cubicBezTo>
                    <a:cubicBezTo>
                      <a:pt x="11389" y="45298"/>
                      <a:pt x="10888" y="45817"/>
                      <a:pt x="10300" y="46180"/>
                    </a:cubicBezTo>
                    <a:cubicBezTo>
                      <a:pt x="9108" y="46871"/>
                      <a:pt x="8175" y="47752"/>
                      <a:pt x="8313" y="49342"/>
                    </a:cubicBezTo>
                    <a:cubicBezTo>
                      <a:pt x="8365" y="49964"/>
                      <a:pt x="8140" y="50707"/>
                      <a:pt x="7535" y="50967"/>
                    </a:cubicBezTo>
                    <a:cubicBezTo>
                      <a:pt x="5168" y="52021"/>
                      <a:pt x="3768" y="53991"/>
                      <a:pt x="2662" y="56168"/>
                    </a:cubicBezTo>
                    <a:cubicBezTo>
                      <a:pt x="1781" y="57931"/>
                      <a:pt x="122" y="59469"/>
                      <a:pt x="1279" y="61888"/>
                    </a:cubicBezTo>
                    <a:cubicBezTo>
                      <a:pt x="1936" y="63236"/>
                      <a:pt x="1573" y="64792"/>
                      <a:pt x="830" y="66209"/>
                    </a:cubicBezTo>
                    <a:cubicBezTo>
                      <a:pt x="1" y="67781"/>
                      <a:pt x="744" y="70477"/>
                      <a:pt x="2126" y="71687"/>
                    </a:cubicBezTo>
                    <a:cubicBezTo>
                      <a:pt x="2420" y="71946"/>
                      <a:pt x="2662" y="72240"/>
                      <a:pt x="2818" y="72586"/>
                    </a:cubicBezTo>
                    <a:cubicBezTo>
                      <a:pt x="4027" y="75040"/>
                      <a:pt x="5462" y="77303"/>
                      <a:pt x="7881" y="78755"/>
                    </a:cubicBezTo>
                    <a:cubicBezTo>
                      <a:pt x="8455" y="79100"/>
                      <a:pt x="9053" y="79742"/>
                      <a:pt x="9645" y="79742"/>
                    </a:cubicBezTo>
                    <a:cubicBezTo>
                      <a:pt x="9766" y="79742"/>
                      <a:pt x="9887" y="79715"/>
                      <a:pt x="10007" y="79654"/>
                    </a:cubicBezTo>
                    <a:cubicBezTo>
                      <a:pt x="12824" y="78254"/>
                      <a:pt x="16142" y="79844"/>
                      <a:pt x="18889" y="77874"/>
                    </a:cubicBezTo>
                    <a:cubicBezTo>
                      <a:pt x="19326" y="77562"/>
                      <a:pt x="19938" y="77352"/>
                      <a:pt x="20558" y="77352"/>
                    </a:cubicBezTo>
                    <a:cubicBezTo>
                      <a:pt x="21313" y="77352"/>
                      <a:pt x="22079" y="77663"/>
                      <a:pt x="22553" y="78479"/>
                    </a:cubicBezTo>
                    <a:cubicBezTo>
                      <a:pt x="23034" y="79313"/>
                      <a:pt x="23538" y="79650"/>
                      <a:pt x="24283" y="79650"/>
                    </a:cubicBezTo>
                    <a:cubicBezTo>
                      <a:pt x="24448" y="79650"/>
                      <a:pt x="24626" y="79633"/>
                      <a:pt x="24817" y="79602"/>
                    </a:cubicBezTo>
                    <a:cubicBezTo>
                      <a:pt x="24994" y="79574"/>
                      <a:pt x="25161" y="79561"/>
                      <a:pt x="25317" y="79561"/>
                    </a:cubicBezTo>
                    <a:cubicBezTo>
                      <a:pt x="26715" y="79561"/>
                      <a:pt x="27271" y="80640"/>
                      <a:pt x="26960" y="82194"/>
                    </a:cubicBezTo>
                    <a:cubicBezTo>
                      <a:pt x="26683" y="83611"/>
                      <a:pt x="25750" y="85218"/>
                      <a:pt x="26545" y="86480"/>
                    </a:cubicBezTo>
                    <a:cubicBezTo>
                      <a:pt x="27461" y="87966"/>
                      <a:pt x="28515" y="89400"/>
                      <a:pt x="29206" y="90973"/>
                    </a:cubicBezTo>
                    <a:cubicBezTo>
                      <a:pt x="30416" y="93721"/>
                      <a:pt x="31298" y="96641"/>
                      <a:pt x="29777" y="99631"/>
                    </a:cubicBezTo>
                    <a:cubicBezTo>
                      <a:pt x="28809" y="101515"/>
                      <a:pt x="28619" y="103502"/>
                      <a:pt x="29535" y="105369"/>
                    </a:cubicBezTo>
                    <a:cubicBezTo>
                      <a:pt x="30503" y="107321"/>
                      <a:pt x="31228" y="109274"/>
                      <a:pt x="31488" y="111469"/>
                    </a:cubicBezTo>
                    <a:cubicBezTo>
                      <a:pt x="31712" y="113456"/>
                      <a:pt x="31695" y="115599"/>
                      <a:pt x="33371" y="117172"/>
                    </a:cubicBezTo>
                    <a:cubicBezTo>
                      <a:pt x="34322" y="118088"/>
                      <a:pt x="34581" y="119436"/>
                      <a:pt x="35013" y="120645"/>
                    </a:cubicBezTo>
                    <a:cubicBezTo>
                      <a:pt x="35393" y="121717"/>
                      <a:pt x="34546" y="123065"/>
                      <a:pt x="35843" y="123998"/>
                    </a:cubicBezTo>
                    <a:cubicBezTo>
                      <a:pt x="36206" y="124270"/>
                      <a:pt x="36549" y="124368"/>
                      <a:pt x="36881" y="124368"/>
                    </a:cubicBezTo>
                    <a:cubicBezTo>
                      <a:pt x="37735" y="124368"/>
                      <a:pt x="38515" y="123721"/>
                      <a:pt x="39372" y="123721"/>
                    </a:cubicBezTo>
                    <a:cubicBezTo>
                      <a:pt x="39388" y="123721"/>
                      <a:pt x="39404" y="123721"/>
                      <a:pt x="39420" y="123721"/>
                    </a:cubicBezTo>
                    <a:cubicBezTo>
                      <a:pt x="39526" y="123724"/>
                      <a:pt x="39630" y="123725"/>
                      <a:pt x="39734" y="123725"/>
                    </a:cubicBezTo>
                    <a:cubicBezTo>
                      <a:pt x="44937" y="123725"/>
                      <a:pt x="47636" y="120353"/>
                      <a:pt x="49754" y="116100"/>
                    </a:cubicBezTo>
                    <a:cubicBezTo>
                      <a:pt x="50186" y="115236"/>
                      <a:pt x="49720" y="113957"/>
                      <a:pt x="50826" y="113508"/>
                    </a:cubicBezTo>
                    <a:cubicBezTo>
                      <a:pt x="52761" y="112713"/>
                      <a:pt x="53193" y="111175"/>
                      <a:pt x="52692" y="109499"/>
                    </a:cubicBezTo>
                    <a:cubicBezTo>
                      <a:pt x="51949" y="107028"/>
                      <a:pt x="53297" y="106112"/>
                      <a:pt x="55181" y="105282"/>
                    </a:cubicBezTo>
                    <a:cubicBezTo>
                      <a:pt x="57773" y="104107"/>
                      <a:pt x="59449" y="98370"/>
                      <a:pt x="57963" y="96071"/>
                    </a:cubicBezTo>
                    <a:cubicBezTo>
                      <a:pt x="56770" y="94239"/>
                      <a:pt x="57099" y="92217"/>
                      <a:pt x="57444" y="90316"/>
                    </a:cubicBezTo>
                    <a:cubicBezTo>
                      <a:pt x="57911" y="87621"/>
                      <a:pt x="59933" y="85823"/>
                      <a:pt x="61851" y="84164"/>
                    </a:cubicBezTo>
                    <a:cubicBezTo>
                      <a:pt x="65601" y="80915"/>
                      <a:pt x="68055" y="76992"/>
                      <a:pt x="69109" y="72171"/>
                    </a:cubicBezTo>
                    <a:cubicBezTo>
                      <a:pt x="69271" y="71459"/>
                      <a:pt x="69266" y="70656"/>
                      <a:pt x="68371" y="70656"/>
                    </a:cubicBezTo>
                    <a:cubicBezTo>
                      <a:pt x="68311" y="70656"/>
                      <a:pt x="68246" y="70660"/>
                      <a:pt x="68176" y="70667"/>
                    </a:cubicBezTo>
                    <a:cubicBezTo>
                      <a:pt x="67157" y="70788"/>
                      <a:pt x="66154" y="71151"/>
                      <a:pt x="65152" y="71462"/>
                    </a:cubicBezTo>
                    <a:cubicBezTo>
                      <a:pt x="63960" y="71826"/>
                      <a:pt x="63201" y="72060"/>
                      <a:pt x="62664" y="72060"/>
                    </a:cubicBezTo>
                    <a:cubicBezTo>
                      <a:pt x="61727" y="72060"/>
                      <a:pt x="61469" y="71346"/>
                      <a:pt x="60772" y="69363"/>
                    </a:cubicBezTo>
                    <a:lnTo>
                      <a:pt x="60772" y="69363"/>
                    </a:lnTo>
                    <a:cubicBezTo>
                      <a:pt x="61180" y="69747"/>
                      <a:pt x="61467" y="70422"/>
                      <a:pt x="62074" y="70422"/>
                    </a:cubicBezTo>
                    <a:cubicBezTo>
                      <a:pt x="62180" y="70422"/>
                      <a:pt x="62295" y="70402"/>
                      <a:pt x="62422" y="70356"/>
                    </a:cubicBezTo>
                    <a:cubicBezTo>
                      <a:pt x="63925" y="69769"/>
                      <a:pt x="65359" y="68957"/>
                      <a:pt x="66897" y="68455"/>
                    </a:cubicBezTo>
                    <a:cubicBezTo>
                      <a:pt x="68660" y="67868"/>
                      <a:pt x="69732" y="66209"/>
                      <a:pt x="71391" y="65639"/>
                    </a:cubicBezTo>
                    <a:cubicBezTo>
                      <a:pt x="73706" y="64844"/>
                      <a:pt x="76713" y="61716"/>
                      <a:pt x="76852" y="59383"/>
                    </a:cubicBezTo>
                    <a:cubicBezTo>
                      <a:pt x="76834" y="59072"/>
                      <a:pt x="76713" y="58778"/>
                      <a:pt x="76506" y="58553"/>
                    </a:cubicBezTo>
                    <a:cubicBezTo>
                      <a:pt x="75918" y="57810"/>
                      <a:pt x="75279" y="57153"/>
                      <a:pt x="74294" y="56894"/>
                    </a:cubicBezTo>
                    <a:cubicBezTo>
                      <a:pt x="73724" y="56739"/>
                      <a:pt x="73378" y="56151"/>
                      <a:pt x="73516" y="55581"/>
                    </a:cubicBezTo>
                    <a:cubicBezTo>
                      <a:pt x="73547" y="55481"/>
                      <a:pt x="73596" y="55443"/>
                      <a:pt x="73658" y="55443"/>
                    </a:cubicBezTo>
                    <a:cubicBezTo>
                      <a:pt x="73842" y="55443"/>
                      <a:pt x="74139" y="55775"/>
                      <a:pt x="74398" y="55788"/>
                    </a:cubicBezTo>
                    <a:cubicBezTo>
                      <a:pt x="75366" y="55855"/>
                      <a:pt x="76333" y="56083"/>
                      <a:pt x="77301" y="56083"/>
                    </a:cubicBezTo>
                    <a:cubicBezTo>
                      <a:pt x="77336" y="56083"/>
                      <a:pt x="77370" y="56083"/>
                      <a:pt x="77405" y="56082"/>
                    </a:cubicBezTo>
                    <a:cubicBezTo>
                      <a:pt x="77727" y="56077"/>
                      <a:pt x="78047" y="56073"/>
                      <a:pt x="78365" y="56073"/>
                    </a:cubicBezTo>
                    <a:cubicBezTo>
                      <a:pt x="81373" y="56073"/>
                      <a:pt x="84145" y="56432"/>
                      <a:pt x="85786" y="59746"/>
                    </a:cubicBezTo>
                    <a:cubicBezTo>
                      <a:pt x="86136" y="60461"/>
                      <a:pt x="86996" y="61297"/>
                      <a:pt x="88011" y="61297"/>
                    </a:cubicBezTo>
                    <a:cubicBezTo>
                      <a:pt x="88148" y="61297"/>
                      <a:pt x="88288" y="61282"/>
                      <a:pt x="88430" y="61249"/>
                    </a:cubicBezTo>
                    <a:cubicBezTo>
                      <a:pt x="88585" y="61214"/>
                      <a:pt x="88707" y="61197"/>
                      <a:pt x="88805" y="61197"/>
                    </a:cubicBezTo>
                    <a:cubicBezTo>
                      <a:pt x="89186" y="61197"/>
                      <a:pt x="89184" y="61451"/>
                      <a:pt x="89225" y="61837"/>
                    </a:cubicBezTo>
                    <a:cubicBezTo>
                      <a:pt x="89830" y="66554"/>
                      <a:pt x="91990" y="70685"/>
                      <a:pt x="94133" y="74832"/>
                    </a:cubicBezTo>
                    <a:cubicBezTo>
                      <a:pt x="94475" y="75487"/>
                      <a:pt x="94875" y="75911"/>
                      <a:pt x="95290" y="75911"/>
                    </a:cubicBezTo>
                    <a:cubicBezTo>
                      <a:pt x="95652" y="75911"/>
                      <a:pt x="96025" y="75588"/>
                      <a:pt x="96380" y="74815"/>
                    </a:cubicBezTo>
                    <a:cubicBezTo>
                      <a:pt x="96622" y="74297"/>
                      <a:pt x="97036" y="73847"/>
                      <a:pt x="97382" y="73381"/>
                    </a:cubicBezTo>
                    <a:lnTo>
                      <a:pt x="97538" y="73225"/>
                    </a:lnTo>
                    <a:cubicBezTo>
                      <a:pt x="98212" y="71618"/>
                      <a:pt x="98056" y="69993"/>
                      <a:pt x="97831" y="68317"/>
                    </a:cubicBezTo>
                    <a:cubicBezTo>
                      <a:pt x="97762" y="67833"/>
                      <a:pt x="97589" y="67211"/>
                      <a:pt x="98194" y="67073"/>
                    </a:cubicBezTo>
                    <a:cubicBezTo>
                      <a:pt x="99784" y="66693"/>
                      <a:pt x="100268" y="65258"/>
                      <a:pt x="101149" y="64187"/>
                    </a:cubicBezTo>
                    <a:cubicBezTo>
                      <a:pt x="102117" y="63029"/>
                      <a:pt x="103137" y="61629"/>
                      <a:pt x="104243" y="60903"/>
                    </a:cubicBezTo>
                    <a:cubicBezTo>
                      <a:pt x="104825" y="60515"/>
                      <a:pt x="105739" y="59942"/>
                      <a:pt x="106690" y="59942"/>
                    </a:cubicBezTo>
                    <a:cubicBezTo>
                      <a:pt x="107432" y="59942"/>
                      <a:pt x="108196" y="60292"/>
                      <a:pt x="108840" y="61353"/>
                    </a:cubicBezTo>
                    <a:cubicBezTo>
                      <a:pt x="109600" y="62632"/>
                      <a:pt x="110965" y="63565"/>
                      <a:pt x="111017" y="65258"/>
                    </a:cubicBezTo>
                    <a:cubicBezTo>
                      <a:pt x="111034" y="65777"/>
                      <a:pt x="110793" y="66433"/>
                      <a:pt x="111536" y="66693"/>
                    </a:cubicBezTo>
                    <a:cubicBezTo>
                      <a:pt x="111822" y="66788"/>
                      <a:pt x="112112" y="66862"/>
                      <a:pt x="112391" y="66862"/>
                    </a:cubicBezTo>
                    <a:cubicBezTo>
                      <a:pt x="112769" y="66862"/>
                      <a:pt x="113129" y="66727"/>
                      <a:pt x="113437" y="66330"/>
                    </a:cubicBezTo>
                    <a:cubicBezTo>
                      <a:pt x="113540" y="66205"/>
                      <a:pt x="113700" y="66031"/>
                      <a:pt x="113856" y="66031"/>
                    </a:cubicBezTo>
                    <a:cubicBezTo>
                      <a:pt x="113960" y="66031"/>
                      <a:pt x="114062" y="66109"/>
                      <a:pt x="114145" y="66330"/>
                    </a:cubicBezTo>
                    <a:cubicBezTo>
                      <a:pt x="114543" y="67470"/>
                      <a:pt x="114802" y="68663"/>
                      <a:pt x="115286" y="69769"/>
                    </a:cubicBezTo>
                    <a:cubicBezTo>
                      <a:pt x="116271" y="72033"/>
                      <a:pt x="114940" y="74677"/>
                      <a:pt x="116858" y="76871"/>
                    </a:cubicBezTo>
                    <a:cubicBezTo>
                      <a:pt x="118241" y="78461"/>
                      <a:pt x="118362" y="80915"/>
                      <a:pt x="119900" y="82540"/>
                    </a:cubicBezTo>
                    <a:cubicBezTo>
                      <a:pt x="120401" y="82799"/>
                      <a:pt x="120885" y="83058"/>
                      <a:pt x="121386" y="83300"/>
                    </a:cubicBezTo>
                    <a:cubicBezTo>
                      <a:pt x="121538" y="83368"/>
                      <a:pt x="121699" y="83403"/>
                      <a:pt x="121846" y="83403"/>
                    </a:cubicBezTo>
                    <a:cubicBezTo>
                      <a:pt x="122184" y="83403"/>
                      <a:pt x="122445" y="83219"/>
                      <a:pt x="122337" y="82834"/>
                    </a:cubicBezTo>
                    <a:cubicBezTo>
                      <a:pt x="121818" y="80915"/>
                      <a:pt x="121991" y="78790"/>
                      <a:pt x="119969" y="77355"/>
                    </a:cubicBezTo>
                    <a:cubicBezTo>
                      <a:pt x="118414" y="76249"/>
                      <a:pt x="117239" y="74521"/>
                      <a:pt x="117463" y="72378"/>
                    </a:cubicBezTo>
                    <a:cubicBezTo>
                      <a:pt x="117528" y="71821"/>
                      <a:pt x="116912" y="70437"/>
                      <a:pt x="117695" y="70437"/>
                    </a:cubicBezTo>
                    <a:cubicBezTo>
                      <a:pt x="117955" y="70437"/>
                      <a:pt x="118371" y="70590"/>
                      <a:pt x="119019" y="70979"/>
                    </a:cubicBezTo>
                    <a:cubicBezTo>
                      <a:pt x="120194" y="71704"/>
                      <a:pt x="121386" y="72655"/>
                      <a:pt x="121749" y="73605"/>
                    </a:cubicBezTo>
                    <a:cubicBezTo>
                      <a:pt x="122096" y="74553"/>
                      <a:pt x="122434" y="74868"/>
                      <a:pt x="122776" y="74868"/>
                    </a:cubicBezTo>
                    <a:cubicBezTo>
                      <a:pt x="123251" y="74868"/>
                      <a:pt x="123732" y="74261"/>
                      <a:pt x="124255" y="73899"/>
                    </a:cubicBezTo>
                    <a:cubicBezTo>
                      <a:pt x="124531" y="73709"/>
                      <a:pt x="124721" y="73363"/>
                      <a:pt x="125015" y="73208"/>
                    </a:cubicBezTo>
                    <a:cubicBezTo>
                      <a:pt x="126743" y="72292"/>
                      <a:pt x="127210" y="70961"/>
                      <a:pt x="126743" y="69043"/>
                    </a:cubicBezTo>
                    <a:cubicBezTo>
                      <a:pt x="126294" y="67159"/>
                      <a:pt x="125292" y="65725"/>
                      <a:pt x="123892" y="64533"/>
                    </a:cubicBezTo>
                    <a:cubicBezTo>
                      <a:pt x="122596" y="63409"/>
                      <a:pt x="122285" y="62459"/>
                      <a:pt x="123546" y="61059"/>
                    </a:cubicBezTo>
                    <a:cubicBezTo>
                      <a:pt x="123952" y="60621"/>
                      <a:pt x="124332" y="60388"/>
                      <a:pt x="124705" y="60388"/>
                    </a:cubicBezTo>
                    <a:cubicBezTo>
                      <a:pt x="124936" y="60388"/>
                      <a:pt x="125164" y="60477"/>
                      <a:pt x="125395" y="60661"/>
                    </a:cubicBezTo>
                    <a:cubicBezTo>
                      <a:pt x="126000" y="61145"/>
                      <a:pt x="125810" y="61750"/>
                      <a:pt x="125119" y="62234"/>
                    </a:cubicBezTo>
                    <a:cubicBezTo>
                      <a:pt x="124618" y="62580"/>
                      <a:pt x="124445" y="63219"/>
                      <a:pt x="125050" y="63651"/>
                    </a:cubicBezTo>
                    <a:cubicBezTo>
                      <a:pt x="125442" y="63952"/>
                      <a:pt x="125858" y="64171"/>
                      <a:pt x="126268" y="64171"/>
                    </a:cubicBezTo>
                    <a:cubicBezTo>
                      <a:pt x="126635" y="64171"/>
                      <a:pt x="126996" y="63996"/>
                      <a:pt x="127331" y="63547"/>
                    </a:cubicBezTo>
                    <a:cubicBezTo>
                      <a:pt x="127694" y="63046"/>
                      <a:pt x="128247" y="62407"/>
                      <a:pt x="127469" y="61940"/>
                    </a:cubicBezTo>
                    <a:cubicBezTo>
                      <a:pt x="126398" y="61318"/>
                      <a:pt x="127037" y="61042"/>
                      <a:pt x="127590" y="60696"/>
                    </a:cubicBezTo>
                    <a:cubicBezTo>
                      <a:pt x="130061" y="59210"/>
                      <a:pt x="133449" y="59106"/>
                      <a:pt x="134693" y="55788"/>
                    </a:cubicBezTo>
                    <a:cubicBezTo>
                      <a:pt x="135298" y="54146"/>
                      <a:pt x="136093" y="52591"/>
                      <a:pt x="135851" y="50725"/>
                    </a:cubicBezTo>
                    <a:cubicBezTo>
                      <a:pt x="135522" y="48288"/>
                      <a:pt x="133932" y="46629"/>
                      <a:pt x="132498" y="44918"/>
                    </a:cubicBezTo>
                    <a:cubicBezTo>
                      <a:pt x="131772" y="44054"/>
                      <a:pt x="131859" y="43622"/>
                      <a:pt x="132775" y="43173"/>
                    </a:cubicBezTo>
                    <a:cubicBezTo>
                      <a:pt x="133120" y="43017"/>
                      <a:pt x="133397" y="42793"/>
                      <a:pt x="133362" y="42378"/>
                    </a:cubicBezTo>
                    <a:cubicBezTo>
                      <a:pt x="133345" y="41980"/>
                      <a:pt x="133051" y="41635"/>
                      <a:pt x="132671" y="41548"/>
                    </a:cubicBezTo>
                    <a:cubicBezTo>
                      <a:pt x="132227" y="41462"/>
                      <a:pt x="131713" y="41297"/>
                      <a:pt x="131292" y="41297"/>
                    </a:cubicBezTo>
                    <a:cubicBezTo>
                      <a:pt x="131122" y="41297"/>
                      <a:pt x="130968" y="41323"/>
                      <a:pt x="130839" y="41393"/>
                    </a:cubicBezTo>
                    <a:cubicBezTo>
                      <a:pt x="130667" y="41486"/>
                      <a:pt x="130517" y="41524"/>
                      <a:pt x="130385" y="41524"/>
                    </a:cubicBezTo>
                    <a:cubicBezTo>
                      <a:pt x="129751" y="41524"/>
                      <a:pt x="129496" y="40648"/>
                      <a:pt x="128935" y="40648"/>
                    </a:cubicBezTo>
                    <a:cubicBezTo>
                      <a:pt x="128871" y="40648"/>
                      <a:pt x="128804" y="40659"/>
                      <a:pt x="128731" y="40684"/>
                    </a:cubicBezTo>
                    <a:cubicBezTo>
                      <a:pt x="129025" y="40425"/>
                      <a:pt x="129336" y="40166"/>
                      <a:pt x="129612" y="39889"/>
                    </a:cubicBezTo>
                    <a:cubicBezTo>
                      <a:pt x="129699" y="39786"/>
                      <a:pt x="129768" y="39647"/>
                      <a:pt x="129802" y="39509"/>
                    </a:cubicBezTo>
                    <a:cubicBezTo>
                      <a:pt x="129896" y="39229"/>
                      <a:pt x="130059" y="38963"/>
                      <a:pt x="130355" y="38963"/>
                    </a:cubicBezTo>
                    <a:cubicBezTo>
                      <a:pt x="130388" y="38963"/>
                      <a:pt x="130423" y="38966"/>
                      <a:pt x="130459" y="38973"/>
                    </a:cubicBezTo>
                    <a:cubicBezTo>
                      <a:pt x="130822" y="39025"/>
                      <a:pt x="130718" y="39405"/>
                      <a:pt x="130753" y="39665"/>
                    </a:cubicBezTo>
                    <a:cubicBezTo>
                      <a:pt x="130885" y="40368"/>
                      <a:pt x="131150" y="40680"/>
                      <a:pt x="131522" y="40680"/>
                    </a:cubicBezTo>
                    <a:cubicBezTo>
                      <a:pt x="131781" y="40680"/>
                      <a:pt x="132092" y="40529"/>
                      <a:pt x="132446" y="40252"/>
                    </a:cubicBezTo>
                    <a:cubicBezTo>
                      <a:pt x="132816" y="39963"/>
                      <a:pt x="133198" y="39825"/>
                      <a:pt x="133552" y="39825"/>
                    </a:cubicBezTo>
                    <a:cubicBezTo>
                      <a:pt x="134190" y="39825"/>
                      <a:pt x="134735" y="40276"/>
                      <a:pt x="134935" y="41099"/>
                    </a:cubicBezTo>
                    <a:cubicBezTo>
                      <a:pt x="135004" y="41410"/>
                      <a:pt x="135246" y="41911"/>
                      <a:pt x="135436" y="41928"/>
                    </a:cubicBezTo>
                    <a:cubicBezTo>
                      <a:pt x="136836" y="42067"/>
                      <a:pt x="137130" y="43259"/>
                      <a:pt x="137441" y="44192"/>
                    </a:cubicBezTo>
                    <a:cubicBezTo>
                      <a:pt x="137757" y="45176"/>
                      <a:pt x="138205" y="45491"/>
                      <a:pt x="138710" y="45491"/>
                    </a:cubicBezTo>
                    <a:cubicBezTo>
                      <a:pt x="139226" y="45491"/>
                      <a:pt x="139803" y="45163"/>
                      <a:pt x="140361" y="44884"/>
                    </a:cubicBezTo>
                    <a:cubicBezTo>
                      <a:pt x="141813" y="44175"/>
                      <a:pt x="140586" y="43363"/>
                      <a:pt x="140327" y="42654"/>
                    </a:cubicBezTo>
                    <a:cubicBezTo>
                      <a:pt x="140188" y="42188"/>
                      <a:pt x="139739" y="41773"/>
                      <a:pt x="139324" y="41479"/>
                    </a:cubicBezTo>
                    <a:cubicBezTo>
                      <a:pt x="137717" y="40356"/>
                      <a:pt x="137648" y="38921"/>
                      <a:pt x="138305" y="37245"/>
                    </a:cubicBezTo>
                    <a:cubicBezTo>
                      <a:pt x="138533" y="36644"/>
                      <a:pt x="138753" y="36160"/>
                      <a:pt x="139216" y="36160"/>
                    </a:cubicBezTo>
                    <a:cubicBezTo>
                      <a:pt x="139418" y="36160"/>
                      <a:pt x="139666" y="36252"/>
                      <a:pt x="139981" y="36468"/>
                    </a:cubicBezTo>
                    <a:cubicBezTo>
                      <a:pt x="140121" y="36569"/>
                      <a:pt x="140268" y="36617"/>
                      <a:pt x="140413" y="36617"/>
                    </a:cubicBezTo>
                    <a:cubicBezTo>
                      <a:pt x="140661" y="36617"/>
                      <a:pt x="140902" y="36477"/>
                      <a:pt x="141087" y="36226"/>
                    </a:cubicBezTo>
                    <a:cubicBezTo>
                      <a:pt x="142573" y="34255"/>
                      <a:pt x="142850" y="29797"/>
                      <a:pt x="141640" y="27706"/>
                    </a:cubicBezTo>
                    <a:cubicBezTo>
                      <a:pt x="141485" y="27447"/>
                      <a:pt x="141104" y="27187"/>
                      <a:pt x="141398" y="26807"/>
                    </a:cubicBezTo>
                    <a:lnTo>
                      <a:pt x="141398" y="26807"/>
                    </a:lnTo>
                    <a:cubicBezTo>
                      <a:pt x="141623" y="26997"/>
                      <a:pt x="141917" y="27153"/>
                      <a:pt x="142072" y="27395"/>
                    </a:cubicBezTo>
                    <a:cubicBezTo>
                      <a:pt x="142988" y="28812"/>
                      <a:pt x="143869" y="30229"/>
                      <a:pt x="144733" y="31663"/>
                    </a:cubicBezTo>
                    <a:cubicBezTo>
                      <a:pt x="144984" y="32062"/>
                      <a:pt x="145261" y="32460"/>
                      <a:pt x="145713" y="32460"/>
                    </a:cubicBezTo>
                    <a:cubicBezTo>
                      <a:pt x="145790" y="32460"/>
                      <a:pt x="145872" y="32449"/>
                      <a:pt x="145960" y="32424"/>
                    </a:cubicBezTo>
                    <a:cubicBezTo>
                      <a:pt x="146323" y="32320"/>
                      <a:pt x="146825" y="32043"/>
                      <a:pt x="146928" y="31750"/>
                    </a:cubicBezTo>
                    <a:cubicBezTo>
                      <a:pt x="147118" y="31197"/>
                      <a:pt x="146496" y="30972"/>
                      <a:pt x="146151" y="30644"/>
                    </a:cubicBezTo>
                    <a:cubicBezTo>
                      <a:pt x="145805" y="30298"/>
                      <a:pt x="144889" y="29935"/>
                      <a:pt x="145511" y="29348"/>
                    </a:cubicBezTo>
                    <a:cubicBezTo>
                      <a:pt x="146220" y="28674"/>
                      <a:pt x="145701" y="28363"/>
                      <a:pt x="145373" y="27982"/>
                    </a:cubicBezTo>
                    <a:cubicBezTo>
                      <a:pt x="144924" y="27464"/>
                      <a:pt x="144353" y="27049"/>
                      <a:pt x="143904" y="26513"/>
                    </a:cubicBezTo>
                    <a:cubicBezTo>
                      <a:pt x="142452" y="24803"/>
                      <a:pt x="140309" y="24008"/>
                      <a:pt x="138927" y="23455"/>
                    </a:cubicBezTo>
                    <a:cubicBezTo>
                      <a:pt x="137233" y="22781"/>
                      <a:pt x="135350" y="23368"/>
                      <a:pt x="133794" y="22349"/>
                    </a:cubicBezTo>
                    <a:cubicBezTo>
                      <a:pt x="133621" y="22228"/>
                      <a:pt x="133120" y="22141"/>
                      <a:pt x="133379" y="21934"/>
                    </a:cubicBezTo>
                    <a:cubicBezTo>
                      <a:pt x="134416" y="21156"/>
                      <a:pt x="134192" y="19843"/>
                      <a:pt x="134814" y="18910"/>
                    </a:cubicBezTo>
                    <a:cubicBezTo>
                      <a:pt x="135183" y="18357"/>
                      <a:pt x="137525" y="17996"/>
                      <a:pt x="139389" y="17996"/>
                    </a:cubicBezTo>
                    <a:cubicBezTo>
                      <a:pt x="140321" y="17996"/>
                      <a:pt x="141133" y="18086"/>
                      <a:pt x="141519" y="18287"/>
                    </a:cubicBezTo>
                    <a:cubicBezTo>
                      <a:pt x="141913" y="18491"/>
                      <a:pt x="142318" y="18567"/>
                      <a:pt x="142722" y="18567"/>
                    </a:cubicBezTo>
                    <a:cubicBezTo>
                      <a:pt x="143310" y="18567"/>
                      <a:pt x="143896" y="18407"/>
                      <a:pt x="144440" y="18253"/>
                    </a:cubicBezTo>
                    <a:cubicBezTo>
                      <a:pt x="145183" y="18028"/>
                      <a:pt x="144301" y="17320"/>
                      <a:pt x="144440" y="16905"/>
                    </a:cubicBezTo>
                    <a:cubicBezTo>
                      <a:pt x="144595" y="16473"/>
                      <a:pt x="144232" y="15764"/>
                      <a:pt x="144803" y="15626"/>
                    </a:cubicBezTo>
                    <a:cubicBezTo>
                      <a:pt x="144894" y="15602"/>
                      <a:pt x="144986" y="15590"/>
                      <a:pt x="145078" y="15590"/>
                    </a:cubicBezTo>
                    <a:cubicBezTo>
                      <a:pt x="145503" y="15590"/>
                      <a:pt x="145922" y="15838"/>
                      <a:pt x="146306" y="16179"/>
                    </a:cubicBezTo>
                    <a:cubicBezTo>
                      <a:pt x="146709" y="16532"/>
                      <a:pt x="147171" y="16997"/>
                      <a:pt x="147617" y="16997"/>
                    </a:cubicBezTo>
                    <a:cubicBezTo>
                      <a:pt x="147935" y="16997"/>
                      <a:pt x="148244" y="16760"/>
                      <a:pt x="148518" y="16075"/>
                    </a:cubicBezTo>
                    <a:cubicBezTo>
                      <a:pt x="148584" y="15900"/>
                      <a:pt x="148692" y="15801"/>
                      <a:pt x="148828" y="15801"/>
                    </a:cubicBezTo>
                    <a:cubicBezTo>
                      <a:pt x="148906" y="15801"/>
                      <a:pt x="148994" y="15833"/>
                      <a:pt x="149088" y="15903"/>
                    </a:cubicBezTo>
                    <a:cubicBezTo>
                      <a:pt x="149348" y="16110"/>
                      <a:pt x="149348" y="16335"/>
                      <a:pt x="149192" y="16646"/>
                    </a:cubicBezTo>
                    <a:cubicBezTo>
                      <a:pt x="148743" y="17596"/>
                      <a:pt x="147965" y="18547"/>
                      <a:pt x="147965" y="19497"/>
                    </a:cubicBezTo>
                    <a:cubicBezTo>
                      <a:pt x="147931" y="21122"/>
                      <a:pt x="148708" y="22677"/>
                      <a:pt x="150022" y="23627"/>
                    </a:cubicBezTo>
                    <a:cubicBezTo>
                      <a:pt x="151231" y="24561"/>
                      <a:pt x="152631" y="25269"/>
                      <a:pt x="153582" y="26513"/>
                    </a:cubicBezTo>
                    <a:cubicBezTo>
                      <a:pt x="153835" y="26852"/>
                      <a:pt x="154112" y="27339"/>
                      <a:pt x="154580" y="27339"/>
                    </a:cubicBezTo>
                    <a:cubicBezTo>
                      <a:pt x="154686" y="27339"/>
                      <a:pt x="154802" y="27314"/>
                      <a:pt x="154930" y="27257"/>
                    </a:cubicBezTo>
                    <a:cubicBezTo>
                      <a:pt x="155621" y="26928"/>
                      <a:pt x="155673" y="26271"/>
                      <a:pt x="155604" y="25615"/>
                    </a:cubicBezTo>
                    <a:cubicBezTo>
                      <a:pt x="155448" y="24025"/>
                      <a:pt x="155863" y="22435"/>
                      <a:pt x="154739" y="20845"/>
                    </a:cubicBezTo>
                    <a:cubicBezTo>
                      <a:pt x="154065" y="19877"/>
                      <a:pt x="153772" y="18823"/>
                      <a:pt x="152406" y="18737"/>
                    </a:cubicBezTo>
                    <a:cubicBezTo>
                      <a:pt x="152044" y="18720"/>
                      <a:pt x="151940" y="18478"/>
                      <a:pt x="151888" y="18201"/>
                    </a:cubicBezTo>
                    <a:cubicBezTo>
                      <a:pt x="151820" y="17931"/>
                      <a:pt x="151918" y="17578"/>
                      <a:pt x="152229" y="17578"/>
                    </a:cubicBezTo>
                    <a:cubicBezTo>
                      <a:pt x="152236" y="17578"/>
                      <a:pt x="152243" y="17579"/>
                      <a:pt x="152251" y="17579"/>
                    </a:cubicBezTo>
                    <a:cubicBezTo>
                      <a:pt x="152284" y="17581"/>
                      <a:pt x="152317" y="17582"/>
                      <a:pt x="152350" y="17582"/>
                    </a:cubicBezTo>
                    <a:cubicBezTo>
                      <a:pt x="153000" y="17582"/>
                      <a:pt x="153628" y="17254"/>
                      <a:pt x="154277" y="17254"/>
                    </a:cubicBezTo>
                    <a:cubicBezTo>
                      <a:pt x="154558" y="17254"/>
                      <a:pt x="154844" y="17316"/>
                      <a:pt x="155137" y="17493"/>
                    </a:cubicBezTo>
                    <a:cubicBezTo>
                      <a:pt x="155393" y="17649"/>
                      <a:pt x="155627" y="17726"/>
                      <a:pt x="155836" y="17726"/>
                    </a:cubicBezTo>
                    <a:cubicBezTo>
                      <a:pt x="156249" y="17726"/>
                      <a:pt x="156566" y="17427"/>
                      <a:pt x="156761" y="16853"/>
                    </a:cubicBezTo>
                    <a:cubicBezTo>
                      <a:pt x="157072" y="15920"/>
                      <a:pt x="157954" y="15505"/>
                      <a:pt x="158662" y="15039"/>
                    </a:cubicBezTo>
                    <a:cubicBezTo>
                      <a:pt x="158771" y="14969"/>
                      <a:pt x="158912" y="14953"/>
                      <a:pt x="159064" y="14953"/>
                    </a:cubicBezTo>
                    <a:cubicBezTo>
                      <a:pt x="159192" y="14953"/>
                      <a:pt x="159327" y="14964"/>
                      <a:pt x="159458" y="14964"/>
                    </a:cubicBezTo>
                    <a:cubicBezTo>
                      <a:pt x="159792" y="14964"/>
                      <a:pt x="160100" y="14892"/>
                      <a:pt x="160183" y="14382"/>
                    </a:cubicBezTo>
                    <a:cubicBezTo>
                      <a:pt x="160304" y="13501"/>
                      <a:pt x="159475" y="13310"/>
                      <a:pt x="158887" y="12965"/>
                    </a:cubicBezTo>
                    <a:cubicBezTo>
                      <a:pt x="158662" y="12827"/>
                      <a:pt x="158334" y="12550"/>
                      <a:pt x="158351" y="12395"/>
                    </a:cubicBezTo>
                    <a:cubicBezTo>
                      <a:pt x="158404" y="12154"/>
                      <a:pt x="158582" y="12097"/>
                      <a:pt x="158776" y="12097"/>
                    </a:cubicBezTo>
                    <a:cubicBezTo>
                      <a:pt x="158903" y="12097"/>
                      <a:pt x="159037" y="12122"/>
                      <a:pt x="159146" y="12135"/>
                    </a:cubicBezTo>
                    <a:cubicBezTo>
                      <a:pt x="160460" y="12308"/>
                      <a:pt x="161652" y="12999"/>
                      <a:pt x="163017" y="12999"/>
                    </a:cubicBezTo>
                    <a:cubicBezTo>
                      <a:pt x="163570" y="12999"/>
                      <a:pt x="163795" y="12913"/>
                      <a:pt x="164002" y="12274"/>
                    </a:cubicBezTo>
                    <a:cubicBezTo>
                      <a:pt x="164745" y="10182"/>
                      <a:pt x="163311" y="10010"/>
                      <a:pt x="161998" y="9923"/>
                    </a:cubicBezTo>
                    <a:cubicBezTo>
                      <a:pt x="160218" y="9820"/>
                      <a:pt x="158438" y="9543"/>
                      <a:pt x="156710" y="9076"/>
                    </a:cubicBezTo>
                    <a:cubicBezTo>
                      <a:pt x="153313" y="8169"/>
                      <a:pt x="149984" y="6872"/>
                      <a:pt x="146431" y="6872"/>
                    </a:cubicBezTo>
                    <a:cubicBezTo>
                      <a:pt x="145249" y="6872"/>
                      <a:pt x="144041" y="7016"/>
                      <a:pt x="142798" y="7366"/>
                    </a:cubicBezTo>
                    <a:cubicBezTo>
                      <a:pt x="142441" y="7468"/>
                      <a:pt x="142044" y="7507"/>
                      <a:pt x="141624" y="7507"/>
                    </a:cubicBezTo>
                    <a:cubicBezTo>
                      <a:pt x="140475" y="7507"/>
                      <a:pt x="139148" y="7211"/>
                      <a:pt x="137959" y="7072"/>
                    </a:cubicBezTo>
                    <a:cubicBezTo>
                      <a:pt x="135760" y="6810"/>
                      <a:pt x="133765" y="5577"/>
                      <a:pt x="131513" y="5577"/>
                    </a:cubicBezTo>
                    <a:cubicBezTo>
                      <a:pt x="131235" y="5577"/>
                      <a:pt x="130953" y="5596"/>
                      <a:pt x="130666" y="5637"/>
                    </a:cubicBezTo>
                    <a:cubicBezTo>
                      <a:pt x="130197" y="5701"/>
                      <a:pt x="129713" y="5752"/>
                      <a:pt x="129231" y="5752"/>
                    </a:cubicBezTo>
                    <a:cubicBezTo>
                      <a:pt x="128525" y="5752"/>
                      <a:pt x="127823" y="5641"/>
                      <a:pt x="127175" y="5292"/>
                    </a:cubicBezTo>
                    <a:cubicBezTo>
                      <a:pt x="124583" y="3857"/>
                      <a:pt x="121352" y="4808"/>
                      <a:pt x="118811" y="3097"/>
                    </a:cubicBezTo>
                    <a:cubicBezTo>
                      <a:pt x="118623" y="2965"/>
                      <a:pt x="118385" y="2894"/>
                      <a:pt x="118144" y="2894"/>
                    </a:cubicBezTo>
                    <a:cubicBezTo>
                      <a:pt x="117786" y="2894"/>
                      <a:pt x="117421" y="3050"/>
                      <a:pt x="117204" y="3391"/>
                    </a:cubicBezTo>
                    <a:cubicBezTo>
                      <a:pt x="116737" y="4117"/>
                      <a:pt x="117601" y="4134"/>
                      <a:pt x="117930" y="4462"/>
                    </a:cubicBezTo>
                    <a:cubicBezTo>
                      <a:pt x="118103" y="4670"/>
                      <a:pt x="118154" y="4946"/>
                      <a:pt x="118068" y="5188"/>
                    </a:cubicBezTo>
                    <a:cubicBezTo>
                      <a:pt x="117958" y="5398"/>
                      <a:pt x="116241" y="5510"/>
                      <a:pt x="114740" y="5510"/>
                    </a:cubicBezTo>
                    <a:cubicBezTo>
                      <a:pt x="113645" y="5510"/>
                      <a:pt x="112664" y="5450"/>
                      <a:pt x="112503" y="5326"/>
                    </a:cubicBezTo>
                    <a:cubicBezTo>
                      <a:pt x="111242" y="4410"/>
                      <a:pt x="109825" y="3719"/>
                      <a:pt x="108321" y="3287"/>
                    </a:cubicBezTo>
                    <a:cubicBezTo>
                      <a:pt x="108108" y="3224"/>
                      <a:pt x="107902" y="3198"/>
                      <a:pt x="107703" y="3198"/>
                    </a:cubicBezTo>
                    <a:cubicBezTo>
                      <a:pt x="106742" y="3198"/>
                      <a:pt x="105934" y="3807"/>
                      <a:pt x="105084" y="3807"/>
                    </a:cubicBezTo>
                    <a:cubicBezTo>
                      <a:pt x="105000" y="3807"/>
                      <a:pt x="104915" y="3801"/>
                      <a:pt x="104830" y="3788"/>
                    </a:cubicBezTo>
                    <a:cubicBezTo>
                      <a:pt x="102083" y="3391"/>
                      <a:pt x="99266" y="3909"/>
                      <a:pt x="96760" y="1559"/>
                    </a:cubicBezTo>
                    <a:cubicBezTo>
                      <a:pt x="95295" y="185"/>
                      <a:pt x="93272" y="50"/>
                      <a:pt x="91223" y="50"/>
                    </a:cubicBezTo>
                    <a:cubicBezTo>
                      <a:pt x="90718" y="50"/>
                      <a:pt x="90212" y="58"/>
                      <a:pt x="89713" y="58"/>
                    </a:cubicBezTo>
                    <a:cubicBezTo>
                      <a:pt x="89152" y="58"/>
                      <a:pt x="88600" y="48"/>
                      <a:pt x="88067" y="4"/>
                    </a:cubicBezTo>
                    <a:cubicBezTo>
                      <a:pt x="88037" y="2"/>
                      <a:pt x="88007" y="1"/>
                      <a:pt x="879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5913800" y="3523050"/>
                <a:ext cx="11090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44363" h="32555" extrusionOk="0">
                    <a:moveTo>
                      <a:pt x="28245" y="1"/>
                    </a:moveTo>
                    <a:cubicBezTo>
                      <a:pt x="27747" y="1"/>
                      <a:pt x="27602" y="373"/>
                      <a:pt x="27634" y="804"/>
                    </a:cubicBezTo>
                    <a:cubicBezTo>
                      <a:pt x="27737" y="2117"/>
                      <a:pt x="27979" y="3482"/>
                      <a:pt x="27996" y="4778"/>
                    </a:cubicBezTo>
                    <a:cubicBezTo>
                      <a:pt x="28014" y="5660"/>
                      <a:pt x="28567" y="7094"/>
                      <a:pt x="27634" y="7267"/>
                    </a:cubicBezTo>
                    <a:cubicBezTo>
                      <a:pt x="27521" y="7286"/>
                      <a:pt x="27406" y="7295"/>
                      <a:pt x="27290" y="7295"/>
                    </a:cubicBezTo>
                    <a:cubicBezTo>
                      <a:pt x="25431" y="7295"/>
                      <a:pt x="23230" y="4918"/>
                      <a:pt x="23555" y="3275"/>
                    </a:cubicBezTo>
                    <a:cubicBezTo>
                      <a:pt x="23754" y="2264"/>
                      <a:pt x="23333" y="1317"/>
                      <a:pt x="22034" y="1317"/>
                    </a:cubicBezTo>
                    <a:cubicBezTo>
                      <a:pt x="21978" y="1317"/>
                      <a:pt x="21920" y="1318"/>
                      <a:pt x="21862" y="1322"/>
                    </a:cubicBezTo>
                    <a:cubicBezTo>
                      <a:pt x="21814" y="1325"/>
                      <a:pt x="21765" y="1327"/>
                      <a:pt x="21716" y="1327"/>
                    </a:cubicBezTo>
                    <a:cubicBezTo>
                      <a:pt x="20777" y="1327"/>
                      <a:pt x="19668" y="752"/>
                      <a:pt x="18692" y="752"/>
                    </a:cubicBezTo>
                    <a:cubicBezTo>
                      <a:pt x="18107" y="752"/>
                      <a:pt x="17570" y="958"/>
                      <a:pt x="17144" y="1616"/>
                    </a:cubicBezTo>
                    <a:cubicBezTo>
                      <a:pt x="16642" y="2376"/>
                      <a:pt x="15295" y="2826"/>
                      <a:pt x="15191" y="4035"/>
                    </a:cubicBezTo>
                    <a:cubicBezTo>
                      <a:pt x="15162" y="4430"/>
                      <a:pt x="15144" y="4616"/>
                      <a:pt x="15002" y="4616"/>
                    </a:cubicBezTo>
                    <a:cubicBezTo>
                      <a:pt x="14889" y="4616"/>
                      <a:pt x="14698" y="4499"/>
                      <a:pt x="14361" y="4277"/>
                    </a:cubicBezTo>
                    <a:cubicBezTo>
                      <a:pt x="13724" y="3844"/>
                      <a:pt x="13113" y="3612"/>
                      <a:pt x="12606" y="3612"/>
                    </a:cubicBezTo>
                    <a:cubicBezTo>
                      <a:pt x="12042" y="3612"/>
                      <a:pt x="11607" y="3900"/>
                      <a:pt x="11406" y="4519"/>
                    </a:cubicBezTo>
                    <a:cubicBezTo>
                      <a:pt x="10784" y="6334"/>
                      <a:pt x="8710" y="7215"/>
                      <a:pt x="8624" y="9392"/>
                    </a:cubicBezTo>
                    <a:cubicBezTo>
                      <a:pt x="8607" y="10153"/>
                      <a:pt x="7933" y="10619"/>
                      <a:pt x="7086" y="10879"/>
                    </a:cubicBezTo>
                    <a:cubicBezTo>
                      <a:pt x="5669" y="11311"/>
                      <a:pt x="4355" y="11864"/>
                      <a:pt x="3007" y="12382"/>
                    </a:cubicBezTo>
                    <a:cubicBezTo>
                      <a:pt x="1003" y="13160"/>
                      <a:pt x="0" y="16910"/>
                      <a:pt x="1538" y="19018"/>
                    </a:cubicBezTo>
                    <a:cubicBezTo>
                      <a:pt x="2835" y="20798"/>
                      <a:pt x="3128" y="22595"/>
                      <a:pt x="3992" y="24375"/>
                    </a:cubicBezTo>
                    <a:cubicBezTo>
                      <a:pt x="4494" y="25360"/>
                      <a:pt x="4424" y="26276"/>
                      <a:pt x="3750" y="26950"/>
                    </a:cubicBezTo>
                    <a:cubicBezTo>
                      <a:pt x="3353" y="27348"/>
                      <a:pt x="3509" y="27797"/>
                      <a:pt x="4148" y="28298"/>
                    </a:cubicBezTo>
                    <a:cubicBezTo>
                      <a:pt x="5020" y="28962"/>
                      <a:pt x="5824" y="29302"/>
                      <a:pt x="6549" y="29302"/>
                    </a:cubicBezTo>
                    <a:cubicBezTo>
                      <a:pt x="7089" y="29302"/>
                      <a:pt x="7586" y="29114"/>
                      <a:pt x="8036" y="28730"/>
                    </a:cubicBezTo>
                    <a:cubicBezTo>
                      <a:pt x="8740" y="28095"/>
                      <a:pt x="9643" y="27747"/>
                      <a:pt x="10576" y="27747"/>
                    </a:cubicBezTo>
                    <a:cubicBezTo>
                      <a:pt x="10811" y="27747"/>
                      <a:pt x="11049" y="27769"/>
                      <a:pt x="11285" y="27814"/>
                    </a:cubicBezTo>
                    <a:cubicBezTo>
                      <a:pt x="11420" y="27836"/>
                      <a:pt x="11551" y="27846"/>
                      <a:pt x="11676" y="27846"/>
                    </a:cubicBezTo>
                    <a:cubicBezTo>
                      <a:pt x="12065" y="27846"/>
                      <a:pt x="12402" y="27743"/>
                      <a:pt x="12650" y="27521"/>
                    </a:cubicBezTo>
                    <a:cubicBezTo>
                      <a:pt x="14551" y="25793"/>
                      <a:pt x="17368" y="25343"/>
                      <a:pt x="20047" y="24790"/>
                    </a:cubicBezTo>
                    <a:cubicBezTo>
                      <a:pt x="20247" y="24746"/>
                      <a:pt x="20464" y="24721"/>
                      <a:pt x="20691" y="24721"/>
                    </a:cubicBezTo>
                    <a:cubicBezTo>
                      <a:pt x="21623" y="24721"/>
                      <a:pt x="22712" y="25150"/>
                      <a:pt x="23365" y="26484"/>
                    </a:cubicBezTo>
                    <a:cubicBezTo>
                      <a:pt x="23667" y="27105"/>
                      <a:pt x="23855" y="28198"/>
                      <a:pt x="25083" y="28198"/>
                    </a:cubicBezTo>
                    <a:cubicBezTo>
                      <a:pt x="25120" y="28198"/>
                      <a:pt x="25158" y="28197"/>
                      <a:pt x="25197" y="28195"/>
                    </a:cubicBezTo>
                    <a:cubicBezTo>
                      <a:pt x="25345" y="28183"/>
                      <a:pt x="25455" y="28022"/>
                      <a:pt x="25593" y="28022"/>
                    </a:cubicBezTo>
                    <a:cubicBezTo>
                      <a:pt x="25664" y="28022"/>
                      <a:pt x="25742" y="28065"/>
                      <a:pt x="25836" y="28195"/>
                    </a:cubicBezTo>
                    <a:cubicBezTo>
                      <a:pt x="25923" y="28298"/>
                      <a:pt x="25767" y="28592"/>
                      <a:pt x="25612" y="28713"/>
                    </a:cubicBezTo>
                    <a:cubicBezTo>
                      <a:pt x="25318" y="28938"/>
                      <a:pt x="24903" y="29128"/>
                      <a:pt x="25283" y="29646"/>
                    </a:cubicBezTo>
                    <a:cubicBezTo>
                      <a:pt x="25508" y="29871"/>
                      <a:pt x="25802" y="30026"/>
                      <a:pt x="26113" y="30078"/>
                    </a:cubicBezTo>
                    <a:cubicBezTo>
                      <a:pt x="26172" y="30086"/>
                      <a:pt x="26229" y="30090"/>
                      <a:pt x="26283" y="30090"/>
                    </a:cubicBezTo>
                    <a:cubicBezTo>
                      <a:pt x="26710" y="30090"/>
                      <a:pt x="27006" y="29856"/>
                      <a:pt x="27098" y="29473"/>
                    </a:cubicBezTo>
                    <a:cubicBezTo>
                      <a:pt x="27115" y="29335"/>
                      <a:pt x="27098" y="29197"/>
                      <a:pt x="27029" y="29076"/>
                    </a:cubicBezTo>
                    <a:cubicBezTo>
                      <a:pt x="26976" y="28903"/>
                      <a:pt x="26992" y="28848"/>
                      <a:pt x="27041" y="28848"/>
                    </a:cubicBezTo>
                    <a:cubicBezTo>
                      <a:pt x="27105" y="28848"/>
                      <a:pt x="27225" y="28941"/>
                      <a:pt x="27322" y="28990"/>
                    </a:cubicBezTo>
                    <a:cubicBezTo>
                      <a:pt x="27824" y="29266"/>
                      <a:pt x="28463" y="29473"/>
                      <a:pt x="28169" y="30113"/>
                    </a:cubicBezTo>
                    <a:cubicBezTo>
                      <a:pt x="27945" y="30597"/>
                      <a:pt x="28117" y="31029"/>
                      <a:pt x="28809" y="31461"/>
                    </a:cubicBezTo>
                    <a:cubicBezTo>
                      <a:pt x="30199" y="32318"/>
                      <a:pt x="31628" y="32554"/>
                      <a:pt x="32898" y="32554"/>
                    </a:cubicBezTo>
                    <a:cubicBezTo>
                      <a:pt x="33522" y="32554"/>
                      <a:pt x="34108" y="32497"/>
                      <a:pt x="34633" y="32429"/>
                    </a:cubicBezTo>
                    <a:cubicBezTo>
                      <a:pt x="36672" y="32135"/>
                      <a:pt x="39299" y="31824"/>
                      <a:pt x="39299" y="29145"/>
                    </a:cubicBezTo>
                    <a:cubicBezTo>
                      <a:pt x="39299" y="28938"/>
                      <a:pt x="39541" y="28799"/>
                      <a:pt x="39592" y="28575"/>
                    </a:cubicBezTo>
                    <a:cubicBezTo>
                      <a:pt x="40024" y="26968"/>
                      <a:pt x="41804" y="26363"/>
                      <a:pt x="42496" y="24998"/>
                    </a:cubicBezTo>
                    <a:cubicBezTo>
                      <a:pt x="44224" y="21559"/>
                      <a:pt x="44362" y="17722"/>
                      <a:pt x="40232" y="13661"/>
                    </a:cubicBezTo>
                    <a:cubicBezTo>
                      <a:pt x="38953" y="12399"/>
                      <a:pt x="38037" y="10671"/>
                      <a:pt x="36309" y="9859"/>
                    </a:cubicBezTo>
                    <a:cubicBezTo>
                      <a:pt x="34494" y="9012"/>
                      <a:pt x="34080" y="7716"/>
                      <a:pt x="33509" y="6472"/>
                    </a:cubicBezTo>
                    <a:cubicBezTo>
                      <a:pt x="33388" y="5608"/>
                      <a:pt x="33008" y="4761"/>
                      <a:pt x="32213" y="4346"/>
                    </a:cubicBezTo>
                    <a:cubicBezTo>
                      <a:pt x="30658" y="3465"/>
                      <a:pt x="30278" y="2100"/>
                      <a:pt x="29414" y="942"/>
                    </a:cubicBezTo>
                    <a:cubicBezTo>
                      <a:pt x="29120" y="544"/>
                      <a:pt x="28947" y="78"/>
                      <a:pt x="28377" y="9"/>
                    </a:cubicBezTo>
                    <a:cubicBezTo>
                      <a:pt x="28330" y="3"/>
                      <a:pt x="28287" y="1"/>
                      <a:pt x="28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6442175" y="3238700"/>
                <a:ext cx="571625" cy="311800"/>
              </a:xfrm>
              <a:custGeom>
                <a:avLst/>
                <a:gdLst/>
                <a:ahLst/>
                <a:cxnLst/>
                <a:rect l="l" t="t" r="r" b="b"/>
                <a:pathLst>
                  <a:path w="22865" h="12472" extrusionOk="0">
                    <a:moveTo>
                      <a:pt x="3070" y="1"/>
                    </a:moveTo>
                    <a:cubicBezTo>
                      <a:pt x="2939" y="1"/>
                      <a:pt x="2792" y="15"/>
                      <a:pt x="2627" y="46"/>
                    </a:cubicBezTo>
                    <a:cubicBezTo>
                      <a:pt x="1833" y="202"/>
                      <a:pt x="830" y="29"/>
                      <a:pt x="415" y="927"/>
                    </a:cubicBezTo>
                    <a:cubicBezTo>
                      <a:pt x="1" y="1826"/>
                      <a:pt x="934" y="1861"/>
                      <a:pt x="1400" y="2189"/>
                    </a:cubicBezTo>
                    <a:cubicBezTo>
                      <a:pt x="1504" y="2258"/>
                      <a:pt x="1366" y="2569"/>
                      <a:pt x="1435" y="2742"/>
                    </a:cubicBezTo>
                    <a:cubicBezTo>
                      <a:pt x="1757" y="3623"/>
                      <a:pt x="1963" y="4886"/>
                      <a:pt x="3062" y="4886"/>
                    </a:cubicBezTo>
                    <a:cubicBezTo>
                      <a:pt x="3084" y="4886"/>
                      <a:pt x="3106" y="4886"/>
                      <a:pt x="3129" y="4885"/>
                    </a:cubicBezTo>
                    <a:cubicBezTo>
                      <a:pt x="3207" y="4880"/>
                      <a:pt x="3284" y="4878"/>
                      <a:pt x="3360" y="4878"/>
                    </a:cubicBezTo>
                    <a:cubicBezTo>
                      <a:pt x="4698" y="4878"/>
                      <a:pt x="5731" y="5570"/>
                      <a:pt x="6810" y="6077"/>
                    </a:cubicBezTo>
                    <a:cubicBezTo>
                      <a:pt x="7328" y="6319"/>
                      <a:pt x="8019" y="7322"/>
                      <a:pt x="7207" y="8203"/>
                    </a:cubicBezTo>
                    <a:cubicBezTo>
                      <a:pt x="6913" y="8531"/>
                      <a:pt x="6948" y="8911"/>
                      <a:pt x="7121" y="9292"/>
                    </a:cubicBezTo>
                    <a:cubicBezTo>
                      <a:pt x="7274" y="9613"/>
                      <a:pt x="7597" y="9810"/>
                      <a:pt x="7934" y="9810"/>
                    </a:cubicBezTo>
                    <a:cubicBezTo>
                      <a:pt x="8014" y="9810"/>
                      <a:pt x="8095" y="9799"/>
                      <a:pt x="8175" y="9775"/>
                    </a:cubicBezTo>
                    <a:cubicBezTo>
                      <a:pt x="8275" y="9755"/>
                      <a:pt x="8368" y="9745"/>
                      <a:pt x="8457" y="9745"/>
                    </a:cubicBezTo>
                    <a:cubicBezTo>
                      <a:pt x="8811" y="9745"/>
                      <a:pt x="9087" y="9900"/>
                      <a:pt x="9419" y="10121"/>
                    </a:cubicBezTo>
                    <a:cubicBezTo>
                      <a:pt x="10079" y="10569"/>
                      <a:pt x="10930" y="10787"/>
                      <a:pt x="11688" y="10787"/>
                    </a:cubicBezTo>
                    <a:cubicBezTo>
                      <a:pt x="12538" y="10787"/>
                      <a:pt x="13270" y="10513"/>
                      <a:pt x="13480" y="9983"/>
                    </a:cubicBezTo>
                    <a:cubicBezTo>
                      <a:pt x="13648" y="9563"/>
                      <a:pt x="13555" y="9014"/>
                      <a:pt x="14230" y="9014"/>
                    </a:cubicBezTo>
                    <a:cubicBezTo>
                      <a:pt x="14250" y="9014"/>
                      <a:pt x="14271" y="9014"/>
                      <a:pt x="14293" y="9015"/>
                    </a:cubicBezTo>
                    <a:cubicBezTo>
                      <a:pt x="15036" y="9050"/>
                      <a:pt x="15381" y="9516"/>
                      <a:pt x="15450" y="10138"/>
                    </a:cubicBezTo>
                    <a:cubicBezTo>
                      <a:pt x="15640" y="11486"/>
                      <a:pt x="16522" y="11953"/>
                      <a:pt x="17697" y="11988"/>
                    </a:cubicBezTo>
                    <a:cubicBezTo>
                      <a:pt x="18224" y="11988"/>
                      <a:pt x="18870" y="12472"/>
                      <a:pt x="19366" y="12472"/>
                    </a:cubicBezTo>
                    <a:cubicBezTo>
                      <a:pt x="19602" y="12472"/>
                      <a:pt x="19804" y="12362"/>
                      <a:pt x="19944" y="12039"/>
                    </a:cubicBezTo>
                    <a:cubicBezTo>
                      <a:pt x="20289" y="11210"/>
                      <a:pt x="19287" y="10398"/>
                      <a:pt x="18596" y="9758"/>
                    </a:cubicBezTo>
                    <a:cubicBezTo>
                      <a:pt x="18164" y="9361"/>
                      <a:pt x="17420" y="8825"/>
                      <a:pt x="17749" y="8272"/>
                    </a:cubicBezTo>
                    <a:cubicBezTo>
                      <a:pt x="17984" y="7884"/>
                      <a:pt x="18253" y="7197"/>
                      <a:pt x="18937" y="7197"/>
                    </a:cubicBezTo>
                    <a:cubicBezTo>
                      <a:pt x="19107" y="7197"/>
                      <a:pt x="19302" y="7239"/>
                      <a:pt x="19529" y="7339"/>
                    </a:cubicBezTo>
                    <a:cubicBezTo>
                      <a:pt x="19732" y="7429"/>
                      <a:pt x="19935" y="7468"/>
                      <a:pt x="20135" y="7468"/>
                    </a:cubicBezTo>
                    <a:cubicBezTo>
                      <a:pt x="20854" y="7468"/>
                      <a:pt x="21544" y="6970"/>
                      <a:pt x="22138" y="6578"/>
                    </a:cubicBezTo>
                    <a:cubicBezTo>
                      <a:pt x="22795" y="6146"/>
                      <a:pt x="22864" y="5248"/>
                      <a:pt x="22311" y="4643"/>
                    </a:cubicBezTo>
                    <a:cubicBezTo>
                      <a:pt x="22115" y="4425"/>
                      <a:pt x="21948" y="4340"/>
                      <a:pt x="21799" y="4340"/>
                    </a:cubicBezTo>
                    <a:cubicBezTo>
                      <a:pt x="21465" y="4340"/>
                      <a:pt x="21227" y="4774"/>
                      <a:pt x="20963" y="5110"/>
                    </a:cubicBezTo>
                    <a:cubicBezTo>
                      <a:pt x="20756" y="5334"/>
                      <a:pt x="20479" y="5472"/>
                      <a:pt x="20168" y="5507"/>
                    </a:cubicBezTo>
                    <a:cubicBezTo>
                      <a:pt x="20112" y="5512"/>
                      <a:pt x="20051" y="5514"/>
                      <a:pt x="19986" y="5514"/>
                    </a:cubicBezTo>
                    <a:cubicBezTo>
                      <a:pt x="18639" y="5514"/>
                      <a:pt x="15548" y="4518"/>
                      <a:pt x="14344" y="3727"/>
                    </a:cubicBezTo>
                    <a:cubicBezTo>
                      <a:pt x="13999" y="3485"/>
                      <a:pt x="13636" y="3295"/>
                      <a:pt x="13238" y="3139"/>
                    </a:cubicBezTo>
                    <a:cubicBezTo>
                      <a:pt x="11925" y="2690"/>
                      <a:pt x="10473" y="2465"/>
                      <a:pt x="9298" y="1774"/>
                    </a:cubicBezTo>
                    <a:cubicBezTo>
                      <a:pt x="8770" y="1458"/>
                      <a:pt x="8301" y="1322"/>
                      <a:pt x="7877" y="1322"/>
                    </a:cubicBezTo>
                    <a:cubicBezTo>
                      <a:pt x="7093" y="1322"/>
                      <a:pt x="6459" y="1787"/>
                      <a:pt x="5876" y="2448"/>
                    </a:cubicBezTo>
                    <a:cubicBezTo>
                      <a:pt x="5497" y="2886"/>
                      <a:pt x="5240" y="3062"/>
                      <a:pt x="5050" y="3062"/>
                    </a:cubicBezTo>
                    <a:cubicBezTo>
                      <a:pt x="4739" y="3062"/>
                      <a:pt x="4614" y="2586"/>
                      <a:pt x="4442" y="2016"/>
                    </a:cubicBezTo>
                    <a:cubicBezTo>
                      <a:pt x="4193" y="1191"/>
                      <a:pt x="4266" y="1"/>
                      <a:pt x="3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2"/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avLst/>
                <a:gdLst/>
                <a:ahLst/>
                <a:cxnLst/>
                <a:rect l="l" t="t" r="r" b="b"/>
                <a:pathLst>
                  <a:path w="11286" h="12738" extrusionOk="0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2"/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avLst/>
                <a:gdLst/>
                <a:ahLst/>
                <a:cxnLst/>
                <a:rect l="l" t="t" r="r" b="b"/>
                <a:pathLst>
                  <a:path w="21672" h="17228" extrusionOk="0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avLst/>
                <a:gdLst/>
                <a:ahLst/>
                <a:cxnLst/>
                <a:rect l="l" t="t" r="r" b="b"/>
                <a:pathLst>
                  <a:path w="9091" h="15817" extrusionOk="0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2"/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avLst/>
                <a:gdLst/>
                <a:ahLst/>
                <a:cxnLst/>
                <a:rect l="l" t="t" r="r" b="b"/>
                <a:pathLst>
                  <a:path w="10698" h="16731" extrusionOk="0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14182" extrusionOk="0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2"/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15417" extrusionOk="0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2"/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9097" extrusionOk="0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2"/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6520" extrusionOk="0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2"/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3551" extrusionOk="0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2"/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33" extrusionOk="0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295" extrusionOk="0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2"/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2193" extrusionOk="0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3895" extrusionOk="0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5122" extrusionOk="0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2646" extrusionOk="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229" extrusionOk="0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3066" extrusionOk="0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3754" extrusionOk="0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891" extrusionOk="0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1893" extrusionOk="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3202" extrusionOk="0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3192" extrusionOk="0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006" extrusionOk="0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1672" extrusionOk="0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879" extrusionOk="0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609" extrusionOk="0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591" extrusionOk="0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20808" h="3802" extrusionOk="0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233350" y="949250"/>
                <a:ext cx="3232550" cy="3802300"/>
              </a:xfrm>
              <a:custGeom>
                <a:avLst/>
                <a:gdLst/>
                <a:ahLst/>
                <a:cxnLst/>
                <a:rect l="l" t="t" r="r" b="b"/>
                <a:pathLst>
                  <a:path w="129302" h="152092" extrusionOk="0">
                    <a:moveTo>
                      <a:pt x="97270" y="1644"/>
                    </a:moveTo>
                    <a:cubicBezTo>
                      <a:pt x="97347" y="1644"/>
                      <a:pt x="97424" y="1648"/>
                      <a:pt x="97503" y="1657"/>
                    </a:cubicBezTo>
                    <a:cubicBezTo>
                      <a:pt x="97555" y="1674"/>
                      <a:pt x="97607" y="1692"/>
                      <a:pt x="97642" y="1709"/>
                    </a:cubicBezTo>
                    <a:lnTo>
                      <a:pt x="95601" y="2170"/>
                    </a:lnTo>
                    <a:lnTo>
                      <a:pt x="95601" y="2170"/>
                    </a:lnTo>
                    <a:cubicBezTo>
                      <a:pt x="96129" y="1917"/>
                      <a:pt x="96661" y="1644"/>
                      <a:pt x="97270" y="1644"/>
                    </a:cubicBezTo>
                    <a:close/>
                    <a:moveTo>
                      <a:pt x="95473" y="2210"/>
                    </a:moveTo>
                    <a:lnTo>
                      <a:pt x="95447" y="2227"/>
                    </a:lnTo>
                    <a:lnTo>
                      <a:pt x="95429" y="2227"/>
                    </a:lnTo>
                    <a:lnTo>
                      <a:pt x="95464" y="2210"/>
                    </a:lnTo>
                    <a:close/>
                    <a:moveTo>
                      <a:pt x="68358" y="8951"/>
                    </a:moveTo>
                    <a:cubicBezTo>
                      <a:pt x="68553" y="8951"/>
                      <a:pt x="68761" y="9049"/>
                      <a:pt x="68989" y="9313"/>
                    </a:cubicBezTo>
                    <a:cubicBezTo>
                      <a:pt x="69208" y="9280"/>
                      <a:pt x="69420" y="9268"/>
                      <a:pt x="69634" y="9268"/>
                    </a:cubicBezTo>
                    <a:cubicBezTo>
                      <a:pt x="69758" y="9268"/>
                      <a:pt x="69882" y="9272"/>
                      <a:pt x="70008" y="9278"/>
                    </a:cubicBezTo>
                    <a:cubicBezTo>
                      <a:pt x="70061" y="9286"/>
                      <a:pt x="70117" y="9289"/>
                      <a:pt x="70177" y="9289"/>
                    </a:cubicBezTo>
                    <a:cubicBezTo>
                      <a:pt x="70522" y="9289"/>
                      <a:pt x="70965" y="9176"/>
                      <a:pt x="71318" y="9176"/>
                    </a:cubicBezTo>
                    <a:cubicBezTo>
                      <a:pt x="71841" y="9176"/>
                      <a:pt x="72167" y="9425"/>
                      <a:pt x="71685" y="10661"/>
                    </a:cubicBezTo>
                    <a:cubicBezTo>
                      <a:pt x="71581" y="10937"/>
                      <a:pt x="71823" y="11265"/>
                      <a:pt x="72151" y="11386"/>
                    </a:cubicBezTo>
                    <a:cubicBezTo>
                      <a:pt x="72428" y="11438"/>
                      <a:pt x="72722" y="11490"/>
                      <a:pt x="72998" y="11507"/>
                    </a:cubicBezTo>
                    <a:cubicBezTo>
                      <a:pt x="72652" y="11922"/>
                      <a:pt x="72359" y="12406"/>
                      <a:pt x="71927" y="12717"/>
                    </a:cubicBezTo>
                    <a:cubicBezTo>
                      <a:pt x="71831" y="12786"/>
                      <a:pt x="71741" y="12813"/>
                      <a:pt x="71654" y="12813"/>
                    </a:cubicBezTo>
                    <a:cubicBezTo>
                      <a:pt x="71349" y="12813"/>
                      <a:pt x="71090" y="12473"/>
                      <a:pt x="70821" y="12406"/>
                    </a:cubicBezTo>
                    <a:cubicBezTo>
                      <a:pt x="69127" y="11939"/>
                      <a:pt x="69334" y="10488"/>
                      <a:pt x="68989" y="9313"/>
                    </a:cubicBezTo>
                    <a:lnTo>
                      <a:pt x="67330" y="9520"/>
                    </a:lnTo>
                    <a:cubicBezTo>
                      <a:pt x="67668" y="9295"/>
                      <a:pt x="67992" y="8951"/>
                      <a:pt x="68358" y="8951"/>
                    </a:cubicBezTo>
                    <a:close/>
                    <a:moveTo>
                      <a:pt x="51546" y="12467"/>
                    </a:moveTo>
                    <a:cubicBezTo>
                      <a:pt x="51593" y="12467"/>
                      <a:pt x="51647" y="12470"/>
                      <a:pt x="51707" y="12475"/>
                    </a:cubicBezTo>
                    <a:cubicBezTo>
                      <a:pt x="51897" y="12648"/>
                      <a:pt x="52157" y="12890"/>
                      <a:pt x="52433" y="13115"/>
                    </a:cubicBezTo>
                    <a:cubicBezTo>
                      <a:pt x="52260" y="13270"/>
                      <a:pt x="52053" y="13374"/>
                      <a:pt x="51845" y="13460"/>
                    </a:cubicBezTo>
                    <a:cubicBezTo>
                      <a:pt x="51802" y="13467"/>
                      <a:pt x="51764" y="13470"/>
                      <a:pt x="51729" y="13470"/>
                    </a:cubicBezTo>
                    <a:cubicBezTo>
                      <a:pt x="51300" y="13470"/>
                      <a:pt x="51439" y="13007"/>
                      <a:pt x="51327" y="12752"/>
                    </a:cubicBezTo>
                    <a:cubicBezTo>
                      <a:pt x="51225" y="12548"/>
                      <a:pt x="51295" y="12467"/>
                      <a:pt x="51546" y="12467"/>
                    </a:cubicBezTo>
                    <a:close/>
                    <a:moveTo>
                      <a:pt x="55481" y="12549"/>
                    </a:moveTo>
                    <a:cubicBezTo>
                      <a:pt x="55526" y="12549"/>
                      <a:pt x="55570" y="12553"/>
                      <a:pt x="55613" y="12562"/>
                    </a:cubicBezTo>
                    <a:lnTo>
                      <a:pt x="54576" y="13789"/>
                    </a:lnTo>
                    <a:lnTo>
                      <a:pt x="53954" y="13184"/>
                    </a:lnTo>
                    <a:cubicBezTo>
                      <a:pt x="54420" y="12976"/>
                      <a:pt x="54870" y="12752"/>
                      <a:pt x="55336" y="12562"/>
                    </a:cubicBezTo>
                    <a:cubicBezTo>
                      <a:pt x="55388" y="12553"/>
                      <a:pt x="55436" y="12549"/>
                      <a:pt x="55481" y="12549"/>
                    </a:cubicBezTo>
                    <a:close/>
                    <a:moveTo>
                      <a:pt x="116966" y="0"/>
                    </a:moveTo>
                    <a:cubicBezTo>
                      <a:pt x="112339" y="0"/>
                      <a:pt x="107712" y="747"/>
                      <a:pt x="103085" y="1035"/>
                    </a:cubicBezTo>
                    <a:cubicBezTo>
                      <a:pt x="101910" y="1104"/>
                      <a:pt x="100735" y="983"/>
                      <a:pt x="99542" y="1260"/>
                    </a:cubicBezTo>
                    <a:cubicBezTo>
                      <a:pt x="99533" y="1262"/>
                      <a:pt x="99523" y="1263"/>
                      <a:pt x="99512" y="1263"/>
                    </a:cubicBezTo>
                    <a:cubicBezTo>
                      <a:pt x="99194" y="1263"/>
                      <a:pt x="98389" y="307"/>
                      <a:pt x="97503" y="240"/>
                    </a:cubicBezTo>
                    <a:cubicBezTo>
                      <a:pt x="96554" y="172"/>
                      <a:pt x="95607" y="143"/>
                      <a:pt x="94661" y="143"/>
                    </a:cubicBezTo>
                    <a:cubicBezTo>
                      <a:pt x="91541" y="143"/>
                      <a:pt x="88432" y="459"/>
                      <a:pt x="85303" y="724"/>
                    </a:cubicBezTo>
                    <a:cubicBezTo>
                      <a:pt x="83379" y="875"/>
                      <a:pt x="81549" y="1637"/>
                      <a:pt x="79578" y="1637"/>
                    </a:cubicBezTo>
                    <a:cubicBezTo>
                      <a:pt x="79300" y="1637"/>
                      <a:pt x="79020" y="1622"/>
                      <a:pt x="78736" y="1588"/>
                    </a:cubicBezTo>
                    <a:cubicBezTo>
                      <a:pt x="78573" y="1568"/>
                      <a:pt x="78403" y="1557"/>
                      <a:pt x="78229" y="1557"/>
                    </a:cubicBezTo>
                    <a:cubicBezTo>
                      <a:pt x="77349" y="1557"/>
                      <a:pt x="76386" y="1840"/>
                      <a:pt x="75953" y="2677"/>
                    </a:cubicBezTo>
                    <a:cubicBezTo>
                      <a:pt x="75538" y="3489"/>
                      <a:pt x="76333" y="4163"/>
                      <a:pt x="76956" y="4750"/>
                    </a:cubicBezTo>
                    <a:cubicBezTo>
                      <a:pt x="77215" y="4992"/>
                      <a:pt x="77232" y="5511"/>
                      <a:pt x="77370" y="5891"/>
                    </a:cubicBezTo>
                    <a:cubicBezTo>
                      <a:pt x="77348" y="5890"/>
                      <a:pt x="77325" y="5889"/>
                      <a:pt x="77301" y="5889"/>
                    </a:cubicBezTo>
                    <a:cubicBezTo>
                      <a:pt x="77154" y="5889"/>
                      <a:pt x="76988" y="5912"/>
                      <a:pt x="76844" y="5912"/>
                    </a:cubicBezTo>
                    <a:cubicBezTo>
                      <a:pt x="76726" y="5912"/>
                      <a:pt x="76623" y="5896"/>
                      <a:pt x="76558" y="5839"/>
                    </a:cubicBezTo>
                    <a:cubicBezTo>
                      <a:pt x="76285" y="5586"/>
                      <a:pt x="76034" y="5489"/>
                      <a:pt x="75796" y="5489"/>
                    </a:cubicBezTo>
                    <a:cubicBezTo>
                      <a:pt x="75417" y="5489"/>
                      <a:pt x="75070" y="5733"/>
                      <a:pt x="74709" y="5977"/>
                    </a:cubicBezTo>
                    <a:lnTo>
                      <a:pt x="74709" y="5995"/>
                    </a:lnTo>
                    <a:lnTo>
                      <a:pt x="74692" y="5995"/>
                    </a:lnTo>
                    <a:cubicBezTo>
                      <a:pt x="74415" y="6358"/>
                      <a:pt x="73707" y="6479"/>
                      <a:pt x="73897" y="7066"/>
                    </a:cubicBezTo>
                    <a:cubicBezTo>
                      <a:pt x="74104" y="7654"/>
                      <a:pt x="74761" y="7671"/>
                      <a:pt x="75331" y="7723"/>
                    </a:cubicBezTo>
                    <a:lnTo>
                      <a:pt x="75625" y="7723"/>
                    </a:lnTo>
                    <a:lnTo>
                      <a:pt x="77146" y="7982"/>
                    </a:lnTo>
                    <a:cubicBezTo>
                      <a:pt x="76904" y="8068"/>
                      <a:pt x="76662" y="8120"/>
                      <a:pt x="76403" y="8120"/>
                    </a:cubicBezTo>
                    <a:cubicBezTo>
                      <a:pt x="76178" y="8103"/>
                      <a:pt x="75970" y="7930"/>
                      <a:pt x="75729" y="7861"/>
                    </a:cubicBezTo>
                    <a:cubicBezTo>
                      <a:pt x="75594" y="7823"/>
                      <a:pt x="75464" y="7807"/>
                      <a:pt x="75337" y="7807"/>
                    </a:cubicBezTo>
                    <a:cubicBezTo>
                      <a:pt x="74777" y="7807"/>
                      <a:pt x="74273" y="8116"/>
                      <a:pt x="73724" y="8172"/>
                    </a:cubicBezTo>
                    <a:cubicBezTo>
                      <a:pt x="73717" y="8173"/>
                      <a:pt x="73710" y="8174"/>
                      <a:pt x="73702" y="8174"/>
                    </a:cubicBezTo>
                    <a:cubicBezTo>
                      <a:pt x="73450" y="8174"/>
                      <a:pt x="72913" y="7613"/>
                      <a:pt x="72946" y="7394"/>
                    </a:cubicBezTo>
                    <a:cubicBezTo>
                      <a:pt x="73102" y="6479"/>
                      <a:pt x="73810" y="6098"/>
                      <a:pt x="74674" y="5995"/>
                    </a:cubicBezTo>
                    <a:lnTo>
                      <a:pt x="74674" y="5977"/>
                    </a:lnTo>
                    <a:cubicBezTo>
                      <a:pt x="74726" y="5545"/>
                      <a:pt x="74830" y="5113"/>
                      <a:pt x="74951" y="4681"/>
                    </a:cubicBezTo>
                    <a:cubicBezTo>
                      <a:pt x="75072" y="4370"/>
                      <a:pt x="75435" y="4076"/>
                      <a:pt x="75124" y="3748"/>
                    </a:cubicBezTo>
                    <a:cubicBezTo>
                      <a:pt x="74832" y="3467"/>
                      <a:pt x="74483" y="3396"/>
                      <a:pt x="74119" y="3396"/>
                    </a:cubicBezTo>
                    <a:cubicBezTo>
                      <a:pt x="73856" y="3396"/>
                      <a:pt x="73587" y="3433"/>
                      <a:pt x="73326" y="3454"/>
                    </a:cubicBezTo>
                    <a:cubicBezTo>
                      <a:pt x="72946" y="3506"/>
                      <a:pt x="72756" y="3748"/>
                      <a:pt x="72704" y="4180"/>
                    </a:cubicBezTo>
                    <a:cubicBezTo>
                      <a:pt x="72601" y="5252"/>
                      <a:pt x="72134" y="6098"/>
                      <a:pt x="70959" y="6340"/>
                    </a:cubicBezTo>
                    <a:cubicBezTo>
                      <a:pt x="70855" y="6427"/>
                      <a:pt x="70769" y="6513"/>
                      <a:pt x="70665" y="6617"/>
                    </a:cubicBezTo>
                    <a:cubicBezTo>
                      <a:pt x="70786" y="6859"/>
                      <a:pt x="70924" y="7083"/>
                      <a:pt x="71097" y="7291"/>
                    </a:cubicBezTo>
                    <a:cubicBezTo>
                      <a:pt x="71304" y="7412"/>
                      <a:pt x="71546" y="7515"/>
                      <a:pt x="71788" y="7567"/>
                    </a:cubicBezTo>
                    <a:cubicBezTo>
                      <a:pt x="71650" y="7550"/>
                      <a:pt x="71512" y="7541"/>
                      <a:pt x="71374" y="7541"/>
                    </a:cubicBezTo>
                    <a:cubicBezTo>
                      <a:pt x="71235" y="7541"/>
                      <a:pt x="71097" y="7550"/>
                      <a:pt x="70959" y="7567"/>
                    </a:cubicBezTo>
                    <a:cubicBezTo>
                      <a:pt x="70569" y="7671"/>
                      <a:pt x="70173" y="7708"/>
                      <a:pt x="69775" y="7708"/>
                    </a:cubicBezTo>
                    <a:cubicBezTo>
                      <a:pt x="68812" y="7708"/>
                      <a:pt x="67832" y="7494"/>
                      <a:pt x="66868" y="7494"/>
                    </a:cubicBezTo>
                    <a:cubicBezTo>
                      <a:pt x="66108" y="7494"/>
                      <a:pt x="65357" y="7627"/>
                      <a:pt x="64634" y="8103"/>
                    </a:cubicBezTo>
                    <a:cubicBezTo>
                      <a:pt x="64271" y="8345"/>
                      <a:pt x="63580" y="8379"/>
                      <a:pt x="63666" y="8863"/>
                    </a:cubicBezTo>
                    <a:cubicBezTo>
                      <a:pt x="63752" y="9382"/>
                      <a:pt x="64167" y="9900"/>
                      <a:pt x="64547" y="10315"/>
                    </a:cubicBezTo>
                    <a:cubicBezTo>
                      <a:pt x="64666" y="10447"/>
                      <a:pt x="64798" y="10498"/>
                      <a:pt x="64939" y="10498"/>
                    </a:cubicBezTo>
                    <a:cubicBezTo>
                      <a:pt x="65148" y="10498"/>
                      <a:pt x="65375" y="10387"/>
                      <a:pt x="65602" y="10263"/>
                    </a:cubicBezTo>
                    <a:cubicBezTo>
                      <a:pt x="66124" y="9977"/>
                      <a:pt x="66711" y="9789"/>
                      <a:pt x="67269" y="9556"/>
                    </a:cubicBezTo>
                    <a:lnTo>
                      <a:pt x="67269" y="9556"/>
                    </a:lnTo>
                    <a:cubicBezTo>
                      <a:pt x="66173" y="11022"/>
                      <a:pt x="64072" y="10911"/>
                      <a:pt x="62975" y="11974"/>
                    </a:cubicBezTo>
                    <a:cubicBezTo>
                      <a:pt x="62086" y="12850"/>
                      <a:pt x="61268" y="13162"/>
                      <a:pt x="60357" y="13162"/>
                    </a:cubicBezTo>
                    <a:cubicBezTo>
                      <a:pt x="59993" y="13162"/>
                      <a:pt x="59613" y="13112"/>
                      <a:pt x="59207" y="13028"/>
                    </a:cubicBezTo>
                    <a:cubicBezTo>
                      <a:pt x="58430" y="12873"/>
                      <a:pt x="57687" y="12510"/>
                      <a:pt x="56926" y="12233"/>
                    </a:cubicBezTo>
                    <a:cubicBezTo>
                      <a:pt x="57173" y="12050"/>
                      <a:pt x="57402" y="11981"/>
                      <a:pt x="57619" y="11981"/>
                    </a:cubicBezTo>
                    <a:cubicBezTo>
                      <a:pt x="58162" y="11981"/>
                      <a:pt x="58632" y="12416"/>
                      <a:pt x="59138" y="12613"/>
                    </a:cubicBezTo>
                    <a:cubicBezTo>
                      <a:pt x="59332" y="12687"/>
                      <a:pt x="59512" y="12718"/>
                      <a:pt x="59680" y="12718"/>
                    </a:cubicBezTo>
                    <a:cubicBezTo>
                      <a:pt x="60502" y="12718"/>
                      <a:pt x="61062" y="11967"/>
                      <a:pt x="61765" y="11680"/>
                    </a:cubicBezTo>
                    <a:cubicBezTo>
                      <a:pt x="62404" y="11421"/>
                      <a:pt x="61903" y="10851"/>
                      <a:pt x="61661" y="10384"/>
                    </a:cubicBezTo>
                    <a:cubicBezTo>
                      <a:pt x="61454" y="9987"/>
                      <a:pt x="61921" y="9745"/>
                      <a:pt x="62249" y="9537"/>
                    </a:cubicBezTo>
                    <a:cubicBezTo>
                      <a:pt x="62664" y="9295"/>
                      <a:pt x="63441" y="9226"/>
                      <a:pt x="63182" y="8518"/>
                    </a:cubicBezTo>
                    <a:cubicBezTo>
                      <a:pt x="63018" y="8098"/>
                      <a:pt x="62703" y="8030"/>
                      <a:pt x="62354" y="8030"/>
                    </a:cubicBezTo>
                    <a:cubicBezTo>
                      <a:pt x="62187" y="8030"/>
                      <a:pt x="62013" y="8045"/>
                      <a:pt x="61845" y="8045"/>
                    </a:cubicBezTo>
                    <a:cubicBezTo>
                      <a:pt x="61771" y="8045"/>
                      <a:pt x="61698" y="8042"/>
                      <a:pt x="61627" y="8034"/>
                    </a:cubicBezTo>
                    <a:cubicBezTo>
                      <a:pt x="61564" y="8027"/>
                      <a:pt x="61502" y="8024"/>
                      <a:pt x="61440" y="8024"/>
                    </a:cubicBezTo>
                    <a:cubicBezTo>
                      <a:pt x="60620" y="8024"/>
                      <a:pt x="59973" y="8583"/>
                      <a:pt x="59080" y="8583"/>
                    </a:cubicBezTo>
                    <a:cubicBezTo>
                      <a:pt x="59004" y="8583"/>
                      <a:pt x="58925" y="8579"/>
                      <a:pt x="58844" y="8570"/>
                    </a:cubicBezTo>
                    <a:cubicBezTo>
                      <a:pt x="57410" y="8414"/>
                      <a:pt x="56391" y="7671"/>
                      <a:pt x="55181" y="7187"/>
                    </a:cubicBezTo>
                    <a:cubicBezTo>
                      <a:pt x="54440" y="6892"/>
                      <a:pt x="53723" y="6767"/>
                      <a:pt x="53025" y="6767"/>
                    </a:cubicBezTo>
                    <a:cubicBezTo>
                      <a:pt x="51022" y="6767"/>
                      <a:pt x="49177" y="7799"/>
                      <a:pt x="47370" y="8812"/>
                    </a:cubicBezTo>
                    <a:cubicBezTo>
                      <a:pt x="46903" y="9071"/>
                      <a:pt x="46765" y="9434"/>
                      <a:pt x="46972" y="9969"/>
                    </a:cubicBezTo>
                    <a:cubicBezTo>
                      <a:pt x="47155" y="10426"/>
                      <a:pt x="47351" y="10748"/>
                      <a:pt x="47819" y="10748"/>
                    </a:cubicBezTo>
                    <a:cubicBezTo>
                      <a:pt x="47883" y="10748"/>
                      <a:pt x="47952" y="10742"/>
                      <a:pt x="48026" y="10730"/>
                    </a:cubicBezTo>
                    <a:lnTo>
                      <a:pt x="50498" y="10280"/>
                    </a:lnTo>
                    <a:cubicBezTo>
                      <a:pt x="50618" y="10263"/>
                      <a:pt x="50739" y="10229"/>
                      <a:pt x="50878" y="10194"/>
                    </a:cubicBezTo>
                    <a:lnTo>
                      <a:pt x="50878" y="10194"/>
                    </a:lnTo>
                    <a:cubicBezTo>
                      <a:pt x="50878" y="10298"/>
                      <a:pt x="50860" y="10401"/>
                      <a:pt x="50860" y="10505"/>
                    </a:cubicBezTo>
                    <a:cubicBezTo>
                      <a:pt x="50614" y="11663"/>
                      <a:pt x="50148" y="12321"/>
                      <a:pt x="49280" y="12321"/>
                    </a:cubicBezTo>
                    <a:cubicBezTo>
                      <a:pt x="48931" y="12321"/>
                      <a:pt x="48517" y="12214"/>
                      <a:pt x="48026" y="11991"/>
                    </a:cubicBezTo>
                    <a:cubicBezTo>
                      <a:pt x="46374" y="11254"/>
                      <a:pt x="44693" y="10979"/>
                      <a:pt x="42955" y="10979"/>
                    </a:cubicBezTo>
                    <a:cubicBezTo>
                      <a:pt x="42002" y="10979"/>
                      <a:pt x="41033" y="11062"/>
                      <a:pt x="40042" y="11196"/>
                    </a:cubicBezTo>
                    <a:cubicBezTo>
                      <a:pt x="38536" y="11404"/>
                      <a:pt x="37062" y="12285"/>
                      <a:pt x="35569" y="12285"/>
                    </a:cubicBezTo>
                    <a:cubicBezTo>
                      <a:pt x="35195" y="12285"/>
                      <a:pt x="34820" y="12230"/>
                      <a:pt x="34443" y="12095"/>
                    </a:cubicBezTo>
                    <a:cubicBezTo>
                      <a:pt x="32698" y="11490"/>
                      <a:pt x="30900" y="11110"/>
                      <a:pt x="29068" y="10920"/>
                    </a:cubicBezTo>
                    <a:cubicBezTo>
                      <a:pt x="27080" y="10698"/>
                      <a:pt x="25171" y="10202"/>
                      <a:pt x="23146" y="10202"/>
                    </a:cubicBezTo>
                    <a:cubicBezTo>
                      <a:pt x="22337" y="10202"/>
                      <a:pt x="21510" y="10281"/>
                      <a:pt x="20652" y="10488"/>
                    </a:cubicBezTo>
                    <a:cubicBezTo>
                      <a:pt x="18383" y="11055"/>
                      <a:pt x="16215" y="12269"/>
                      <a:pt x="13793" y="12269"/>
                    </a:cubicBezTo>
                    <a:cubicBezTo>
                      <a:pt x="13559" y="12269"/>
                      <a:pt x="13322" y="12258"/>
                      <a:pt x="13083" y="12233"/>
                    </a:cubicBezTo>
                    <a:cubicBezTo>
                      <a:pt x="13049" y="12230"/>
                      <a:pt x="13015" y="12229"/>
                      <a:pt x="12982" y="12229"/>
                    </a:cubicBezTo>
                    <a:cubicBezTo>
                      <a:pt x="12473" y="12229"/>
                      <a:pt x="12176" y="12605"/>
                      <a:pt x="12323" y="13287"/>
                    </a:cubicBezTo>
                    <a:cubicBezTo>
                      <a:pt x="12498" y="14071"/>
                      <a:pt x="12325" y="14707"/>
                      <a:pt x="11687" y="14707"/>
                    </a:cubicBezTo>
                    <a:cubicBezTo>
                      <a:pt x="11510" y="14707"/>
                      <a:pt x="11296" y="14658"/>
                      <a:pt x="11044" y="14549"/>
                    </a:cubicBezTo>
                    <a:cubicBezTo>
                      <a:pt x="10655" y="14378"/>
                      <a:pt x="10292" y="14308"/>
                      <a:pt x="9947" y="14308"/>
                    </a:cubicBezTo>
                    <a:cubicBezTo>
                      <a:pt x="9034" y="14308"/>
                      <a:pt x="8242" y="14801"/>
                      <a:pt x="7415" y="15240"/>
                    </a:cubicBezTo>
                    <a:cubicBezTo>
                      <a:pt x="6965" y="15482"/>
                      <a:pt x="6672" y="15914"/>
                      <a:pt x="6879" y="16467"/>
                    </a:cubicBezTo>
                    <a:cubicBezTo>
                      <a:pt x="7027" y="16886"/>
                      <a:pt x="7334" y="16988"/>
                      <a:pt x="7700" y="16988"/>
                    </a:cubicBezTo>
                    <a:cubicBezTo>
                      <a:pt x="7802" y="16988"/>
                      <a:pt x="7910" y="16980"/>
                      <a:pt x="8020" y="16968"/>
                    </a:cubicBezTo>
                    <a:cubicBezTo>
                      <a:pt x="8305" y="16929"/>
                      <a:pt x="8590" y="16910"/>
                      <a:pt x="8875" y="16910"/>
                    </a:cubicBezTo>
                    <a:cubicBezTo>
                      <a:pt x="8970" y="16910"/>
                      <a:pt x="9065" y="16912"/>
                      <a:pt x="9160" y="16917"/>
                    </a:cubicBezTo>
                    <a:cubicBezTo>
                      <a:pt x="9186" y="16919"/>
                      <a:pt x="9214" y="16920"/>
                      <a:pt x="9242" y="16920"/>
                    </a:cubicBezTo>
                    <a:cubicBezTo>
                      <a:pt x="9458" y="16920"/>
                      <a:pt x="9735" y="16862"/>
                      <a:pt x="9947" y="16862"/>
                    </a:cubicBezTo>
                    <a:cubicBezTo>
                      <a:pt x="10131" y="16862"/>
                      <a:pt x="10266" y="16906"/>
                      <a:pt x="10266" y="17072"/>
                    </a:cubicBezTo>
                    <a:cubicBezTo>
                      <a:pt x="10266" y="17498"/>
                      <a:pt x="9728" y="17637"/>
                      <a:pt x="9291" y="17637"/>
                    </a:cubicBezTo>
                    <a:cubicBezTo>
                      <a:pt x="9214" y="17637"/>
                      <a:pt x="9141" y="17633"/>
                      <a:pt x="9074" y="17625"/>
                    </a:cubicBezTo>
                    <a:cubicBezTo>
                      <a:pt x="8873" y="17604"/>
                      <a:pt x="8677" y="17594"/>
                      <a:pt x="8484" y="17594"/>
                    </a:cubicBezTo>
                    <a:cubicBezTo>
                      <a:pt x="6314" y="17594"/>
                      <a:pt x="4587" y="18859"/>
                      <a:pt x="2714" y="19716"/>
                    </a:cubicBezTo>
                    <a:cubicBezTo>
                      <a:pt x="1193" y="20407"/>
                      <a:pt x="2351" y="21548"/>
                      <a:pt x="2282" y="22429"/>
                    </a:cubicBezTo>
                    <a:cubicBezTo>
                      <a:pt x="2264" y="22814"/>
                      <a:pt x="2455" y="22907"/>
                      <a:pt x="2706" y="22907"/>
                    </a:cubicBezTo>
                    <a:cubicBezTo>
                      <a:pt x="2939" y="22907"/>
                      <a:pt x="3223" y="22827"/>
                      <a:pt x="3440" y="22827"/>
                    </a:cubicBezTo>
                    <a:cubicBezTo>
                      <a:pt x="3665" y="22827"/>
                      <a:pt x="3872" y="22982"/>
                      <a:pt x="4079" y="23069"/>
                    </a:cubicBezTo>
                    <a:cubicBezTo>
                      <a:pt x="3924" y="23242"/>
                      <a:pt x="3751" y="23380"/>
                      <a:pt x="3544" y="23501"/>
                    </a:cubicBezTo>
                    <a:cubicBezTo>
                      <a:pt x="2610" y="23881"/>
                      <a:pt x="1643" y="24192"/>
                      <a:pt x="709" y="24589"/>
                    </a:cubicBezTo>
                    <a:cubicBezTo>
                      <a:pt x="329" y="24745"/>
                      <a:pt x="1" y="25142"/>
                      <a:pt x="226" y="25609"/>
                    </a:cubicBezTo>
                    <a:cubicBezTo>
                      <a:pt x="325" y="25816"/>
                      <a:pt x="462" y="25880"/>
                      <a:pt x="615" y="25880"/>
                    </a:cubicBezTo>
                    <a:cubicBezTo>
                      <a:pt x="807" y="25880"/>
                      <a:pt x="1026" y="25778"/>
                      <a:pt x="1228" y="25730"/>
                    </a:cubicBezTo>
                    <a:cubicBezTo>
                      <a:pt x="2248" y="25454"/>
                      <a:pt x="3354" y="25350"/>
                      <a:pt x="4252" y="24866"/>
                    </a:cubicBezTo>
                    <a:cubicBezTo>
                      <a:pt x="4601" y="24679"/>
                      <a:pt x="4965" y="24620"/>
                      <a:pt x="5336" y="24620"/>
                    </a:cubicBezTo>
                    <a:cubicBezTo>
                      <a:pt x="5952" y="24620"/>
                      <a:pt x="6585" y="24782"/>
                      <a:pt x="7191" y="24782"/>
                    </a:cubicBezTo>
                    <a:cubicBezTo>
                      <a:pt x="7702" y="24782"/>
                      <a:pt x="8195" y="24667"/>
                      <a:pt x="8642" y="24244"/>
                    </a:cubicBezTo>
                    <a:cubicBezTo>
                      <a:pt x="9143" y="23760"/>
                      <a:pt x="9627" y="23276"/>
                      <a:pt x="10128" y="22809"/>
                    </a:cubicBezTo>
                    <a:cubicBezTo>
                      <a:pt x="10518" y="22438"/>
                      <a:pt x="10935" y="22335"/>
                      <a:pt x="11366" y="22335"/>
                    </a:cubicBezTo>
                    <a:cubicBezTo>
                      <a:pt x="11904" y="22335"/>
                      <a:pt x="12465" y="22495"/>
                      <a:pt x="13026" y="22495"/>
                    </a:cubicBezTo>
                    <a:cubicBezTo>
                      <a:pt x="13270" y="22495"/>
                      <a:pt x="13515" y="22465"/>
                      <a:pt x="13757" y="22377"/>
                    </a:cubicBezTo>
                    <a:cubicBezTo>
                      <a:pt x="14876" y="21972"/>
                      <a:pt x="15968" y="21278"/>
                      <a:pt x="17215" y="21278"/>
                    </a:cubicBezTo>
                    <a:cubicBezTo>
                      <a:pt x="17721" y="21278"/>
                      <a:pt x="18252" y="21392"/>
                      <a:pt x="18820" y="21686"/>
                    </a:cubicBezTo>
                    <a:cubicBezTo>
                      <a:pt x="20272" y="22429"/>
                      <a:pt x="22242" y="22343"/>
                      <a:pt x="21966" y="24780"/>
                    </a:cubicBezTo>
                    <a:cubicBezTo>
                      <a:pt x="21914" y="25212"/>
                      <a:pt x="22104" y="25868"/>
                      <a:pt x="22415" y="26127"/>
                    </a:cubicBezTo>
                    <a:cubicBezTo>
                      <a:pt x="23746" y="27251"/>
                      <a:pt x="23659" y="29411"/>
                      <a:pt x="23210" y="29981"/>
                    </a:cubicBezTo>
                    <a:cubicBezTo>
                      <a:pt x="22052" y="31485"/>
                      <a:pt x="22484" y="32573"/>
                      <a:pt x="22985" y="33973"/>
                    </a:cubicBezTo>
                    <a:cubicBezTo>
                      <a:pt x="23124" y="34405"/>
                      <a:pt x="22795" y="35045"/>
                      <a:pt x="22553" y="35529"/>
                    </a:cubicBezTo>
                    <a:cubicBezTo>
                      <a:pt x="21447" y="37844"/>
                      <a:pt x="19356" y="39469"/>
                      <a:pt x="18233" y="41802"/>
                    </a:cubicBezTo>
                    <a:cubicBezTo>
                      <a:pt x="17455" y="43409"/>
                      <a:pt x="17058" y="48783"/>
                      <a:pt x="18354" y="49734"/>
                    </a:cubicBezTo>
                    <a:cubicBezTo>
                      <a:pt x="20220" y="51116"/>
                      <a:pt x="19927" y="52862"/>
                      <a:pt x="20238" y="54659"/>
                    </a:cubicBezTo>
                    <a:cubicBezTo>
                      <a:pt x="20428" y="55748"/>
                      <a:pt x="20410" y="57528"/>
                      <a:pt x="20687" y="57752"/>
                    </a:cubicBezTo>
                    <a:cubicBezTo>
                      <a:pt x="22380" y="59083"/>
                      <a:pt x="22242" y="61364"/>
                      <a:pt x="23625" y="62764"/>
                    </a:cubicBezTo>
                    <a:cubicBezTo>
                      <a:pt x="23915" y="63066"/>
                      <a:pt x="24197" y="63258"/>
                      <a:pt x="24508" y="63258"/>
                    </a:cubicBezTo>
                    <a:cubicBezTo>
                      <a:pt x="24660" y="63258"/>
                      <a:pt x="24820" y="63212"/>
                      <a:pt x="24990" y="63110"/>
                    </a:cubicBezTo>
                    <a:cubicBezTo>
                      <a:pt x="25508" y="62816"/>
                      <a:pt x="25526" y="62246"/>
                      <a:pt x="25197" y="61831"/>
                    </a:cubicBezTo>
                    <a:cubicBezTo>
                      <a:pt x="23607" y="59671"/>
                      <a:pt x="23746" y="56888"/>
                      <a:pt x="22536" y="54590"/>
                    </a:cubicBezTo>
                    <a:cubicBezTo>
                      <a:pt x="22415" y="54348"/>
                      <a:pt x="22605" y="53933"/>
                      <a:pt x="22692" y="53605"/>
                    </a:cubicBezTo>
                    <a:cubicBezTo>
                      <a:pt x="22704" y="53568"/>
                      <a:pt x="22878" y="53539"/>
                      <a:pt x="22981" y="53539"/>
                    </a:cubicBezTo>
                    <a:cubicBezTo>
                      <a:pt x="23021" y="53539"/>
                      <a:pt x="23050" y="53543"/>
                      <a:pt x="23054" y="53553"/>
                    </a:cubicBezTo>
                    <a:cubicBezTo>
                      <a:pt x="23175" y="53812"/>
                      <a:pt x="23366" y="54106"/>
                      <a:pt x="23366" y="54400"/>
                    </a:cubicBezTo>
                    <a:cubicBezTo>
                      <a:pt x="23383" y="56819"/>
                      <a:pt x="24973" y="58617"/>
                      <a:pt x="26027" y="60569"/>
                    </a:cubicBezTo>
                    <a:cubicBezTo>
                      <a:pt x="26977" y="62297"/>
                      <a:pt x="28654" y="63663"/>
                      <a:pt x="27720" y="65978"/>
                    </a:cubicBezTo>
                    <a:cubicBezTo>
                      <a:pt x="27530" y="66445"/>
                      <a:pt x="27928" y="66791"/>
                      <a:pt x="28273" y="67136"/>
                    </a:cubicBezTo>
                    <a:cubicBezTo>
                      <a:pt x="29138" y="68000"/>
                      <a:pt x="30226" y="68536"/>
                      <a:pt x="31246" y="69193"/>
                    </a:cubicBezTo>
                    <a:cubicBezTo>
                      <a:pt x="32910" y="70222"/>
                      <a:pt x="34447" y="71516"/>
                      <a:pt x="36422" y="71516"/>
                    </a:cubicBezTo>
                    <a:cubicBezTo>
                      <a:pt x="36867" y="71516"/>
                      <a:pt x="37334" y="71451"/>
                      <a:pt x="37830" y="71301"/>
                    </a:cubicBezTo>
                    <a:cubicBezTo>
                      <a:pt x="37930" y="71272"/>
                      <a:pt x="38022" y="71258"/>
                      <a:pt x="38107" y="71258"/>
                    </a:cubicBezTo>
                    <a:cubicBezTo>
                      <a:pt x="38527" y="71258"/>
                      <a:pt x="38793" y="71582"/>
                      <a:pt x="39023" y="71941"/>
                    </a:cubicBezTo>
                    <a:cubicBezTo>
                      <a:pt x="39748" y="73098"/>
                      <a:pt x="40768" y="73721"/>
                      <a:pt x="42116" y="74032"/>
                    </a:cubicBezTo>
                    <a:cubicBezTo>
                      <a:pt x="43585" y="74360"/>
                      <a:pt x="45296" y="74775"/>
                      <a:pt x="45745" y="76399"/>
                    </a:cubicBezTo>
                    <a:cubicBezTo>
                      <a:pt x="46194" y="78110"/>
                      <a:pt x="47439" y="79112"/>
                      <a:pt x="48648" y="79907"/>
                    </a:cubicBezTo>
                    <a:cubicBezTo>
                      <a:pt x="49237" y="80296"/>
                      <a:pt x="50039" y="81326"/>
                      <a:pt x="50895" y="81326"/>
                    </a:cubicBezTo>
                    <a:cubicBezTo>
                      <a:pt x="51372" y="81326"/>
                      <a:pt x="51865" y="81007"/>
                      <a:pt x="52347" y="80080"/>
                    </a:cubicBezTo>
                    <a:cubicBezTo>
                      <a:pt x="52462" y="79850"/>
                      <a:pt x="52631" y="79714"/>
                      <a:pt x="52813" y="79714"/>
                    </a:cubicBezTo>
                    <a:cubicBezTo>
                      <a:pt x="53013" y="79714"/>
                      <a:pt x="53228" y="79880"/>
                      <a:pt x="53401" y="80270"/>
                    </a:cubicBezTo>
                    <a:cubicBezTo>
                      <a:pt x="54593" y="83156"/>
                      <a:pt x="53919" y="85697"/>
                      <a:pt x="51621" y="87943"/>
                    </a:cubicBezTo>
                    <a:cubicBezTo>
                      <a:pt x="50498" y="89049"/>
                      <a:pt x="49806" y="90604"/>
                      <a:pt x="50774" y="92194"/>
                    </a:cubicBezTo>
                    <a:cubicBezTo>
                      <a:pt x="51085" y="92730"/>
                      <a:pt x="51068" y="92886"/>
                      <a:pt x="50688" y="93283"/>
                    </a:cubicBezTo>
                    <a:cubicBezTo>
                      <a:pt x="49685" y="94337"/>
                      <a:pt x="49703" y="95875"/>
                      <a:pt x="50567" y="96636"/>
                    </a:cubicBezTo>
                    <a:cubicBezTo>
                      <a:pt x="52208" y="98087"/>
                      <a:pt x="52986" y="99971"/>
                      <a:pt x="53971" y="101803"/>
                    </a:cubicBezTo>
                    <a:cubicBezTo>
                      <a:pt x="55440" y="104516"/>
                      <a:pt x="56771" y="107281"/>
                      <a:pt x="59933" y="108629"/>
                    </a:cubicBezTo>
                    <a:cubicBezTo>
                      <a:pt x="61661" y="109372"/>
                      <a:pt x="62629" y="111014"/>
                      <a:pt x="62664" y="113122"/>
                    </a:cubicBezTo>
                    <a:cubicBezTo>
                      <a:pt x="62716" y="116319"/>
                      <a:pt x="62871" y="119516"/>
                      <a:pt x="63096" y="122713"/>
                    </a:cubicBezTo>
                    <a:cubicBezTo>
                      <a:pt x="63251" y="125115"/>
                      <a:pt x="64426" y="127431"/>
                      <a:pt x="63631" y="129920"/>
                    </a:cubicBezTo>
                    <a:cubicBezTo>
                      <a:pt x="63303" y="130922"/>
                      <a:pt x="63459" y="131907"/>
                      <a:pt x="63839" y="132875"/>
                    </a:cubicBezTo>
                    <a:cubicBezTo>
                      <a:pt x="64323" y="134067"/>
                      <a:pt x="64461" y="135363"/>
                      <a:pt x="64288" y="136642"/>
                    </a:cubicBezTo>
                    <a:cubicBezTo>
                      <a:pt x="64184" y="137593"/>
                      <a:pt x="64582" y="138664"/>
                      <a:pt x="65653" y="139148"/>
                    </a:cubicBezTo>
                    <a:cubicBezTo>
                      <a:pt x="65680" y="139159"/>
                      <a:pt x="65711" y="139163"/>
                      <a:pt x="65743" y="139163"/>
                    </a:cubicBezTo>
                    <a:cubicBezTo>
                      <a:pt x="65886" y="139163"/>
                      <a:pt x="66069" y="139076"/>
                      <a:pt x="66205" y="139076"/>
                    </a:cubicBezTo>
                    <a:cubicBezTo>
                      <a:pt x="66332" y="139076"/>
                      <a:pt x="66419" y="139151"/>
                      <a:pt x="66397" y="139442"/>
                    </a:cubicBezTo>
                    <a:cubicBezTo>
                      <a:pt x="66362" y="139995"/>
                      <a:pt x="67071" y="140565"/>
                      <a:pt x="66293" y="141135"/>
                    </a:cubicBezTo>
                    <a:cubicBezTo>
                      <a:pt x="65895" y="141412"/>
                      <a:pt x="65360" y="142259"/>
                      <a:pt x="65774" y="142414"/>
                    </a:cubicBezTo>
                    <a:cubicBezTo>
                      <a:pt x="66898" y="142846"/>
                      <a:pt x="66500" y="143797"/>
                      <a:pt x="66777" y="144488"/>
                    </a:cubicBezTo>
                    <a:cubicBezTo>
                      <a:pt x="67468" y="146164"/>
                      <a:pt x="68505" y="147668"/>
                      <a:pt x="69801" y="148929"/>
                    </a:cubicBezTo>
                    <a:cubicBezTo>
                      <a:pt x="71823" y="150906"/>
                      <a:pt x="74091" y="152091"/>
                      <a:pt x="76808" y="152091"/>
                    </a:cubicBezTo>
                    <a:cubicBezTo>
                      <a:pt x="77226" y="152091"/>
                      <a:pt x="77656" y="152063"/>
                      <a:pt x="78096" y="152005"/>
                    </a:cubicBezTo>
                    <a:cubicBezTo>
                      <a:pt x="78355" y="151953"/>
                      <a:pt x="78580" y="151781"/>
                      <a:pt x="78718" y="151556"/>
                    </a:cubicBezTo>
                    <a:cubicBezTo>
                      <a:pt x="78874" y="151262"/>
                      <a:pt x="78615" y="151038"/>
                      <a:pt x="78355" y="150882"/>
                    </a:cubicBezTo>
                    <a:cubicBezTo>
                      <a:pt x="77595" y="150415"/>
                      <a:pt x="76835" y="149914"/>
                      <a:pt x="76040" y="149482"/>
                    </a:cubicBezTo>
                    <a:cubicBezTo>
                      <a:pt x="73914" y="148342"/>
                      <a:pt x="73551" y="146648"/>
                      <a:pt x="74899" y="144695"/>
                    </a:cubicBezTo>
                    <a:cubicBezTo>
                      <a:pt x="75608" y="143658"/>
                      <a:pt x="75694" y="142570"/>
                      <a:pt x="74173" y="142017"/>
                    </a:cubicBezTo>
                    <a:cubicBezTo>
                      <a:pt x="73707" y="141861"/>
                      <a:pt x="72929" y="141550"/>
                      <a:pt x="73551" y="140997"/>
                    </a:cubicBezTo>
                    <a:cubicBezTo>
                      <a:pt x="74260" y="140340"/>
                      <a:pt x="74260" y="139597"/>
                      <a:pt x="74415" y="138837"/>
                    </a:cubicBezTo>
                    <a:cubicBezTo>
                      <a:pt x="74605" y="137783"/>
                      <a:pt x="73534" y="136193"/>
                      <a:pt x="75677" y="135985"/>
                    </a:cubicBezTo>
                    <a:cubicBezTo>
                      <a:pt x="75746" y="135985"/>
                      <a:pt x="75850" y="135588"/>
                      <a:pt x="75798" y="135432"/>
                    </a:cubicBezTo>
                    <a:cubicBezTo>
                      <a:pt x="75444" y="134260"/>
                      <a:pt x="75867" y="133923"/>
                      <a:pt x="76900" y="133923"/>
                    </a:cubicBezTo>
                    <a:cubicBezTo>
                      <a:pt x="76978" y="133923"/>
                      <a:pt x="77060" y="133925"/>
                      <a:pt x="77146" y="133929"/>
                    </a:cubicBezTo>
                    <a:cubicBezTo>
                      <a:pt x="77188" y="133931"/>
                      <a:pt x="77231" y="133932"/>
                      <a:pt x="77272" y="133932"/>
                    </a:cubicBezTo>
                    <a:cubicBezTo>
                      <a:pt x="78202" y="133932"/>
                      <a:pt x="78980" y="133388"/>
                      <a:pt x="79427" y="132512"/>
                    </a:cubicBezTo>
                    <a:cubicBezTo>
                      <a:pt x="79859" y="131648"/>
                      <a:pt x="79738" y="130836"/>
                      <a:pt x="79047" y="130110"/>
                    </a:cubicBezTo>
                    <a:cubicBezTo>
                      <a:pt x="78857" y="129902"/>
                      <a:pt x="78822" y="129557"/>
                      <a:pt x="78701" y="129280"/>
                    </a:cubicBezTo>
                    <a:lnTo>
                      <a:pt x="78701" y="129280"/>
                    </a:lnTo>
                    <a:cubicBezTo>
                      <a:pt x="78977" y="129298"/>
                      <a:pt x="79237" y="129332"/>
                      <a:pt x="79513" y="129384"/>
                    </a:cubicBezTo>
                    <a:cubicBezTo>
                      <a:pt x="79669" y="129427"/>
                      <a:pt x="79830" y="129448"/>
                      <a:pt x="79991" y="129448"/>
                    </a:cubicBezTo>
                    <a:cubicBezTo>
                      <a:pt x="80347" y="129448"/>
                      <a:pt x="80702" y="129344"/>
                      <a:pt x="80999" y="129142"/>
                    </a:cubicBezTo>
                    <a:cubicBezTo>
                      <a:pt x="82900" y="128001"/>
                      <a:pt x="83350" y="125841"/>
                      <a:pt x="84473" y="124148"/>
                    </a:cubicBezTo>
                    <a:cubicBezTo>
                      <a:pt x="85216" y="123024"/>
                      <a:pt x="86149" y="121815"/>
                      <a:pt x="85544" y="120225"/>
                    </a:cubicBezTo>
                    <a:cubicBezTo>
                      <a:pt x="85026" y="118808"/>
                      <a:pt x="85959" y="118186"/>
                      <a:pt x="86927" y="117356"/>
                    </a:cubicBezTo>
                    <a:cubicBezTo>
                      <a:pt x="88258" y="116233"/>
                      <a:pt x="90314" y="116371"/>
                      <a:pt x="91230" y="115213"/>
                    </a:cubicBezTo>
                    <a:cubicBezTo>
                      <a:pt x="93096" y="112846"/>
                      <a:pt x="93788" y="109908"/>
                      <a:pt x="93874" y="106866"/>
                    </a:cubicBezTo>
                    <a:cubicBezTo>
                      <a:pt x="93909" y="105743"/>
                      <a:pt x="93563" y="104637"/>
                      <a:pt x="94635" y="103635"/>
                    </a:cubicBezTo>
                    <a:cubicBezTo>
                      <a:pt x="95637" y="102650"/>
                      <a:pt x="96432" y="101492"/>
                      <a:pt x="97002" y="100213"/>
                    </a:cubicBezTo>
                    <a:cubicBezTo>
                      <a:pt x="98350" y="97189"/>
                      <a:pt x="97555" y="95668"/>
                      <a:pt x="93770" y="93404"/>
                    </a:cubicBezTo>
                    <a:cubicBezTo>
                      <a:pt x="92864" y="92866"/>
                      <a:pt x="92012" y="92178"/>
                      <a:pt x="90923" y="92178"/>
                    </a:cubicBezTo>
                    <a:cubicBezTo>
                      <a:pt x="90787" y="92178"/>
                      <a:pt x="90648" y="92189"/>
                      <a:pt x="90504" y="92212"/>
                    </a:cubicBezTo>
                    <a:cubicBezTo>
                      <a:pt x="90375" y="92232"/>
                      <a:pt x="90250" y="92241"/>
                      <a:pt x="90128" y="92241"/>
                    </a:cubicBezTo>
                    <a:cubicBezTo>
                      <a:pt x="89316" y="92241"/>
                      <a:pt x="88640" y="91827"/>
                      <a:pt x="87964" y="91451"/>
                    </a:cubicBezTo>
                    <a:cubicBezTo>
                      <a:pt x="86720" y="90760"/>
                      <a:pt x="85423" y="90190"/>
                      <a:pt x="84076" y="89740"/>
                    </a:cubicBezTo>
                    <a:cubicBezTo>
                      <a:pt x="83419" y="89533"/>
                      <a:pt x="82365" y="89412"/>
                      <a:pt x="82226" y="88306"/>
                    </a:cubicBezTo>
                    <a:cubicBezTo>
                      <a:pt x="81898" y="85511"/>
                      <a:pt x="80349" y="82231"/>
                      <a:pt x="77208" y="82231"/>
                    </a:cubicBezTo>
                    <a:cubicBezTo>
                      <a:pt x="77047" y="82231"/>
                      <a:pt x="76883" y="82240"/>
                      <a:pt x="76714" y="82258"/>
                    </a:cubicBezTo>
                    <a:cubicBezTo>
                      <a:pt x="76610" y="82274"/>
                      <a:pt x="76507" y="82282"/>
                      <a:pt x="76405" y="82282"/>
                    </a:cubicBezTo>
                    <a:cubicBezTo>
                      <a:pt x="75873" y="82282"/>
                      <a:pt x="75365" y="82061"/>
                      <a:pt x="75003" y="81670"/>
                    </a:cubicBezTo>
                    <a:cubicBezTo>
                      <a:pt x="73810" y="80478"/>
                      <a:pt x="72722" y="79147"/>
                      <a:pt x="71356" y="78179"/>
                    </a:cubicBezTo>
                    <a:cubicBezTo>
                      <a:pt x="70652" y="77672"/>
                      <a:pt x="69937" y="76844"/>
                      <a:pt x="68958" y="76844"/>
                    </a:cubicBezTo>
                    <a:cubicBezTo>
                      <a:pt x="68735" y="76844"/>
                      <a:pt x="68499" y="76887"/>
                      <a:pt x="68246" y="76987"/>
                    </a:cubicBezTo>
                    <a:cubicBezTo>
                      <a:pt x="68013" y="77081"/>
                      <a:pt x="67785" y="77113"/>
                      <a:pt x="67562" y="77113"/>
                    </a:cubicBezTo>
                    <a:cubicBezTo>
                      <a:pt x="67089" y="77113"/>
                      <a:pt x="66635" y="76969"/>
                      <a:pt x="66189" y="76969"/>
                    </a:cubicBezTo>
                    <a:cubicBezTo>
                      <a:pt x="64783" y="76969"/>
                      <a:pt x="63941" y="75706"/>
                      <a:pt x="62605" y="75706"/>
                    </a:cubicBezTo>
                    <a:cubicBezTo>
                      <a:pt x="62579" y="75706"/>
                      <a:pt x="62552" y="75707"/>
                      <a:pt x="62525" y="75708"/>
                    </a:cubicBezTo>
                    <a:cubicBezTo>
                      <a:pt x="62280" y="75708"/>
                      <a:pt x="61828" y="76012"/>
                      <a:pt x="61511" y="76012"/>
                    </a:cubicBezTo>
                    <a:cubicBezTo>
                      <a:pt x="61248" y="76012"/>
                      <a:pt x="61077" y="75802"/>
                      <a:pt x="61195" y="75034"/>
                    </a:cubicBezTo>
                    <a:cubicBezTo>
                      <a:pt x="61232" y="74788"/>
                      <a:pt x="60883" y="74612"/>
                      <a:pt x="60617" y="74612"/>
                    </a:cubicBezTo>
                    <a:cubicBezTo>
                      <a:pt x="60509" y="74612"/>
                      <a:pt x="60415" y="74641"/>
                      <a:pt x="60365" y="74706"/>
                    </a:cubicBezTo>
                    <a:cubicBezTo>
                      <a:pt x="59225" y="76088"/>
                      <a:pt x="57099" y="76071"/>
                      <a:pt x="56166" y="77747"/>
                    </a:cubicBezTo>
                    <a:cubicBezTo>
                      <a:pt x="55842" y="78325"/>
                      <a:pt x="55457" y="78771"/>
                      <a:pt x="54917" y="78771"/>
                    </a:cubicBezTo>
                    <a:cubicBezTo>
                      <a:pt x="54649" y="78771"/>
                      <a:pt x="54343" y="78661"/>
                      <a:pt x="53988" y="78404"/>
                    </a:cubicBezTo>
                    <a:cubicBezTo>
                      <a:pt x="53637" y="78125"/>
                      <a:pt x="53206" y="77982"/>
                      <a:pt x="52772" y="77982"/>
                    </a:cubicBezTo>
                    <a:cubicBezTo>
                      <a:pt x="52480" y="77982"/>
                      <a:pt x="52186" y="78047"/>
                      <a:pt x="51915" y="78179"/>
                    </a:cubicBezTo>
                    <a:cubicBezTo>
                      <a:pt x="51373" y="78410"/>
                      <a:pt x="50918" y="78527"/>
                      <a:pt x="50541" y="78527"/>
                    </a:cubicBezTo>
                    <a:cubicBezTo>
                      <a:pt x="49618" y="78527"/>
                      <a:pt x="49166" y="77825"/>
                      <a:pt x="49080" y="76365"/>
                    </a:cubicBezTo>
                    <a:cubicBezTo>
                      <a:pt x="49046" y="75397"/>
                      <a:pt x="49184" y="74446"/>
                      <a:pt x="49478" y="73530"/>
                    </a:cubicBezTo>
                    <a:cubicBezTo>
                      <a:pt x="50012" y="71861"/>
                      <a:pt x="49095" y="70692"/>
                      <a:pt x="47366" y="70692"/>
                    </a:cubicBezTo>
                    <a:cubicBezTo>
                      <a:pt x="47305" y="70692"/>
                      <a:pt x="47243" y="70693"/>
                      <a:pt x="47179" y="70696"/>
                    </a:cubicBezTo>
                    <a:cubicBezTo>
                      <a:pt x="46730" y="70714"/>
                      <a:pt x="46281" y="70765"/>
                      <a:pt x="45814" y="70783"/>
                    </a:cubicBezTo>
                    <a:cubicBezTo>
                      <a:pt x="45755" y="70784"/>
                      <a:pt x="45699" y="70786"/>
                      <a:pt x="45645" y="70786"/>
                    </a:cubicBezTo>
                    <a:cubicBezTo>
                      <a:pt x="45148" y="70786"/>
                      <a:pt x="44886" y="70683"/>
                      <a:pt x="45088" y="69919"/>
                    </a:cubicBezTo>
                    <a:cubicBezTo>
                      <a:pt x="45469" y="68484"/>
                      <a:pt x="46143" y="67240"/>
                      <a:pt x="46886" y="65996"/>
                    </a:cubicBezTo>
                    <a:cubicBezTo>
                      <a:pt x="47214" y="65443"/>
                      <a:pt x="47231" y="64993"/>
                      <a:pt x="46747" y="64613"/>
                    </a:cubicBezTo>
                    <a:cubicBezTo>
                      <a:pt x="46406" y="64334"/>
                      <a:pt x="45929" y="64209"/>
                      <a:pt x="45417" y="64209"/>
                    </a:cubicBezTo>
                    <a:cubicBezTo>
                      <a:pt x="44221" y="64209"/>
                      <a:pt x="42833" y="64889"/>
                      <a:pt x="42531" y="65857"/>
                    </a:cubicBezTo>
                    <a:cubicBezTo>
                      <a:pt x="42161" y="67044"/>
                      <a:pt x="40793" y="67929"/>
                      <a:pt x="39553" y="67929"/>
                    </a:cubicBezTo>
                    <a:cubicBezTo>
                      <a:pt x="39113" y="67929"/>
                      <a:pt x="38689" y="67817"/>
                      <a:pt x="38331" y="67568"/>
                    </a:cubicBezTo>
                    <a:cubicBezTo>
                      <a:pt x="36966" y="66601"/>
                      <a:pt x="35998" y="64872"/>
                      <a:pt x="36517" y="63455"/>
                    </a:cubicBezTo>
                    <a:cubicBezTo>
                      <a:pt x="37571" y="60569"/>
                      <a:pt x="37986" y="56802"/>
                      <a:pt x="41822" y="56093"/>
                    </a:cubicBezTo>
                    <a:cubicBezTo>
                      <a:pt x="44259" y="55627"/>
                      <a:pt x="46696" y="55299"/>
                      <a:pt x="49167" y="55126"/>
                    </a:cubicBezTo>
                    <a:cubicBezTo>
                      <a:pt x="49252" y="55120"/>
                      <a:pt x="49338" y="55117"/>
                      <a:pt x="49425" y="55117"/>
                    </a:cubicBezTo>
                    <a:cubicBezTo>
                      <a:pt x="50819" y="55117"/>
                      <a:pt x="52364" y="55920"/>
                      <a:pt x="51811" y="58133"/>
                    </a:cubicBezTo>
                    <a:cubicBezTo>
                      <a:pt x="51707" y="58582"/>
                      <a:pt x="52087" y="59204"/>
                      <a:pt x="52329" y="59688"/>
                    </a:cubicBezTo>
                    <a:cubicBezTo>
                      <a:pt x="52602" y="60250"/>
                      <a:pt x="52992" y="60846"/>
                      <a:pt x="53666" y="60846"/>
                    </a:cubicBezTo>
                    <a:cubicBezTo>
                      <a:pt x="53675" y="60846"/>
                      <a:pt x="53685" y="60846"/>
                      <a:pt x="53695" y="60846"/>
                    </a:cubicBezTo>
                    <a:cubicBezTo>
                      <a:pt x="54455" y="60811"/>
                      <a:pt x="54628" y="60085"/>
                      <a:pt x="54852" y="59498"/>
                    </a:cubicBezTo>
                    <a:cubicBezTo>
                      <a:pt x="55146" y="58703"/>
                      <a:pt x="55146" y="57822"/>
                      <a:pt x="54887" y="57027"/>
                    </a:cubicBezTo>
                    <a:cubicBezTo>
                      <a:pt x="54127" y="54642"/>
                      <a:pt x="54922" y="53017"/>
                      <a:pt x="57116" y="51894"/>
                    </a:cubicBezTo>
                    <a:cubicBezTo>
                      <a:pt x="58291" y="51307"/>
                      <a:pt x="59328" y="50442"/>
                      <a:pt x="60469" y="49786"/>
                    </a:cubicBezTo>
                    <a:cubicBezTo>
                      <a:pt x="62128" y="48818"/>
                      <a:pt x="61575" y="46641"/>
                      <a:pt x="63096" y="45448"/>
                    </a:cubicBezTo>
                    <a:cubicBezTo>
                      <a:pt x="64720" y="44169"/>
                      <a:pt x="65757" y="42113"/>
                      <a:pt x="68194" y="42061"/>
                    </a:cubicBezTo>
                    <a:cubicBezTo>
                      <a:pt x="68574" y="42044"/>
                      <a:pt x="69006" y="41888"/>
                      <a:pt x="69075" y="41456"/>
                    </a:cubicBezTo>
                    <a:cubicBezTo>
                      <a:pt x="69369" y="39711"/>
                      <a:pt x="70924" y="39417"/>
                      <a:pt x="72151" y="38760"/>
                    </a:cubicBezTo>
                    <a:cubicBezTo>
                      <a:pt x="72321" y="38667"/>
                      <a:pt x="72565" y="38512"/>
                      <a:pt x="72753" y="38512"/>
                    </a:cubicBezTo>
                    <a:cubicBezTo>
                      <a:pt x="72950" y="38512"/>
                      <a:pt x="73086" y="38680"/>
                      <a:pt x="73015" y="39261"/>
                    </a:cubicBezTo>
                    <a:cubicBezTo>
                      <a:pt x="72956" y="39796"/>
                      <a:pt x="73330" y="40078"/>
                      <a:pt x="73743" y="40078"/>
                    </a:cubicBezTo>
                    <a:cubicBezTo>
                      <a:pt x="73931" y="40078"/>
                      <a:pt x="74127" y="40020"/>
                      <a:pt x="74294" y="39901"/>
                    </a:cubicBezTo>
                    <a:cubicBezTo>
                      <a:pt x="75746" y="38898"/>
                      <a:pt x="77457" y="38501"/>
                      <a:pt x="78995" y="37723"/>
                    </a:cubicBezTo>
                    <a:cubicBezTo>
                      <a:pt x="79738" y="37326"/>
                      <a:pt x="80291" y="36773"/>
                      <a:pt x="79790" y="35995"/>
                    </a:cubicBezTo>
                    <a:cubicBezTo>
                      <a:pt x="79597" y="35708"/>
                      <a:pt x="79414" y="35603"/>
                      <a:pt x="79239" y="35603"/>
                    </a:cubicBezTo>
                    <a:cubicBezTo>
                      <a:pt x="78865" y="35603"/>
                      <a:pt x="78524" y="36083"/>
                      <a:pt x="78183" y="36306"/>
                    </a:cubicBezTo>
                    <a:cubicBezTo>
                      <a:pt x="77820" y="36545"/>
                      <a:pt x="77447" y="36741"/>
                      <a:pt x="77083" y="36741"/>
                    </a:cubicBezTo>
                    <a:cubicBezTo>
                      <a:pt x="76789" y="36741"/>
                      <a:pt x="76501" y="36612"/>
                      <a:pt x="76230" y="36272"/>
                    </a:cubicBezTo>
                    <a:cubicBezTo>
                      <a:pt x="75677" y="35563"/>
                      <a:pt x="76126" y="35148"/>
                      <a:pt x="76731" y="34751"/>
                    </a:cubicBezTo>
                    <a:cubicBezTo>
                      <a:pt x="77318" y="34371"/>
                      <a:pt x="77284" y="33818"/>
                      <a:pt x="77025" y="33196"/>
                    </a:cubicBezTo>
                    <a:cubicBezTo>
                      <a:pt x="76921" y="32919"/>
                      <a:pt x="76161" y="33023"/>
                      <a:pt x="76593" y="32643"/>
                    </a:cubicBezTo>
                    <a:cubicBezTo>
                      <a:pt x="76708" y="32536"/>
                      <a:pt x="76805" y="32492"/>
                      <a:pt x="76888" y="32492"/>
                    </a:cubicBezTo>
                    <a:cubicBezTo>
                      <a:pt x="77143" y="32492"/>
                      <a:pt x="77279" y="32892"/>
                      <a:pt x="77474" y="33126"/>
                    </a:cubicBezTo>
                    <a:cubicBezTo>
                      <a:pt x="77830" y="33563"/>
                      <a:pt x="78559" y="33892"/>
                      <a:pt x="79019" y="33892"/>
                    </a:cubicBezTo>
                    <a:cubicBezTo>
                      <a:pt x="79251" y="33892"/>
                      <a:pt x="79415" y="33808"/>
                      <a:pt x="79427" y="33610"/>
                    </a:cubicBezTo>
                    <a:cubicBezTo>
                      <a:pt x="79485" y="32639"/>
                      <a:pt x="79866" y="32465"/>
                      <a:pt x="80317" y="32465"/>
                    </a:cubicBezTo>
                    <a:cubicBezTo>
                      <a:pt x="80569" y="32465"/>
                      <a:pt x="80843" y="32519"/>
                      <a:pt x="81095" y="32519"/>
                    </a:cubicBezTo>
                    <a:cubicBezTo>
                      <a:pt x="81194" y="32519"/>
                      <a:pt x="81290" y="32511"/>
                      <a:pt x="81380" y="32487"/>
                    </a:cubicBezTo>
                    <a:cubicBezTo>
                      <a:pt x="81894" y="32340"/>
                      <a:pt x="82271" y="31830"/>
                      <a:pt x="82830" y="31830"/>
                    </a:cubicBezTo>
                    <a:cubicBezTo>
                      <a:pt x="82928" y="31830"/>
                      <a:pt x="83031" y="31846"/>
                      <a:pt x="83142" y="31882"/>
                    </a:cubicBezTo>
                    <a:cubicBezTo>
                      <a:pt x="82658" y="32470"/>
                      <a:pt x="82192" y="33075"/>
                      <a:pt x="81708" y="33679"/>
                    </a:cubicBezTo>
                    <a:cubicBezTo>
                      <a:pt x="81604" y="33766"/>
                      <a:pt x="81483" y="33835"/>
                      <a:pt x="81362" y="33904"/>
                    </a:cubicBezTo>
                    <a:cubicBezTo>
                      <a:pt x="81034" y="34129"/>
                      <a:pt x="80775" y="34423"/>
                      <a:pt x="80878" y="34872"/>
                    </a:cubicBezTo>
                    <a:cubicBezTo>
                      <a:pt x="80999" y="35304"/>
                      <a:pt x="81380" y="35252"/>
                      <a:pt x="81673" y="35425"/>
                    </a:cubicBezTo>
                    <a:cubicBezTo>
                      <a:pt x="81973" y="35596"/>
                      <a:pt x="82292" y="35648"/>
                      <a:pt x="82615" y="35648"/>
                    </a:cubicBezTo>
                    <a:cubicBezTo>
                      <a:pt x="83130" y="35648"/>
                      <a:pt x="83658" y="35514"/>
                      <a:pt x="84141" y="35514"/>
                    </a:cubicBezTo>
                    <a:cubicBezTo>
                      <a:pt x="84489" y="35514"/>
                      <a:pt x="84814" y="35584"/>
                      <a:pt x="85095" y="35822"/>
                    </a:cubicBezTo>
                    <a:cubicBezTo>
                      <a:pt x="85535" y="36187"/>
                      <a:pt x="85875" y="36332"/>
                      <a:pt x="86134" y="36332"/>
                    </a:cubicBezTo>
                    <a:cubicBezTo>
                      <a:pt x="86710" y="36332"/>
                      <a:pt x="86887" y="35618"/>
                      <a:pt x="86875" y="35010"/>
                    </a:cubicBezTo>
                    <a:cubicBezTo>
                      <a:pt x="86858" y="34215"/>
                      <a:pt x="87601" y="32729"/>
                      <a:pt x="85665" y="32625"/>
                    </a:cubicBezTo>
                    <a:cubicBezTo>
                      <a:pt x="84991" y="32591"/>
                      <a:pt x="85130" y="31986"/>
                      <a:pt x="85596" y="31485"/>
                    </a:cubicBezTo>
                    <a:cubicBezTo>
                      <a:pt x="87186" y="29791"/>
                      <a:pt x="86650" y="27527"/>
                      <a:pt x="84508" y="26767"/>
                    </a:cubicBezTo>
                    <a:cubicBezTo>
                      <a:pt x="84006" y="26594"/>
                      <a:pt x="83557" y="26214"/>
                      <a:pt x="83661" y="25834"/>
                    </a:cubicBezTo>
                    <a:cubicBezTo>
                      <a:pt x="83972" y="24503"/>
                      <a:pt x="83039" y="23432"/>
                      <a:pt x="83090" y="22170"/>
                    </a:cubicBezTo>
                    <a:cubicBezTo>
                      <a:pt x="83108" y="21773"/>
                      <a:pt x="83073" y="21375"/>
                      <a:pt x="82624" y="21220"/>
                    </a:cubicBezTo>
                    <a:cubicBezTo>
                      <a:pt x="82529" y="21188"/>
                      <a:pt x="82437" y="21174"/>
                      <a:pt x="82348" y="21174"/>
                    </a:cubicBezTo>
                    <a:cubicBezTo>
                      <a:pt x="82049" y="21174"/>
                      <a:pt x="81787" y="21339"/>
                      <a:pt x="81587" y="21565"/>
                    </a:cubicBezTo>
                    <a:cubicBezTo>
                      <a:pt x="81086" y="22135"/>
                      <a:pt x="80464" y="22602"/>
                      <a:pt x="79755" y="22913"/>
                    </a:cubicBezTo>
                    <a:cubicBezTo>
                      <a:pt x="79583" y="22995"/>
                      <a:pt x="79411" y="23071"/>
                      <a:pt x="79247" y="23071"/>
                    </a:cubicBezTo>
                    <a:cubicBezTo>
                      <a:pt x="79097" y="23071"/>
                      <a:pt x="78954" y="23008"/>
                      <a:pt x="78822" y="22827"/>
                    </a:cubicBezTo>
                    <a:cubicBezTo>
                      <a:pt x="78563" y="22498"/>
                      <a:pt x="78753" y="22274"/>
                      <a:pt x="78960" y="22015"/>
                    </a:cubicBezTo>
                    <a:cubicBezTo>
                      <a:pt x="79496" y="21254"/>
                      <a:pt x="79254" y="20736"/>
                      <a:pt x="78459" y="20338"/>
                    </a:cubicBezTo>
                    <a:cubicBezTo>
                      <a:pt x="78131" y="20165"/>
                      <a:pt x="77837" y="19941"/>
                      <a:pt x="77578" y="19664"/>
                    </a:cubicBezTo>
                    <a:cubicBezTo>
                      <a:pt x="77168" y="19146"/>
                      <a:pt x="76356" y="18913"/>
                      <a:pt x="75491" y="18913"/>
                    </a:cubicBezTo>
                    <a:cubicBezTo>
                      <a:pt x="74278" y="18913"/>
                      <a:pt x="72961" y="19371"/>
                      <a:pt x="72497" y="20148"/>
                    </a:cubicBezTo>
                    <a:cubicBezTo>
                      <a:pt x="72065" y="20874"/>
                      <a:pt x="71788" y="21824"/>
                      <a:pt x="70803" y="22170"/>
                    </a:cubicBezTo>
                    <a:cubicBezTo>
                      <a:pt x="70354" y="22326"/>
                      <a:pt x="70043" y="22792"/>
                      <a:pt x="70337" y="23276"/>
                    </a:cubicBezTo>
                    <a:cubicBezTo>
                      <a:pt x="71356" y="25004"/>
                      <a:pt x="70043" y="25488"/>
                      <a:pt x="68902" y="26024"/>
                    </a:cubicBezTo>
                    <a:cubicBezTo>
                      <a:pt x="67693" y="26577"/>
                      <a:pt x="66241" y="26801"/>
                      <a:pt x="66345" y="28685"/>
                    </a:cubicBezTo>
                    <a:cubicBezTo>
                      <a:pt x="66379" y="29117"/>
                      <a:pt x="65895" y="29601"/>
                      <a:pt x="65584" y="30016"/>
                    </a:cubicBezTo>
                    <a:cubicBezTo>
                      <a:pt x="65442" y="30197"/>
                      <a:pt x="65232" y="30465"/>
                      <a:pt x="64983" y="30465"/>
                    </a:cubicBezTo>
                    <a:cubicBezTo>
                      <a:pt x="64899" y="30465"/>
                      <a:pt x="64811" y="30435"/>
                      <a:pt x="64720" y="30361"/>
                    </a:cubicBezTo>
                    <a:cubicBezTo>
                      <a:pt x="64409" y="30120"/>
                      <a:pt x="64288" y="29705"/>
                      <a:pt x="64409" y="29342"/>
                    </a:cubicBezTo>
                    <a:cubicBezTo>
                      <a:pt x="64893" y="27596"/>
                      <a:pt x="65083" y="25989"/>
                      <a:pt x="62508" y="25903"/>
                    </a:cubicBezTo>
                    <a:cubicBezTo>
                      <a:pt x="62249" y="25903"/>
                      <a:pt x="61938" y="25644"/>
                      <a:pt x="61748" y="25436"/>
                    </a:cubicBezTo>
                    <a:cubicBezTo>
                      <a:pt x="61084" y="24759"/>
                      <a:pt x="60400" y="24243"/>
                      <a:pt x="59552" y="24243"/>
                    </a:cubicBezTo>
                    <a:cubicBezTo>
                      <a:pt x="59252" y="24243"/>
                      <a:pt x="58932" y="24307"/>
                      <a:pt x="58585" y="24451"/>
                    </a:cubicBezTo>
                    <a:cubicBezTo>
                      <a:pt x="58566" y="24457"/>
                      <a:pt x="58545" y="24459"/>
                      <a:pt x="58523" y="24459"/>
                    </a:cubicBezTo>
                    <a:cubicBezTo>
                      <a:pt x="58409" y="24459"/>
                      <a:pt x="58269" y="24394"/>
                      <a:pt x="58153" y="24365"/>
                    </a:cubicBezTo>
                    <a:cubicBezTo>
                      <a:pt x="58758" y="23501"/>
                      <a:pt x="57687" y="22429"/>
                      <a:pt x="58827" y="21462"/>
                    </a:cubicBezTo>
                    <a:cubicBezTo>
                      <a:pt x="61800" y="18990"/>
                      <a:pt x="65757" y="18558"/>
                      <a:pt x="68781" y="16294"/>
                    </a:cubicBezTo>
                    <a:lnTo>
                      <a:pt x="69455" y="15828"/>
                    </a:lnTo>
                    <a:cubicBezTo>
                      <a:pt x="70337" y="15586"/>
                      <a:pt x="71218" y="15206"/>
                      <a:pt x="72117" y="15119"/>
                    </a:cubicBezTo>
                    <a:cubicBezTo>
                      <a:pt x="74346" y="14912"/>
                      <a:pt x="75331" y="13910"/>
                      <a:pt x="75262" y="11767"/>
                    </a:cubicBezTo>
                    <a:cubicBezTo>
                      <a:pt x="75262" y="11596"/>
                      <a:pt x="75299" y="11543"/>
                      <a:pt x="75353" y="11543"/>
                    </a:cubicBezTo>
                    <a:cubicBezTo>
                      <a:pt x="75441" y="11543"/>
                      <a:pt x="75574" y="11687"/>
                      <a:pt x="75659" y="11698"/>
                    </a:cubicBezTo>
                    <a:cubicBezTo>
                      <a:pt x="76835" y="11749"/>
                      <a:pt x="77733" y="12683"/>
                      <a:pt x="78943" y="12752"/>
                    </a:cubicBezTo>
                    <a:cubicBezTo>
                      <a:pt x="79461" y="12769"/>
                      <a:pt x="79945" y="13391"/>
                      <a:pt x="80412" y="13789"/>
                    </a:cubicBezTo>
                    <a:cubicBezTo>
                      <a:pt x="80395" y="13944"/>
                      <a:pt x="80325" y="14082"/>
                      <a:pt x="80204" y="14203"/>
                    </a:cubicBezTo>
                    <a:cubicBezTo>
                      <a:pt x="79099" y="14649"/>
                      <a:pt x="78211" y="15599"/>
                      <a:pt x="76924" y="15599"/>
                    </a:cubicBezTo>
                    <a:cubicBezTo>
                      <a:pt x="76763" y="15599"/>
                      <a:pt x="76595" y="15584"/>
                      <a:pt x="76420" y="15551"/>
                    </a:cubicBezTo>
                    <a:cubicBezTo>
                      <a:pt x="76325" y="15534"/>
                      <a:pt x="76229" y="15525"/>
                      <a:pt x="76135" y="15525"/>
                    </a:cubicBezTo>
                    <a:cubicBezTo>
                      <a:pt x="75478" y="15525"/>
                      <a:pt x="74895" y="15947"/>
                      <a:pt x="74985" y="16778"/>
                    </a:cubicBezTo>
                    <a:cubicBezTo>
                      <a:pt x="75041" y="17437"/>
                      <a:pt x="75422" y="17620"/>
                      <a:pt x="75866" y="17620"/>
                    </a:cubicBezTo>
                    <a:cubicBezTo>
                      <a:pt x="76109" y="17620"/>
                      <a:pt x="76372" y="17565"/>
                      <a:pt x="76610" y="17504"/>
                    </a:cubicBezTo>
                    <a:cubicBezTo>
                      <a:pt x="76822" y="17451"/>
                      <a:pt x="77015" y="17425"/>
                      <a:pt x="77193" y="17425"/>
                    </a:cubicBezTo>
                    <a:cubicBezTo>
                      <a:pt x="77828" y="17425"/>
                      <a:pt x="78286" y="17750"/>
                      <a:pt x="78839" y="18316"/>
                    </a:cubicBezTo>
                    <a:cubicBezTo>
                      <a:pt x="79617" y="19094"/>
                      <a:pt x="80723" y="19612"/>
                      <a:pt x="81794" y="19993"/>
                    </a:cubicBezTo>
                    <a:cubicBezTo>
                      <a:pt x="81906" y="20034"/>
                      <a:pt x="82005" y="20053"/>
                      <a:pt x="82094" y="20053"/>
                    </a:cubicBezTo>
                    <a:cubicBezTo>
                      <a:pt x="82595" y="20053"/>
                      <a:pt x="82747" y="19445"/>
                      <a:pt x="82762" y="18887"/>
                    </a:cubicBezTo>
                    <a:cubicBezTo>
                      <a:pt x="82805" y="18878"/>
                      <a:pt x="82849" y="18874"/>
                      <a:pt x="82892" y="18874"/>
                    </a:cubicBezTo>
                    <a:cubicBezTo>
                      <a:pt x="82935" y="18874"/>
                      <a:pt x="82978" y="18878"/>
                      <a:pt x="83021" y="18887"/>
                    </a:cubicBezTo>
                    <a:cubicBezTo>
                      <a:pt x="83375" y="18985"/>
                      <a:pt x="83662" y="19030"/>
                      <a:pt x="83892" y="19030"/>
                    </a:cubicBezTo>
                    <a:cubicBezTo>
                      <a:pt x="85038" y="19030"/>
                      <a:pt x="84816" y="17932"/>
                      <a:pt x="84629" y="16882"/>
                    </a:cubicBezTo>
                    <a:cubicBezTo>
                      <a:pt x="84577" y="16588"/>
                      <a:pt x="84404" y="16122"/>
                      <a:pt x="84525" y="16018"/>
                    </a:cubicBezTo>
                    <a:cubicBezTo>
                      <a:pt x="84606" y="15948"/>
                      <a:pt x="84680" y="15920"/>
                      <a:pt x="84749" y="15920"/>
                    </a:cubicBezTo>
                    <a:cubicBezTo>
                      <a:pt x="84985" y="15920"/>
                      <a:pt x="85161" y="16252"/>
                      <a:pt x="85389" y="16346"/>
                    </a:cubicBezTo>
                    <a:cubicBezTo>
                      <a:pt x="85637" y="16436"/>
                      <a:pt x="85876" y="16474"/>
                      <a:pt x="86110" y="16474"/>
                    </a:cubicBezTo>
                    <a:cubicBezTo>
                      <a:pt x="86771" y="16474"/>
                      <a:pt x="87381" y="16174"/>
                      <a:pt x="87981" y="15931"/>
                    </a:cubicBezTo>
                    <a:cubicBezTo>
                      <a:pt x="88344" y="15793"/>
                      <a:pt x="88500" y="15275"/>
                      <a:pt x="88258" y="15033"/>
                    </a:cubicBezTo>
                    <a:cubicBezTo>
                      <a:pt x="87065" y="13754"/>
                      <a:pt x="85976" y="12406"/>
                      <a:pt x="84819" y="11110"/>
                    </a:cubicBezTo>
                    <a:cubicBezTo>
                      <a:pt x="84162" y="10350"/>
                      <a:pt x="83160" y="9779"/>
                      <a:pt x="82537" y="8915"/>
                    </a:cubicBezTo>
                    <a:cubicBezTo>
                      <a:pt x="82209" y="8379"/>
                      <a:pt x="81639" y="8034"/>
                      <a:pt x="81017" y="7999"/>
                    </a:cubicBezTo>
                    <a:cubicBezTo>
                      <a:pt x="80983" y="7995"/>
                      <a:pt x="80950" y="7994"/>
                      <a:pt x="80916" y="7994"/>
                    </a:cubicBezTo>
                    <a:cubicBezTo>
                      <a:pt x="80688" y="7994"/>
                      <a:pt x="80453" y="8074"/>
                      <a:pt x="80228" y="8074"/>
                    </a:cubicBezTo>
                    <a:cubicBezTo>
                      <a:pt x="80056" y="8074"/>
                      <a:pt x="79890" y="8027"/>
                      <a:pt x="79738" y="7861"/>
                    </a:cubicBezTo>
                    <a:cubicBezTo>
                      <a:pt x="80170" y="7757"/>
                      <a:pt x="80602" y="7654"/>
                      <a:pt x="81017" y="7585"/>
                    </a:cubicBezTo>
                    <a:cubicBezTo>
                      <a:pt x="81518" y="7481"/>
                      <a:pt x="82192" y="7567"/>
                      <a:pt x="82226" y="6859"/>
                    </a:cubicBezTo>
                    <a:cubicBezTo>
                      <a:pt x="82278" y="6202"/>
                      <a:pt x="81673" y="6167"/>
                      <a:pt x="81207" y="6046"/>
                    </a:cubicBezTo>
                    <a:cubicBezTo>
                      <a:pt x="81086" y="6012"/>
                      <a:pt x="80948" y="5960"/>
                      <a:pt x="80844" y="5891"/>
                    </a:cubicBezTo>
                    <a:cubicBezTo>
                      <a:pt x="80958" y="5878"/>
                      <a:pt x="81101" y="5837"/>
                      <a:pt x="81223" y="5837"/>
                    </a:cubicBezTo>
                    <a:cubicBezTo>
                      <a:pt x="81267" y="5837"/>
                      <a:pt x="81309" y="5843"/>
                      <a:pt x="81345" y="5856"/>
                    </a:cubicBezTo>
                    <a:cubicBezTo>
                      <a:pt x="81816" y="6065"/>
                      <a:pt x="82272" y="6151"/>
                      <a:pt x="82714" y="6151"/>
                    </a:cubicBezTo>
                    <a:cubicBezTo>
                      <a:pt x="83993" y="6151"/>
                      <a:pt x="85157" y="5437"/>
                      <a:pt x="86236" y="4923"/>
                    </a:cubicBezTo>
                    <a:cubicBezTo>
                      <a:pt x="89182" y="3528"/>
                      <a:pt x="92334" y="3094"/>
                      <a:pt x="95401" y="2235"/>
                    </a:cubicBezTo>
                    <a:lnTo>
                      <a:pt x="95401" y="2235"/>
                    </a:lnTo>
                    <a:cubicBezTo>
                      <a:pt x="93986" y="3267"/>
                      <a:pt x="92263" y="3834"/>
                      <a:pt x="90504" y="3834"/>
                    </a:cubicBezTo>
                    <a:cubicBezTo>
                      <a:pt x="90401" y="3834"/>
                      <a:pt x="90295" y="3831"/>
                      <a:pt x="90191" y="3831"/>
                    </a:cubicBezTo>
                    <a:cubicBezTo>
                      <a:pt x="89827" y="3831"/>
                      <a:pt x="89479" y="3873"/>
                      <a:pt x="89277" y="4249"/>
                    </a:cubicBezTo>
                    <a:cubicBezTo>
                      <a:pt x="89018" y="4802"/>
                      <a:pt x="89467" y="5113"/>
                      <a:pt x="89744" y="5528"/>
                    </a:cubicBezTo>
                    <a:cubicBezTo>
                      <a:pt x="90251" y="6307"/>
                      <a:pt x="90887" y="6586"/>
                      <a:pt x="91608" y="6586"/>
                    </a:cubicBezTo>
                    <a:cubicBezTo>
                      <a:pt x="91943" y="6586"/>
                      <a:pt x="92297" y="6525"/>
                      <a:pt x="92664" y="6427"/>
                    </a:cubicBezTo>
                    <a:cubicBezTo>
                      <a:pt x="93037" y="6322"/>
                      <a:pt x="93404" y="6272"/>
                      <a:pt x="93755" y="6272"/>
                    </a:cubicBezTo>
                    <a:cubicBezTo>
                      <a:pt x="95314" y="6272"/>
                      <a:pt x="96561" y="7243"/>
                      <a:pt x="96518" y="8639"/>
                    </a:cubicBezTo>
                    <a:cubicBezTo>
                      <a:pt x="96501" y="9123"/>
                      <a:pt x="96000" y="9710"/>
                      <a:pt x="96155" y="10073"/>
                    </a:cubicBezTo>
                    <a:cubicBezTo>
                      <a:pt x="96656" y="11300"/>
                      <a:pt x="95758" y="12302"/>
                      <a:pt x="95378" y="13045"/>
                    </a:cubicBezTo>
                    <a:cubicBezTo>
                      <a:pt x="94393" y="15016"/>
                      <a:pt x="93649" y="16709"/>
                      <a:pt x="95412" y="18541"/>
                    </a:cubicBezTo>
                    <a:cubicBezTo>
                      <a:pt x="95602" y="18714"/>
                      <a:pt x="95723" y="18938"/>
                      <a:pt x="95758" y="19180"/>
                    </a:cubicBezTo>
                    <a:cubicBezTo>
                      <a:pt x="95810" y="21358"/>
                      <a:pt x="97901" y="20788"/>
                      <a:pt x="99007" y="21479"/>
                    </a:cubicBezTo>
                    <a:cubicBezTo>
                      <a:pt x="99192" y="21597"/>
                      <a:pt x="99367" y="21648"/>
                      <a:pt x="99531" y="21648"/>
                    </a:cubicBezTo>
                    <a:cubicBezTo>
                      <a:pt x="100207" y="21648"/>
                      <a:pt x="100708" y="20784"/>
                      <a:pt x="101098" y="20200"/>
                    </a:cubicBezTo>
                    <a:cubicBezTo>
                      <a:pt x="102256" y="18472"/>
                      <a:pt x="104088" y="17055"/>
                      <a:pt x="105729" y="16536"/>
                    </a:cubicBezTo>
                    <a:cubicBezTo>
                      <a:pt x="109220" y="15396"/>
                      <a:pt x="112486" y="13547"/>
                      <a:pt x="116254" y="13115"/>
                    </a:cubicBezTo>
                    <a:cubicBezTo>
                      <a:pt x="117965" y="12907"/>
                      <a:pt x="119935" y="12320"/>
                      <a:pt x="120021" y="9883"/>
                    </a:cubicBezTo>
                    <a:cubicBezTo>
                      <a:pt x="120021" y="9693"/>
                      <a:pt x="120349" y="9485"/>
                      <a:pt x="120557" y="9330"/>
                    </a:cubicBezTo>
                    <a:cubicBezTo>
                      <a:pt x="121663" y="8552"/>
                      <a:pt x="123132" y="8034"/>
                      <a:pt x="122631" y="6202"/>
                    </a:cubicBezTo>
                    <a:cubicBezTo>
                      <a:pt x="122594" y="6055"/>
                      <a:pt x="122626" y="6020"/>
                      <a:pt x="122682" y="6020"/>
                    </a:cubicBezTo>
                    <a:cubicBezTo>
                      <a:pt x="122731" y="6020"/>
                      <a:pt x="122799" y="6046"/>
                      <a:pt x="122855" y="6046"/>
                    </a:cubicBezTo>
                    <a:cubicBezTo>
                      <a:pt x="122928" y="6051"/>
                      <a:pt x="122998" y="6053"/>
                      <a:pt x="123064" y="6053"/>
                    </a:cubicBezTo>
                    <a:cubicBezTo>
                      <a:pt x="124269" y="6053"/>
                      <a:pt x="124381" y="5321"/>
                      <a:pt x="123840" y="4387"/>
                    </a:cubicBezTo>
                    <a:cubicBezTo>
                      <a:pt x="123581" y="3921"/>
                      <a:pt x="123875" y="3955"/>
                      <a:pt x="124048" y="3817"/>
                    </a:cubicBezTo>
                    <a:cubicBezTo>
                      <a:pt x="125240" y="2867"/>
                      <a:pt x="126640" y="2728"/>
                      <a:pt x="128092" y="2659"/>
                    </a:cubicBezTo>
                    <a:cubicBezTo>
                      <a:pt x="128575" y="2625"/>
                      <a:pt x="129180" y="2521"/>
                      <a:pt x="129249" y="1934"/>
                    </a:cubicBezTo>
                    <a:cubicBezTo>
                      <a:pt x="129301" y="1363"/>
                      <a:pt x="128714" y="1242"/>
                      <a:pt x="128299" y="1190"/>
                    </a:cubicBezTo>
                    <a:cubicBezTo>
                      <a:pt x="125707" y="948"/>
                      <a:pt x="123132" y="430"/>
                      <a:pt x="120557" y="171"/>
                    </a:cubicBezTo>
                    <a:cubicBezTo>
                      <a:pt x="119360" y="50"/>
                      <a:pt x="118163" y="0"/>
                      <a:pt x="116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11320" h="3667" extrusionOk="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3823" extrusionOk="0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4524" extrusionOk="0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>
                <a:off x="1880725" y="1020350"/>
                <a:ext cx="162025" cy="112025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4481" extrusionOk="0">
                    <a:moveTo>
                      <a:pt x="4294" y="0"/>
                    </a:moveTo>
                    <a:cubicBezTo>
                      <a:pt x="4062" y="0"/>
                      <a:pt x="3818" y="44"/>
                      <a:pt x="3560" y="144"/>
                    </a:cubicBezTo>
                    <a:cubicBezTo>
                      <a:pt x="3094" y="317"/>
                      <a:pt x="2593" y="541"/>
                      <a:pt x="2886" y="1198"/>
                    </a:cubicBezTo>
                    <a:cubicBezTo>
                      <a:pt x="3042" y="1509"/>
                      <a:pt x="3232" y="1820"/>
                      <a:pt x="3457" y="2114"/>
                    </a:cubicBezTo>
                    <a:cubicBezTo>
                      <a:pt x="3147" y="2260"/>
                      <a:pt x="2851" y="2348"/>
                      <a:pt x="2545" y="2348"/>
                    </a:cubicBezTo>
                    <a:cubicBezTo>
                      <a:pt x="2270" y="2348"/>
                      <a:pt x="1987" y="2277"/>
                      <a:pt x="1677" y="2114"/>
                    </a:cubicBezTo>
                    <a:cubicBezTo>
                      <a:pt x="1531" y="2037"/>
                      <a:pt x="1393" y="2002"/>
                      <a:pt x="1262" y="2002"/>
                    </a:cubicBezTo>
                    <a:cubicBezTo>
                      <a:pt x="867" y="2002"/>
                      <a:pt x="545" y="2320"/>
                      <a:pt x="311" y="2736"/>
                    </a:cubicBezTo>
                    <a:cubicBezTo>
                      <a:pt x="0" y="3289"/>
                      <a:pt x="467" y="3479"/>
                      <a:pt x="813" y="3807"/>
                    </a:cubicBezTo>
                    <a:cubicBezTo>
                      <a:pt x="1327" y="4309"/>
                      <a:pt x="1837" y="4480"/>
                      <a:pt x="2344" y="4480"/>
                    </a:cubicBezTo>
                    <a:cubicBezTo>
                      <a:pt x="3164" y="4480"/>
                      <a:pt x="3976" y="4032"/>
                      <a:pt x="4787" y="3807"/>
                    </a:cubicBezTo>
                    <a:lnTo>
                      <a:pt x="5081" y="3514"/>
                    </a:lnTo>
                    <a:cubicBezTo>
                      <a:pt x="5237" y="2788"/>
                      <a:pt x="5098" y="1924"/>
                      <a:pt x="6204" y="1734"/>
                    </a:cubicBezTo>
                    <a:cubicBezTo>
                      <a:pt x="6464" y="1699"/>
                      <a:pt x="6481" y="1129"/>
                      <a:pt x="6222" y="921"/>
                    </a:cubicBezTo>
                    <a:cubicBezTo>
                      <a:pt x="5644" y="436"/>
                      <a:pt x="5027" y="0"/>
                      <a:pt x="4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1688900" y="2603450"/>
                <a:ext cx="1650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958" extrusionOk="0">
                    <a:moveTo>
                      <a:pt x="2842" y="0"/>
                    </a:moveTo>
                    <a:cubicBezTo>
                      <a:pt x="2588" y="0"/>
                      <a:pt x="2332" y="28"/>
                      <a:pt x="2074" y="87"/>
                    </a:cubicBezTo>
                    <a:cubicBezTo>
                      <a:pt x="1452" y="225"/>
                      <a:pt x="1055" y="1331"/>
                      <a:pt x="225" y="1694"/>
                    </a:cubicBezTo>
                    <a:cubicBezTo>
                      <a:pt x="0" y="1798"/>
                      <a:pt x="277" y="2247"/>
                      <a:pt x="536" y="2454"/>
                    </a:cubicBezTo>
                    <a:cubicBezTo>
                      <a:pt x="957" y="2789"/>
                      <a:pt x="2162" y="2958"/>
                      <a:pt x="3373" y="2958"/>
                    </a:cubicBezTo>
                    <a:cubicBezTo>
                      <a:pt x="4599" y="2958"/>
                      <a:pt x="5830" y="2785"/>
                      <a:pt x="6256" y="2437"/>
                    </a:cubicBezTo>
                    <a:cubicBezTo>
                      <a:pt x="6395" y="2282"/>
                      <a:pt x="6515" y="2109"/>
                      <a:pt x="6602" y="1919"/>
                    </a:cubicBezTo>
                    <a:cubicBezTo>
                      <a:pt x="6481" y="1711"/>
                      <a:pt x="6429" y="1469"/>
                      <a:pt x="6291" y="1366"/>
                    </a:cubicBezTo>
                    <a:cubicBezTo>
                      <a:pt x="5231" y="636"/>
                      <a:pt x="4065" y="0"/>
                      <a:pt x="28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581" extrusionOk="0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793" extrusionOk="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773" extrusionOk="0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569" extrusionOk="0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1531" extrusionOk="0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142" extrusionOk="0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516" extrusionOk="0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493" extrusionOk="0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88" extrusionOk="0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047" extrusionOk="0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816" extrusionOk="0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504" extrusionOk="0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527" extrusionOk="0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" name="Google Shape;493;p22"/>
            <p:cNvGrpSpPr/>
            <p:nvPr/>
          </p:nvGrpSpPr>
          <p:grpSpPr>
            <a:xfrm>
              <a:off x="-5044812" y="1770111"/>
              <a:ext cx="6332213" cy="3373401"/>
              <a:chOff x="233350" y="949250"/>
              <a:chExt cx="7137300" cy="3802300"/>
            </a:xfrm>
          </p:grpSpPr>
          <p:sp>
            <p:nvSpPr>
              <p:cNvPr id="494" name="Google Shape;494;p22"/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avLst/>
                <a:gdLst/>
                <a:ahLst/>
                <a:cxnLst/>
                <a:rect l="l" t="t" r="r" b="b"/>
                <a:pathLst>
                  <a:path w="59156" h="13204" extrusionOk="0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2909400" y="1076125"/>
                <a:ext cx="4118650" cy="3109225"/>
              </a:xfrm>
              <a:custGeom>
                <a:avLst/>
                <a:gdLst/>
                <a:ahLst/>
                <a:cxnLst/>
                <a:rect l="l" t="t" r="r" b="b"/>
                <a:pathLst>
                  <a:path w="164746" h="124369" extrusionOk="0">
                    <a:moveTo>
                      <a:pt x="49520" y="11070"/>
                    </a:moveTo>
                    <a:cubicBezTo>
                      <a:pt x="49737" y="11070"/>
                      <a:pt x="49861" y="11136"/>
                      <a:pt x="49875" y="11358"/>
                    </a:cubicBezTo>
                    <a:cubicBezTo>
                      <a:pt x="49875" y="11575"/>
                      <a:pt x="49818" y="11698"/>
                      <a:pt x="49684" y="11698"/>
                    </a:cubicBezTo>
                    <a:cubicBezTo>
                      <a:pt x="49636" y="11698"/>
                      <a:pt x="49580" y="11683"/>
                      <a:pt x="49512" y="11651"/>
                    </a:cubicBezTo>
                    <a:cubicBezTo>
                      <a:pt x="49305" y="11565"/>
                      <a:pt x="49115" y="11444"/>
                      <a:pt x="48925" y="11323"/>
                    </a:cubicBezTo>
                    <a:lnTo>
                      <a:pt x="49339" y="11081"/>
                    </a:lnTo>
                    <a:cubicBezTo>
                      <a:pt x="49405" y="11074"/>
                      <a:pt x="49465" y="11070"/>
                      <a:pt x="49520" y="11070"/>
                    </a:cubicBezTo>
                    <a:close/>
                    <a:moveTo>
                      <a:pt x="46983" y="11081"/>
                    </a:moveTo>
                    <a:cubicBezTo>
                      <a:pt x="47014" y="11081"/>
                      <a:pt x="47051" y="11087"/>
                      <a:pt x="47093" y="11098"/>
                    </a:cubicBezTo>
                    <a:cubicBezTo>
                      <a:pt x="47369" y="11185"/>
                      <a:pt x="47870" y="11168"/>
                      <a:pt x="47767" y="11686"/>
                    </a:cubicBezTo>
                    <a:cubicBezTo>
                      <a:pt x="47732" y="11893"/>
                      <a:pt x="47888" y="12274"/>
                      <a:pt x="47490" y="12343"/>
                    </a:cubicBezTo>
                    <a:cubicBezTo>
                      <a:pt x="47110" y="12222"/>
                      <a:pt x="46834" y="11893"/>
                      <a:pt x="46799" y="11496"/>
                    </a:cubicBezTo>
                    <a:cubicBezTo>
                      <a:pt x="46784" y="11302"/>
                      <a:pt x="46782" y="11081"/>
                      <a:pt x="46983" y="11081"/>
                    </a:cubicBezTo>
                    <a:close/>
                    <a:moveTo>
                      <a:pt x="38158" y="11530"/>
                    </a:moveTo>
                    <a:cubicBezTo>
                      <a:pt x="38279" y="11530"/>
                      <a:pt x="38417" y="11703"/>
                      <a:pt x="38642" y="11876"/>
                    </a:cubicBezTo>
                    <a:cubicBezTo>
                      <a:pt x="38366" y="12118"/>
                      <a:pt x="38089" y="12360"/>
                      <a:pt x="37778" y="12585"/>
                    </a:cubicBezTo>
                    <a:cubicBezTo>
                      <a:pt x="35549" y="13967"/>
                      <a:pt x="35514" y="15903"/>
                      <a:pt x="37692" y="17268"/>
                    </a:cubicBezTo>
                    <a:cubicBezTo>
                      <a:pt x="38003" y="17458"/>
                      <a:pt x="38227" y="17631"/>
                      <a:pt x="38158" y="18080"/>
                    </a:cubicBezTo>
                    <a:cubicBezTo>
                      <a:pt x="38106" y="18529"/>
                      <a:pt x="37951" y="18599"/>
                      <a:pt x="37553" y="18737"/>
                    </a:cubicBezTo>
                    <a:cubicBezTo>
                      <a:pt x="36568" y="19117"/>
                      <a:pt x="36309" y="19981"/>
                      <a:pt x="36378" y="20949"/>
                    </a:cubicBezTo>
                    <a:cubicBezTo>
                      <a:pt x="36427" y="21679"/>
                      <a:pt x="36279" y="22143"/>
                      <a:pt x="35819" y="22143"/>
                    </a:cubicBezTo>
                    <a:cubicBezTo>
                      <a:pt x="35625" y="22143"/>
                      <a:pt x="35377" y="22061"/>
                      <a:pt x="35065" y="21882"/>
                    </a:cubicBezTo>
                    <a:cubicBezTo>
                      <a:pt x="34913" y="21798"/>
                      <a:pt x="34745" y="21754"/>
                      <a:pt x="34578" y="21754"/>
                    </a:cubicBezTo>
                    <a:cubicBezTo>
                      <a:pt x="34403" y="21754"/>
                      <a:pt x="34230" y="21802"/>
                      <a:pt x="34080" y="21899"/>
                    </a:cubicBezTo>
                    <a:cubicBezTo>
                      <a:pt x="33134" y="22372"/>
                      <a:pt x="32094" y="22613"/>
                      <a:pt x="31041" y="22613"/>
                    </a:cubicBezTo>
                    <a:cubicBezTo>
                      <a:pt x="30747" y="22613"/>
                      <a:pt x="30451" y="22594"/>
                      <a:pt x="30157" y="22556"/>
                    </a:cubicBezTo>
                    <a:cubicBezTo>
                      <a:pt x="29915" y="22521"/>
                      <a:pt x="29759" y="22608"/>
                      <a:pt x="29829" y="22262"/>
                    </a:cubicBezTo>
                    <a:lnTo>
                      <a:pt x="29829" y="22262"/>
                    </a:lnTo>
                    <a:lnTo>
                      <a:pt x="29829" y="22279"/>
                    </a:lnTo>
                    <a:cubicBezTo>
                      <a:pt x="29898" y="21986"/>
                      <a:pt x="29984" y="21882"/>
                      <a:pt x="30364" y="21830"/>
                    </a:cubicBezTo>
                    <a:cubicBezTo>
                      <a:pt x="31505" y="21675"/>
                      <a:pt x="32836" y="21467"/>
                      <a:pt x="33354" y="20361"/>
                    </a:cubicBezTo>
                    <a:cubicBezTo>
                      <a:pt x="33821" y="19342"/>
                      <a:pt x="33872" y="18184"/>
                      <a:pt x="34927" y="17458"/>
                    </a:cubicBezTo>
                    <a:cubicBezTo>
                      <a:pt x="35238" y="17216"/>
                      <a:pt x="34978" y="16836"/>
                      <a:pt x="34667" y="16594"/>
                    </a:cubicBezTo>
                    <a:cubicBezTo>
                      <a:pt x="33216" y="15436"/>
                      <a:pt x="33907" y="14572"/>
                      <a:pt x="35099" y="13846"/>
                    </a:cubicBezTo>
                    <a:cubicBezTo>
                      <a:pt x="35860" y="13380"/>
                      <a:pt x="36724" y="13086"/>
                      <a:pt x="37018" y="12066"/>
                    </a:cubicBezTo>
                    <a:cubicBezTo>
                      <a:pt x="37156" y="11582"/>
                      <a:pt x="37709" y="11548"/>
                      <a:pt x="38158" y="11530"/>
                    </a:cubicBezTo>
                    <a:close/>
                    <a:moveTo>
                      <a:pt x="46802" y="32066"/>
                    </a:moveTo>
                    <a:cubicBezTo>
                      <a:pt x="47245" y="32066"/>
                      <a:pt x="47720" y="32469"/>
                      <a:pt x="47888" y="33080"/>
                    </a:cubicBezTo>
                    <a:cubicBezTo>
                      <a:pt x="48059" y="33754"/>
                      <a:pt x="48393" y="34225"/>
                      <a:pt x="48918" y="34225"/>
                    </a:cubicBezTo>
                    <a:cubicBezTo>
                      <a:pt x="49080" y="34225"/>
                      <a:pt x="49261" y="34181"/>
                      <a:pt x="49460" y="34083"/>
                    </a:cubicBezTo>
                    <a:cubicBezTo>
                      <a:pt x="50103" y="33764"/>
                      <a:pt x="50701" y="33627"/>
                      <a:pt x="51269" y="33627"/>
                    </a:cubicBezTo>
                    <a:cubicBezTo>
                      <a:pt x="52489" y="33627"/>
                      <a:pt x="53566" y="34260"/>
                      <a:pt x="54628" y="35085"/>
                    </a:cubicBezTo>
                    <a:cubicBezTo>
                      <a:pt x="54818" y="35223"/>
                      <a:pt x="55008" y="35396"/>
                      <a:pt x="55163" y="35586"/>
                    </a:cubicBezTo>
                    <a:cubicBezTo>
                      <a:pt x="55543" y="36053"/>
                      <a:pt x="56684" y="36070"/>
                      <a:pt x="56321" y="36917"/>
                    </a:cubicBezTo>
                    <a:lnTo>
                      <a:pt x="56321" y="36934"/>
                    </a:lnTo>
                    <a:cubicBezTo>
                      <a:pt x="56149" y="37350"/>
                      <a:pt x="55751" y="37415"/>
                      <a:pt x="55318" y="37415"/>
                    </a:cubicBezTo>
                    <a:cubicBezTo>
                      <a:pt x="55122" y="37415"/>
                      <a:pt x="54919" y="37401"/>
                      <a:pt x="54727" y="37401"/>
                    </a:cubicBezTo>
                    <a:cubicBezTo>
                      <a:pt x="54620" y="37401"/>
                      <a:pt x="54517" y="37405"/>
                      <a:pt x="54420" y="37418"/>
                    </a:cubicBezTo>
                    <a:cubicBezTo>
                      <a:pt x="54278" y="37432"/>
                      <a:pt x="54136" y="37440"/>
                      <a:pt x="53995" y="37440"/>
                    </a:cubicBezTo>
                    <a:cubicBezTo>
                      <a:pt x="53292" y="37440"/>
                      <a:pt x="52602" y="37262"/>
                      <a:pt x="51983" y="36917"/>
                    </a:cubicBezTo>
                    <a:cubicBezTo>
                      <a:pt x="51332" y="36539"/>
                      <a:pt x="50680" y="36418"/>
                      <a:pt x="50028" y="36418"/>
                    </a:cubicBezTo>
                    <a:cubicBezTo>
                      <a:pt x="48867" y="36418"/>
                      <a:pt x="47706" y="36802"/>
                      <a:pt x="46545" y="36802"/>
                    </a:cubicBezTo>
                    <a:cubicBezTo>
                      <a:pt x="46302" y="36802"/>
                      <a:pt x="46058" y="36785"/>
                      <a:pt x="45814" y="36744"/>
                    </a:cubicBezTo>
                    <a:cubicBezTo>
                      <a:pt x="44881" y="36588"/>
                      <a:pt x="44552" y="36105"/>
                      <a:pt x="44673" y="35241"/>
                    </a:cubicBezTo>
                    <a:cubicBezTo>
                      <a:pt x="44846" y="34083"/>
                      <a:pt x="45537" y="33115"/>
                      <a:pt x="46263" y="32320"/>
                    </a:cubicBezTo>
                    <a:cubicBezTo>
                      <a:pt x="46417" y="32145"/>
                      <a:pt x="46607" y="32066"/>
                      <a:pt x="46802" y="32066"/>
                    </a:cubicBezTo>
                    <a:close/>
                    <a:moveTo>
                      <a:pt x="64554" y="31370"/>
                    </a:moveTo>
                    <a:cubicBezTo>
                      <a:pt x="64860" y="31370"/>
                      <a:pt x="65185" y="31437"/>
                      <a:pt x="65532" y="31594"/>
                    </a:cubicBezTo>
                    <a:cubicBezTo>
                      <a:pt x="65878" y="31767"/>
                      <a:pt x="65930" y="32251"/>
                      <a:pt x="65636" y="32493"/>
                    </a:cubicBezTo>
                    <a:cubicBezTo>
                      <a:pt x="64063" y="34065"/>
                      <a:pt x="64184" y="35085"/>
                      <a:pt x="65895" y="36588"/>
                    </a:cubicBezTo>
                    <a:cubicBezTo>
                      <a:pt x="67243" y="37815"/>
                      <a:pt x="67762" y="39544"/>
                      <a:pt x="68211" y="41237"/>
                    </a:cubicBezTo>
                    <a:cubicBezTo>
                      <a:pt x="68364" y="41802"/>
                      <a:pt x="68057" y="41990"/>
                      <a:pt x="67435" y="41990"/>
                    </a:cubicBezTo>
                    <a:cubicBezTo>
                      <a:pt x="67353" y="41990"/>
                      <a:pt x="67266" y="41986"/>
                      <a:pt x="67174" y="41980"/>
                    </a:cubicBezTo>
                    <a:cubicBezTo>
                      <a:pt x="66517" y="41064"/>
                      <a:pt x="64271" y="41825"/>
                      <a:pt x="64547" y="39146"/>
                    </a:cubicBezTo>
                    <a:lnTo>
                      <a:pt x="64547" y="39146"/>
                    </a:lnTo>
                    <a:lnTo>
                      <a:pt x="64547" y="39181"/>
                    </a:lnTo>
                    <a:cubicBezTo>
                      <a:pt x="64685" y="37885"/>
                      <a:pt x="63113" y="36295"/>
                      <a:pt x="62076" y="35050"/>
                    </a:cubicBezTo>
                    <a:cubicBezTo>
                      <a:pt x="61281" y="34100"/>
                      <a:pt x="61385" y="33288"/>
                      <a:pt x="62076" y="32683"/>
                    </a:cubicBezTo>
                    <a:cubicBezTo>
                      <a:pt x="62786" y="32052"/>
                      <a:pt x="63577" y="31370"/>
                      <a:pt x="64554" y="31370"/>
                    </a:cubicBezTo>
                    <a:close/>
                    <a:moveTo>
                      <a:pt x="30705" y="33465"/>
                    </a:moveTo>
                    <a:cubicBezTo>
                      <a:pt x="30874" y="33465"/>
                      <a:pt x="31043" y="33637"/>
                      <a:pt x="31090" y="33720"/>
                    </a:cubicBezTo>
                    <a:cubicBezTo>
                      <a:pt x="31920" y="35120"/>
                      <a:pt x="33579" y="35258"/>
                      <a:pt x="34719" y="36226"/>
                    </a:cubicBezTo>
                    <a:cubicBezTo>
                      <a:pt x="36205" y="37487"/>
                      <a:pt x="36275" y="39354"/>
                      <a:pt x="37191" y="40822"/>
                    </a:cubicBezTo>
                    <a:cubicBezTo>
                      <a:pt x="37484" y="41289"/>
                      <a:pt x="37571" y="41980"/>
                      <a:pt x="37968" y="42274"/>
                    </a:cubicBezTo>
                    <a:cubicBezTo>
                      <a:pt x="38403" y="42594"/>
                      <a:pt x="39075" y="43217"/>
                      <a:pt x="39556" y="43217"/>
                    </a:cubicBezTo>
                    <a:cubicBezTo>
                      <a:pt x="39725" y="43217"/>
                      <a:pt x="39870" y="43141"/>
                      <a:pt x="39973" y="42948"/>
                    </a:cubicBezTo>
                    <a:cubicBezTo>
                      <a:pt x="40336" y="42274"/>
                      <a:pt x="41234" y="41289"/>
                      <a:pt x="40543" y="40183"/>
                    </a:cubicBezTo>
                    <a:cubicBezTo>
                      <a:pt x="40301" y="39803"/>
                      <a:pt x="39610" y="39215"/>
                      <a:pt x="40284" y="38904"/>
                    </a:cubicBezTo>
                    <a:cubicBezTo>
                      <a:pt x="40592" y="38765"/>
                      <a:pt x="41024" y="38302"/>
                      <a:pt x="41439" y="38302"/>
                    </a:cubicBezTo>
                    <a:cubicBezTo>
                      <a:pt x="41746" y="38302"/>
                      <a:pt x="42043" y="38557"/>
                      <a:pt x="42271" y="39388"/>
                    </a:cubicBezTo>
                    <a:cubicBezTo>
                      <a:pt x="42782" y="41200"/>
                      <a:pt x="43748" y="43327"/>
                      <a:pt x="46038" y="43327"/>
                    </a:cubicBezTo>
                    <a:cubicBezTo>
                      <a:pt x="46150" y="43327"/>
                      <a:pt x="46266" y="43321"/>
                      <a:pt x="46384" y="43311"/>
                    </a:cubicBezTo>
                    <a:cubicBezTo>
                      <a:pt x="46463" y="43304"/>
                      <a:pt x="46542" y="43300"/>
                      <a:pt x="46620" y="43300"/>
                    </a:cubicBezTo>
                    <a:cubicBezTo>
                      <a:pt x="47585" y="43300"/>
                      <a:pt x="48526" y="43802"/>
                      <a:pt x="49487" y="43802"/>
                    </a:cubicBezTo>
                    <a:cubicBezTo>
                      <a:pt x="49955" y="43802"/>
                      <a:pt x="50429" y="43683"/>
                      <a:pt x="50912" y="43328"/>
                    </a:cubicBezTo>
                    <a:cubicBezTo>
                      <a:pt x="51106" y="43191"/>
                      <a:pt x="51242" y="43135"/>
                      <a:pt x="51336" y="43135"/>
                    </a:cubicBezTo>
                    <a:cubicBezTo>
                      <a:pt x="51643" y="43135"/>
                      <a:pt x="51508" y="43736"/>
                      <a:pt x="51534" y="44054"/>
                    </a:cubicBezTo>
                    <a:cubicBezTo>
                      <a:pt x="51845" y="45488"/>
                      <a:pt x="50843" y="46629"/>
                      <a:pt x="50618" y="47942"/>
                    </a:cubicBezTo>
                    <a:cubicBezTo>
                      <a:pt x="50585" y="48144"/>
                      <a:pt x="50240" y="48444"/>
                      <a:pt x="50046" y="48444"/>
                    </a:cubicBezTo>
                    <a:cubicBezTo>
                      <a:pt x="50041" y="48444"/>
                      <a:pt x="50036" y="48444"/>
                      <a:pt x="50031" y="48444"/>
                    </a:cubicBezTo>
                    <a:cubicBezTo>
                      <a:pt x="49523" y="48389"/>
                      <a:pt x="49010" y="48372"/>
                      <a:pt x="48494" y="48372"/>
                    </a:cubicBezTo>
                    <a:cubicBezTo>
                      <a:pt x="47534" y="48372"/>
                      <a:pt x="46564" y="48433"/>
                      <a:pt x="45600" y="48433"/>
                    </a:cubicBezTo>
                    <a:cubicBezTo>
                      <a:pt x="43779" y="48433"/>
                      <a:pt x="41984" y="48215"/>
                      <a:pt x="40336" y="46957"/>
                    </a:cubicBezTo>
                    <a:cubicBezTo>
                      <a:pt x="40033" y="46726"/>
                      <a:pt x="39675" y="46623"/>
                      <a:pt x="39308" y="46623"/>
                    </a:cubicBezTo>
                    <a:cubicBezTo>
                      <a:pt x="38250" y="46623"/>
                      <a:pt x="37116" y="47478"/>
                      <a:pt x="37000" y="48582"/>
                    </a:cubicBezTo>
                    <a:cubicBezTo>
                      <a:pt x="36972" y="48947"/>
                      <a:pt x="36796" y="49426"/>
                      <a:pt x="36527" y="49426"/>
                    </a:cubicBezTo>
                    <a:cubicBezTo>
                      <a:pt x="36465" y="49426"/>
                      <a:pt x="36398" y="49400"/>
                      <a:pt x="36326" y="49342"/>
                    </a:cubicBezTo>
                    <a:cubicBezTo>
                      <a:pt x="35376" y="48582"/>
                      <a:pt x="34045" y="48772"/>
                      <a:pt x="33147" y="47752"/>
                    </a:cubicBezTo>
                    <a:cubicBezTo>
                      <a:pt x="32334" y="46819"/>
                      <a:pt x="30900" y="46785"/>
                      <a:pt x="29673" y="46525"/>
                    </a:cubicBezTo>
                    <a:cubicBezTo>
                      <a:pt x="28913" y="46370"/>
                      <a:pt x="27807" y="46422"/>
                      <a:pt x="28567" y="44953"/>
                    </a:cubicBezTo>
                    <a:cubicBezTo>
                      <a:pt x="28982" y="44158"/>
                      <a:pt x="29034" y="43000"/>
                      <a:pt x="28515" y="42257"/>
                    </a:cubicBezTo>
                    <a:cubicBezTo>
                      <a:pt x="28230" y="41853"/>
                      <a:pt x="27848" y="41722"/>
                      <a:pt x="27412" y="41722"/>
                    </a:cubicBezTo>
                    <a:cubicBezTo>
                      <a:pt x="27028" y="41722"/>
                      <a:pt x="26602" y="41823"/>
                      <a:pt x="26165" y="41928"/>
                    </a:cubicBezTo>
                    <a:cubicBezTo>
                      <a:pt x="25497" y="42091"/>
                      <a:pt x="24818" y="42128"/>
                      <a:pt x="24133" y="42128"/>
                    </a:cubicBezTo>
                    <a:cubicBezTo>
                      <a:pt x="23569" y="42128"/>
                      <a:pt x="23001" y="42103"/>
                      <a:pt x="22432" y="42103"/>
                    </a:cubicBezTo>
                    <a:cubicBezTo>
                      <a:pt x="21707" y="42103"/>
                      <a:pt x="20980" y="42143"/>
                      <a:pt x="20255" y="42326"/>
                    </a:cubicBezTo>
                    <a:cubicBezTo>
                      <a:pt x="19287" y="42585"/>
                      <a:pt x="18319" y="42862"/>
                      <a:pt x="17559" y="43380"/>
                    </a:cubicBezTo>
                    <a:cubicBezTo>
                      <a:pt x="17082" y="43705"/>
                      <a:pt x="16613" y="43798"/>
                      <a:pt x="16149" y="43798"/>
                    </a:cubicBezTo>
                    <a:cubicBezTo>
                      <a:pt x="15538" y="43798"/>
                      <a:pt x="14935" y="43638"/>
                      <a:pt x="14326" y="43638"/>
                    </a:cubicBezTo>
                    <a:cubicBezTo>
                      <a:pt x="14292" y="43638"/>
                      <a:pt x="14258" y="43638"/>
                      <a:pt x="14223" y="43639"/>
                    </a:cubicBezTo>
                    <a:cubicBezTo>
                      <a:pt x="14120" y="43622"/>
                      <a:pt x="14016" y="43570"/>
                      <a:pt x="13930" y="43466"/>
                    </a:cubicBezTo>
                    <a:cubicBezTo>
                      <a:pt x="14043" y="43169"/>
                      <a:pt x="14308" y="43115"/>
                      <a:pt x="14562" y="43115"/>
                    </a:cubicBezTo>
                    <a:cubicBezTo>
                      <a:pt x="14617" y="43115"/>
                      <a:pt x="14672" y="43118"/>
                      <a:pt x="14725" y="43121"/>
                    </a:cubicBezTo>
                    <a:cubicBezTo>
                      <a:pt x="14838" y="43129"/>
                      <a:pt x="14949" y="43134"/>
                      <a:pt x="15058" y="43134"/>
                    </a:cubicBezTo>
                    <a:cubicBezTo>
                      <a:pt x="16723" y="43134"/>
                      <a:pt x="17967" y="42165"/>
                      <a:pt x="18388" y="40771"/>
                    </a:cubicBezTo>
                    <a:cubicBezTo>
                      <a:pt x="18976" y="38921"/>
                      <a:pt x="20808" y="38282"/>
                      <a:pt x="21482" y="37090"/>
                    </a:cubicBezTo>
                    <a:cubicBezTo>
                      <a:pt x="22174" y="35865"/>
                      <a:pt x="22770" y="35535"/>
                      <a:pt x="23579" y="35535"/>
                    </a:cubicBezTo>
                    <a:cubicBezTo>
                      <a:pt x="23899" y="35535"/>
                      <a:pt x="24254" y="35587"/>
                      <a:pt x="24661" y="35655"/>
                    </a:cubicBezTo>
                    <a:cubicBezTo>
                      <a:pt x="24682" y="35658"/>
                      <a:pt x="24703" y="35660"/>
                      <a:pt x="24725" y="35660"/>
                    </a:cubicBezTo>
                    <a:cubicBezTo>
                      <a:pt x="25065" y="35660"/>
                      <a:pt x="25513" y="35293"/>
                      <a:pt x="25854" y="35033"/>
                    </a:cubicBezTo>
                    <a:cubicBezTo>
                      <a:pt x="26267" y="34730"/>
                      <a:pt x="26584" y="34570"/>
                      <a:pt x="26849" y="34570"/>
                    </a:cubicBezTo>
                    <a:cubicBezTo>
                      <a:pt x="27249" y="34570"/>
                      <a:pt x="27529" y="34935"/>
                      <a:pt x="27841" y="35724"/>
                    </a:cubicBezTo>
                    <a:cubicBezTo>
                      <a:pt x="28325" y="36969"/>
                      <a:pt x="29742" y="37574"/>
                      <a:pt x="30952" y="38161"/>
                    </a:cubicBezTo>
                    <a:cubicBezTo>
                      <a:pt x="31712" y="38524"/>
                      <a:pt x="32732" y="38852"/>
                      <a:pt x="32680" y="39716"/>
                    </a:cubicBezTo>
                    <a:cubicBezTo>
                      <a:pt x="32594" y="40753"/>
                      <a:pt x="31488" y="40546"/>
                      <a:pt x="30710" y="40615"/>
                    </a:cubicBezTo>
                    <a:cubicBezTo>
                      <a:pt x="30312" y="40650"/>
                      <a:pt x="29794" y="40598"/>
                      <a:pt x="29673" y="41134"/>
                    </a:cubicBezTo>
                    <a:cubicBezTo>
                      <a:pt x="29552" y="41669"/>
                      <a:pt x="30036" y="41825"/>
                      <a:pt x="30382" y="42032"/>
                    </a:cubicBezTo>
                    <a:cubicBezTo>
                      <a:pt x="30898" y="42336"/>
                      <a:pt x="31474" y="42934"/>
                      <a:pt x="32011" y="42934"/>
                    </a:cubicBezTo>
                    <a:cubicBezTo>
                      <a:pt x="32175" y="42934"/>
                      <a:pt x="32336" y="42878"/>
                      <a:pt x="32490" y="42741"/>
                    </a:cubicBezTo>
                    <a:cubicBezTo>
                      <a:pt x="33354" y="41963"/>
                      <a:pt x="33890" y="40788"/>
                      <a:pt x="34512" y="39751"/>
                    </a:cubicBezTo>
                    <a:cubicBezTo>
                      <a:pt x="34586" y="39617"/>
                      <a:pt x="34289" y="39329"/>
                      <a:pt x="34602" y="39329"/>
                    </a:cubicBezTo>
                    <a:cubicBezTo>
                      <a:pt x="34653" y="39329"/>
                      <a:pt x="34719" y="39337"/>
                      <a:pt x="34806" y="39354"/>
                    </a:cubicBezTo>
                    <a:cubicBezTo>
                      <a:pt x="34890" y="39373"/>
                      <a:pt x="34965" y="39381"/>
                      <a:pt x="35031" y="39381"/>
                    </a:cubicBezTo>
                    <a:cubicBezTo>
                      <a:pt x="35567" y="39381"/>
                      <a:pt x="35557" y="38814"/>
                      <a:pt x="35341" y="38507"/>
                    </a:cubicBezTo>
                    <a:cubicBezTo>
                      <a:pt x="34806" y="37781"/>
                      <a:pt x="34546" y="36658"/>
                      <a:pt x="33561" y="36468"/>
                    </a:cubicBezTo>
                    <a:cubicBezTo>
                      <a:pt x="32248" y="36208"/>
                      <a:pt x="31591" y="35206"/>
                      <a:pt x="30727" y="34411"/>
                    </a:cubicBezTo>
                    <a:cubicBezTo>
                      <a:pt x="30468" y="34169"/>
                      <a:pt x="30278" y="33910"/>
                      <a:pt x="30485" y="33599"/>
                    </a:cubicBezTo>
                    <a:cubicBezTo>
                      <a:pt x="30551" y="33501"/>
                      <a:pt x="30628" y="33465"/>
                      <a:pt x="30705" y="33465"/>
                    </a:cubicBezTo>
                    <a:close/>
                    <a:moveTo>
                      <a:pt x="65829" y="50622"/>
                    </a:moveTo>
                    <a:cubicBezTo>
                      <a:pt x="66138" y="50622"/>
                      <a:pt x="66376" y="50877"/>
                      <a:pt x="66569" y="51209"/>
                    </a:cubicBezTo>
                    <a:cubicBezTo>
                      <a:pt x="67601" y="52923"/>
                      <a:pt x="68767" y="54401"/>
                      <a:pt x="70703" y="54401"/>
                    </a:cubicBezTo>
                    <a:cubicBezTo>
                      <a:pt x="71167" y="54401"/>
                      <a:pt x="71676" y="54316"/>
                      <a:pt x="72237" y="54129"/>
                    </a:cubicBezTo>
                    <a:cubicBezTo>
                      <a:pt x="72263" y="54119"/>
                      <a:pt x="72291" y="54114"/>
                      <a:pt x="72320" y="54114"/>
                    </a:cubicBezTo>
                    <a:cubicBezTo>
                      <a:pt x="72487" y="54114"/>
                      <a:pt x="72701" y="54260"/>
                      <a:pt x="72877" y="54319"/>
                    </a:cubicBezTo>
                    <a:cubicBezTo>
                      <a:pt x="72687" y="54406"/>
                      <a:pt x="72514" y="54527"/>
                      <a:pt x="72358" y="54665"/>
                    </a:cubicBezTo>
                    <a:lnTo>
                      <a:pt x="72358" y="54682"/>
                    </a:lnTo>
                    <a:cubicBezTo>
                      <a:pt x="71675" y="55659"/>
                      <a:pt x="71022" y="56681"/>
                      <a:pt x="69648" y="56681"/>
                    </a:cubicBezTo>
                    <a:cubicBezTo>
                      <a:pt x="69564" y="56681"/>
                      <a:pt x="69476" y="56678"/>
                      <a:pt x="69386" y="56669"/>
                    </a:cubicBezTo>
                    <a:cubicBezTo>
                      <a:pt x="69196" y="56600"/>
                      <a:pt x="68850" y="56549"/>
                      <a:pt x="68850" y="56445"/>
                    </a:cubicBezTo>
                    <a:cubicBezTo>
                      <a:pt x="68660" y="54216"/>
                      <a:pt x="66258" y="53559"/>
                      <a:pt x="65532" y="51727"/>
                    </a:cubicBezTo>
                    <a:cubicBezTo>
                      <a:pt x="65394" y="51381"/>
                      <a:pt x="64945" y="50932"/>
                      <a:pt x="65584" y="50673"/>
                    </a:cubicBezTo>
                    <a:cubicBezTo>
                      <a:pt x="65670" y="50638"/>
                      <a:pt x="65752" y="50622"/>
                      <a:pt x="65829" y="50622"/>
                    </a:cubicBezTo>
                    <a:close/>
                    <a:moveTo>
                      <a:pt x="50497" y="52695"/>
                    </a:moveTo>
                    <a:lnTo>
                      <a:pt x="50497" y="52695"/>
                    </a:lnTo>
                    <a:cubicBezTo>
                      <a:pt x="51016" y="52885"/>
                      <a:pt x="51863" y="52937"/>
                      <a:pt x="52001" y="53265"/>
                    </a:cubicBezTo>
                    <a:cubicBezTo>
                      <a:pt x="53055" y="55840"/>
                      <a:pt x="55734" y="57464"/>
                      <a:pt x="56114" y="60420"/>
                    </a:cubicBezTo>
                    <a:cubicBezTo>
                      <a:pt x="56252" y="61439"/>
                      <a:pt x="57323" y="61802"/>
                      <a:pt x="57859" y="62580"/>
                    </a:cubicBezTo>
                    <a:cubicBezTo>
                      <a:pt x="59294" y="64654"/>
                      <a:pt x="60106" y="66952"/>
                      <a:pt x="60763" y="69337"/>
                    </a:cubicBezTo>
                    <a:cubicBezTo>
                      <a:pt x="58533" y="67643"/>
                      <a:pt x="56615" y="65656"/>
                      <a:pt x="55336" y="63133"/>
                    </a:cubicBezTo>
                    <a:cubicBezTo>
                      <a:pt x="55198" y="62874"/>
                      <a:pt x="55008" y="62614"/>
                      <a:pt x="55008" y="62355"/>
                    </a:cubicBezTo>
                    <a:cubicBezTo>
                      <a:pt x="54990" y="58916"/>
                      <a:pt x="52139" y="56739"/>
                      <a:pt x="51189" y="53697"/>
                    </a:cubicBezTo>
                    <a:cubicBezTo>
                      <a:pt x="51085" y="53334"/>
                      <a:pt x="50739" y="53040"/>
                      <a:pt x="50497" y="52695"/>
                    </a:cubicBezTo>
                    <a:close/>
                    <a:moveTo>
                      <a:pt x="87976" y="1"/>
                    </a:moveTo>
                    <a:cubicBezTo>
                      <a:pt x="87018" y="1"/>
                      <a:pt x="85745" y="1010"/>
                      <a:pt x="84455" y="1127"/>
                    </a:cubicBezTo>
                    <a:cubicBezTo>
                      <a:pt x="83776" y="1176"/>
                      <a:pt x="83111" y="1512"/>
                      <a:pt x="82448" y="1512"/>
                    </a:cubicBezTo>
                    <a:cubicBezTo>
                      <a:pt x="82403" y="1512"/>
                      <a:pt x="82358" y="1511"/>
                      <a:pt x="82313" y="1507"/>
                    </a:cubicBezTo>
                    <a:cubicBezTo>
                      <a:pt x="82281" y="1506"/>
                      <a:pt x="82250" y="1506"/>
                      <a:pt x="82218" y="1506"/>
                    </a:cubicBezTo>
                    <a:cubicBezTo>
                      <a:pt x="80376" y="1506"/>
                      <a:pt x="79245" y="3375"/>
                      <a:pt x="77443" y="3375"/>
                    </a:cubicBezTo>
                    <a:cubicBezTo>
                      <a:pt x="77340" y="3375"/>
                      <a:pt x="77235" y="3369"/>
                      <a:pt x="77128" y="3356"/>
                    </a:cubicBezTo>
                    <a:cubicBezTo>
                      <a:pt x="77026" y="3344"/>
                      <a:pt x="76928" y="3335"/>
                      <a:pt x="76837" y="3335"/>
                    </a:cubicBezTo>
                    <a:cubicBezTo>
                      <a:pt x="76434" y="3335"/>
                      <a:pt x="76136" y="3491"/>
                      <a:pt x="75953" y="4082"/>
                    </a:cubicBezTo>
                    <a:cubicBezTo>
                      <a:pt x="75843" y="4459"/>
                      <a:pt x="75132" y="4980"/>
                      <a:pt x="74758" y="4980"/>
                    </a:cubicBezTo>
                    <a:cubicBezTo>
                      <a:pt x="74720" y="4980"/>
                      <a:pt x="74687" y="4974"/>
                      <a:pt x="74657" y="4964"/>
                    </a:cubicBezTo>
                    <a:cubicBezTo>
                      <a:pt x="73910" y="4715"/>
                      <a:pt x="73366" y="4590"/>
                      <a:pt x="73013" y="4590"/>
                    </a:cubicBezTo>
                    <a:cubicBezTo>
                      <a:pt x="72190" y="4590"/>
                      <a:pt x="72409" y="5268"/>
                      <a:pt x="73534" y="6623"/>
                    </a:cubicBezTo>
                    <a:cubicBezTo>
                      <a:pt x="73585" y="6692"/>
                      <a:pt x="73499" y="6882"/>
                      <a:pt x="73482" y="7003"/>
                    </a:cubicBezTo>
                    <a:cubicBezTo>
                      <a:pt x="73413" y="6968"/>
                      <a:pt x="73292" y="6951"/>
                      <a:pt x="73240" y="6882"/>
                    </a:cubicBezTo>
                    <a:cubicBezTo>
                      <a:pt x="72877" y="6381"/>
                      <a:pt x="72324" y="5914"/>
                      <a:pt x="72220" y="5344"/>
                    </a:cubicBezTo>
                    <a:cubicBezTo>
                      <a:pt x="72065" y="4531"/>
                      <a:pt x="71961" y="3840"/>
                      <a:pt x="71010" y="3650"/>
                    </a:cubicBezTo>
                    <a:cubicBezTo>
                      <a:pt x="70839" y="3615"/>
                      <a:pt x="70680" y="3599"/>
                      <a:pt x="70533" y="3599"/>
                    </a:cubicBezTo>
                    <a:cubicBezTo>
                      <a:pt x="69359" y="3599"/>
                      <a:pt x="68898" y="4626"/>
                      <a:pt x="68315" y="5517"/>
                    </a:cubicBezTo>
                    <a:cubicBezTo>
                      <a:pt x="67865" y="6208"/>
                      <a:pt x="68349" y="6536"/>
                      <a:pt x="68729" y="6934"/>
                    </a:cubicBezTo>
                    <a:cubicBezTo>
                      <a:pt x="68798" y="7003"/>
                      <a:pt x="68850" y="7089"/>
                      <a:pt x="68902" y="7176"/>
                    </a:cubicBezTo>
                    <a:cubicBezTo>
                      <a:pt x="68817" y="7188"/>
                      <a:pt x="68731" y="7200"/>
                      <a:pt x="68645" y="7200"/>
                    </a:cubicBezTo>
                    <a:cubicBezTo>
                      <a:pt x="68610" y="7200"/>
                      <a:pt x="68575" y="7198"/>
                      <a:pt x="68539" y="7193"/>
                    </a:cubicBezTo>
                    <a:cubicBezTo>
                      <a:pt x="67376" y="7024"/>
                      <a:pt x="66212" y="6691"/>
                      <a:pt x="65033" y="6691"/>
                    </a:cubicBezTo>
                    <a:cubicBezTo>
                      <a:pt x="65003" y="6691"/>
                      <a:pt x="64974" y="6691"/>
                      <a:pt x="64945" y="6692"/>
                    </a:cubicBezTo>
                    <a:cubicBezTo>
                      <a:pt x="64584" y="6692"/>
                      <a:pt x="63909" y="6196"/>
                      <a:pt x="63437" y="6196"/>
                    </a:cubicBezTo>
                    <a:cubicBezTo>
                      <a:pt x="63072" y="6196"/>
                      <a:pt x="62827" y="6492"/>
                      <a:pt x="62940" y="7538"/>
                    </a:cubicBezTo>
                    <a:cubicBezTo>
                      <a:pt x="62940" y="7608"/>
                      <a:pt x="62525" y="7711"/>
                      <a:pt x="62283" y="7798"/>
                    </a:cubicBezTo>
                    <a:cubicBezTo>
                      <a:pt x="61879" y="7955"/>
                      <a:pt x="61464" y="8005"/>
                      <a:pt x="61043" y="8005"/>
                    </a:cubicBezTo>
                    <a:cubicBezTo>
                      <a:pt x="60325" y="8005"/>
                      <a:pt x="59591" y="7860"/>
                      <a:pt x="58870" y="7860"/>
                    </a:cubicBezTo>
                    <a:cubicBezTo>
                      <a:pt x="58295" y="7860"/>
                      <a:pt x="57729" y="7952"/>
                      <a:pt x="57185" y="8282"/>
                    </a:cubicBezTo>
                    <a:cubicBezTo>
                      <a:pt x="56736" y="8610"/>
                      <a:pt x="56304" y="8938"/>
                      <a:pt x="55837" y="9267"/>
                    </a:cubicBezTo>
                    <a:cubicBezTo>
                      <a:pt x="55671" y="9381"/>
                      <a:pt x="55417" y="9527"/>
                      <a:pt x="55226" y="9527"/>
                    </a:cubicBezTo>
                    <a:cubicBezTo>
                      <a:pt x="55100" y="9527"/>
                      <a:pt x="55001" y="9463"/>
                      <a:pt x="54973" y="9284"/>
                    </a:cubicBezTo>
                    <a:cubicBezTo>
                      <a:pt x="54819" y="8258"/>
                      <a:pt x="54209" y="8003"/>
                      <a:pt x="53545" y="8003"/>
                    </a:cubicBezTo>
                    <a:cubicBezTo>
                      <a:pt x="53313" y="8003"/>
                      <a:pt x="53075" y="8034"/>
                      <a:pt x="52848" y="8074"/>
                    </a:cubicBezTo>
                    <a:cubicBezTo>
                      <a:pt x="51897" y="8264"/>
                      <a:pt x="52416" y="9232"/>
                      <a:pt x="52295" y="9854"/>
                    </a:cubicBezTo>
                    <a:cubicBezTo>
                      <a:pt x="52156" y="10615"/>
                      <a:pt x="51344" y="10096"/>
                      <a:pt x="50998" y="10545"/>
                    </a:cubicBezTo>
                    <a:cubicBezTo>
                      <a:pt x="50949" y="10609"/>
                      <a:pt x="50910" y="10635"/>
                      <a:pt x="50880" y="10635"/>
                    </a:cubicBezTo>
                    <a:cubicBezTo>
                      <a:pt x="50805" y="10635"/>
                      <a:pt x="50789" y="10469"/>
                      <a:pt x="50826" y="10321"/>
                    </a:cubicBezTo>
                    <a:cubicBezTo>
                      <a:pt x="51033" y="8990"/>
                      <a:pt x="50221" y="8541"/>
                      <a:pt x="49115" y="8161"/>
                    </a:cubicBezTo>
                    <a:cubicBezTo>
                      <a:pt x="46903" y="7400"/>
                      <a:pt x="44535" y="7176"/>
                      <a:pt x="42392" y="6070"/>
                    </a:cubicBezTo>
                    <a:cubicBezTo>
                      <a:pt x="41667" y="5697"/>
                      <a:pt x="40852" y="5536"/>
                      <a:pt x="40032" y="5536"/>
                    </a:cubicBezTo>
                    <a:cubicBezTo>
                      <a:pt x="39367" y="5536"/>
                      <a:pt x="38699" y="5642"/>
                      <a:pt x="38072" y="5828"/>
                    </a:cubicBezTo>
                    <a:cubicBezTo>
                      <a:pt x="36033" y="6432"/>
                      <a:pt x="33838" y="6502"/>
                      <a:pt x="31989" y="7642"/>
                    </a:cubicBezTo>
                    <a:cubicBezTo>
                      <a:pt x="31263" y="8074"/>
                      <a:pt x="29206" y="7296"/>
                      <a:pt x="30226" y="9457"/>
                    </a:cubicBezTo>
                    <a:cubicBezTo>
                      <a:pt x="30278" y="9578"/>
                      <a:pt x="29984" y="9854"/>
                      <a:pt x="29863" y="10079"/>
                    </a:cubicBezTo>
                    <a:cubicBezTo>
                      <a:pt x="28653" y="12412"/>
                      <a:pt x="26234" y="13224"/>
                      <a:pt x="24229" y="14555"/>
                    </a:cubicBezTo>
                    <a:cubicBezTo>
                      <a:pt x="22536" y="15661"/>
                      <a:pt x="23486" y="17112"/>
                      <a:pt x="24022" y="18236"/>
                    </a:cubicBezTo>
                    <a:cubicBezTo>
                      <a:pt x="24328" y="18880"/>
                      <a:pt x="24972" y="19241"/>
                      <a:pt x="25627" y="19241"/>
                    </a:cubicBezTo>
                    <a:cubicBezTo>
                      <a:pt x="26008" y="19241"/>
                      <a:pt x="26393" y="19119"/>
                      <a:pt x="26718" y="18858"/>
                    </a:cubicBezTo>
                    <a:cubicBezTo>
                      <a:pt x="27228" y="18470"/>
                      <a:pt x="27609" y="18306"/>
                      <a:pt x="27903" y="18306"/>
                    </a:cubicBezTo>
                    <a:cubicBezTo>
                      <a:pt x="28524" y="18306"/>
                      <a:pt x="28748" y="19042"/>
                      <a:pt x="28947" y="19946"/>
                    </a:cubicBezTo>
                    <a:cubicBezTo>
                      <a:pt x="28982" y="20223"/>
                      <a:pt x="28999" y="20499"/>
                      <a:pt x="28982" y="20776"/>
                    </a:cubicBezTo>
                    <a:cubicBezTo>
                      <a:pt x="28774" y="20551"/>
                      <a:pt x="28446" y="20396"/>
                      <a:pt x="28342" y="20119"/>
                    </a:cubicBezTo>
                    <a:cubicBezTo>
                      <a:pt x="28124" y="19474"/>
                      <a:pt x="27849" y="19234"/>
                      <a:pt x="27528" y="19234"/>
                    </a:cubicBezTo>
                    <a:cubicBezTo>
                      <a:pt x="27212" y="19234"/>
                      <a:pt x="26853" y="19465"/>
                      <a:pt x="26459" y="19774"/>
                    </a:cubicBezTo>
                    <a:cubicBezTo>
                      <a:pt x="25646" y="20379"/>
                      <a:pt x="25958" y="21260"/>
                      <a:pt x="26130" y="21899"/>
                    </a:cubicBezTo>
                    <a:cubicBezTo>
                      <a:pt x="26459" y="23092"/>
                      <a:pt x="25802" y="23420"/>
                      <a:pt x="24938" y="23627"/>
                    </a:cubicBezTo>
                    <a:cubicBezTo>
                      <a:pt x="23901" y="23852"/>
                      <a:pt x="23072" y="24267"/>
                      <a:pt x="22553" y="25269"/>
                    </a:cubicBezTo>
                    <a:cubicBezTo>
                      <a:pt x="22273" y="25790"/>
                      <a:pt x="21682" y="26043"/>
                      <a:pt x="21157" y="26043"/>
                    </a:cubicBezTo>
                    <a:cubicBezTo>
                      <a:pt x="21003" y="26043"/>
                      <a:pt x="20855" y="26021"/>
                      <a:pt x="20721" y="25978"/>
                    </a:cubicBezTo>
                    <a:cubicBezTo>
                      <a:pt x="20116" y="25788"/>
                      <a:pt x="20963" y="25390"/>
                      <a:pt x="20946" y="24993"/>
                    </a:cubicBezTo>
                    <a:cubicBezTo>
                      <a:pt x="20929" y="24543"/>
                      <a:pt x="20738" y="24129"/>
                      <a:pt x="20410" y="23835"/>
                    </a:cubicBezTo>
                    <a:cubicBezTo>
                      <a:pt x="19477" y="22798"/>
                      <a:pt x="18354" y="21709"/>
                      <a:pt x="18215" y="20327"/>
                    </a:cubicBezTo>
                    <a:cubicBezTo>
                      <a:pt x="18098" y="19205"/>
                      <a:pt x="17332" y="17921"/>
                      <a:pt x="16200" y="17921"/>
                    </a:cubicBezTo>
                    <a:cubicBezTo>
                      <a:pt x="16163" y="17921"/>
                      <a:pt x="16127" y="17922"/>
                      <a:pt x="16090" y="17925"/>
                    </a:cubicBezTo>
                    <a:cubicBezTo>
                      <a:pt x="15105" y="17976"/>
                      <a:pt x="14068" y="18391"/>
                      <a:pt x="13930" y="19221"/>
                    </a:cubicBezTo>
                    <a:cubicBezTo>
                      <a:pt x="13670" y="20430"/>
                      <a:pt x="14137" y="21709"/>
                      <a:pt x="15122" y="22470"/>
                    </a:cubicBezTo>
                    <a:cubicBezTo>
                      <a:pt x="15952" y="23109"/>
                      <a:pt x="15952" y="23161"/>
                      <a:pt x="15589" y="23489"/>
                    </a:cubicBezTo>
                    <a:cubicBezTo>
                      <a:pt x="14448" y="24526"/>
                      <a:pt x="14915" y="26116"/>
                      <a:pt x="14292" y="27377"/>
                    </a:cubicBezTo>
                    <a:cubicBezTo>
                      <a:pt x="14143" y="27687"/>
                      <a:pt x="14420" y="27822"/>
                      <a:pt x="14760" y="27822"/>
                    </a:cubicBezTo>
                    <a:cubicBezTo>
                      <a:pt x="14932" y="27822"/>
                      <a:pt x="15121" y="27787"/>
                      <a:pt x="15278" y="27723"/>
                    </a:cubicBezTo>
                    <a:cubicBezTo>
                      <a:pt x="16510" y="27249"/>
                      <a:pt x="17772" y="26919"/>
                      <a:pt x="19089" y="26919"/>
                    </a:cubicBezTo>
                    <a:cubicBezTo>
                      <a:pt x="19212" y="26919"/>
                      <a:pt x="19336" y="26922"/>
                      <a:pt x="19460" y="26928"/>
                    </a:cubicBezTo>
                    <a:lnTo>
                      <a:pt x="19874" y="26928"/>
                    </a:lnTo>
                    <a:cubicBezTo>
                      <a:pt x="19840" y="26997"/>
                      <a:pt x="19823" y="27136"/>
                      <a:pt x="19753" y="27153"/>
                    </a:cubicBezTo>
                    <a:cubicBezTo>
                      <a:pt x="18630" y="27585"/>
                      <a:pt x="17507" y="28138"/>
                      <a:pt x="16349" y="28414"/>
                    </a:cubicBezTo>
                    <a:cubicBezTo>
                      <a:pt x="15692" y="28570"/>
                      <a:pt x="14915" y="28432"/>
                      <a:pt x="14707" y="29209"/>
                    </a:cubicBezTo>
                    <a:cubicBezTo>
                      <a:pt x="14500" y="30004"/>
                      <a:pt x="15260" y="30194"/>
                      <a:pt x="15813" y="30505"/>
                    </a:cubicBezTo>
                    <a:cubicBezTo>
                      <a:pt x="17161" y="31318"/>
                      <a:pt x="17369" y="32493"/>
                      <a:pt x="16867" y="33910"/>
                    </a:cubicBezTo>
                    <a:cubicBezTo>
                      <a:pt x="16664" y="34503"/>
                      <a:pt x="16349" y="34660"/>
                      <a:pt x="15995" y="34660"/>
                    </a:cubicBezTo>
                    <a:cubicBezTo>
                      <a:pt x="15626" y="34660"/>
                      <a:pt x="15216" y="34489"/>
                      <a:pt x="14846" y="34463"/>
                    </a:cubicBezTo>
                    <a:cubicBezTo>
                      <a:pt x="13916" y="34396"/>
                      <a:pt x="12987" y="34203"/>
                      <a:pt x="12042" y="34203"/>
                    </a:cubicBezTo>
                    <a:cubicBezTo>
                      <a:pt x="12003" y="34203"/>
                      <a:pt x="11964" y="34203"/>
                      <a:pt x="11925" y="34204"/>
                    </a:cubicBezTo>
                    <a:cubicBezTo>
                      <a:pt x="10957" y="34221"/>
                      <a:pt x="9834" y="34446"/>
                      <a:pt x="9989" y="35759"/>
                    </a:cubicBezTo>
                    <a:cubicBezTo>
                      <a:pt x="10128" y="37072"/>
                      <a:pt x="9834" y="38196"/>
                      <a:pt x="9592" y="39440"/>
                    </a:cubicBezTo>
                    <a:cubicBezTo>
                      <a:pt x="9385" y="40425"/>
                      <a:pt x="8693" y="42136"/>
                      <a:pt x="10542" y="42464"/>
                    </a:cubicBezTo>
                    <a:cubicBezTo>
                      <a:pt x="12305" y="42758"/>
                      <a:pt x="12668" y="43173"/>
                      <a:pt x="11735" y="44693"/>
                    </a:cubicBezTo>
                    <a:cubicBezTo>
                      <a:pt x="11389" y="45298"/>
                      <a:pt x="10888" y="45817"/>
                      <a:pt x="10300" y="46180"/>
                    </a:cubicBezTo>
                    <a:cubicBezTo>
                      <a:pt x="9108" y="46871"/>
                      <a:pt x="8175" y="47752"/>
                      <a:pt x="8313" y="49342"/>
                    </a:cubicBezTo>
                    <a:cubicBezTo>
                      <a:pt x="8365" y="49964"/>
                      <a:pt x="8140" y="50707"/>
                      <a:pt x="7535" y="50967"/>
                    </a:cubicBezTo>
                    <a:cubicBezTo>
                      <a:pt x="5168" y="52021"/>
                      <a:pt x="3768" y="53991"/>
                      <a:pt x="2662" y="56168"/>
                    </a:cubicBezTo>
                    <a:cubicBezTo>
                      <a:pt x="1781" y="57931"/>
                      <a:pt x="122" y="59469"/>
                      <a:pt x="1279" y="61888"/>
                    </a:cubicBezTo>
                    <a:cubicBezTo>
                      <a:pt x="1936" y="63236"/>
                      <a:pt x="1573" y="64792"/>
                      <a:pt x="830" y="66209"/>
                    </a:cubicBezTo>
                    <a:cubicBezTo>
                      <a:pt x="1" y="67781"/>
                      <a:pt x="744" y="70477"/>
                      <a:pt x="2126" y="71687"/>
                    </a:cubicBezTo>
                    <a:cubicBezTo>
                      <a:pt x="2420" y="71946"/>
                      <a:pt x="2662" y="72240"/>
                      <a:pt x="2818" y="72586"/>
                    </a:cubicBezTo>
                    <a:cubicBezTo>
                      <a:pt x="4027" y="75040"/>
                      <a:pt x="5462" y="77303"/>
                      <a:pt x="7881" y="78755"/>
                    </a:cubicBezTo>
                    <a:cubicBezTo>
                      <a:pt x="8455" y="79100"/>
                      <a:pt x="9053" y="79742"/>
                      <a:pt x="9645" y="79742"/>
                    </a:cubicBezTo>
                    <a:cubicBezTo>
                      <a:pt x="9766" y="79742"/>
                      <a:pt x="9887" y="79715"/>
                      <a:pt x="10007" y="79654"/>
                    </a:cubicBezTo>
                    <a:cubicBezTo>
                      <a:pt x="12824" y="78254"/>
                      <a:pt x="16142" y="79844"/>
                      <a:pt x="18889" y="77874"/>
                    </a:cubicBezTo>
                    <a:cubicBezTo>
                      <a:pt x="19326" y="77562"/>
                      <a:pt x="19938" y="77352"/>
                      <a:pt x="20558" y="77352"/>
                    </a:cubicBezTo>
                    <a:cubicBezTo>
                      <a:pt x="21313" y="77352"/>
                      <a:pt x="22079" y="77663"/>
                      <a:pt x="22553" y="78479"/>
                    </a:cubicBezTo>
                    <a:cubicBezTo>
                      <a:pt x="23034" y="79313"/>
                      <a:pt x="23538" y="79650"/>
                      <a:pt x="24283" y="79650"/>
                    </a:cubicBezTo>
                    <a:cubicBezTo>
                      <a:pt x="24448" y="79650"/>
                      <a:pt x="24626" y="79633"/>
                      <a:pt x="24817" y="79602"/>
                    </a:cubicBezTo>
                    <a:cubicBezTo>
                      <a:pt x="24994" y="79574"/>
                      <a:pt x="25161" y="79561"/>
                      <a:pt x="25317" y="79561"/>
                    </a:cubicBezTo>
                    <a:cubicBezTo>
                      <a:pt x="26715" y="79561"/>
                      <a:pt x="27271" y="80640"/>
                      <a:pt x="26960" y="82194"/>
                    </a:cubicBezTo>
                    <a:cubicBezTo>
                      <a:pt x="26683" y="83611"/>
                      <a:pt x="25750" y="85218"/>
                      <a:pt x="26545" y="86480"/>
                    </a:cubicBezTo>
                    <a:cubicBezTo>
                      <a:pt x="27461" y="87966"/>
                      <a:pt x="28515" y="89400"/>
                      <a:pt x="29206" y="90973"/>
                    </a:cubicBezTo>
                    <a:cubicBezTo>
                      <a:pt x="30416" y="93721"/>
                      <a:pt x="31298" y="96641"/>
                      <a:pt x="29777" y="99631"/>
                    </a:cubicBezTo>
                    <a:cubicBezTo>
                      <a:pt x="28809" y="101515"/>
                      <a:pt x="28619" y="103502"/>
                      <a:pt x="29535" y="105369"/>
                    </a:cubicBezTo>
                    <a:cubicBezTo>
                      <a:pt x="30503" y="107321"/>
                      <a:pt x="31228" y="109274"/>
                      <a:pt x="31488" y="111469"/>
                    </a:cubicBezTo>
                    <a:cubicBezTo>
                      <a:pt x="31712" y="113456"/>
                      <a:pt x="31695" y="115599"/>
                      <a:pt x="33371" y="117172"/>
                    </a:cubicBezTo>
                    <a:cubicBezTo>
                      <a:pt x="34322" y="118088"/>
                      <a:pt x="34581" y="119436"/>
                      <a:pt x="35013" y="120645"/>
                    </a:cubicBezTo>
                    <a:cubicBezTo>
                      <a:pt x="35393" y="121717"/>
                      <a:pt x="34546" y="123065"/>
                      <a:pt x="35843" y="123998"/>
                    </a:cubicBezTo>
                    <a:cubicBezTo>
                      <a:pt x="36206" y="124270"/>
                      <a:pt x="36549" y="124368"/>
                      <a:pt x="36881" y="124368"/>
                    </a:cubicBezTo>
                    <a:cubicBezTo>
                      <a:pt x="37735" y="124368"/>
                      <a:pt x="38515" y="123721"/>
                      <a:pt x="39372" y="123721"/>
                    </a:cubicBezTo>
                    <a:cubicBezTo>
                      <a:pt x="39388" y="123721"/>
                      <a:pt x="39404" y="123721"/>
                      <a:pt x="39420" y="123721"/>
                    </a:cubicBezTo>
                    <a:cubicBezTo>
                      <a:pt x="39526" y="123724"/>
                      <a:pt x="39630" y="123725"/>
                      <a:pt x="39734" y="123725"/>
                    </a:cubicBezTo>
                    <a:cubicBezTo>
                      <a:pt x="44937" y="123725"/>
                      <a:pt x="47636" y="120353"/>
                      <a:pt x="49754" y="116100"/>
                    </a:cubicBezTo>
                    <a:cubicBezTo>
                      <a:pt x="50186" y="115236"/>
                      <a:pt x="49720" y="113957"/>
                      <a:pt x="50826" y="113508"/>
                    </a:cubicBezTo>
                    <a:cubicBezTo>
                      <a:pt x="52761" y="112713"/>
                      <a:pt x="53193" y="111175"/>
                      <a:pt x="52692" y="109499"/>
                    </a:cubicBezTo>
                    <a:cubicBezTo>
                      <a:pt x="51949" y="107028"/>
                      <a:pt x="53297" y="106112"/>
                      <a:pt x="55181" y="105282"/>
                    </a:cubicBezTo>
                    <a:cubicBezTo>
                      <a:pt x="57773" y="104107"/>
                      <a:pt x="59449" y="98370"/>
                      <a:pt x="57963" y="96071"/>
                    </a:cubicBezTo>
                    <a:cubicBezTo>
                      <a:pt x="56770" y="94239"/>
                      <a:pt x="57099" y="92217"/>
                      <a:pt x="57444" y="90316"/>
                    </a:cubicBezTo>
                    <a:cubicBezTo>
                      <a:pt x="57911" y="87621"/>
                      <a:pt x="59933" y="85823"/>
                      <a:pt x="61851" y="84164"/>
                    </a:cubicBezTo>
                    <a:cubicBezTo>
                      <a:pt x="65601" y="80915"/>
                      <a:pt x="68055" y="76992"/>
                      <a:pt x="69109" y="72171"/>
                    </a:cubicBezTo>
                    <a:cubicBezTo>
                      <a:pt x="69271" y="71459"/>
                      <a:pt x="69266" y="70656"/>
                      <a:pt x="68371" y="70656"/>
                    </a:cubicBezTo>
                    <a:cubicBezTo>
                      <a:pt x="68311" y="70656"/>
                      <a:pt x="68246" y="70660"/>
                      <a:pt x="68176" y="70667"/>
                    </a:cubicBezTo>
                    <a:cubicBezTo>
                      <a:pt x="67157" y="70788"/>
                      <a:pt x="66154" y="71151"/>
                      <a:pt x="65152" y="71462"/>
                    </a:cubicBezTo>
                    <a:cubicBezTo>
                      <a:pt x="63960" y="71826"/>
                      <a:pt x="63201" y="72060"/>
                      <a:pt x="62664" y="72060"/>
                    </a:cubicBezTo>
                    <a:cubicBezTo>
                      <a:pt x="61727" y="72060"/>
                      <a:pt x="61469" y="71346"/>
                      <a:pt x="60772" y="69363"/>
                    </a:cubicBezTo>
                    <a:lnTo>
                      <a:pt x="60772" y="69363"/>
                    </a:lnTo>
                    <a:cubicBezTo>
                      <a:pt x="61180" y="69747"/>
                      <a:pt x="61467" y="70422"/>
                      <a:pt x="62074" y="70422"/>
                    </a:cubicBezTo>
                    <a:cubicBezTo>
                      <a:pt x="62180" y="70422"/>
                      <a:pt x="62295" y="70402"/>
                      <a:pt x="62422" y="70356"/>
                    </a:cubicBezTo>
                    <a:cubicBezTo>
                      <a:pt x="63925" y="69769"/>
                      <a:pt x="65359" y="68957"/>
                      <a:pt x="66897" y="68455"/>
                    </a:cubicBezTo>
                    <a:cubicBezTo>
                      <a:pt x="68660" y="67868"/>
                      <a:pt x="69732" y="66209"/>
                      <a:pt x="71391" y="65639"/>
                    </a:cubicBezTo>
                    <a:cubicBezTo>
                      <a:pt x="73706" y="64844"/>
                      <a:pt x="76713" y="61716"/>
                      <a:pt x="76852" y="59383"/>
                    </a:cubicBezTo>
                    <a:cubicBezTo>
                      <a:pt x="76834" y="59072"/>
                      <a:pt x="76713" y="58778"/>
                      <a:pt x="76506" y="58553"/>
                    </a:cubicBezTo>
                    <a:cubicBezTo>
                      <a:pt x="75918" y="57810"/>
                      <a:pt x="75279" y="57153"/>
                      <a:pt x="74294" y="56894"/>
                    </a:cubicBezTo>
                    <a:cubicBezTo>
                      <a:pt x="73724" y="56739"/>
                      <a:pt x="73378" y="56151"/>
                      <a:pt x="73516" y="55581"/>
                    </a:cubicBezTo>
                    <a:cubicBezTo>
                      <a:pt x="73547" y="55481"/>
                      <a:pt x="73596" y="55443"/>
                      <a:pt x="73658" y="55443"/>
                    </a:cubicBezTo>
                    <a:cubicBezTo>
                      <a:pt x="73842" y="55443"/>
                      <a:pt x="74139" y="55775"/>
                      <a:pt x="74398" y="55788"/>
                    </a:cubicBezTo>
                    <a:cubicBezTo>
                      <a:pt x="75366" y="55855"/>
                      <a:pt x="76333" y="56083"/>
                      <a:pt x="77301" y="56083"/>
                    </a:cubicBezTo>
                    <a:cubicBezTo>
                      <a:pt x="77336" y="56083"/>
                      <a:pt x="77370" y="56083"/>
                      <a:pt x="77405" y="56082"/>
                    </a:cubicBezTo>
                    <a:cubicBezTo>
                      <a:pt x="77727" y="56077"/>
                      <a:pt x="78047" y="56073"/>
                      <a:pt x="78365" y="56073"/>
                    </a:cubicBezTo>
                    <a:cubicBezTo>
                      <a:pt x="81373" y="56073"/>
                      <a:pt x="84145" y="56432"/>
                      <a:pt x="85786" y="59746"/>
                    </a:cubicBezTo>
                    <a:cubicBezTo>
                      <a:pt x="86136" y="60461"/>
                      <a:pt x="86996" y="61297"/>
                      <a:pt x="88011" y="61297"/>
                    </a:cubicBezTo>
                    <a:cubicBezTo>
                      <a:pt x="88148" y="61297"/>
                      <a:pt x="88288" y="61282"/>
                      <a:pt x="88430" y="61249"/>
                    </a:cubicBezTo>
                    <a:cubicBezTo>
                      <a:pt x="88585" y="61214"/>
                      <a:pt x="88707" y="61197"/>
                      <a:pt x="88805" y="61197"/>
                    </a:cubicBezTo>
                    <a:cubicBezTo>
                      <a:pt x="89186" y="61197"/>
                      <a:pt x="89184" y="61451"/>
                      <a:pt x="89225" y="61837"/>
                    </a:cubicBezTo>
                    <a:cubicBezTo>
                      <a:pt x="89830" y="66554"/>
                      <a:pt x="91990" y="70685"/>
                      <a:pt x="94133" y="74832"/>
                    </a:cubicBezTo>
                    <a:cubicBezTo>
                      <a:pt x="94475" y="75487"/>
                      <a:pt x="94875" y="75911"/>
                      <a:pt x="95290" y="75911"/>
                    </a:cubicBezTo>
                    <a:cubicBezTo>
                      <a:pt x="95652" y="75911"/>
                      <a:pt x="96025" y="75588"/>
                      <a:pt x="96380" y="74815"/>
                    </a:cubicBezTo>
                    <a:cubicBezTo>
                      <a:pt x="96622" y="74297"/>
                      <a:pt x="97036" y="73847"/>
                      <a:pt x="97382" y="73381"/>
                    </a:cubicBezTo>
                    <a:lnTo>
                      <a:pt x="97538" y="73225"/>
                    </a:lnTo>
                    <a:cubicBezTo>
                      <a:pt x="98212" y="71618"/>
                      <a:pt x="98056" y="69993"/>
                      <a:pt x="97831" y="68317"/>
                    </a:cubicBezTo>
                    <a:cubicBezTo>
                      <a:pt x="97762" y="67833"/>
                      <a:pt x="97589" y="67211"/>
                      <a:pt x="98194" y="67073"/>
                    </a:cubicBezTo>
                    <a:cubicBezTo>
                      <a:pt x="99784" y="66693"/>
                      <a:pt x="100268" y="65258"/>
                      <a:pt x="101149" y="64187"/>
                    </a:cubicBezTo>
                    <a:cubicBezTo>
                      <a:pt x="102117" y="63029"/>
                      <a:pt x="103137" y="61629"/>
                      <a:pt x="104243" y="60903"/>
                    </a:cubicBezTo>
                    <a:cubicBezTo>
                      <a:pt x="104825" y="60515"/>
                      <a:pt x="105739" y="59942"/>
                      <a:pt x="106690" y="59942"/>
                    </a:cubicBezTo>
                    <a:cubicBezTo>
                      <a:pt x="107432" y="59942"/>
                      <a:pt x="108196" y="60292"/>
                      <a:pt x="108840" y="61353"/>
                    </a:cubicBezTo>
                    <a:cubicBezTo>
                      <a:pt x="109600" y="62632"/>
                      <a:pt x="110965" y="63565"/>
                      <a:pt x="111017" y="65258"/>
                    </a:cubicBezTo>
                    <a:cubicBezTo>
                      <a:pt x="111034" y="65777"/>
                      <a:pt x="110793" y="66433"/>
                      <a:pt x="111536" y="66693"/>
                    </a:cubicBezTo>
                    <a:cubicBezTo>
                      <a:pt x="111822" y="66788"/>
                      <a:pt x="112112" y="66862"/>
                      <a:pt x="112391" y="66862"/>
                    </a:cubicBezTo>
                    <a:cubicBezTo>
                      <a:pt x="112769" y="66862"/>
                      <a:pt x="113129" y="66727"/>
                      <a:pt x="113437" y="66330"/>
                    </a:cubicBezTo>
                    <a:cubicBezTo>
                      <a:pt x="113540" y="66205"/>
                      <a:pt x="113700" y="66031"/>
                      <a:pt x="113856" y="66031"/>
                    </a:cubicBezTo>
                    <a:cubicBezTo>
                      <a:pt x="113960" y="66031"/>
                      <a:pt x="114062" y="66109"/>
                      <a:pt x="114145" y="66330"/>
                    </a:cubicBezTo>
                    <a:cubicBezTo>
                      <a:pt x="114543" y="67470"/>
                      <a:pt x="114802" y="68663"/>
                      <a:pt x="115286" y="69769"/>
                    </a:cubicBezTo>
                    <a:cubicBezTo>
                      <a:pt x="116271" y="72033"/>
                      <a:pt x="114940" y="74677"/>
                      <a:pt x="116858" y="76871"/>
                    </a:cubicBezTo>
                    <a:cubicBezTo>
                      <a:pt x="118241" y="78461"/>
                      <a:pt x="118362" y="80915"/>
                      <a:pt x="119900" y="82540"/>
                    </a:cubicBezTo>
                    <a:cubicBezTo>
                      <a:pt x="120401" y="82799"/>
                      <a:pt x="120885" y="83058"/>
                      <a:pt x="121386" y="83300"/>
                    </a:cubicBezTo>
                    <a:cubicBezTo>
                      <a:pt x="121538" y="83368"/>
                      <a:pt x="121699" y="83403"/>
                      <a:pt x="121846" y="83403"/>
                    </a:cubicBezTo>
                    <a:cubicBezTo>
                      <a:pt x="122184" y="83403"/>
                      <a:pt x="122445" y="83219"/>
                      <a:pt x="122337" y="82834"/>
                    </a:cubicBezTo>
                    <a:cubicBezTo>
                      <a:pt x="121818" y="80915"/>
                      <a:pt x="121991" y="78790"/>
                      <a:pt x="119969" y="77355"/>
                    </a:cubicBezTo>
                    <a:cubicBezTo>
                      <a:pt x="118414" y="76249"/>
                      <a:pt x="117239" y="74521"/>
                      <a:pt x="117463" y="72378"/>
                    </a:cubicBezTo>
                    <a:cubicBezTo>
                      <a:pt x="117528" y="71821"/>
                      <a:pt x="116912" y="70437"/>
                      <a:pt x="117695" y="70437"/>
                    </a:cubicBezTo>
                    <a:cubicBezTo>
                      <a:pt x="117955" y="70437"/>
                      <a:pt x="118371" y="70590"/>
                      <a:pt x="119019" y="70979"/>
                    </a:cubicBezTo>
                    <a:cubicBezTo>
                      <a:pt x="120194" y="71704"/>
                      <a:pt x="121386" y="72655"/>
                      <a:pt x="121749" y="73605"/>
                    </a:cubicBezTo>
                    <a:cubicBezTo>
                      <a:pt x="122096" y="74553"/>
                      <a:pt x="122434" y="74868"/>
                      <a:pt x="122776" y="74868"/>
                    </a:cubicBezTo>
                    <a:cubicBezTo>
                      <a:pt x="123251" y="74868"/>
                      <a:pt x="123732" y="74261"/>
                      <a:pt x="124255" y="73899"/>
                    </a:cubicBezTo>
                    <a:cubicBezTo>
                      <a:pt x="124531" y="73709"/>
                      <a:pt x="124721" y="73363"/>
                      <a:pt x="125015" y="73208"/>
                    </a:cubicBezTo>
                    <a:cubicBezTo>
                      <a:pt x="126743" y="72292"/>
                      <a:pt x="127210" y="70961"/>
                      <a:pt x="126743" y="69043"/>
                    </a:cubicBezTo>
                    <a:cubicBezTo>
                      <a:pt x="126294" y="67159"/>
                      <a:pt x="125292" y="65725"/>
                      <a:pt x="123892" y="64533"/>
                    </a:cubicBezTo>
                    <a:cubicBezTo>
                      <a:pt x="122596" y="63409"/>
                      <a:pt x="122285" y="62459"/>
                      <a:pt x="123546" y="61059"/>
                    </a:cubicBezTo>
                    <a:cubicBezTo>
                      <a:pt x="123952" y="60621"/>
                      <a:pt x="124332" y="60388"/>
                      <a:pt x="124705" y="60388"/>
                    </a:cubicBezTo>
                    <a:cubicBezTo>
                      <a:pt x="124936" y="60388"/>
                      <a:pt x="125164" y="60477"/>
                      <a:pt x="125395" y="60661"/>
                    </a:cubicBezTo>
                    <a:cubicBezTo>
                      <a:pt x="126000" y="61145"/>
                      <a:pt x="125810" y="61750"/>
                      <a:pt x="125119" y="62234"/>
                    </a:cubicBezTo>
                    <a:cubicBezTo>
                      <a:pt x="124618" y="62580"/>
                      <a:pt x="124445" y="63219"/>
                      <a:pt x="125050" y="63651"/>
                    </a:cubicBezTo>
                    <a:cubicBezTo>
                      <a:pt x="125442" y="63952"/>
                      <a:pt x="125858" y="64171"/>
                      <a:pt x="126268" y="64171"/>
                    </a:cubicBezTo>
                    <a:cubicBezTo>
                      <a:pt x="126635" y="64171"/>
                      <a:pt x="126996" y="63996"/>
                      <a:pt x="127331" y="63547"/>
                    </a:cubicBezTo>
                    <a:cubicBezTo>
                      <a:pt x="127694" y="63046"/>
                      <a:pt x="128247" y="62407"/>
                      <a:pt x="127469" y="61940"/>
                    </a:cubicBezTo>
                    <a:cubicBezTo>
                      <a:pt x="126398" y="61318"/>
                      <a:pt x="127037" y="61042"/>
                      <a:pt x="127590" y="60696"/>
                    </a:cubicBezTo>
                    <a:cubicBezTo>
                      <a:pt x="130061" y="59210"/>
                      <a:pt x="133449" y="59106"/>
                      <a:pt x="134693" y="55788"/>
                    </a:cubicBezTo>
                    <a:cubicBezTo>
                      <a:pt x="135298" y="54146"/>
                      <a:pt x="136093" y="52591"/>
                      <a:pt x="135851" y="50725"/>
                    </a:cubicBezTo>
                    <a:cubicBezTo>
                      <a:pt x="135522" y="48288"/>
                      <a:pt x="133932" y="46629"/>
                      <a:pt x="132498" y="44918"/>
                    </a:cubicBezTo>
                    <a:cubicBezTo>
                      <a:pt x="131772" y="44054"/>
                      <a:pt x="131859" y="43622"/>
                      <a:pt x="132775" y="43173"/>
                    </a:cubicBezTo>
                    <a:cubicBezTo>
                      <a:pt x="133120" y="43017"/>
                      <a:pt x="133397" y="42793"/>
                      <a:pt x="133362" y="42378"/>
                    </a:cubicBezTo>
                    <a:cubicBezTo>
                      <a:pt x="133345" y="41980"/>
                      <a:pt x="133051" y="41635"/>
                      <a:pt x="132671" y="41548"/>
                    </a:cubicBezTo>
                    <a:cubicBezTo>
                      <a:pt x="132227" y="41462"/>
                      <a:pt x="131713" y="41297"/>
                      <a:pt x="131292" y="41297"/>
                    </a:cubicBezTo>
                    <a:cubicBezTo>
                      <a:pt x="131122" y="41297"/>
                      <a:pt x="130968" y="41323"/>
                      <a:pt x="130839" y="41393"/>
                    </a:cubicBezTo>
                    <a:cubicBezTo>
                      <a:pt x="130667" y="41486"/>
                      <a:pt x="130517" y="41524"/>
                      <a:pt x="130385" y="41524"/>
                    </a:cubicBezTo>
                    <a:cubicBezTo>
                      <a:pt x="129751" y="41524"/>
                      <a:pt x="129496" y="40648"/>
                      <a:pt x="128935" y="40648"/>
                    </a:cubicBezTo>
                    <a:cubicBezTo>
                      <a:pt x="128871" y="40648"/>
                      <a:pt x="128804" y="40659"/>
                      <a:pt x="128731" y="40684"/>
                    </a:cubicBezTo>
                    <a:cubicBezTo>
                      <a:pt x="129025" y="40425"/>
                      <a:pt x="129336" y="40166"/>
                      <a:pt x="129612" y="39889"/>
                    </a:cubicBezTo>
                    <a:cubicBezTo>
                      <a:pt x="129699" y="39786"/>
                      <a:pt x="129768" y="39647"/>
                      <a:pt x="129802" y="39509"/>
                    </a:cubicBezTo>
                    <a:cubicBezTo>
                      <a:pt x="129896" y="39229"/>
                      <a:pt x="130059" y="38963"/>
                      <a:pt x="130355" y="38963"/>
                    </a:cubicBezTo>
                    <a:cubicBezTo>
                      <a:pt x="130388" y="38963"/>
                      <a:pt x="130423" y="38966"/>
                      <a:pt x="130459" y="38973"/>
                    </a:cubicBezTo>
                    <a:cubicBezTo>
                      <a:pt x="130822" y="39025"/>
                      <a:pt x="130718" y="39405"/>
                      <a:pt x="130753" y="39665"/>
                    </a:cubicBezTo>
                    <a:cubicBezTo>
                      <a:pt x="130885" y="40368"/>
                      <a:pt x="131150" y="40680"/>
                      <a:pt x="131522" y="40680"/>
                    </a:cubicBezTo>
                    <a:cubicBezTo>
                      <a:pt x="131781" y="40680"/>
                      <a:pt x="132092" y="40529"/>
                      <a:pt x="132446" y="40252"/>
                    </a:cubicBezTo>
                    <a:cubicBezTo>
                      <a:pt x="132816" y="39963"/>
                      <a:pt x="133198" y="39825"/>
                      <a:pt x="133552" y="39825"/>
                    </a:cubicBezTo>
                    <a:cubicBezTo>
                      <a:pt x="134190" y="39825"/>
                      <a:pt x="134735" y="40276"/>
                      <a:pt x="134935" y="41099"/>
                    </a:cubicBezTo>
                    <a:cubicBezTo>
                      <a:pt x="135004" y="41410"/>
                      <a:pt x="135246" y="41911"/>
                      <a:pt x="135436" y="41928"/>
                    </a:cubicBezTo>
                    <a:cubicBezTo>
                      <a:pt x="136836" y="42067"/>
                      <a:pt x="137130" y="43259"/>
                      <a:pt x="137441" y="44192"/>
                    </a:cubicBezTo>
                    <a:cubicBezTo>
                      <a:pt x="137757" y="45176"/>
                      <a:pt x="138205" y="45491"/>
                      <a:pt x="138710" y="45491"/>
                    </a:cubicBezTo>
                    <a:cubicBezTo>
                      <a:pt x="139226" y="45491"/>
                      <a:pt x="139803" y="45163"/>
                      <a:pt x="140361" y="44884"/>
                    </a:cubicBezTo>
                    <a:cubicBezTo>
                      <a:pt x="141813" y="44175"/>
                      <a:pt x="140586" y="43363"/>
                      <a:pt x="140327" y="42654"/>
                    </a:cubicBezTo>
                    <a:cubicBezTo>
                      <a:pt x="140188" y="42188"/>
                      <a:pt x="139739" y="41773"/>
                      <a:pt x="139324" y="41479"/>
                    </a:cubicBezTo>
                    <a:cubicBezTo>
                      <a:pt x="137717" y="40356"/>
                      <a:pt x="137648" y="38921"/>
                      <a:pt x="138305" y="37245"/>
                    </a:cubicBezTo>
                    <a:cubicBezTo>
                      <a:pt x="138533" y="36644"/>
                      <a:pt x="138753" y="36160"/>
                      <a:pt x="139216" y="36160"/>
                    </a:cubicBezTo>
                    <a:cubicBezTo>
                      <a:pt x="139418" y="36160"/>
                      <a:pt x="139666" y="36252"/>
                      <a:pt x="139981" y="36468"/>
                    </a:cubicBezTo>
                    <a:cubicBezTo>
                      <a:pt x="140121" y="36569"/>
                      <a:pt x="140268" y="36617"/>
                      <a:pt x="140413" y="36617"/>
                    </a:cubicBezTo>
                    <a:cubicBezTo>
                      <a:pt x="140661" y="36617"/>
                      <a:pt x="140902" y="36477"/>
                      <a:pt x="141087" y="36226"/>
                    </a:cubicBezTo>
                    <a:cubicBezTo>
                      <a:pt x="142573" y="34255"/>
                      <a:pt x="142850" y="29797"/>
                      <a:pt x="141640" y="27706"/>
                    </a:cubicBezTo>
                    <a:cubicBezTo>
                      <a:pt x="141485" y="27447"/>
                      <a:pt x="141104" y="27187"/>
                      <a:pt x="141398" y="26807"/>
                    </a:cubicBezTo>
                    <a:lnTo>
                      <a:pt x="141398" y="26807"/>
                    </a:lnTo>
                    <a:cubicBezTo>
                      <a:pt x="141623" y="26997"/>
                      <a:pt x="141917" y="27153"/>
                      <a:pt x="142072" y="27395"/>
                    </a:cubicBezTo>
                    <a:cubicBezTo>
                      <a:pt x="142988" y="28812"/>
                      <a:pt x="143869" y="30229"/>
                      <a:pt x="144733" y="31663"/>
                    </a:cubicBezTo>
                    <a:cubicBezTo>
                      <a:pt x="144984" y="32062"/>
                      <a:pt x="145261" y="32460"/>
                      <a:pt x="145713" y="32460"/>
                    </a:cubicBezTo>
                    <a:cubicBezTo>
                      <a:pt x="145790" y="32460"/>
                      <a:pt x="145872" y="32449"/>
                      <a:pt x="145960" y="32424"/>
                    </a:cubicBezTo>
                    <a:cubicBezTo>
                      <a:pt x="146323" y="32320"/>
                      <a:pt x="146825" y="32043"/>
                      <a:pt x="146928" y="31750"/>
                    </a:cubicBezTo>
                    <a:cubicBezTo>
                      <a:pt x="147118" y="31197"/>
                      <a:pt x="146496" y="30972"/>
                      <a:pt x="146151" y="30644"/>
                    </a:cubicBezTo>
                    <a:cubicBezTo>
                      <a:pt x="145805" y="30298"/>
                      <a:pt x="144889" y="29935"/>
                      <a:pt x="145511" y="29348"/>
                    </a:cubicBezTo>
                    <a:cubicBezTo>
                      <a:pt x="146220" y="28674"/>
                      <a:pt x="145701" y="28363"/>
                      <a:pt x="145373" y="27982"/>
                    </a:cubicBezTo>
                    <a:cubicBezTo>
                      <a:pt x="144924" y="27464"/>
                      <a:pt x="144353" y="27049"/>
                      <a:pt x="143904" y="26513"/>
                    </a:cubicBezTo>
                    <a:cubicBezTo>
                      <a:pt x="142452" y="24803"/>
                      <a:pt x="140309" y="24008"/>
                      <a:pt x="138927" y="23455"/>
                    </a:cubicBezTo>
                    <a:cubicBezTo>
                      <a:pt x="137233" y="22781"/>
                      <a:pt x="135350" y="23368"/>
                      <a:pt x="133794" y="22349"/>
                    </a:cubicBezTo>
                    <a:cubicBezTo>
                      <a:pt x="133621" y="22228"/>
                      <a:pt x="133120" y="22141"/>
                      <a:pt x="133379" y="21934"/>
                    </a:cubicBezTo>
                    <a:cubicBezTo>
                      <a:pt x="134416" y="21156"/>
                      <a:pt x="134192" y="19843"/>
                      <a:pt x="134814" y="18910"/>
                    </a:cubicBezTo>
                    <a:cubicBezTo>
                      <a:pt x="135183" y="18357"/>
                      <a:pt x="137525" y="17996"/>
                      <a:pt x="139389" y="17996"/>
                    </a:cubicBezTo>
                    <a:cubicBezTo>
                      <a:pt x="140321" y="17996"/>
                      <a:pt x="141133" y="18086"/>
                      <a:pt x="141519" y="18287"/>
                    </a:cubicBezTo>
                    <a:cubicBezTo>
                      <a:pt x="141913" y="18491"/>
                      <a:pt x="142318" y="18567"/>
                      <a:pt x="142722" y="18567"/>
                    </a:cubicBezTo>
                    <a:cubicBezTo>
                      <a:pt x="143310" y="18567"/>
                      <a:pt x="143896" y="18407"/>
                      <a:pt x="144440" y="18253"/>
                    </a:cubicBezTo>
                    <a:cubicBezTo>
                      <a:pt x="145183" y="18028"/>
                      <a:pt x="144301" y="17320"/>
                      <a:pt x="144440" y="16905"/>
                    </a:cubicBezTo>
                    <a:cubicBezTo>
                      <a:pt x="144595" y="16473"/>
                      <a:pt x="144232" y="15764"/>
                      <a:pt x="144803" y="15626"/>
                    </a:cubicBezTo>
                    <a:cubicBezTo>
                      <a:pt x="144894" y="15602"/>
                      <a:pt x="144986" y="15590"/>
                      <a:pt x="145078" y="15590"/>
                    </a:cubicBezTo>
                    <a:cubicBezTo>
                      <a:pt x="145503" y="15590"/>
                      <a:pt x="145922" y="15838"/>
                      <a:pt x="146306" y="16179"/>
                    </a:cubicBezTo>
                    <a:cubicBezTo>
                      <a:pt x="146709" y="16532"/>
                      <a:pt x="147171" y="16997"/>
                      <a:pt x="147617" y="16997"/>
                    </a:cubicBezTo>
                    <a:cubicBezTo>
                      <a:pt x="147935" y="16997"/>
                      <a:pt x="148244" y="16760"/>
                      <a:pt x="148518" y="16075"/>
                    </a:cubicBezTo>
                    <a:cubicBezTo>
                      <a:pt x="148584" y="15900"/>
                      <a:pt x="148692" y="15801"/>
                      <a:pt x="148828" y="15801"/>
                    </a:cubicBezTo>
                    <a:cubicBezTo>
                      <a:pt x="148906" y="15801"/>
                      <a:pt x="148994" y="15833"/>
                      <a:pt x="149088" y="15903"/>
                    </a:cubicBezTo>
                    <a:cubicBezTo>
                      <a:pt x="149348" y="16110"/>
                      <a:pt x="149348" y="16335"/>
                      <a:pt x="149192" y="16646"/>
                    </a:cubicBezTo>
                    <a:cubicBezTo>
                      <a:pt x="148743" y="17596"/>
                      <a:pt x="147965" y="18547"/>
                      <a:pt x="147965" y="19497"/>
                    </a:cubicBezTo>
                    <a:cubicBezTo>
                      <a:pt x="147931" y="21122"/>
                      <a:pt x="148708" y="22677"/>
                      <a:pt x="150022" y="23627"/>
                    </a:cubicBezTo>
                    <a:cubicBezTo>
                      <a:pt x="151231" y="24561"/>
                      <a:pt x="152631" y="25269"/>
                      <a:pt x="153582" y="26513"/>
                    </a:cubicBezTo>
                    <a:cubicBezTo>
                      <a:pt x="153835" y="26852"/>
                      <a:pt x="154112" y="27339"/>
                      <a:pt x="154580" y="27339"/>
                    </a:cubicBezTo>
                    <a:cubicBezTo>
                      <a:pt x="154686" y="27339"/>
                      <a:pt x="154802" y="27314"/>
                      <a:pt x="154930" y="27257"/>
                    </a:cubicBezTo>
                    <a:cubicBezTo>
                      <a:pt x="155621" y="26928"/>
                      <a:pt x="155673" y="26271"/>
                      <a:pt x="155604" y="25615"/>
                    </a:cubicBezTo>
                    <a:cubicBezTo>
                      <a:pt x="155448" y="24025"/>
                      <a:pt x="155863" y="22435"/>
                      <a:pt x="154739" y="20845"/>
                    </a:cubicBezTo>
                    <a:cubicBezTo>
                      <a:pt x="154065" y="19877"/>
                      <a:pt x="153772" y="18823"/>
                      <a:pt x="152406" y="18737"/>
                    </a:cubicBezTo>
                    <a:cubicBezTo>
                      <a:pt x="152044" y="18720"/>
                      <a:pt x="151940" y="18478"/>
                      <a:pt x="151888" y="18201"/>
                    </a:cubicBezTo>
                    <a:cubicBezTo>
                      <a:pt x="151820" y="17931"/>
                      <a:pt x="151918" y="17578"/>
                      <a:pt x="152229" y="17578"/>
                    </a:cubicBezTo>
                    <a:cubicBezTo>
                      <a:pt x="152236" y="17578"/>
                      <a:pt x="152243" y="17579"/>
                      <a:pt x="152251" y="17579"/>
                    </a:cubicBezTo>
                    <a:cubicBezTo>
                      <a:pt x="152284" y="17581"/>
                      <a:pt x="152317" y="17582"/>
                      <a:pt x="152350" y="17582"/>
                    </a:cubicBezTo>
                    <a:cubicBezTo>
                      <a:pt x="153000" y="17582"/>
                      <a:pt x="153628" y="17254"/>
                      <a:pt x="154277" y="17254"/>
                    </a:cubicBezTo>
                    <a:cubicBezTo>
                      <a:pt x="154558" y="17254"/>
                      <a:pt x="154844" y="17316"/>
                      <a:pt x="155137" y="17493"/>
                    </a:cubicBezTo>
                    <a:cubicBezTo>
                      <a:pt x="155393" y="17649"/>
                      <a:pt x="155627" y="17726"/>
                      <a:pt x="155836" y="17726"/>
                    </a:cubicBezTo>
                    <a:cubicBezTo>
                      <a:pt x="156249" y="17726"/>
                      <a:pt x="156566" y="17427"/>
                      <a:pt x="156761" y="16853"/>
                    </a:cubicBezTo>
                    <a:cubicBezTo>
                      <a:pt x="157072" y="15920"/>
                      <a:pt x="157954" y="15505"/>
                      <a:pt x="158662" y="15039"/>
                    </a:cubicBezTo>
                    <a:cubicBezTo>
                      <a:pt x="158771" y="14969"/>
                      <a:pt x="158912" y="14953"/>
                      <a:pt x="159064" y="14953"/>
                    </a:cubicBezTo>
                    <a:cubicBezTo>
                      <a:pt x="159192" y="14953"/>
                      <a:pt x="159327" y="14964"/>
                      <a:pt x="159458" y="14964"/>
                    </a:cubicBezTo>
                    <a:cubicBezTo>
                      <a:pt x="159792" y="14964"/>
                      <a:pt x="160100" y="14892"/>
                      <a:pt x="160183" y="14382"/>
                    </a:cubicBezTo>
                    <a:cubicBezTo>
                      <a:pt x="160304" y="13501"/>
                      <a:pt x="159475" y="13310"/>
                      <a:pt x="158887" y="12965"/>
                    </a:cubicBezTo>
                    <a:cubicBezTo>
                      <a:pt x="158662" y="12827"/>
                      <a:pt x="158334" y="12550"/>
                      <a:pt x="158351" y="12395"/>
                    </a:cubicBezTo>
                    <a:cubicBezTo>
                      <a:pt x="158404" y="12154"/>
                      <a:pt x="158582" y="12097"/>
                      <a:pt x="158776" y="12097"/>
                    </a:cubicBezTo>
                    <a:cubicBezTo>
                      <a:pt x="158903" y="12097"/>
                      <a:pt x="159037" y="12122"/>
                      <a:pt x="159146" y="12135"/>
                    </a:cubicBezTo>
                    <a:cubicBezTo>
                      <a:pt x="160460" y="12308"/>
                      <a:pt x="161652" y="12999"/>
                      <a:pt x="163017" y="12999"/>
                    </a:cubicBezTo>
                    <a:cubicBezTo>
                      <a:pt x="163570" y="12999"/>
                      <a:pt x="163795" y="12913"/>
                      <a:pt x="164002" y="12274"/>
                    </a:cubicBezTo>
                    <a:cubicBezTo>
                      <a:pt x="164745" y="10182"/>
                      <a:pt x="163311" y="10010"/>
                      <a:pt x="161998" y="9923"/>
                    </a:cubicBezTo>
                    <a:cubicBezTo>
                      <a:pt x="160218" y="9820"/>
                      <a:pt x="158438" y="9543"/>
                      <a:pt x="156710" y="9076"/>
                    </a:cubicBezTo>
                    <a:cubicBezTo>
                      <a:pt x="153313" y="8169"/>
                      <a:pt x="149984" y="6872"/>
                      <a:pt x="146431" y="6872"/>
                    </a:cubicBezTo>
                    <a:cubicBezTo>
                      <a:pt x="145249" y="6872"/>
                      <a:pt x="144041" y="7016"/>
                      <a:pt x="142798" y="7366"/>
                    </a:cubicBezTo>
                    <a:cubicBezTo>
                      <a:pt x="142441" y="7468"/>
                      <a:pt x="142044" y="7507"/>
                      <a:pt x="141624" y="7507"/>
                    </a:cubicBezTo>
                    <a:cubicBezTo>
                      <a:pt x="140475" y="7507"/>
                      <a:pt x="139148" y="7211"/>
                      <a:pt x="137959" y="7072"/>
                    </a:cubicBezTo>
                    <a:cubicBezTo>
                      <a:pt x="135760" y="6810"/>
                      <a:pt x="133765" y="5577"/>
                      <a:pt x="131513" y="5577"/>
                    </a:cubicBezTo>
                    <a:cubicBezTo>
                      <a:pt x="131235" y="5577"/>
                      <a:pt x="130953" y="5596"/>
                      <a:pt x="130666" y="5637"/>
                    </a:cubicBezTo>
                    <a:cubicBezTo>
                      <a:pt x="130197" y="5701"/>
                      <a:pt x="129713" y="5752"/>
                      <a:pt x="129231" y="5752"/>
                    </a:cubicBezTo>
                    <a:cubicBezTo>
                      <a:pt x="128525" y="5752"/>
                      <a:pt x="127823" y="5641"/>
                      <a:pt x="127175" y="5292"/>
                    </a:cubicBezTo>
                    <a:cubicBezTo>
                      <a:pt x="124583" y="3857"/>
                      <a:pt x="121352" y="4808"/>
                      <a:pt x="118811" y="3097"/>
                    </a:cubicBezTo>
                    <a:cubicBezTo>
                      <a:pt x="118623" y="2965"/>
                      <a:pt x="118385" y="2894"/>
                      <a:pt x="118144" y="2894"/>
                    </a:cubicBezTo>
                    <a:cubicBezTo>
                      <a:pt x="117786" y="2894"/>
                      <a:pt x="117421" y="3050"/>
                      <a:pt x="117204" y="3391"/>
                    </a:cubicBezTo>
                    <a:cubicBezTo>
                      <a:pt x="116737" y="4117"/>
                      <a:pt x="117601" y="4134"/>
                      <a:pt x="117930" y="4462"/>
                    </a:cubicBezTo>
                    <a:cubicBezTo>
                      <a:pt x="118103" y="4670"/>
                      <a:pt x="118154" y="4946"/>
                      <a:pt x="118068" y="5188"/>
                    </a:cubicBezTo>
                    <a:cubicBezTo>
                      <a:pt x="117958" y="5398"/>
                      <a:pt x="116241" y="5510"/>
                      <a:pt x="114740" y="5510"/>
                    </a:cubicBezTo>
                    <a:cubicBezTo>
                      <a:pt x="113645" y="5510"/>
                      <a:pt x="112664" y="5450"/>
                      <a:pt x="112503" y="5326"/>
                    </a:cubicBezTo>
                    <a:cubicBezTo>
                      <a:pt x="111242" y="4410"/>
                      <a:pt x="109825" y="3719"/>
                      <a:pt x="108321" y="3287"/>
                    </a:cubicBezTo>
                    <a:cubicBezTo>
                      <a:pt x="108108" y="3224"/>
                      <a:pt x="107902" y="3198"/>
                      <a:pt x="107703" y="3198"/>
                    </a:cubicBezTo>
                    <a:cubicBezTo>
                      <a:pt x="106742" y="3198"/>
                      <a:pt x="105934" y="3807"/>
                      <a:pt x="105084" y="3807"/>
                    </a:cubicBezTo>
                    <a:cubicBezTo>
                      <a:pt x="105000" y="3807"/>
                      <a:pt x="104915" y="3801"/>
                      <a:pt x="104830" y="3788"/>
                    </a:cubicBezTo>
                    <a:cubicBezTo>
                      <a:pt x="102083" y="3391"/>
                      <a:pt x="99266" y="3909"/>
                      <a:pt x="96760" y="1559"/>
                    </a:cubicBezTo>
                    <a:cubicBezTo>
                      <a:pt x="95295" y="185"/>
                      <a:pt x="93272" y="50"/>
                      <a:pt x="91223" y="50"/>
                    </a:cubicBezTo>
                    <a:cubicBezTo>
                      <a:pt x="90718" y="50"/>
                      <a:pt x="90212" y="58"/>
                      <a:pt x="89713" y="58"/>
                    </a:cubicBezTo>
                    <a:cubicBezTo>
                      <a:pt x="89152" y="58"/>
                      <a:pt x="88600" y="48"/>
                      <a:pt x="88067" y="4"/>
                    </a:cubicBezTo>
                    <a:cubicBezTo>
                      <a:pt x="88037" y="2"/>
                      <a:pt x="88007" y="1"/>
                      <a:pt x="879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5913800" y="3523050"/>
                <a:ext cx="11090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44363" h="32555" extrusionOk="0">
                    <a:moveTo>
                      <a:pt x="28245" y="1"/>
                    </a:moveTo>
                    <a:cubicBezTo>
                      <a:pt x="27747" y="1"/>
                      <a:pt x="27602" y="373"/>
                      <a:pt x="27634" y="804"/>
                    </a:cubicBezTo>
                    <a:cubicBezTo>
                      <a:pt x="27737" y="2117"/>
                      <a:pt x="27979" y="3482"/>
                      <a:pt x="27996" y="4778"/>
                    </a:cubicBezTo>
                    <a:cubicBezTo>
                      <a:pt x="28014" y="5660"/>
                      <a:pt x="28567" y="7094"/>
                      <a:pt x="27634" y="7267"/>
                    </a:cubicBezTo>
                    <a:cubicBezTo>
                      <a:pt x="27521" y="7286"/>
                      <a:pt x="27406" y="7295"/>
                      <a:pt x="27290" y="7295"/>
                    </a:cubicBezTo>
                    <a:cubicBezTo>
                      <a:pt x="25431" y="7295"/>
                      <a:pt x="23230" y="4918"/>
                      <a:pt x="23555" y="3275"/>
                    </a:cubicBezTo>
                    <a:cubicBezTo>
                      <a:pt x="23754" y="2264"/>
                      <a:pt x="23333" y="1317"/>
                      <a:pt x="22034" y="1317"/>
                    </a:cubicBezTo>
                    <a:cubicBezTo>
                      <a:pt x="21978" y="1317"/>
                      <a:pt x="21920" y="1318"/>
                      <a:pt x="21862" y="1322"/>
                    </a:cubicBezTo>
                    <a:cubicBezTo>
                      <a:pt x="21814" y="1325"/>
                      <a:pt x="21765" y="1327"/>
                      <a:pt x="21716" y="1327"/>
                    </a:cubicBezTo>
                    <a:cubicBezTo>
                      <a:pt x="20777" y="1327"/>
                      <a:pt x="19668" y="752"/>
                      <a:pt x="18692" y="752"/>
                    </a:cubicBezTo>
                    <a:cubicBezTo>
                      <a:pt x="18107" y="752"/>
                      <a:pt x="17570" y="958"/>
                      <a:pt x="17144" y="1616"/>
                    </a:cubicBezTo>
                    <a:cubicBezTo>
                      <a:pt x="16642" y="2376"/>
                      <a:pt x="15295" y="2826"/>
                      <a:pt x="15191" y="4035"/>
                    </a:cubicBezTo>
                    <a:cubicBezTo>
                      <a:pt x="15162" y="4430"/>
                      <a:pt x="15144" y="4616"/>
                      <a:pt x="15002" y="4616"/>
                    </a:cubicBezTo>
                    <a:cubicBezTo>
                      <a:pt x="14889" y="4616"/>
                      <a:pt x="14698" y="4499"/>
                      <a:pt x="14361" y="4277"/>
                    </a:cubicBezTo>
                    <a:cubicBezTo>
                      <a:pt x="13724" y="3844"/>
                      <a:pt x="13113" y="3612"/>
                      <a:pt x="12606" y="3612"/>
                    </a:cubicBezTo>
                    <a:cubicBezTo>
                      <a:pt x="12042" y="3612"/>
                      <a:pt x="11607" y="3900"/>
                      <a:pt x="11406" y="4519"/>
                    </a:cubicBezTo>
                    <a:cubicBezTo>
                      <a:pt x="10784" y="6334"/>
                      <a:pt x="8710" y="7215"/>
                      <a:pt x="8624" y="9392"/>
                    </a:cubicBezTo>
                    <a:cubicBezTo>
                      <a:pt x="8607" y="10153"/>
                      <a:pt x="7933" y="10619"/>
                      <a:pt x="7086" y="10879"/>
                    </a:cubicBezTo>
                    <a:cubicBezTo>
                      <a:pt x="5669" y="11311"/>
                      <a:pt x="4355" y="11864"/>
                      <a:pt x="3007" y="12382"/>
                    </a:cubicBezTo>
                    <a:cubicBezTo>
                      <a:pt x="1003" y="13160"/>
                      <a:pt x="0" y="16910"/>
                      <a:pt x="1538" y="19018"/>
                    </a:cubicBezTo>
                    <a:cubicBezTo>
                      <a:pt x="2835" y="20798"/>
                      <a:pt x="3128" y="22595"/>
                      <a:pt x="3992" y="24375"/>
                    </a:cubicBezTo>
                    <a:cubicBezTo>
                      <a:pt x="4494" y="25360"/>
                      <a:pt x="4424" y="26276"/>
                      <a:pt x="3750" y="26950"/>
                    </a:cubicBezTo>
                    <a:cubicBezTo>
                      <a:pt x="3353" y="27348"/>
                      <a:pt x="3509" y="27797"/>
                      <a:pt x="4148" y="28298"/>
                    </a:cubicBezTo>
                    <a:cubicBezTo>
                      <a:pt x="5020" y="28962"/>
                      <a:pt x="5824" y="29302"/>
                      <a:pt x="6549" y="29302"/>
                    </a:cubicBezTo>
                    <a:cubicBezTo>
                      <a:pt x="7089" y="29302"/>
                      <a:pt x="7586" y="29114"/>
                      <a:pt x="8036" y="28730"/>
                    </a:cubicBezTo>
                    <a:cubicBezTo>
                      <a:pt x="8740" y="28095"/>
                      <a:pt x="9643" y="27747"/>
                      <a:pt x="10576" y="27747"/>
                    </a:cubicBezTo>
                    <a:cubicBezTo>
                      <a:pt x="10811" y="27747"/>
                      <a:pt x="11049" y="27769"/>
                      <a:pt x="11285" y="27814"/>
                    </a:cubicBezTo>
                    <a:cubicBezTo>
                      <a:pt x="11420" y="27836"/>
                      <a:pt x="11551" y="27846"/>
                      <a:pt x="11676" y="27846"/>
                    </a:cubicBezTo>
                    <a:cubicBezTo>
                      <a:pt x="12065" y="27846"/>
                      <a:pt x="12402" y="27743"/>
                      <a:pt x="12650" y="27521"/>
                    </a:cubicBezTo>
                    <a:cubicBezTo>
                      <a:pt x="14551" y="25793"/>
                      <a:pt x="17368" y="25343"/>
                      <a:pt x="20047" y="24790"/>
                    </a:cubicBezTo>
                    <a:cubicBezTo>
                      <a:pt x="20247" y="24746"/>
                      <a:pt x="20464" y="24721"/>
                      <a:pt x="20691" y="24721"/>
                    </a:cubicBezTo>
                    <a:cubicBezTo>
                      <a:pt x="21623" y="24721"/>
                      <a:pt x="22712" y="25150"/>
                      <a:pt x="23365" y="26484"/>
                    </a:cubicBezTo>
                    <a:cubicBezTo>
                      <a:pt x="23667" y="27105"/>
                      <a:pt x="23855" y="28198"/>
                      <a:pt x="25083" y="28198"/>
                    </a:cubicBezTo>
                    <a:cubicBezTo>
                      <a:pt x="25120" y="28198"/>
                      <a:pt x="25158" y="28197"/>
                      <a:pt x="25197" y="28195"/>
                    </a:cubicBezTo>
                    <a:cubicBezTo>
                      <a:pt x="25345" y="28183"/>
                      <a:pt x="25455" y="28022"/>
                      <a:pt x="25593" y="28022"/>
                    </a:cubicBezTo>
                    <a:cubicBezTo>
                      <a:pt x="25664" y="28022"/>
                      <a:pt x="25742" y="28065"/>
                      <a:pt x="25836" y="28195"/>
                    </a:cubicBezTo>
                    <a:cubicBezTo>
                      <a:pt x="25923" y="28298"/>
                      <a:pt x="25767" y="28592"/>
                      <a:pt x="25612" y="28713"/>
                    </a:cubicBezTo>
                    <a:cubicBezTo>
                      <a:pt x="25318" y="28938"/>
                      <a:pt x="24903" y="29128"/>
                      <a:pt x="25283" y="29646"/>
                    </a:cubicBezTo>
                    <a:cubicBezTo>
                      <a:pt x="25508" y="29871"/>
                      <a:pt x="25802" y="30026"/>
                      <a:pt x="26113" y="30078"/>
                    </a:cubicBezTo>
                    <a:cubicBezTo>
                      <a:pt x="26172" y="30086"/>
                      <a:pt x="26229" y="30090"/>
                      <a:pt x="26283" y="30090"/>
                    </a:cubicBezTo>
                    <a:cubicBezTo>
                      <a:pt x="26710" y="30090"/>
                      <a:pt x="27006" y="29856"/>
                      <a:pt x="27098" y="29473"/>
                    </a:cubicBezTo>
                    <a:cubicBezTo>
                      <a:pt x="27115" y="29335"/>
                      <a:pt x="27098" y="29197"/>
                      <a:pt x="27029" y="29076"/>
                    </a:cubicBezTo>
                    <a:cubicBezTo>
                      <a:pt x="26976" y="28903"/>
                      <a:pt x="26992" y="28848"/>
                      <a:pt x="27041" y="28848"/>
                    </a:cubicBezTo>
                    <a:cubicBezTo>
                      <a:pt x="27105" y="28848"/>
                      <a:pt x="27225" y="28941"/>
                      <a:pt x="27322" y="28990"/>
                    </a:cubicBezTo>
                    <a:cubicBezTo>
                      <a:pt x="27824" y="29266"/>
                      <a:pt x="28463" y="29473"/>
                      <a:pt x="28169" y="30113"/>
                    </a:cubicBezTo>
                    <a:cubicBezTo>
                      <a:pt x="27945" y="30597"/>
                      <a:pt x="28117" y="31029"/>
                      <a:pt x="28809" y="31461"/>
                    </a:cubicBezTo>
                    <a:cubicBezTo>
                      <a:pt x="30199" y="32318"/>
                      <a:pt x="31628" y="32554"/>
                      <a:pt x="32898" y="32554"/>
                    </a:cubicBezTo>
                    <a:cubicBezTo>
                      <a:pt x="33522" y="32554"/>
                      <a:pt x="34108" y="32497"/>
                      <a:pt x="34633" y="32429"/>
                    </a:cubicBezTo>
                    <a:cubicBezTo>
                      <a:pt x="36672" y="32135"/>
                      <a:pt x="39299" y="31824"/>
                      <a:pt x="39299" y="29145"/>
                    </a:cubicBezTo>
                    <a:cubicBezTo>
                      <a:pt x="39299" y="28938"/>
                      <a:pt x="39541" y="28799"/>
                      <a:pt x="39592" y="28575"/>
                    </a:cubicBezTo>
                    <a:cubicBezTo>
                      <a:pt x="40024" y="26968"/>
                      <a:pt x="41804" y="26363"/>
                      <a:pt x="42496" y="24998"/>
                    </a:cubicBezTo>
                    <a:cubicBezTo>
                      <a:pt x="44224" y="21559"/>
                      <a:pt x="44362" y="17722"/>
                      <a:pt x="40232" y="13661"/>
                    </a:cubicBezTo>
                    <a:cubicBezTo>
                      <a:pt x="38953" y="12399"/>
                      <a:pt x="38037" y="10671"/>
                      <a:pt x="36309" y="9859"/>
                    </a:cubicBezTo>
                    <a:cubicBezTo>
                      <a:pt x="34494" y="9012"/>
                      <a:pt x="34080" y="7716"/>
                      <a:pt x="33509" y="6472"/>
                    </a:cubicBezTo>
                    <a:cubicBezTo>
                      <a:pt x="33388" y="5608"/>
                      <a:pt x="33008" y="4761"/>
                      <a:pt x="32213" y="4346"/>
                    </a:cubicBezTo>
                    <a:cubicBezTo>
                      <a:pt x="30658" y="3465"/>
                      <a:pt x="30278" y="2100"/>
                      <a:pt x="29414" y="942"/>
                    </a:cubicBezTo>
                    <a:cubicBezTo>
                      <a:pt x="29120" y="544"/>
                      <a:pt x="28947" y="78"/>
                      <a:pt x="28377" y="9"/>
                    </a:cubicBezTo>
                    <a:cubicBezTo>
                      <a:pt x="28330" y="3"/>
                      <a:pt x="28287" y="1"/>
                      <a:pt x="28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6442175" y="3238700"/>
                <a:ext cx="571625" cy="311800"/>
              </a:xfrm>
              <a:custGeom>
                <a:avLst/>
                <a:gdLst/>
                <a:ahLst/>
                <a:cxnLst/>
                <a:rect l="l" t="t" r="r" b="b"/>
                <a:pathLst>
                  <a:path w="22865" h="12472" extrusionOk="0">
                    <a:moveTo>
                      <a:pt x="3070" y="1"/>
                    </a:moveTo>
                    <a:cubicBezTo>
                      <a:pt x="2939" y="1"/>
                      <a:pt x="2792" y="15"/>
                      <a:pt x="2627" y="46"/>
                    </a:cubicBezTo>
                    <a:cubicBezTo>
                      <a:pt x="1833" y="202"/>
                      <a:pt x="830" y="29"/>
                      <a:pt x="415" y="927"/>
                    </a:cubicBezTo>
                    <a:cubicBezTo>
                      <a:pt x="1" y="1826"/>
                      <a:pt x="934" y="1861"/>
                      <a:pt x="1400" y="2189"/>
                    </a:cubicBezTo>
                    <a:cubicBezTo>
                      <a:pt x="1504" y="2258"/>
                      <a:pt x="1366" y="2569"/>
                      <a:pt x="1435" y="2742"/>
                    </a:cubicBezTo>
                    <a:cubicBezTo>
                      <a:pt x="1757" y="3623"/>
                      <a:pt x="1963" y="4886"/>
                      <a:pt x="3062" y="4886"/>
                    </a:cubicBezTo>
                    <a:cubicBezTo>
                      <a:pt x="3084" y="4886"/>
                      <a:pt x="3106" y="4886"/>
                      <a:pt x="3129" y="4885"/>
                    </a:cubicBezTo>
                    <a:cubicBezTo>
                      <a:pt x="3207" y="4880"/>
                      <a:pt x="3284" y="4878"/>
                      <a:pt x="3360" y="4878"/>
                    </a:cubicBezTo>
                    <a:cubicBezTo>
                      <a:pt x="4698" y="4878"/>
                      <a:pt x="5731" y="5570"/>
                      <a:pt x="6810" y="6077"/>
                    </a:cubicBezTo>
                    <a:cubicBezTo>
                      <a:pt x="7328" y="6319"/>
                      <a:pt x="8019" y="7322"/>
                      <a:pt x="7207" y="8203"/>
                    </a:cubicBezTo>
                    <a:cubicBezTo>
                      <a:pt x="6913" y="8531"/>
                      <a:pt x="6948" y="8911"/>
                      <a:pt x="7121" y="9292"/>
                    </a:cubicBezTo>
                    <a:cubicBezTo>
                      <a:pt x="7274" y="9613"/>
                      <a:pt x="7597" y="9810"/>
                      <a:pt x="7934" y="9810"/>
                    </a:cubicBezTo>
                    <a:cubicBezTo>
                      <a:pt x="8014" y="9810"/>
                      <a:pt x="8095" y="9799"/>
                      <a:pt x="8175" y="9775"/>
                    </a:cubicBezTo>
                    <a:cubicBezTo>
                      <a:pt x="8275" y="9755"/>
                      <a:pt x="8368" y="9745"/>
                      <a:pt x="8457" y="9745"/>
                    </a:cubicBezTo>
                    <a:cubicBezTo>
                      <a:pt x="8811" y="9745"/>
                      <a:pt x="9087" y="9900"/>
                      <a:pt x="9419" y="10121"/>
                    </a:cubicBezTo>
                    <a:cubicBezTo>
                      <a:pt x="10079" y="10569"/>
                      <a:pt x="10930" y="10787"/>
                      <a:pt x="11688" y="10787"/>
                    </a:cubicBezTo>
                    <a:cubicBezTo>
                      <a:pt x="12538" y="10787"/>
                      <a:pt x="13270" y="10513"/>
                      <a:pt x="13480" y="9983"/>
                    </a:cubicBezTo>
                    <a:cubicBezTo>
                      <a:pt x="13648" y="9563"/>
                      <a:pt x="13555" y="9014"/>
                      <a:pt x="14230" y="9014"/>
                    </a:cubicBezTo>
                    <a:cubicBezTo>
                      <a:pt x="14250" y="9014"/>
                      <a:pt x="14271" y="9014"/>
                      <a:pt x="14293" y="9015"/>
                    </a:cubicBezTo>
                    <a:cubicBezTo>
                      <a:pt x="15036" y="9050"/>
                      <a:pt x="15381" y="9516"/>
                      <a:pt x="15450" y="10138"/>
                    </a:cubicBezTo>
                    <a:cubicBezTo>
                      <a:pt x="15640" y="11486"/>
                      <a:pt x="16522" y="11953"/>
                      <a:pt x="17697" y="11988"/>
                    </a:cubicBezTo>
                    <a:cubicBezTo>
                      <a:pt x="18224" y="11988"/>
                      <a:pt x="18870" y="12472"/>
                      <a:pt x="19366" y="12472"/>
                    </a:cubicBezTo>
                    <a:cubicBezTo>
                      <a:pt x="19602" y="12472"/>
                      <a:pt x="19804" y="12362"/>
                      <a:pt x="19944" y="12039"/>
                    </a:cubicBezTo>
                    <a:cubicBezTo>
                      <a:pt x="20289" y="11210"/>
                      <a:pt x="19287" y="10398"/>
                      <a:pt x="18596" y="9758"/>
                    </a:cubicBezTo>
                    <a:cubicBezTo>
                      <a:pt x="18164" y="9361"/>
                      <a:pt x="17420" y="8825"/>
                      <a:pt x="17749" y="8272"/>
                    </a:cubicBezTo>
                    <a:cubicBezTo>
                      <a:pt x="17984" y="7884"/>
                      <a:pt x="18253" y="7197"/>
                      <a:pt x="18937" y="7197"/>
                    </a:cubicBezTo>
                    <a:cubicBezTo>
                      <a:pt x="19107" y="7197"/>
                      <a:pt x="19302" y="7239"/>
                      <a:pt x="19529" y="7339"/>
                    </a:cubicBezTo>
                    <a:cubicBezTo>
                      <a:pt x="19732" y="7429"/>
                      <a:pt x="19935" y="7468"/>
                      <a:pt x="20135" y="7468"/>
                    </a:cubicBezTo>
                    <a:cubicBezTo>
                      <a:pt x="20854" y="7468"/>
                      <a:pt x="21544" y="6970"/>
                      <a:pt x="22138" y="6578"/>
                    </a:cubicBezTo>
                    <a:cubicBezTo>
                      <a:pt x="22795" y="6146"/>
                      <a:pt x="22864" y="5248"/>
                      <a:pt x="22311" y="4643"/>
                    </a:cubicBezTo>
                    <a:cubicBezTo>
                      <a:pt x="22115" y="4425"/>
                      <a:pt x="21948" y="4340"/>
                      <a:pt x="21799" y="4340"/>
                    </a:cubicBezTo>
                    <a:cubicBezTo>
                      <a:pt x="21465" y="4340"/>
                      <a:pt x="21227" y="4774"/>
                      <a:pt x="20963" y="5110"/>
                    </a:cubicBezTo>
                    <a:cubicBezTo>
                      <a:pt x="20756" y="5334"/>
                      <a:pt x="20479" y="5472"/>
                      <a:pt x="20168" y="5507"/>
                    </a:cubicBezTo>
                    <a:cubicBezTo>
                      <a:pt x="20112" y="5512"/>
                      <a:pt x="20051" y="5514"/>
                      <a:pt x="19986" y="5514"/>
                    </a:cubicBezTo>
                    <a:cubicBezTo>
                      <a:pt x="18639" y="5514"/>
                      <a:pt x="15548" y="4518"/>
                      <a:pt x="14344" y="3727"/>
                    </a:cubicBezTo>
                    <a:cubicBezTo>
                      <a:pt x="13999" y="3485"/>
                      <a:pt x="13636" y="3295"/>
                      <a:pt x="13238" y="3139"/>
                    </a:cubicBezTo>
                    <a:cubicBezTo>
                      <a:pt x="11925" y="2690"/>
                      <a:pt x="10473" y="2465"/>
                      <a:pt x="9298" y="1774"/>
                    </a:cubicBezTo>
                    <a:cubicBezTo>
                      <a:pt x="8770" y="1458"/>
                      <a:pt x="8301" y="1322"/>
                      <a:pt x="7877" y="1322"/>
                    </a:cubicBezTo>
                    <a:cubicBezTo>
                      <a:pt x="7093" y="1322"/>
                      <a:pt x="6459" y="1787"/>
                      <a:pt x="5876" y="2448"/>
                    </a:cubicBezTo>
                    <a:cubicBezTo>
                      <a:pt x="5497" y="2886"/>
                      <a:pt x="5240" y="3062"/>
                      <a:pt x="5050" y="3062"/>
                    </a:cubicBezTo>
                    <a:cubicBezTo>
                      <a:pt x="4739" y="3062"/>
                      <a:pt x="4614" y="2586"/>
                      <a:pt x="4442" y="2016"/>
                    </a:cubicBezTo>
                    <a:cubicBezTo>
                      <a:pt x="4193" y="1191"/>
                      <a:pt x="4266" y="1"/>
                      <a:pt x="3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avLst/>
                <a:gdLst/>
                <a:ahLst/>
                <a:cxnLst/>
                <a:rect l="l" t="t" r="r" b="b"/>
                <a:pathLst>
                  <a:path w="11286" h="12738" extrusionOk="0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avLst/>
                <a:gdLst/>
                <a:ahLst/>
                <a:cxnLst/>
                <a:rect l="l" t="t" r="r" b="b"/>
                <a:pathLst>
                  <a:path w="21672" h="17228" extrusionOk="0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avLst/>
                <a:gdLst/>
                <a:ahLst/>
                <a:cxnLst/>
                <a:rect l="l" t="t" r="r" b="b"/>
                <a:pathLst>
                  <a:path w="9091" h="15817" extrusionOk="0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avLst/>
                <a:gdLst/>
                <a:ahLst/>
                <a:cxnLst/>
                <a:rect l="l" t="t" r="r" b="b"/>
                <a:pathLst>
                  <a:path w="10698" h="16731" extrusionOk="0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14182" extrusionOk="0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15417" extrusionOk="0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9097" extrusionOk="0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6520" extrusionOk="0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3551" extrusionOk="0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33" extrusionOk="0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295" extrusionOk="0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2193" extrusionOk="0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3895" extrusionOk="0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5122" extrusionOk="0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2646" extrusionOk="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229" extrusionOk="0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3066" extrusionOk="0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3754" extrusionOk="0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891" extrusionOk="0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1893" extrusionOk="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3202" extrusionOk="0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3192" extrusionOk="0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006" extrusionOk="0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1672" extrusionOk="0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879" extrusionOk="0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609" extrusionOk="0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591" extrusionOk="0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20808" h="3802" extrusionOk="0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33350" y="949250"/>
                <a:ext cx="3232550" cy="3802300"/>
              </a:xfrm>
              <a:custGeom>
                <a:avLst/>
                <a:gdLst/>
                <a:ahLst/>
                <a:cxnLst/>
                <a:rect l="l" t="t" r="r" b="b"/>
                <a:pathLst>
                  <a:path w="129302" h="152092" extrusionOk="0">
                    <a:moveTo>
                      <a:pt x="97270" y="1644"/>
                    </a:moveTo>
                    <a:cubicBezTo>
                      <a:pt x="97347" y="1644"/>
                      <a:pt x="97424" y="1648"/>
                      <a:pt x="97503" y="1657"/>
                    </a:cubicBezTo>
                    <a:cubicBezTo>
                      <a:pt x="97555" y="1674"/>
                      <a:pt x="97607" y="1692"/>
                      <a:pt x="97642" y="1709"/>
                    </a:cubicBezTo>
                    <a:lnTo>
                      <a:pt x="95601" y="2170"/>
                    </a:lnTo>
                    <a:lnTo>
                      <a:pt x="95601" y="2170"/>
                    </a:lnTo>
                    <a:cubicBezTo>
                      <a:pt x="96129" y="1917"/>
                      <a:pt x="96661" y="1644"/>
                      <a:pt x="97270" y="1644"/>
                    </a:cubicBezTo>
                    <a:close/>
                    <a:moveTo>
                      <a:pt x="95473" y="2210"/>
                    </a:moveTo>
                    <a:lnTo>
                      <a:pt x="95447" y="2227"/>
                    </a:lnTo>
                    <a:lnTo>
                      <a:pt x="95429" y="2227"/>
                    </a:lnTo>
                    <a:lnTo>
                      <a:pt x="95464" y="2210"/>
                    </a:lnTo>
                    <a:close/>
                    <a:moveTo>
                      <a:pt x="68358" y="8951"/>
                    </a:moveTo>
                    <a:cubicBezTo>
                      <a:pt x="68553" y="8951"/>
                      <a:pt x="68761" y="9049"/>
                      <a:pt x="68989" y="9313"/>
                    </a:cubicBezTo>
                    <a:cubicBezTo>
                      <a:pt x="69208" y="9280"/>
                      <a:pt x="69420" y="9268"/>
                      <a:pt x="69634" y="9268"/>
                    </a:cubicBezTo>
                    <a:cubicBezTo>
                      <a:pt x="69758" y="9268"/>
                      <a:pt x="69882" y="9272"/>
                      <a:pt x="70008" y="9278"/>
                    </a:cubicBezTo>
                    <a:cubicBezTo>
                      <a:pt x="70061" y="9286"/>
                      <a:pt x="70117" y="9289"/>
                      <a:pt x="70177" y="9289"/>
                    </a:cubicBezTo>
                    <a:cubicBezTo>
                      <a:pt x="70522" y="9289"/>
                      <a:pt x="70965" y="9176"/>
                      <a:pt x="71318" y="9176"/>
                    </a:cubicBezTo>
                    <a:cubicBezTo>
                      <a:pt x="71841" y="9176"/>
                      <a:pt x="72167" y="9425"/>
                      <a:pt x="71685" y="10661"/>
                    </a:cubicBezTo>
                    <a:cubicBezTo>
                      <a:pt x="71581" y="10937"/>
                      <a:pt x="71823" y="11265"/>
                      <a:pt x="72151" y="11386"/>
                    </a:cubicBezTo>
                    <a:cubicBezTo>
                      <a:pt x="72428" y="11438"/>
                      <a:pt x="72722" y="11490"/>
                      <a:pt x="72998" y="11507"/>
                    </a:cubicBezTo>
                    <a:cubicBezTo>
                      <a:pt x="72652" y="11922"/>
                      <a:pt x="72359" y="12406"/>
                      <a:pt x="71927" y="12717"/>
                    </a:cubicBezTo>
                    <a:cubicBezTo>
                      <a:pt x="71831" y="12786"/>
                      <a:pt x="71741" y="12813"/>
                      <a:pt x="71654" y="12813"/>
                    </a:cubicBezTo>
                    <a:cubicBezTo>
                      <a:pt x="71349" y="12813"/>
                      <a:pt x="71090" y="12473"/>
                      <a:pt x="70821" y="12406"/>
                    </a:cubicBezTo>
                    <a:cubicBezTo>
                      <a:pt x="69127" y="11939"/>
                      <a:pt x="69334" y="10488"/>
                      <a:pt x="68989" y="9313"/>
                    </a:cubicBezTo>
                    <a:lnTo>
                      <a:pt x="67330" y="9520"/>
                    </a:lnTo>
                    <a:cubicBezTo>
                      <a:pt x="67668" y="9295"/>
                      <a:pt x="67992" y="8951"/>
                      <a:pt x="68358" y="8951"/>
                    </a:cubicBezTo>
                    <a:close/>
                    <a:moveTo>
                      <a:pt x="51546" y="12467"/>
                    </a:moveTo>
                    <a:cubicBezTo>
                      <a:pt x="51593" y="12467"/>
                      <a:pt x="51647" y="12470"/>
                      <a:pt x="51707" y="12475"/>
                    </a:cubicBezTo>
                    <a:cubicBezTo>
                      <a:pt x="51897" y="12648"/>
                      <a:pt x="52157" y="12890"/>
                      <a:pt x="52433" y="13115"/>
                    </a:cubicBezTo>
                    <a:cubicBezTo>
                      <a:pt x="52260" y="13270"/>
                      <a:pt x="52053" y="13374"/>
                      <a:pt x="51845" y="13460"/>
                    </a:cubicBezTo>
                    <a:cubicBezTo>
                      <a:pt x="51802" y="13467"/>
                      <a:pt x="51764" y="13470"/>
                      <a:pt x="51729" y="13470"/>
                    </a:cubicBezTo>
                    <a:cubicBezTo>
                      <a:pt x="51300" y="13470"/>
                      <a:pt x="51439" y="13007"/>
                      <a:pt x="51327" y="12752"/>
                    </a:cubicBezTo>
                    <a:cubicBezTo>
                      <a:pt x="51225" y="12548"/>
                      <a:pt x="51295" y="12467"/>
                      <a:pt x="51546" y="12467"/>
                    </a:cubicBezTo>
                    <a:close/>
                    <a:moveTo>
                      <a:pt x="55481" y="12549"/>
                    </a:moveTo>
                    <a:cubicBezTo>
                      <a:pt x="55526" y="12549"/>
                      <a:pt x="55570" y="12553"/>
                      <a:pt x="55613" y="12562"/>
                    </a:cubicBezTo>
                    <a:lnTo>
                      <a:pt x="54576" y="13789"/>
                    </a:lnTo>
                    <a:lnTo>
                      <a:pt x="53954" y="13184"/>
                    </a:lnTo>
                    <a:cubicBezTo>
                      <a:pt x="54420" y="12976"/>
                      <a:pt x="54870" y="12752"/>
                      <a:pt x="55336" y="12562"/>
                    </a:cubicBezTo>
                    <a:cubicBezTo>
                      <a:pt x="55388" y="12553"/>
                      <a:pt x="55436" y="12549"/>
                      <a:pt x="55481" y="12549"/>
                    </a:cubicBezTo>
                    <a:close/>
                    <a:moveTo>
                      <a:pt x="116966" y="0"/>
                    </a:moveTo>
                    <a:cubicBezTo>
                      <a:pt x="112339" y="0"/>
                      <a:pt x="107712" y="747"/>
                      <a:pt x="103085" y="1035"/>
                    </a:cubicBezTo>
                    <a:cubicBezTo>
                      <a:pt x="101910" y="1104"/>
                      <a:pt x="100735" y="983"/>
                      <a:pt x="99542" y="1260"/>
                    </a:cubicBezTo>
                    <a:cubicBezTo>
                      <a:pt x="99533" y="1262"/>
                      <a:pt x="99523" y="1263"/>
                      <a:pt x="99512" y="1263"/>
                    </a:cubicBezTo>
                    <a:cubicBezTo>
                      <a:pt x="99194" y="1263"/>
                      <a:pt x="98389" y="307"/>
                      <a:pt x="97503" y="240"/>
                    </a:cubicBezTo>
                    <a:cubicBezTo>
                      <a:pt x="96554" y="172"/>
                      <a:pt x="95607" y="143"/>
                      <a:pt x="94661" y="143"/>
                    </a:cubicBezTo>
                    <a:cubicBezTo>
                      <a:pt x="91541" y="143"/>
                      <a:pt x="88432" y="459"/>
                      <a:pt x="85303" y="724"/>
                    </a:cubicBezTo>
                    <a:cubicBezTo>
                      <a:pt x="83379" y="875"/>
                      <a:pt x="81549" y="1637"/>
                      <a:pt x="79578" y="1637"/>
                    </a:cubicBezTo>
                    <a:cubicBezTo>
                      <a:pt x="79300" y="1637"/>
                      <a:pt x="79020" y="1622"/>
                      <a:pt x="78736" y="1588"/>
                    </a:cubicBezTo>
                    <a:cubicBezTo>
                      <a:pt x="78573" y="1568"/>
                      <a:pt x="78403" y="1557"/>
                      <a:pt x="78229" y="1557"/>
                    </a:cubicBezTo>
                    <a:cubicBezTo>
                      <a:pt x="77349" y="1557"/>
                      <a:pt x="76386" y="1840"/>
                      <a:pt x="75953" y="2677"/>
                    </a:cubicBezTo>
                    <a:cubicBezTo>
                      <a:pt x="75538" y="3489"/>
                      <a:pt x="76333" y="4163"/>
                      <a:pt x="76956" y="4750"/>
                    </a:cubicBezTo>
                    <a:cubicBezTo>
                      <a:pt x="77215" y="4992"/>
                      <a:pt x="77232" y="5511"/>
                      <a:pt x="77370" y="5891"/>
                    </a:cubicBezTo>
                    <a:cubicBezTo>
                      <a:pt x="77348" y="5890"/>
                      <a:pt x="77325" y="5889"/>
                      <a:pt x="77301" y="5889"/>
                    </a:cubicBezTo>
                    <a:cubicBezTo>
                      <a:pt x="77154" y="5889"/>
                      <a:pt x="76988" y="5912"/>
                      <a:pt x="76844" y="5912"/>
                    </a:cubicBezTo>
                    <a:cubicBezTo>
                      <a:pt x="76726" y="5912"/>
                      <a:pt x="76623" y="5896"/>
                      <a:pt x="76558" y="5839"/>
                    </a:cubicBezTo>
                    <a:cubicBezTo>
                      <a:pt x="76285" y="5586"/>
                      <a:pt x="76034" y="5489"/>
                      <a:pt x="75796" y="5489"/>
                    </a:cubicBezTo>
                    <a:cubicBezTo>
                      <a:pt x="75417" y="5489"/>
                      <a:pt x="75070" y="5733"/>
                      <a:pt x="74709" y="5977"/>
                    </a:cubicBezTo>
                    <a:lnTo>
                      <a:pt x="74709" y="5995"/>
                    </a:lnTo>
                    <a:lnTo>
                      <a:pt x="74692" y="5995"/>
                    </a:lnTo>
                    <a:cubicBezTo>
                      <a:pt x="74415" y="6358"/>
                      <a:pt x="73707" y="6479"/>
                      <a:pt x="73897" y="7066"/>
                    </a:cubicBezTo>
                    <a:cubicBezTo>
                      <a:pt x="74104" y="7654"/>
                      <a:pt x="74761" y="7671"/>
                      <a:pt x="75331" y="7723"/>
                    </a:cubicBezTo>
                    <a:lnTo>
                      <a:pt x="75625" y="7723"/>
                    </a:lnTo>
                    <a:lnTo>
                      <a:pt x="77146" y="7982"/>
                    </a:lnTo>
                    <a:cubicBezTo>
                      <a:pt x="76904" y="8068"/>
                      <a:pt x="76662" y="8120"/>
                      <a:pt x="76403" y="8120"/>
                    </a:cubicBezTo>
                    <a:cubicBezTo>
                      <a:pt x="76178" y="8103"/>
                      <a:pt x="75970" y="7930"/>
                      <a:pt x="75729" y="7861"/>
                    </a:cubicBezTo>
                    <a:cubicBezTo>
                      <a:pt x="75594" y="7823"/>
                      <a:pt x="75464" y="7807"/>
                      <a:pt x="75337" y="7807"/>
                    </a:cubicBezTo>
                    <a:cubicBezTo>
                      <a:pt x="74777" y="7807"/>
                      <a:pt x="74273" y="8116"/>
                      <a:pt x="73724" y="8172"/>
                    </a:cubicBezTo>
                    <a:cubicBezTo>
                      <a:pt x="73717" y="8173"/>
                      <a:pt x="73710" y="8174"/>
                      <a:pt x="73702" y="8174"/>
                    </a:cubicBezTo>
                    <a:cubicBezTo>
                      <a:pt x="73450" y="8174"/>
                      <a:pt x="72913" y="7613"/>
                      <a:pt x="72946" y="7394"/>
                    </a:cubicBezTo>
                    <a:cubicBezTo>
                      <a:pt x="73102" y="6479"/>
                      <a:pt x="73810" y="6098"/>
                      <a:pt x="74674" y="5995"/>
                    </a:cubicBezTo>
                    <a:lnTo>
                      <a:pt x="74674" y="5977"/>
                    </a:lnTo>
                    <a:cubicBezTo>
                      <a:pt x="74726" y="5545"/>
                      <a:pt x="74830" y="5113"/>
                      <a:pt x="74951" y="4681"/>
                    </a:cubicBezTo>
                    <a:cubicBezTo>
                      <a:pt x="75072" y="4370"/>
                      <a:pt x="75435" y="4076"/>
                      <a:pt x="75124" y="3748"/>
                    </a:cubicBezTo>
                    <a:cubicBezTo>
                      <a:pt x="74832" y="3467"/>
                      <a:pt x="74483" y="3396"/>
                      <a:pt x="74119" y="3396"/>
                    </a:cubicBezTo>
                    <a:cubicBezTo>
                      <a:pt x="73856" y="3396"/>
                      <a:pt x="73587" y="3433"/>
                      <a:pt x="73326" y="3454"/>
                    </a:cubicBezTo>
                    <a:cubicBezTo>
                      <a:pt x="72946" y="3506"/>
                      <a:pt x="72756" y="3748"/>
                      <a:pt x="72704" y="4180"/>
                    </a:cubicBezTo>
                    <a:cubicBezTo>
                      <a:pt x="72601" y="5252"/>
                      <a:pt x="72134" y="6098"/>
                      <a:pt x="70959" y="6340"/>
                    </a:cubicBezTo>
                    <a:cubicBezTo>
                      <a:pt x="70855" y="6427"/>
                      <a:pt x="70769" y="6513"/>
                      <a:pt x="70665" y="6617"/>
                    </a:cubicBezTo>
                    <a:cubicBezTo>
                      <a:pt x="70786" y="6859"/>
                      <a:pt x="70924" y="7083"/>
                      <a:pt x="71097" y="7291"/>
                    </a:cubicBezTo>
                    <a:cubicBezTo>
                      <a:pt x="71304" y="7412"/>
                      <a:pt x="71546" y="7515"/>
                      <a:pt x="71788" y="7567"/>
                    </a:cubicBezTo>
                    <a:cubicBezTo>
                      <a:pt x="71650" y="7550"/>
                      <a:pt x="71512" y="7541"/>
                      <a:pt x="71374" y="7541"/>
                    </a:cubicBezTo>
                    <a:cubicBezTo>
                      <a:pt x="71235" y="7541"/>
                      <a:pt x="71097" y="7550"/>
                      <a:pt x="70959" y="7567"/>
                    </a:cubicBezTo>
                    <a:cubicBezTo>
                      <a:pt x="70569" y="7671"/>
                      <a:pt x="70173" y="7708"/>
                      <a:pt x="69775" y="7708"/>
                    </a:cubicBezTo>
                    <a:cubicBezTo>
                      <a:pt x="68812" y="7708"/>
                      <a:pt x="67832" y="7494"/>
                      <a:pt x="66868" y="7494"/>
                    </a:cubicBezTo>
                    <a:cubicBezTo>
                      <a:pt x="66108" y="7494"/>
                      <a:pt x="65357" y="7627"/>
                      <a:pt x="64634" y="8103"/>
                    </a:cubicBezTo>
                    <a:cubicBezTo>
                      <a:pt x="64271" y="8345"/>
                      <a:pt x="63580" y="8379"/>
                      <a:pt x="63666" y="8863"/>
                    </a:cubicBezTo>
                    <a:cubicBezTo>
                      <a:pt x="63752" y="9382"/>
                      <a:pt x="64167" y="9900"/>
                      <a:pt x="64547" y="10315"/>
                    </a:cubicBezTo>
                    <a:cubicBezTo>
                      <a:pt x="64666" y="10447"/>
                      <a:pt x="64798" y="10498"/>
                      <a:pt x="64939" y="10498"/>
                    </a:cubicBezTo>
                    <a:cubicBezTo>
                      <a:pt x="65148" y="10498"/>
                      <a:pt x="65375" y="10387"/>
                      <a:pt x="65602" y="10263"/>
                    </a:cubicBezTo>
                    <a:cubicBezTo>
                      <a:pt x="66124" y="9977"/>
                      <a:pt x="66711" y="9789"/>
                      <a:pt x="67269" y="9556"/>
                    </a:cubicBezTo>
                    <a:lnTo>
                      <a:pt x="67269" y="9556"/>
                    </a:lnTo>
                    <a:cubicBezTo>
                      <a:pt x="66173" y="11022"/>
                      <a:pt x="64072" y="10911"/>
                      <a:pt x="62975" y="11974"/>
                    </a:cubicBezTo>
                    <a:cubicBezTo>
                      <a:pt x="62086" y="12850"/>
                      <a:pt x="61268" y="13162"/>
                      <a:pt x="60357" y="13162"/>
                    </a:cubicBezTo>
                    <a:cubicBezTo>
                      <a:pt x="59993" y="13162"/>
                      <a:pt x="59613" y="13112"/>
                      <a:pt x="59207" y="13028"/>
                    </a:cubicBezTo>
                    <a:cubicBezTo>
                      <a:pt x="58430" y="12873"/>
                      <a:pt x="57687" y="12510"/>
                      <a:pt x="56926" y="12233"/>
                    </a:cubicBezTo>
                    <a:cubicBezTo>
                      <a:pt x="57173" y="12050"/>
                      <a:pt x="57402" y="11981"/>
                      <a:pt x="57619" y="11981"/>
                    </a:cubicBezTo>
                    <a:cubicBezTo>
                      <a:pt x="58162" y="11981"/>
                      <a:pt x="58632" y="12416"/>
                      <a:pt x="59138" y="12613"/>
                    </a:cubicBezTo>
                    <a:cubicBezTo>
                      <a:pt x="59332" y="12687"/>
                      <a:pt x="59512" y="12718"/>
                      <a:pt x="59680" y="12718"/>
                    </a:cubicBezTo>
                    <a:cubicBezTo>
                      <a:pt x="60502" y="12718"/>
                      <a:pt x="61062" y="11967"/>
                      <a:pt x="61765" y="11680"/>
                    </a:cubicBezTo>
                    <a:cubicBezTo>
                      <a:pt x="62404" y="11421"/>
                      <a:pt x="61903" y="10851"/>
                      <a:pt x="61661" y="10384"/>
                    </a:cubicBezTo>
                    <a:cubicBezTo>
                      <a:pt x="61454" y="9987"/>
                      <a:pt x="61921" y="9745"/>
                      <a:pt x="62249" y="9537"/>
                    </a:cubicBezTo>
                    <a:cubicBezTo>
                      <a:pt x="62664" y="9295"/>
                      <a:pt x="63441" y="9226"/>
                      <a:pt x="63182" y="8518"/>
                    </a:cubicBezTo>
                    <a:cubicBezTo>
                      <a:pt x="63018" y="8098"/>
                      <a:pt x="62703" y="8030"/>
                      <a:pt x="62354" y="8030"/>
                    </a:cubicBezTo>
                    <a:cubicBezTo>
                      <a:pt x="62187" y="8030"/>
                      <a:pt x="62013" y="8045"/>
                      <a:pt x="61845" y="8045"/>
                    </a:cubicBezTo>
                    <a:cubicBezTo>
                      <a:pt x="61771" y="8045"/>
                      <a:pt x="61698" y="8042"/>
                      <a:pt x="61627" y="8034"/>
                    </a:cubicBezTo>
                    <a:cubicBezTo>
                      <a:pt x="61564" y="8027"/>
                      <a:pt x="61502" y="8024"/>
                      <a:pt x="61440" y="8024"/>
                    </a:cubicBezTo>
                    <a:cubicBezTo>
                      <a:pt x="60620" y="8024"/>
                      <a:pt x="59973" y="8583"/>
                      <a:pt x="59080" y="8583"/>
                    </a:cubicBezTo>
                    <a:cubicBezTo>
                      <a:pt x="59004" y="8583"/>
                      <a:pt x="58925" y="8579"/>
                      <a:pt x="58844" y="8570"/>
                    </a:cubicBezTo>
                    <a:cubicBezTo>
                      <a:pt x="57410" y="8414"/>
                      <a:pt x="56391" y="7671"/>
                      <a:pt x="55181" y="7187"/>
                    </a:cubicBezTo>
                    <a:cubicBezTo>
                      <a:pt x="54440" y="6892"/>
                      <a:pt x="53723" y="6767"/>
                      <a:pt x="53025" y="6767"/>
                    </a:cubicBezTo>
                    <a:cubicBezTo>
                      <a:pt x="51022" y="6767"/>
                      <a:pt x="49177" y="7799"/>
                      <a:pt x="47370" y="8812"/>
                    </a:cubicBezTo>
                    <a:cubicBezTo>
                      <a:pt x="46903" y="9071"/>
                      <a:pt x="46765" y="9434"/>
                      <a:pt x="46972" y="9969"/>
                    </a:cubicBezTo>
                    <a:cubicBezTo>
                      <a:pt x="47155" y="10426"/>
                      <a:pt x="47351" y="10748"/>
                      <a:pt x="47819" y="10748"/>
                    </a:cubicBezTo>
                    <a:cubicBezTo>
                      <a:pt x="47883" y="10748"/>
                      <a:pt x="47952" y="10742"/>
                      <a:pt x="48026" y="10730"/>
                    </a:cubicBezTo>
                    <a:lnTo>
                      <a:pt x="50498" y="10280"/>
                    </a:lnTo>
                    <a:cubicBezTo>
                      <a:pt x="50618" y="10263"/>
                      <a:pt x="50739" y="10229"/>
                      <a:pt x="50878" y="10194"/>
                    </a:cubicBezTo>
                    <a:lnTo>
                      <a:pt x="50878" y="10194"/>
                    </a:lnTo>
                    <a:cubicBezTo>
                      <a:pt x="50878" y="10298"/>
                      <a:pt x="50860" y="10401"/>
                      <a:pt x="50860" y="10505"/>
                    </a:cubicBezTo>
                    <a:cubicBezTo>
                      <a:pt x="50614" y="11663"/>
                      <a:pt x="50148" y="12321"/>
                      <a:pt x="49280" y="12321"/>
                    </a:cubicBezTo>
                    <a:cubicBezTo>
                      <a:pt x="48931" y="12321"/>
                      <a:pt x="48517" y="12214"/>
                      <a:pt x="48026" y="11991"/>
                    </a:cubicBezTo>
                    <a:cubicBezTo>
                      <a:pt x="46374" y="11254"/>
                      <a:pt x="44693" y="10979"/>
                      <a:pt x="42955" y="10979"/>
                    </a:cubicBezTo>
                    <a:cubicBezTo>
                      <a:pt x="42002" y="10979"/>
                      <a:pt x="41033" y="11062"/>
                      <a:pt x="40042" y="11196"/>
                    </a:cubicBezTo>
                    <a:cubicBezTo>
                      <a:pt x="38536" y="11404"/>
                      <a:pt x="37062" y="12285"/>
                      <a:pt x="35569" y="12285"/>
                    </a:cubicBezTo>
                    <a:cubicBezTo>
                      <a:pt x="35195" y="12285"/>
                      <a:pt x="34820" y="12230"/>
                      <a:pt x="34443" y="12095"/>
                    </a:cubicBezTo>
                    <a:cubicBezTo>
                      <a:pt x="32698" y="11490"/>
                      <a:pt x="30900" y="11110"/>
                      <a:pt x="29068" y="10920"/>
                    </a:cubicBezTo>
                    <a:cubicBezTo>
                      <a:pt x="27080" y="10698"/>
                      <a:pt x="25171" y="10202"/>
                      <a:pt x="23146" y="10202"/>
                    </a:cubicBezTo>
                    <a:cubicBezTo>
                      <a:pt x="22337" y="10202"/>
                      <a:pt x="21510" y="10281"/>
                      <a:pt x="20652" y="10488"/>
                    </a:cubicBezTo>
                    <a:cubicBezTo>
                      <a:pt x="18383" y="11055"/>
                      <a:pt x="16215" y="12269"/>
                      <a:pt x="13793" y="12269"/>
                    </a:cubicBezTo>
                    <a:cubicBezTo>
                      <a:pt x="13559" y="12269"/>
                      <a:pt x="13322" y="12258"/>
                      <a:pt x="13083" y="12233"/>
                    </a:cubicBezTo>
                    <a:cubicBezTo>
                      <a:pt x="13049" y="12230"/>
                      <a:pt x="13015" y="12229"/>
                      <a:pt x="12982" y="12229"/>
                    </a:cubicBezTo>
                    <a:cubicBezTo>
                      <a:pt x="12473" y="12229"/>
                      <a:pt x="12176" y="12605"/>
                      <a:pt x="12323" y="13287"/>
                    </a:cubicBezTo>
                    <a:cubicBezTo>
                      <a:pt x="12498" y="14071"/>
                      <a:pt x="12325" y="14707"/>
                      <a:pt x="11687" y="14707"/>
                    </a:cubicBezTo>
                    <a:cubicBezTo>
                      <a:pt x="11510" y="14707"/>
                      <a:pt x="11296" y="14658"/>
                      <a:pt x="11044" y="14549"/>
                    </a:cubicBezTo>
                    <a:cubicBezTo>
                      <a:pt x="10655" y="14378"/>
                      <a:pt x="10292" y="14308"/>
                      <a:pt x="9947" y="14308"/>
                    </a:cubicBezTo>
                    <a:cubicBezTo>
                      <a:pt x="9034" y="14308"/>
                      <a:pt x="8242" y="14801"/>
                      <a:pt x="7415" y="15240"/>
                    </a:cubicBezTo>
                    <a:cubicBezTo>
                      <a:pt x="6965" y="15482"/>
                      <a:pt x="6672" y="15914"/>
                      <a:pt x="6879" y="16467"/>
                    </a:cubicBezTo>
                    <a:cubicBezTo>
                      <a:pt x="7027" y="16886"/>
                      <a:pt x="7334" y="16988"/>
                      <a:pt x="7700" y="16988"/>
                    </a:cubicBezTo>
                    <a:cubicBezTo>
                      <a:pt x="7802" y="16988"/>
                      <a:pt x="7910" y="16980"/>
                      <a:pt x="8020" y="16968"/>
                    </a:cubicBezTo>
                    <a:cubicBezTo>
                      <a:pt x="8305" y="16929"/>
                      <a:pt x="8590" y="16910"/>
                      <a:pt x="8875" y="16910"/>
                    </a:cubicBezTo>
                    <a:cubicBezTo>
                      <a:pt x="8970" y="16910"/>
                      <a:pt x="9065" y="16912"/>
                      <a:pt x="9160" y="16917"/>
                    </a:cubicBezTo>
                    <a:cubicBezTo>
                      <a:pt x="9186" y="16919"/>
                      <a:pt x="9214" y="16920"/>
                      <a:pt x="9242" y="16920"/>
                    </a:cubicBezTo>
                    <a:cubicBezTo>
                      <a:pt x="9458" y="16920"/>
                      <a:pt x="9735" y="16862"/>
                      <a:pt x="9947" y="16862"/>
                    </a:cubicBezTo>
                    <a:cubicBezTo>
                      <a:pt x="10131" y="16862"/>
                      <a:pt x="10266" y="16906"/>
                      <a:pt x="10266" y="17072"/>
                    </a:cubicBezTo>
                    <a:cubicBezTo>
                      <a:pt x="10266" y="17498"/>
                      <a:pt x="9728" y="17637"/>
                      <a:pt x="9291" y="17637"/>
                    </a:cubicBezTo>
                    <a:cubicBezTo>
                      <a:pt x="9214" y="17637"/>
                      <a:pt x="9141" y="17633"/>
                      <a:pt x="9074" y="17625"/>
                    </a:cubicBezTo>
                    <a:cubicBezTo>
                      <a:pt x="8873" y="17604"/>
                      <a:pt x="8677" y="17594"/>
                      <a:pt x="8484" y="17594"/>
                    </a:cubicBezTo>
                    <a:cubicBezTo>
                      <a:pt x="6314" y="17594"/>
                      <a:pt x="4587" y="18859"/>
                      <a:pt x="2714" y="19716"/>
                    </a:cubicBezTo>
                    <a:cubicBezTo>
                      <a:pt x="1193" y="20407"/>
                      <a:pt x="2351" y="21548"/>
                      <a:pt x="2282" y="22429"/>
                    </a:cubicBezTo>
                    <a:cubicBezTo>
                      <a:pt x="2264" y="22814"/>
                      <a:pt x="2455" y="22907"/>
                      <a:pt x="2706" y="22907"/>
                    </a:cubicBezTo>
                    <a:cubicBezTo>
                      <a:pt x="2939" y="22907"/>
                      <a:pt x="3223" y="22827"/>
                      <a:pt x="3440" y="22827"/>
                    </a:cubicBezTo>
                    <a:cubicBezTo>
                      <a:pt x="3665" y="22827"/>
                      <a:pt x="3872" y="22982"/>
                      <a:pt x="4079" y="23069"/>
                    </a:cubicBezTo>
                    <a:cubicBezTo>
                      <a:pt x="3924" y="23242"/>
                      <a:pt x="3751" y="23380"/>
                      <a:pt x="3544" y="23501"/>
                    </a:cubicBezTo>
                    <a:cubicBezTo>
                      <a:pt x="2610" y="23881"/>
                      <a:pt x="1643" y="24192"/>
                      <a:pt x="709" y="24589"/>
                    </a:cubicBezTo>
                    <a:cubicBezTo>
                      <a:pt x="329" y="24745"/>
                      <a:pt x="1" y="25142"/>
                      <a:pt x="226" y="25609"/>
                    </a:cubicBezTo>
                    <a:cubicBezTo>
                      <a:pt x="325" y="25816"/>
                      <a:pt x="462" y="25880"/>
                      <a:pt x="615" y="25880"/>
                    </a:cubicBezTo>
                    <a:cubicBezTo>
                      <a:pt x="807" y="25880"/>
                      <a:pt x="1026" y="25778"/>
                      <a:pt x="1228" y="25730"/>
                    </a:cubicBezTo>
                    <a:cubicBezTo>
                      <a:pt x="2248" y="25454"/>
                      <a:pt x="3354" y="25350"/>
                      <a:pt x="4252" y="24866"/>
                    </a:cubicBezTo>
                    <a:cubicBezTo>
                      <a:pt x="4601" y="24679"/>
                      <a:pt x="4965" y="24620"/>
                      <a:pt x="5336" y="24620"/>
                    </a:cubicBezTo>
                    <a:cubicBezTo>
                      <a:pt x="5952" y="24620"/>
                      <a:pt x="6585" y="24782"/>
                      <a:pt x="7191" y="24782"/>
                    </a:cubicBezTo>
                    <a:cubicBezTo>
                      <a:pt x="7702" y="24782"/>
                      <a:pt x="8195" y="24667"/>
                      <a:pt x="8642" y="24244"/>
                    </a:cubicBezTo>
                    <a:cubicBezTo>
                      <a:pt x="9143" y="23760"/>
                      <a:pt x="9627" y="23276"/>
                      <a:pt x="10128" y="22809"/>
                    </a:cubicBezTo>
                    <a:cubicBezTo>
                      <a:pt x="10518" y="22438"/>
                      <a:pt x="10935" y="22335"/>
                      <a:pt x="11366" y="22335"/>
                    </a:cubicBezTo>
                    <a:cubicBezTo>
                      <a:pt x="11904" y="22335"/>
                      <a:pt x="12465" y="22495"/>
                      <a:pt x="13026" y="22495"/>
                    </a:cubicBezTo>
                    <a:cubicBezTo>
                      <a:pt x="13270" y="22495"/>
                      <a:pt x="13515" y="22465"/>
                      <a:pt x="13757" y="22377"/>
                    </a:cubicBezTo>
                    <a:cubicBezTo>
                      <a:pt x="14876" y="21972"/>
                      <a:pt x="15968" y="21278"/>
                      <a:pt x="17215" y="21278"/>
                    </a:cubicBezTo>
                    <a:cubicBezTo>
                      <a:pt x="17721" y="21278"/>
                      <a:pt x="18252" y="21392"/>
                      <a:pt x="18820" y="21686"/>
                    </a:cubicBezTo>
                    <a:cubicBezTo>
                      <a:pt x="20272" y="22429"/>
                      <a:pt x="22242" y="22343"/>
                      <a:pt x="21966" y="24780"/>
                    </a:cubicBezTo>
                    <a:cubicBezTo>
                      <a:pt x="21914" y="25212"/>
                      <a:pt x="22104" y="25868"/>
                      <a:pt x="22415" y="26127"/>
                    </a:cubicBezTo>
                    <a:cubicBezTo>
                      <a:pt x="23746" y="27251"/>
                      <a:pt x="23659" y="29411"/>
                      <a:pt x="23210" y="29981"/>
                    </a:cubicBezTo>
                    <a:cubicBezTo>
                      <a:pt x="22052" y="31485"/>
                      <a:pt x="22484" y="32573"/>
                      <a:pt x="22985" y="33973"/>
                    </a:cubicBezTo>
                    <a:cubicBezTo>
                      <a:pt x="23124" y="34405"/>
                      <a:pt x="22795" y="35045"/>
                      <a:pt x="22553" y="35529"/>
                    </a:cubicBezTo>
                    <a:cubicBezTo>
                      <a:pt x="21447" y="37844"/>
                      <a:pt x="19356" y="39469"/>
                      <a:pt x="18233" y="41802"/>
                    </a:cubicBezTo>
                    <a:cubicBezTo>
                      <a:pt x="17455" y="43409"/>
                      <a:pt x="17058" y="48783"/>
                      <a:pt x="18354" y="49734"/>
                    </a:cubicBezTo>
                    <a:cubicBezTo>
                      <a:pt x="20220" y="51116"/>
                      <a:pt x="19927" y="52862"/>
                      <a:pt x="20238" y="54659"/>
                    </a:cubicBezTo>
                    <a:cubicBezTo>
                      <a:pt x="20428" y="55748"/>
                      <a:pt x="20410" y="57528"/>
                      <a:pt x="20687" y="57752"/>
                    </a:cubicBezTo>
                    <a:cubicBezTo>
                      <a:pt x="22380" y="59083"/>
                      <a:pt x="22242" y="61364"/>
                      <a:pt x="23625" y="62764"/>
                    </a:cubicBezTo>
                    <a:cubicBezTo>
                      <a:pt x="23915" y="63066"/>
                      <a:pt x="24197" y="63258"/>
                      <a:pt x="24508" y="63258"/>
                    </a:cubicBezTo>
                    <a:cubicBezTo>
                      <a:pt x="24660" y="63258"/>
                      <a:pt x="24820" y="63212"/>
                      <a:pt x="24990" y="63110"/>
                    </a:cubicBezTo>
                    <a:cubicBezTo>
                      <a:pt x="25508" y="62816"/>
                      <a:pt x="25526" y="62246"/>
                      <a:pt x="25197" y="61831"/>
                    </a:cubicBezTo>
                    <a:cubicBezTo>
                      <a:pt x="23607" y="59671"/>
                      <a:pt x="23746" y="56888"/>
                      <a:pt x="22536" y="54590"/>
                    </a:cubicBezTo>
                    <a:cubicBezTo>
                      <a:pt x="22415" y="54348"/>
                      <a:pt x="22605" y="53933"/>
                      <a:pt x="22692" y="53605"/>
                    </a:cubicBezTo>
                    <a:cubicBezTo>
                      <a:pt x="22704" y="53568"/>
                      <a:pt x="22878" y="53539"/>
                      <a:pt x="22981" y="53539"/>
                    </a:cubicBezTo>
                    <a:cubicBezTo>
                      <a:pt x="23021" y="53539"/>
                      <a:pt x="23050" y="53543"/>
                      <a:pt x="23054" y="53553"/>
                    </a:cubicBezTo>
                    <a:cubicBezTo>
                      <a:pt x="23175" y="53812"/>
                      <a:pt x="23366" y="54106"/>
                      <a:pt x="23366" y="54400"/>
                    </a:cubicBezTo>
                    <a:cubicBezTo>
                      <a:pt x="23383" y="56819"/>
                      <a:pt x="24973" y="58617"/>
                      <a:pt x="26027" y="60569"/>
                    </a:cubicBezTo>
                    <a:cubicBezTo>
                      <a:pt x="26977" y="62297"/>
                      <a:pt x="28654" y="63663"/>
                      <a:pt x="27720" y="65978"/>
                    </a:cubicBezTo>
                    <a:cubicBezTo>
                      <a:pt x="27530" y="66445"/>
                      <a:pt x="27928" y="66791"/>
                      <a:pt x="28273" y="67136"/>
                    </a:cubicBezTo>
                    <a:cubicBezTo>
                      <a:pt x="29138" y="68000"/>
                      <a:pt x="30226" y="68536"/>
                      <a:pt x="31246" y="69193"/>
                    </a:cubicBezTo>
                    <a:cubicBezTo>
                      <a:pt x="32910" y="70222"/>
                      <a:pt x="34447" y="71516"/>
                      <a:pt x="36422" y="71516"/>
                    </a:cubicBezTo>
                    <a:cubicBezTo>
                      <a:pt x="36867" y="71516"/>
                      <a:pt x="37334" y="71451"/>
                      <a:pt x="37830" y="71301"/>
                    </a:cubicBezTo>
                    <a:cubicBezTo>
                      <a:pt x="37930" y="71272"/>
                      <a:pt x="38022" y="71258"/>
                      <a:pt x="38107" y="71258"/>
                    </a:cubicBezTo>
                    <a:cubicBezTo>
                      <a:pt x="38527" y="71258"/>
                      <a:pt x="38793" y="71582"/>
                      <a:pt x="39023" y="71941"/>
                    </a:cubicBezTo>
                    <a:cubicBezTo>
                      <a:pt x="39748" y="73098"/>
                      <a:pt x="40768" y="73721"/>
                      <a:pt x="42116" y="74032"/>
                    </a:cubicBezTo>
                    <a:cubicBezTo>
                      <a:pt x="43585" y="74360"/>
                      <a:pt x="45296" y="74775"/>
                      <a:pt x="45745" y="76399"/>
                    </a:cubicBezTo>
                    <a:cubicBezTo>
                      <a:pt x="46194" y="78110"/>
                      <a:pt x="47439" y="79112"/>
                      <a:pt x="48648" y="79907"/>
                    </a:cubicBezTo>
                    <a:cubicBezTo>
                      <a:pt x="49237" y="80296"/>
                      <a:pt x="50039" y="81326"/>
                      <a:pt x="50895" y="81326"/>
                    </a:cubicBezTo>
                    <a:cubicBezTo>
                      <a:pt x="51372" y="81326"/>
                      <a:pt x="51865" y="81007"/>
                      <a:pt x="52347" y="80080"/>
                    </a:cubicBezTo>
                    <a:cubicBezTo>
                      <a:pt x="52462" y="79850"/>
                      <a:pt x="52631" y="79714"/>
                      <a:pt x="52813" y="79714"/>
                    </a:cubicBezTo>
                    <a:cubicBezTo>
                      <a:pt x="53013" y="79714"/>
                      <a:pt x="53228" y="79880"/>
                      <a:pt x="53401" y="80270"/>
                    </a:cubicBezTo>
                    <a:cubicBezTo>
                      <a:pt x="54593" y="83156"/>
                      <a:pt x="53919" y="85697"/>
                      <a:pt x="51621" y="87943"/>
                    </a:cubicBezTo>
                    <a:cubicBezTo>
                      <a:pt x="50498" y="89049"/>
                      <a:pt x="49806" y="90604"/>
                      <a:pt x="50774" y="92194"/>
                    </a:cubicBezTo>
                    <a:cubicBezTo>
                      <a:pt x="51085" y="92730"/>
                      <a:pt x="51068" y="92886"/>
                      <a:pt x="50688" y="93283"/>
                    </a:cubicBezTo>
                    <a:cubicBezTo>
                      <a:pt x="49685" y="94337"/>
                      <a:pt x="49703" y="95875"/>
                      <a:pt x="50567" y="96636"/>
                    </a:cubicBezTo>
                    <a:cubicBezTo>
                      <a:pt x="52208" y="98087"/>
                      <a:pt x="52986" y="99971"/>
                      <a:pt x="53971" y="101803"/>
                    </a:cubicBezTo>
                    <a:cubicBezTo>
                      <a:pt x="55440" y="104516"/>
                      <a:pt x="56771" y="107281"/>
                      <a:pt x="59933" y="108629"/>
                    </a:cubicBezTo>
                    <a:cubicBezTo>
                      <a:pt x="61661" y="109372"/>
                      <a:pt x="62629" y="111014"/>
                      <a:pt x="62664" y="113122"/>
                    </a:cubicBezTo>
                    <a:cubicBezTo>
                      <a:pt x="62716" y="116319"/>
                      <a:pt x="62871" y="119516"/>
                      <a:pt x="63096" y="122713"/>
                    </a:cubicBezTo>
                    <a:cubicBezTo>
                      <a:pt x="63251" y="125115"/>
                      <a:pt x="64426" y="127431"/>
                      <a:pt x="63631" y="129920"/>
                    </a:cubicBezTo>
                    <a:cubicBezTo>
                      <a:pt x="63303" y="130922"/>
                      <a:pt x="63459" y="131907"/>
                      <a:pt x="63839" y="132875"/>
                    </a:cubicBezTo>
                    <a:cubicBezTo>
                      <a:pt x="64323" y="134067"/>
                      <a:pt x="64461" y="135363"/>
                      <a:pt x="64288" y="136642"/>
                    </a:cubicBezTo>
                    <a:cubicBezTo>
                      <a:pt x="64184" y="137593"/>
                      <a:pt x="64582" y="138664"/>
                      <a:pt x="65653" y="139148"/>
                    </a:cubicBezTo>
                    <a:cubicBezTo>
                      <a:pt x="65680" y="139159"/>
                      <a:pt x="65711" y="139163"/>
                      <a:pt x="65743" y="139163"/>
                    </a:cubicBezTo>
                    <a:cubicBezTo>
                      <a:pt x="65886" y="139163"/>
                      <a:pt x="66069" y="139076"/>
                      <a:pt x="66205" y="139076"/>
                    </a:cubicBezTo>
                    <a:cubicBezTo>
                      <a:pt x="66332" y="139076"/>
                      <a:pt x="66419" y="139151"/>
                      <a:pt x="66397" y="139442"/>
                    </a:cubicBezTo>
                    <a:cubicBezTo>
                      <a:pt x="66362" y="139995"/>
                      <a:pt x="67071" y="140565"/>
                      <a:pt x="66293" y="141135"/>
                    </a:cubicBezTo>
                    <a:cubicBezTo>
                      <a:pt x="65895" y="141412"/>
                      <a:pt x="65360" y="142259"/>
                      <a:pt x="65774" y="142414"/>
                    </a:cubicBezTo>
                    <a:cubicBezTo>
                      <a:pt x="66898" y="142846"/>
                      <a:pt x="66500" y="143797"/>
                      <a:pt x="66777" y="144488"/>
                    </a:cubicBezTo>
                    <a:cubicBezTo>
                      <a:pt x="67468" y="146164"/>
                      <a:pt x="68505" y="147668"/>
                      <a:pt x="69801" y="148929"/>
                    </a:cubicBezTo>
                    <a:cubicBezTo>
                      <a:pt x="71823" y="150906"/>
                      <a:pt x="74091" y="152091"/>
                      <a:pt x="76808" y="152091"/>
                    </a:cubicBezTo>
                    <a:cubicBezTo>
                      <a:pt x="77226" y="152091"/>
                      <a:pt x="77656" y="152063"/>
                      <a:pt x="78096" y="152005"/>
                    </a:cubicBezTo>
                    <a:cubicBezTo>
                      <a:pt x="78355" y="151953"/>
                      <a:pt x="78580" y="151781"/>
                      <a:pt x="78718" y="151556"/>
                    </a:cubicBezTo>
                    <a:cubicBezTo>
                      <a:pt x="78874" y="151262"/>
                      <a:pt x="78615" y="151038"/>
                      <a:pt x="78355" y="150882"/>
                    </a:cubicBezTo>
                    <a:cubicBezTo>
                      <a:pt x="77595" y="150415"/>
                      <a:pt x="76835" y="149914"/>
                      <a:pt x="76040" y="149482"/>
                    </a:cubicBezTo>
                    <a:cubicBezTo>
                      <a:pt x="73914" y="148342"/>
                      <a:pt x="73551" y="146648"/>
                      <a:pt x="74899" y="144695"/>
                    </a:cubicBezTo>
                    <a:cubicBezTo>
                      <a:pt x="75608" y="143658"/>
                      <a:pt x="75694" y="142570"/>
                      <a:pt x="74173" y="142017"/>
                    </a:cubicBezTo>
                    <a:cubicBezTo>
                      <a:pt x="73707" y="141861"/>
                      <a:pt x="72929" y="141550"/>
                      <a:pt x="73551" y="140997"/>
                    </a:cubicBezTo>
                    <a:cubicBezTo>
                      <a:pt x="74260" y="140340"/>
                      <a:pt x="74260" y="139597"/>
                      <a:pt x="74415" y="138837"/>
                    </a:cubicBezTo>
                    <a:cubicBezTo>
                      <a:pt x="74605" y="137783"/>
                      <a:pt x="73534" y="136193"/>
                      <a:pt x="75677" y="135985"/>
                    </a:cubicBezTo>
                    <a:cubicBezTo>
                      <a:pt x="75746" y="135985"/>
                      <a:pt x="75850" y="135588"/>
                      <a:pt x="75798" y="135432"/>
                    </a:cubicBezTo>
                    <a:cubicBezTo>
                      <a:pt x="75444" y="134260"/>
                      <a:pt x="75867" y="133923"/>
                      <a:pt x="76900" y="133923"/>
                    </a:cubicBezTo>
                    <a:cubicBezTo>
                      <a:pt x="76978" y="133923"/>
                      <a:pt x="77060" y="133925"/>
                      <a:pt x="77146" y="133929"/>
                    </a:cubicBezTo>
                    <a:cubicBezTo>
                      <a:pt x="77188" y="133931"/>
                      <a:pt x="77231" y="133932"/>
                      <a:pt x="77272" y="133932"/>
                    </a:cubicBezTo>
                    <a:cubicBezTo>
                      <a:pt x="78202" y="133932"/>
                      <a:pt x="78980" y="133388"/>
                      <a:pt x="79427" y="132512"/>
                    </a:cubicBezTo>
                    <a:cubicBezTo>
                      <a:pt x="79859" y="131648"/>
                      <a:pt x="79738" y="130836"/>
                      <a:pt x="79047" y="130110"/>
                    </a:cubicBezTo>
                    <a:cubicBezTo>
                      <a:pt x="78857" y="129902"/>
                      <a:pt x="78822" y="129557"/>
                      <a:pt x="78701" y="129280"/>
                    </a:cubicBezTo>
                    <a:lnTo>
                      <a:pt x="78701" y="129280"/>
                    </a:lnTo>
                    <a:cubicBezTo>
                      <a:pt x="78977" y="129298"/>
                      <a:pt x="79237" y="129332"/>
                      <a:pt x="79513" y="129384"/>
                    </a:cubicBezTo>
                    <a:cubicBezTo>
                      <a:pt x="79669" y="129427"/>
                      <a:pt x="79830" y="129448"/>
                      <a:pt x="79991" y="129448"/>
                    </a:cubicBezTo>
                    <a:cubicBezTo>
                      <a:pt x="80347" y="129448"/>
                      <a:pt x="80702" y="129344"/>
                      <a:pt x="80999" y="129142"/>
                    </a:cubicBezTo>
                    <a:cubicBezTo>
                      <a:pt x="82900" y="128001"/>
                      <a:pt x="83350" y="125841"/>
                      <a:pt x="84473" y="124148"/>
                    </a:cubicBezTo>
                    <a:cubicBezTo>
                      <a:pt x="85216" y="123024"/>
                      <a:pt x="86149" y="121815"/>
                      <a:pt x="85544" y="120225"/>
                    </a:cubicBezTo>
                    <a:cubicBezTo>
                      <a:pt x="85026" y="118808"/>
                      <a:pt x="85959" y="118186"/>
                      <a:pt x="86927" y="117356"/>
                    </a:cubicBezTo>
                    <a:cubicBezTo>
                      <a:pt x="88258" y="116233"/>
                      <a:pt x="90314" y="116371"/>
                      <a:pt x="91230" y="115213"/>
                    </a:cubicBezTo>
                    <a:cubicBezTo>
                      <a:pt x="93096" y="112846"/>
                      <a:pt x="93788" y="109908"/>
                      <a:pt x="93874" y="106866"/>
                    </a:cubicBezTo>
                    <a:cubicBezTo>
                      <a:pt x="93909" y="105743"/>
                      <a:pt x="93563" y="104637"/>
                      <a:pt x="94635" y="103635"/>
                    </a:cubicBezTo>
                    <a:cubicBezTo>
                      <a:pt x="95637" y="102650"/>
                      <a:pt x="96432" y="101492"/>
                      <a:pt x="97002" y="100213"/>
                    </a:cubicBezTo>
                    <a:cubicBezTo>
                      <a:pt x="98350" y="97189"/>
                      <a:pt x="97555" y="95668"/>
                      <a:pt x="93770" y="93404"/>
                    </a:cubicBezTo>
                    <a:cubicBezTo>
                      <a:pt x="92864" y="92866"/>
                      <a:pt x="92012" y="92178"/>
                      <a:pt x="90923" y="92178"/>
                    </a:cubicBezTo>
                    <a:cubicBezTo>
                      <a:pt x="90787" y="92178"/>
                      <a:pt x="90648" y="92189"/>
                      <a:pt x="90504" y="92212"/>
                    </a:cubicBezTo>
                    <a:cubicBezTo>
                      <a:pt x="90375" y="92232"/>
                      <a:pt x="90250" y="92241"/>
                      <a:pt x="90128" y="92241"/>
                    </a:cubicBezTo>
                    <a:cubicBezTo>
                      <a:pt x="89316" y="92241"/>
                      <a:pt x="88640" y="91827"/>
                      <a:pt x="87964" y="91451"/>
                    </a:cubicBezTo>
                    <a:cubicBezTo>
                      <a:pt x="86720" y="90760"/>
                      <a:pt x="85423" y="90190"/>
                      <a:pt x="84076" y="89740"/>
                    </a:cubicBezTo>
                    <a:cubicBezTo>
                      <a:pt x="83419" y="89533"/>
                      <a:pt x="82365" y="89412"/>
                      <a:pt x="82226" y="88306"/>
                    </a:cubicBezTo>
                    <a:cubicBezTo>
                      <a:pt x="81898" y="85511"/>
                      <a:pt x="80349" y="82231"/>
                      <a:pt x="77208" y="82231"/>
                    </a:cubicBezTo>
                    <a:cubicBezTo>
                      <a:pt x="77047" y="82231"/>
                      <a:pt x="76883" y="82240"/>
                      <a:pt x="76714" y="82258"/>
                    </a:cubicBezTo>
                    <a:cubicBezTo>
                      <a:pt x="76610" y="82274"/>
                      <a:pt x="76507" y="82282"/>
                      <a:pt x="76405" y="82282"/>
                    </a:cubicBezTo>
                    <a:cubicBezTo>
                      <a:pt x="75873" y="82282"/>
                      <a:pt x="75365" y="82061"/>
                      <a:pt x="75003" y="81670"/>
                    </a:cubicBezTo>
                    <a:cubicBezTo>
                      <a:pt x="73810" y="80478"/>
                      <a:pt x="72722" y="79147"/>
                      <a:pt x="71356" y="78179"/>
                    </a:cubicBezTo>
                    <a:cubicBezTo>
                      <a:pt x="70652" y="77672"/>
                      <a:pt x="69937" y="76844"/>
                      <a:pt x="68958" y="76844"/>
                    </a:cubicBezTo>
                    <a:cubicBezTo>
                      <a:pt x="68735" y="76844"/>
                      <a:pt x="68499" y="76887"/>
                      <a:pt x="68246" y="76987"/>
                    </a:cubicBezTo>
                    <a:cubicBezTo>
                      <a:pt x="68013" y="77081"/>
                      <a:pt x="67785" y="77113"/>
                      <a:pt x="67562" y="77113"/>
                    </a:cubicBezTo>
                    <a:cubicBezTo>
                      <a:pt x="67089" y="77113"/>
                      <a:pt x="66635" y="76969"/>
                      <a:pt x="66189" y="76969"/>
                    </a:cubicBezTo>
                    <a:cubicBezTo>
                      <a:pt x="64783" y="76969"/>
                      <a:pt x="63941" y="75706"/>
                      <a:pt x="62605" y="75706"/>
                    </a:cubicBezTo>
                    <a:cubicBezTo>
                      <a:pt x="62579" y="75706"/>
                      <a:pt x="62552" y="75707"/>
                      <a:pt x="62525" y="75708"/>
                    </a:cubicBezTo>
                    <a:cubicBezTo>
                      <a:pt x="62280" y="75708"/>
                      <a:pt x="61828" y="76012"/>
                      <a:pt x="61511" y="76012"/>
                    </a:cubicBezTo>
                    <a:cubicBezTo>
                      <a:pt x="61248" y="76012"/>
                      <a:pt x="61077" y="75802"/>
                      <a:pt x="61195" y="75034"/>
                    </a:cubicBezTo>
                    <a:cubicBezTo>
                      <a:pt x="61232" y="74788"/>
                      <a:pt x="60883" y="74612"/>
                      <a:pt x="60617" y="74612"/>
                    </a:cubicBezTo>
                    <a:cubicBezTo>
                      <a:pt x="60509" y="74612"/>
                      <a:pt x="60415" y="74641"/>
                      <a:pt x="60365" y="74706"/>
                    </a:cubicBezTo>
                    <a:cubicBezTo>
                      <a:pt x="59225" y="76088"/>
                      <a:pt x="57099" y="76071"/>
                      <a:pt x="56166" y="77747"/>
                    </a:cubicBezTo>
                    <a:cubicBezTo>
                      <a:pt x="55842" y="78325"/>
                      <a:pt x="55457" y="78771"/>
                      <a:pt x="54917" y="78771"/>
                    </a:cubicBezTo>
                    <a:cubicBezTo>
                      <a:pt x="54649" y="78771"/>
                      <a:pt x="54343" y="78661"/>
                      <a:pt x="53988" y="78404"/>
                    </a:cubicBezTo>
                    <a:cubicBezTo>
                      <a:pt x="53637" y="78125"/>
                      <a:pt x="53206" y="77982"/>
                      <a:pt x="52772" y="77982"/>
                    </a:cubicBezTo>
                    <a:cubicBezTo>
                      <a:pt x="52480" y="77982"/>
                      <a:pt x="52186" y="78047"/>
                      <a:pt x="51915" y="78179"/>
                    </a:cubicBezTo>
                    <a:cubicBezTo>
                      <a:pt x="51373" y="78410"/>
                      <a:pt x="50918" y="78527"/>
                      <a:pt x="50541" y="78527"/>
                    </a:cubicBezTo>
                    <a:cubicBezTo>
                      <a:pt x="49618" y="78527"/>
                      <a:pt x="49166" y="77825"/>
                      <a:pt x="49080" y="76365"/>
                    </a:cubicBezTo>
                    <a:cubicBezTo>
                      <a:pt x="49046" y="75397"/>
                      <a:pt x="49184" y="74446"/>
                      <a:pt x="49478" y="73530"/>
                    </a:cubicBezTo>
                    <a:cubicBezTo>
                      <a:pt x="50012" y="71861"/>
                      <a:pt x="49095" y="70692"/>
                      <a:pt x="47366" y="70692"/>
                    </a:cubicBezTo>
                    <a:cubicBezTo>
                      <a:pt x="47305" y="70692"/>
                      <a:pt x="47243" y="70693"/>
                      <a:pt x="47179" y="70696"/>
                    </a:cubicBezTo>
                    <a:cubicBezTo>
                      <a:pt x="46730" y="70714"/>
                      <a:pt x="46281" y="70765"/>
                      <a:pt x="45814" y="70783"/>
                    </a:cubicBezTo>
                    <a:cubicBezTo>
                      <a:pt x="45755" y="70784"/>
                      <a:pt x="45699" y="70786"/>
                      <a:pt x="45645" y="70786"/>
                    </a:cubicBezTo>
                    <a:cubicBezTo>
                      <a:pt x="45148" y="70786"/>
                      <a:pt x="44886" y="70683"/>
                      <a:pt x="45088" y="69919"/>
                    </a:cubicBezTo>
                    <a:cubicBezTo>
                      <a:pt x="45469" y="68484"/>
                      <a:pt x="46143" y="67240"/>
                      <a:pt x="46886" y="65996"/>
                    </a:cubicBezTo>
                    <a:cubicBezTo>
                      <a:pt x="47214" y="65443"/>
                      <a:pt x="47231" y="64993"/>
                      <a:pt x="46747" y="64613"/>
                    </a:cubicBezTo>
                    <a:cubicBezTo>
                      <a:pt x="46406" y="64334"/>
                      <a:pt x="45929" y="64209"/>
                      <a:pt x="45417" y="64209"/>
                    </a:cubicBezTo>
                    <a:cubicBezTo>
                      <a:pt x="44221" y="64209"/>
                      <a:pt x="42833" y="64889"/>
                      <a:pt x="42531" y="65857"/>
                    </a:cubicBezTo>
                    <a:cubicBezTo>
                      <a:pt x="42161" y="67044"/>
                      <a:pt x="40793" y="67929"/>
                      <a:pt x="39553" y="67929"/>
                    </a:cubicBezTo>
                    <a:cubicBezTo>
                      <a:pt x="39113" y="67929"/>
                      <a:pt x="38689" y="67817"/>
                      <a:pt x="38331" y="67568"/>
                    </a:cubicBezTo>
                    <a:cubicBezTo>
                      <a:pt x="36966" y="66601"/>
                      <a:pt x="35998" y="64872"/>
                      <a:pt x="36517" y="63455"/>
                    </a:cubicBezTo>
                    <a:cubicBezTo>
                      <a:pt x="37571" y="60569"/>
                      <a:pt x="37986" y="56802"/>
                      <a:pt x="41822" y="56093"/>
                    </a:cubicBezTo>
                    <a:cubicBezTo>
                      <a:pt x="44259" y="55627"/>
                      <a:pt x="46696" y="55299"/>
                      <a:pt x="49167" y="55126"/>
                    </a:cubicBezTo>
                    <a:cubicBezTo>
                      <a:pt x="49252" y="55120"/>
                      <a:pt x="49338" y="55117"/>
                      <a:pt x="49425" y="55117"/>
                    </a:cubicBezTo>
                    <a:cubicBezTo>
                      <a:pt x="50819" y="55117"/>
                      <a:pt x="52364" y="55920"/>
                      <a:pt x="51811" y="58133"/>
                    </a:cubicBezTo>
                    <a:cubicBezTo>
                      <a:pt x="51707" y="58582"/>
                      <a:pt x="52087" y="59204"/>
                      <a:pt x="52329" y="59688"/>
                    </a:cubicBezTo>
                    <a:cubicBezTo>
                      <a:pt x="52602" y="60250"/>
                      <a:pt x="52992" y="60846"/>
                      <a:pt x="53666" y="60846"/>
                    </a:cubicBezTo>
                    <a:cubicBezTo>
                      <a:pt x="53675" y="60846"/>
                      <a:pt x="53685" y="60846"/>
                      <a:pt x="53695" y="60846"/>
                    </a:cubicBezTo>
                    <a:cubicBezTo>
                      <a:pt x="54455" y="60811"/>
                      <a:pt x="54628" y="60085"/>
                      <a:pt x="54852" y="59498"/>
                    </a:cubicBezTo>
                    <a:cubicBezTo>
                      <a:pt x="55146" y="58703"/>
                      <a:pt x="55146" y="57822"/>
                      <a:pt x="54887" y="57027"/>
                    </a:cubicBezTo>
                    <a:cubicBezTo>
                      <a:pt x="54127" y="54642"/>
                      <a:pt x="54922" y="53017"/>
                      <a:pt x="57116" y="51894"/>
                    </a:cubicBezTo>
                    <a:cubicBezTo>
                      <a:pt x="58291" y="51307"/>
                      <a:pt x="59328" y="50442"/>
                      <a:pt x="60469" y="49786"/>
                    </a:cubicBezTo>
                    <a:cubicBezTo>
                      <a:pt x="62128" y="48818"/>
                      <a:pt x="61575" y="46641"/>
                      <a:pt x="63096" y="45448"/>
                    </a:cubicBezTo>
                    <a:cubicBezTo>
                      <a:pt x="64720" y="44169"/>
                      <a:pt x="65757" y="42113"/>
                      <a:pt x="68194" y="42061"/>
                    </a:cubicBezTo>
                    <a:cubicBezTo>
                      <a:pt x="68574" y="42044"/>
                      <a:pt x="69006" y="41888"/>
                      <a:pt x="69075" y="41456"/>
                    </a:cubicBezTo>
                    <a:cubicBezTo>
                      <a:pt x="69369" y="39711"/>
                      <a:pt x="70924" y="39417"/>
                      <a:pt x="72151" y="38760"/>
                    </a:cubicBezTo>
                    <a:cubicBezTo>
                      <a:pt x="72321" y="38667"/>
                      <a:pt x="72565" y="38512"/>
                      <a:pt x="72753" y="38512"/>
                    </a:cubicBezTo>
                    <a:cubicBezTo>
                      <a:pt x="72950" y="38512"/>
                      <a:pt x="73086" y="38680"/>
                      <a:pt x="73015" y="39261"/>
                    </a:cubicBezTo>
                    <a:cubicBezTo>
                      <a:pt x="72956" y="39796"/>
                      <a:pt x="73330" y="40078"/>
                      <a:pt x="73743" y="40078"/>
                    </a:cubicBezTo>
                    <a:cubicBezTo>
                      <a:pt x="73931" y="40078"/>
                      <a:pt x="74127" y="40020"/>
                      <a:pt x="74294" y="39901"/>
                    </a:cubicBezTo>
                    <a:cubicBezTo>
                      <a:pt x="75746" y="38898"/>
                      <a:pt x="77457" y="38501"/>
                      <a:pt x="78995" y="37723"/>
                    </a:cubicBezTo>
                    <a:cubicBezTo>
                      <a:pt x="79738" y="37326"/>
                      <a:pt x="80291" y="36773"/>
                      <a:pt x="79790" y="35995"/>
                    </a:cubicBezTo>
                    <a:cubicBezTo>
                      <a:pt x="79597" y="35708"/>
                      <a:pt x="79414" y="35603"/>
                      <a:pt x="79239" y="35603"/>
                    </a:cubicBezTo>
                    <a:cubicBezTo>
                      <a:pt x="78865" y="35603"/>
                      <a:pt x="78524" y="36083"/>
                      <a:pt x="78183" y="36306"/>
                    </a:cubicBezTo>
                    <a:cubicBezTo>
                      <a:pt x="77820" y="36545"/>
                      <a:pt x="77447" y="36741"/>
                      <a:pt x="77083" y="36741"/>
                    </a:cubicBezTo>
                    <a:cubicBezTo>
                      <a:pt x="76789" y="36741"/>
                      <a:pt x="76501" y="36612"/>
                      <a:pt x="76230" y="36272"/>
                    </a:cubicBezTo>
                    <a:cubicBezTo>
                      <a:pt x="75677" y="35563"/>
                      <a:pt x="76126" y="35148"/>
                      <a:pt x="76731" y="34751"/>
                    </a:cubicBezTo>
                    <a:cubicBezTo>
                      <a:pt x="77318" y="34371"/>
                      <a:pt x="77284" y="33818"/>
                      <a:pt x="77025" y="33196"/>
                    </a:cubicBezTo>
                    <a:cubicBezTo>
                      <a:pt x="76921" y="32919"/>
                      <a:pt x="76161" y="33023"/>
                      <a:pt x="76593" y="32643"/>
                    </a:cubicBezTo>
                    <a:cubicBezTo>
                      <a:pt x="76708" y="32536"/>
                      <a:pt x="76805" y="32492"/>
                      <a:pt x="76888" y="32492"/>
                    </a:cubicBezTo>
                    <a:cubicBezTo>
                      <a:pt x="77143" y="32492"/>
                      <a:pt x="77279" y="32892"/>
                      <a:pt x="77474" y="33126"/>
                    </a:cubicBezTo>
                    <a:cubicBezTo>
                      <a:pt x="77830" y="33563"/>
                      <a:pt x="78559" y="33892"/>
                      <a:pt x="79019" y="33892"/>
                    </a:cubicBezTo>
                    <a:cubicBezTo>
                      <a:pt x="79251" y="33892"/>
                      <a:pt x="79415" y="33808"/>
                      <a:pt x="79427" y="33610"/>
                    </a:cubicBezTo>
                    <a:cubicBezTo>
                      <a:pt x="79485" y="32639"/>
                      <a:pt x="79866" y="32465"/>
                      <a:pt x="80317" y="32465"/>
                    </a:cubicBezTo>
                    <a:cubicBezTo>
                      <a:pt x="80569" y="32465"/>
                      <a:pt x="80843" y="32519"/>
                      <a:pt x="81095" y="32519"/>
                    </a:cubicBezTo>
                    <a:cubicBezTo>
                      <a:pt x="81194" y="32519"/>
                      <a:pt x="81290" y="32511"/>
                      <a:pt x="81380" y="32487"/>
                    </a:cubicBezTo>
                    <a:cubicBezTo>
                      <a:pt x="81894" y="32340"/>
                      <a:pt x="82271" y="31830"/>
                      <a:pt x="82830" y="31830"/>
                    </a:cubicBezTo>
                    <a:cubicBezTo>
                      <a:pt x="82928" y="31830"/>
                      <a:pt x="83031" y="31846"/>
                      <a:pt x="83142" y="31882"/>
                    </a:cubicBezTo>
                    <a:cubicBezTo>
                      <a:pt x="82658" y="32470"/>
                      <a:pt x="82192" y="33075"/>
                      <a:pt x="81708" y="33679"/>
                    </a:cubicBezTo>
                    <a:cubicBezTo>
                      <a:pt x="81604" y="33766"/>
                      <a:pt x="81483" y="33835"/>
                      <a:pt x="81362" y="33904"/>
                    </a:cubicBezTo>
                    <a:cubicBezTo>
                      <a:pt x="81034" y="34129"/>
                      <a:pt x="80775" y="34423"/>
                      <a:pt x="80878" y="34872"/>
                    </a:cubicBezTo>
                    <a:cubicBezTo>
                      <a:pt x="80999" y="35304"/>
                      <a:pt x="81380" y="35252"/>
                      <a:pt x="81673" y="35425"/>
                    </a:cubicBezTo>
                    <a:cubicBezTo>
                      <a:pt x="81973" y="35596"/>
                      <a:pt x="82292" y="35648"/>
                      <a:pt x="82615" y="35648"/>
                    </a:cubicBezTo>
                    <a:cubicBezTo>
                      <a:pt x="83130" y="35648"/>
                      <a:pt x="83658" y="35514"/>
                      <a:pt x="84141" y="35514"/>
                    </a:cubicBezTo>
                    <a:cubicBezTo>
                      <a:pt x="84489" y="35514"/>
                      <a:pt x="84814" y="35584"/>
                      <a:pt x="85095" y="35822"/>
                    </a:cubicBezTo>
                    <a:cubicBezTo>
                      <a:pt x="85535" y="36187"/>
                      <a:pt x="85875" y="36332"/>
                      <a:pt x="86134" y="36332"/>
                    </a:cubicBezTo>
                    <a:cubicBezTo>
                      <a:pt x="86710" y="36332"/>
                      <a:pt x="86887" y="35618"/>
                      <a:pt x="86875" y="35010"/>
                    </a:cubicBezTo>
                    <a:cubicBezTo>
                      <a:pt x="86858" y="34215"/>
                      <a:pt x="87601" y="32729"/>
                      <a:pt x="85665" y="32625"/>
                    </a:cubicBezTo>
                    <a:cubicBezTo>
                      <a:pt x="84991" y="32591"/>
                      <a:pt x="85130" y="31986"/>
                      <a:pt x="85596" y="31485"/>
                    </a:cubicBezTo>
                    <a:cubicBezTo>
                      <a:pt x="87186" y="29791"/>
                      <a:pt x="86650" y="27527"/>
                      <a:pt x="84508" y="26767"/>
                    </a:cubicBezTo>
                    <a:cubicBezTo>
                      <a:pt x="84006" y="26594"/>
                      <a:pt x="83557" y="26214"/>
                      <a:pt x="83661" y="25834"/>
                    </a:cubicBezTo>
                    <a:cubicBezTo>
                      <a:pt x="83972" y="24503"/>
                      <a:pt x="83039" y="23432"/>
                      <a:pt x="83090" y="22170"/>
                    </a:cubicBezTo>
                    <a:cubicBezTo>
                      <a:pt x="83108" y="21773"/>
                      <a:pt x="83073" y="21375"/>
                      <a:pt x="82624" y="21220"/>
                    </a:cubicBezTo>
                    <a:cubicBezTo>
                      <a:pt x="82529" y="21188"/>
                      <a:pt x="82437" y="21174"/>
                      <a:pt x="82348" y="21174"/>
                    </a:cubicBezTo>
                    <a:cubicBezTo>
                      <a:pt x="82049" y="21174"/>
                      <a:pt x="81787" y="21339"/>
                      <a:pt x="81587" y="21565"/>
                    </a:cubicBezTo>
                    <a:cubicBezTo>
                      <a:pt x="81086" y="22135"/>
                      <a:pt x="80464" y="22602"/>
                      <a:pt x="79755" y="22913"/>
                    </a:cubicBezTo>
                    <a:cubicBezTo>
                      <a:pt x="79583" y="22995"/>
                      <a:pt x="79411" y="23071"/>
                      <a:pt x="79247" y="23071"/>
                    </a:cubicBezTo>
                    <a:cubicBezTo>
                      <a:pt x="79097" y="23071"/>
                      <a:pt x="78954" y="23008"/>
                      <a:pt x="78822" y="22827"/>
                    </a:cubicBezTo>
                    <a:cubicBezTo>
                      <a:pt x="78563" y="22498"/>
                      <a:pt x="78753" y="22274"/>
                      <a:pt x="78960" y="22015"/>
                    </a:cubicBezTo>
                    <a:cubicBezTo>
                      <a:pt x="79496" y="21254"/>
                      <a:pt x="79254" y="20736"/>
                      <a:pt x="78459" y="20338"/>
                    </a:cubicBezTo>
                    <a:cubicBezTo>
                      <a:pt x="78131" y="20165"/>
                      <a:pt x="77837" y="19941"/>
                      <a:pt x="77578" y="19664"/>
                    </a:cubicBezTo>
                    <a:cubicBezTo>
                      <a:pt x="77168" y="19146"/>
                      <a:pt x="76356" y="18913"/>
                      <a:pt x="75491" y="18913"/>
                    </a:cubicBezTo>
                    <a:cubicBezTo>
                      <a:pt x="74278" y="18913"/>
                      <a:pt x="72961" y="19371"/>
                      <a:pt x="72497" y="20148"/>
                    </a:cubicBezTo>
                    <a:cubicBezTo>
                      <a:pt x="72065" y="20874"/>
                      <a:pt x="71788" y="21824"/>
                      <a:pt x="70803" y="22170"/>
                    </a:cubicBezTo>
                    <a:cubicBezTo>
                      <a:pt x="70354" y="22326"/>
                      <a:pt x="70043" y="22792"/>
                      <a:pt x="70337" y="23276"/>
                    </a:cubicBezTo>
                    <a:cubicBezTo>
                      <a:pt x="71356" y="25004"/>
                      <a:pt x="70043" y="25488"/>
                      <a:pt x="68902" y="26024"/>
                    </a:cubicBezTo>
                    <a:cubicBezTo>
                      <a:pt x="67693" y="26577"/>
                      <a:pt x="66241" y="26801"/>
                      <a:pt x="66345" y="28685"/>
                    </a:cubicBezTo>
                    <a:cubicBezTo>
                      <a:pt x="66379" y="29117"/>
                      <a:pt x="65895" y="29601"/>
                      <a:pt x="65584" y="30016"/>
                    </a:cubicBezTo>
                    <a:cubicBezTo>
                      <a:pt x="65442" y="30197"/>
                      <a:pt x="65232" y="30465"/>
                      <a:pt x="64983" y="30465"/>
                    </a:cubicBezTo>
                    <a:cubicBezTo>
                      <a:pt x="64899" y="30465"/>
                      <a:pt x="64811" y="30435"/>
                      <a:pt x="64720" y="30361"/>
                    </a:cubicBezTo>
                    <a:cubicBezTo>
                      <a:pt x="64409" y="30120"/>
                      <a:pt x="64288" y="29705"/>
                      <a:pt x="64409" y="29342"/>
                    </a:cubicBezTo>
                    <a:cubicBezTo>
                      <a:pt x="64893" y="27596"/>
                      <a:pt x="65083" y="25989"/>
                      <a:pt x="62508" y="25903"/>
                    </a:cubicBezTo>
                    <a:cubicBezTo>
                      <a:pt x="62249" y="25903"/>
                      <a:pt x="61938" y="25644"/>
                      <a:pt x="61748" y="25436"/>
                    </a:cubicBezTo>
                    <a:cubicBezTo>
                      <a:pt x="61084" y="24759"/>
                      <a:pt x="60400" y="24243"/>
                      <a:pt x="59552" y="24243"/>
                    </a:cubicBezTo>
                    <a:cubicBezTo>
                      <a:pt x="59252" y="24243"/>
                      <a:pt x="58932" y="24307"/>
                      <a:pt x="58585" y="24451"/>
                    </a:cubicBezTo>
                    <a:cubicBezTo>
                      <a:pt x="58566" y="24457"/>
                      <a:pt x="58545" y="24459"/>
                      <a:pt x="58523" y="24459"/>
                    </a:cubicBezTo>
                    <a:cubicBezTo>
                      <a:pt x="58409" y="24459"/>
                      <a:pt x="58269" y="24394"/>
                      <a:pt x="58153" y="24365"/>
                    </a:cubicBezTo>
                    <a:cubicBezTo>
                      <a:pt x="58758" y="23501"/>
                      <a:pt x="57687" y="22429"/>
                      <a:pt x="58827" y="21462"/>
                    </a:cubicBezTo>
                    <a:cubicBezTo>
                      <a:pt x="61800" y="18990"/>
                      <a:pt x="65757" y="18558"/>
                      <a:pt x="68781" y="16294"/>
                    </a:cubicBezTo>
                    <a:lnTo>
                      <a:pt x="69455" y="15828"/>
                    </a:lnTo>
                    <a:cubicBezTo>
                      <a:pt x="70337" y="15586"/>
                      <a:pt x="71218" y="15206"/>
                      <a:pt x="72117" y="15119"/>
                    </a:cubicBezTo>
                    <a:cubicBezTo>
                      <a:pt x="74346" y="14912"/>
                      <a:pt x="75331" y="13910"/>
                      <a:pt x="75262" y="11767"/>
                    </a:cubicBezTo>
                    <a:cubicBezTo>
                      <a:pt x="75262" y="11596"/>
                      <a:pt x="75299" y="11543"/>
                      <a:pt x="75353" y="11543"/>
                    </a:cubicBezTo>
                    <a:cubicBezTo>
                      <a:pt x="75441" y="11543"/>
                      <a:pt x="75574" y="11687"/>
                      <a:pt x="75659" y="11698"/>
                    </a:cubicBezTo>
                    <a:cubicBezTo>
                      <a:pt x="76835" y="11749"/>
                      <a:pt x="77733" y="12683"/>
                      <a:pt x="78943" y="12752"/>
                    </a:cubicBezTo>
                    <a:cubicBezTo>
                      <a:pt x="79461" y="12769"/>
                      <a:pt x="79945" y="13391"/>
                      <a:pt x="80412" y="13789"/>
                    </a:cubicBezTo>
                    <a:cubicBezTo>
                      <a:pt x="80395" y="13944"/>
                      <a:pt x="80325" y="14082"/>
                      <a:pt x="80204" y="14203"/>
                    </a:cubicBezTo>
                    <a:cubicBezTo>
                      <a:pt x="79099" y="14649"/>
                      <a:pt x="78211" y="15599"/>
                      <a:pt x="76924" y="15599"/>
                    </a:cubicBezTo>
                    <a:cubicBezTo>
                      <a:pt x="76763" y="15599"/>
                      <a:pt x="76595" y="15584"/>
                      <a:pt x="76420" y="15551"/>
                    </a:cubicBezTo>
                    <a:cubicBezTo>
                      <a:pt x="76325" y="15534"/>
                      <a:pt x="76229" y="15525"/>
                      <a:pt x="76135" y="15525"/>
                    </a:cubicBezTo>
                    <a:cubicBezTo>
                      <a:pt x="75478" y="15525"/>
                      <a:pt x="74895" y="15947"/>
                      <a:pt x="74985" y="16778"/>
                    </a:cubicBezTo>
                    <a:cubicBezTo>
                      <a:pt x="75041" y="17437"/>
                      <a:pt x="75422" y="17620"/>
                      <a:pt x="75866" y="17620"/>
                    </a:cubicBezTo>
                    <a:cubicBezTo>
                      <a:pt x="76109" y="17620"/>
                      <a:pt x="76372" y="17565"/>
                      <a:pt x="76610" y="17504"/>
                    </a:cubicBezTo>
                    <a:cubicBezTo>
                      <a:pt x="76822" y="17451"/>
                      <a:pt x="77015" y="17425"/>
                      <a:pt x="77193" y="17425"/>
                    </a:cubicBezTo>
                    <a:cubicBezTo>
                      <a:pt x="77828" y="17425"/>
                      <a:pt x="78286" y="17750"/>
                      <a:pt x="78839" y="18316"/>
                    </a:cubicBezTo>
                    <a:cubicBezTo>
                      <a:pt x="79617" y="19094"/>
                      <a:pt x="80723" y="19612"/>
                      <a:pt x="81794" y="19993"/>
                    </a:cubicBezTo>
                    <a:cubicBezTo>
                      <a:pt x="81906" y="20034"/>
                      <a:pt x="82005" y="20053"/>
                      <a:pt x="82094" y="20053"/>
                    </a:cubicBezTo>
                    <a:cubicBezTo>
                      <a:pt x="82595" y="20053"/>
                      <a:pt x="82747" y="19445"/>
                      <a:pt x="82762" y="18887"/>
                    </a:cubicBezTo>
                    <a:cubicBezTo>
                      <a:pt x="82805" y="18878"/>
                      <a:pt x="82849" y="18874"/>
                      <a:pt x="82892" y="18874"/>
                    </a:cubicBezTo>
                    <a:cubicBezTo>
                      <a:pt x="82935" y="18874"/>
                      <a:pt x="82978" y="18878"/>
                      <a:pt x="83021" y="18887"/>
                    </a:cubicBezTo>
                    <a:cubicBezTo>
                      <a:pt x="83375" y="18985"/>
                      <a:pt x="83662" y="19030"/>
                      <a:pt x="83892" y="19030"/>
                    </a:cubicBezTo>
                    <a:cubicBezTo>
                      <a:pt x="85038" y="19030"/>
                      <a:pt x="84816" y="17932"/>
                      <a:pt x="84629" y="16882"/>
                    </a:cubicBezTo>
                    <a:cubicBezTo>
                      <a:pt x="84577" y="16588"/>
                      <a:pt x="84404" y="16122"/>
                      <a:pt x="84525" y="16018"/>
                    </a:cubicBezTo>
                    <a:cubicBezTo>
                      <a:pt x="84606" y="15948"/>
                      <a:pt x="84680" y="15920"/>
                      <a:pt x="84749" y="15920"/>
                    </a:cubicBezTo>
                    <a:cubicBezTo>
                      <a:pt x="84985" y="15920"/>
                      <a:pt x="85161" y="16252"/>
                      <a:pt x="85389" y="16346"/>
                    </a:cubicBezTo>
                    <a:cubicBezTo>
                      <a:pt x="85637" y="16436"/>
                      <a:pt x="85876" y="16474"/>
                      <a:pt x="86110" y="16474"/>
                    </a:cubicBezTo>
                    <a:cubicBezTo>
                      <a:pt x="86771" y="16474"/>
                      <a:pt x="87381" y="16174"/>
                      <a:pt x="87981" y="15931"/>
                    </a:cubicBezTo>
                    <a:cubicBezTo>
                      <a:pt x="88344" y="15793"/>
                      <a:pt x="88500" y="15275"/>
                      <a:pt x="88258" y="15033"/>
                    </a:cubicBezTo>
                    <a:cubicBezTo>
                      <a:pt x="87065" y="13754"/>
                      <a:pt x="85976" y="12406"/>
                      <a:pt x="84819" y="11110"/>
                    </a:cubicBezTo>
                    <a:cubicBezTo>
                      <a:pt x="84162" y="10350"/>
                      <a:pt x="83160" y="9779"/>
                      <a:pt x="82537" y="8915"/>
                    </a:cubicBezTo>
                    <a:cubicBezTo>
                      <a:pt x="82209" y="8379"/>
                      <a:pt x="81639" y="8034"/>
                      <a:pt x="81017" y="7999"/>
                    </a:cubicBezTo>
                    <a:cubicBezTo>
                      <a:pt x="80983" y="7995"/>
                      <a:pt x="80950" y="7994"/>
                      <a:pt x="80916" y="7994"/>
                    </a:cubicBezTo>
                    <a:cubicBezTo>
                      <a:pt x="80688" y="7994"/>
                      <a:pt x="80453" y="8074"/>
                      <a:pt x="80228" y="8074"/>
                    </a:cubicBezTo>
                    <a:cubicBezTo>
                      <a:pt x="80056" y="8074"/>
                      <a:pt x="79890" y="8027"/>
                      <a:pt x="79738" y="7861"/>
                    </a:cubicBezTo>
                    <a:cubicBezTo>
                      <a:pt x="80170" y="7757"/>
                      <a:pt x="80602" y="7654"/>
                      <a:pt x="81017" y="7585"/>
                    </a:cubicBezTo>
                    <a:cubicBezTo>
                      <a:pt x="81518" y="7481"/>
                      <a:pt x="82192" y="7567"/>
                      <a:pt x="82226" y="6859"/>
                    </a:cubicBezTo>
                    <a:cubicBezTo>
                      <a:pt x="82278" y="6202"/>
                      <a:pt x="81673" y="6167"/>
                      <a:pt x="81207" y="6046"/>
                    </a:cubicBezTo>
                    <a:cubicBezTo>
                      <a:pt x="81086" y="6012"/>
                      <a:pt x="80948" y="5960"/>
                      <a:pt x="80844" y="5891"/>
                    </a:cubicBezTo>
                    <a:cubicBezTo>
                      <a:pt x="80958" y="5878"/>
                      <a:pt x="81101" y="5837"/>
                      <a:pt x="81223" y="5837"/>
                    </a:cubicBezTo>
                    <a:cubicBezTo>
                      <a:pt x="81267" y="5837"/>
                      <a:pt x="81309" y="5843"/>
                      <a:pt x="81345" y="5856"/>
                    </a:cubicBezTo>
                    <a:cubicBezTo>
                      <a:pt x="81816" y="6065"/>
                      <a:pt x="82272" y="6151"/>
                      <a:pt x="82714" y="6151"/>
                    </a:cubicBezTo>
                    <a:cubicBezTo>
                      <a:pt x="83993" y="6151"/>
                      <a:pt x="85157" y="5437"/>
                      <a:pt x="86236" y="4923"/>
                    </a:cubicBezTo>
                    <a:cubicBezTo>
                      <a:pt x="89182" y="3528"/>
                      <a:pt x="92334" y="3094"/>
                      <a:pt x="95401" y="2235"/>
                    </a:cubicBezTo>
                    <a:lnTo>
                      <a:pt x="95401" y="2235"/>
                    </a:lnTo>
                    <a:cubicBezTo>
                      <a:pt x="93986" y="3267"/>
                      <a:pt x="92263" y="3834"/>
                      <a:pt x="90504" y="3834"/>
                    </a:cubicBezTo>
                    <a:cubicBezTo>
                      <a:pt x="90401" y="3834"/>
                      <a:pt x="90295" y="3831"/>
                      <a:pt x="90191" y="3831"/>
                    </a:cubicBezTo>
                    <a:cubicBezTo>
                      <a:pt x="89827" y="3831"/>
                      <a:pt x="89479" y="3873"/>
                      <a:pt x="89277" y="4249"/>
                    </a:cubicBezTo>
                    <a:cubicBezTo>
                      <a:pt x="89018" y="4802"/>
                      <a:pt x="89467" y="5113"/>
                      <a:pt x="89744" y="5528"/>
                    </a:cubicBezTo>
                    <a:cubicBezTo>
                      <a:pt x="90251" y="6307"/>
                      <a:pt x="90887" y="6586"/>
                      <a:pt x="91608" y="6586"/>
                    </a:cubicBezTo>
                    <a:cubicBezTo>
                      <a:pt x="91943" y="6586"/>
                      <a:pt x="92297" y="6525"/>
                      <a:pt x="92664" y="6427"/>
                    </a:cubicBezTo>
                    <a:cubicBezTo>
                      <a:pt x="93037" y="6322"/>
                      <a:pt x="93404" y="6272"/>
                      <a:pt x="93755" y="6272"/>
                    </a:cubicBezTo>
                    <a:cubicBezTo>
                      <a:pt x="95314" y="6272"/>
                      <a:pt x="96561" y="7243"/>
                      <a:pt x="96518" y="8639"/>
                    </a:cubicBezTo>
                    <a:cubicBezTo>
                      <a:pt x="96501" y="9123"/>
                      <a:pt x="96000" y="9710"/>
                      <a:pt x="96155" y="10073"/>
                    </a:cubicBezTo>
                    <a:cubicBezTo>
                      <a:pt x="96656" y="11300"/>
                      <a:pt x="95758" y="12302"/>
                      <a:pt x="95378" y="13045"/>
                    </a:cubicBezTo>
                    <a:cubicBezTo>
                      <a:pt x="94393" y="15016"/>
                      <a:pt x="93649" y="16709"/>
                      <a:pt x="95412" y="18541"/>
                    </a:cubicBezTo>
                    <a:cubicBezTo>
                      <a:pt x="95602" y="18714"/>
                      <a:pt x="95723" y="18938"/>
                      <a:pt x="95758" y="19180"/>
                    </a:cubicBezTo>
                    <a:cubicBezTo>
                      <a:pt x="95810" y="21358"/>
                      <a:pt x="97901" y="20788"/>
                      <a:pt x="99007" y="21479"/>
                    </a:cubicBezTo>
                    <a:cubicBezTo>
                      <a:pt x="99192" y="21597"/>
                      <a:pt x="99367" y="21648"/>
                      <a:pt x="99531" y="21648"/>
                    </a:cubicBezTo>
                    <a:cubicBezTo>
                      <a:pt x="100207" y="21648"/>
                      <a:pt x="100708" y="20784"/>
                      <a:pt x="101098" y="20200"/>
                    </a:cubicBezTo>
                    <a:cubicBezTo>
                      <a:pt x="102256" y="18472"/>
                      <a:pt x="104088" y="17055"/>
                      <a:pt x="105729" y="16536"/>
                    </a:cubicBezTo>
                    <a:cubicBezTo>
                      <a:pt x="109220" y="15396"/>
                      <a:pt x="112486" y="13547"/>
                      <a:pt x="116254" y="13115"/>
                    </a:cubicBezTo>
                    <a:cubicBezTo>
                      <a:pt x="117965" y="12907"/>
                      <a:pt x="119935" y="12320"/>
                      <a:pt x="120021" y="9883"/>
                    </a:cubicBezTo>
                    <a:cubicBezTo>
                      <a:pt x="120021" y="9693"/>
                      <a:pt x="120349" y="9485"/>
                      <a:pt x="120557" y="9330"/>
                    </a:cubicBezTo>
                    <a:cubicBezTo>
                      <a:pt x="121663" y="8552"/>
                      <a:pt x="123132" y="8034"/>
                      <a:pt x="122631" y="6202"/>
                    </a:cubicBezTo>
                    <a:cubicBezTo>
                      <a:pt x="122594" y="6055"/>
                      <a:pt x="122626" y="6020"/>
                      <a:pt x="122682" y="6020"/>
                    </a:cubicBezTo>
                    <a:cubicBezTo>
                      <a:pt x="122731" y="6020"/>
                      <a:pt x="122799" y="6046"/>
                      <a:pt x="122855" y="6046"/>
                    </a:cubicBezTo>
                    <a:cubicBezTo>
                      <a:pt x="122928" y="6051"/>
                      <a:pt x="122998" y="6053"/>
                      <a:pt x="123064" y="6053"/>
                    </a:cubicBezTo>
                    <a:cubicBezTo>
                      <a:pt x="124269" y="6053"/>
                      <a:pt x="124381" y="5321"/>
                      <a:pt x="123840" y="4387"/>
                    </a:cubicBezTo>
                    <a:cubicBezTo>
                      <a:pt x="123581" y="3921"/>
                      <a:pt x="123875" y="3955"/>
                      <a:pt x="124048" y="3817"/>
                    </a:cubicBezTo>
                    <a:cubicBezTo>
                      <a:pt x="125240" y="2867"/>
                      <a:pt x="126640" y="2728"/>
                      <a:pt x="128092" y="2659"/>
                    </a:cubicBezTo>
                    <a:cubicBezTo>
                      <a:pt x="128575" y="2625"/>
                      <a:pt x="129180" y="2521"/>
                      <a:pt x="129249" y="1934"/>
                    </a:cubicBezTo>
                    <a:cubicBezTo>
                      <a:pt x="129301" y="1363"/>
                      <a:pt x="128714" y="1242"/>
                      <a:pt x="128299" y="1190"/>
                    </a:cubicBezTo>
                    <a:cubicBezTo>
                      <a:pt x="125707" y="948"/>
                      <a:pt x="123132" y="430"/>
                      <a:pt x="120557" y="171"/>
                    </a:cubicBezTo>
                    <a:cubicBezTo>
                      <a:pt x="119360" y="50"/>
                      <a:pt x="118163" y="0"/>
                      <a:pt x="116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11320" h="3667" extrusionOk="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3823" extrusionOk="0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4524" extrusionOk="0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1880725" y="1020350"/>
                <a:ext cx="162025" cy="112025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4481" extrusionOk="0">
                    <a:moveTo>
                      <a:pt x="4294" y="0"/>
                    </a:moveTo>
                    <a:cubicBezTo>
                      <a:pt x="4062" y="0"/>
                      <a:pt x="3818" y="44"/>
                      <a:pt x="3560" y="144"/>
                    </a:cubicBezTo>
                    <a:cubicBezTo>
                      <a:pt x="3094" y="317"/>
                      <a:pt x="2593" y="541"/>
                      <a:pt x="2886" y="1198"/>
                    </a:cubicBezTo>
                    <a:cubicBezTo>
                      <a:pt x="3042" y="1509"/>
                      <a:pt x="3232" y="1820"/>
                      <a:pt x="3457" y="2114"/>
                    </a:cubicBezTo>
                    <a:cubicBezTo>
                      <a:pt x="3147" y="2260"/>
                      <a:pt x="2851" y="2348"/>
                      <a:pt x="2545" y="2348"/>
                    </a:cubicBezTo>
                    <a:cubicBezTo>
                      <a:pt x="2270" y="2348"/>
                      <a:pt x="1987" y="2277"/>
                      <a:pt x="1677" y="2114"/>
                    </a:cubicBezTo>
                    <a:cubicBezTo>
                      <a:pt x="1531" y="2037"/>
                      <a:pt x="1393" y="2002"/>
                      <a:pt x="1262" y="2002"/>
                    </a:cubicBezTo>
                    <a:cubicBezTo>
                      <a:pt x="867" y="2002"/>
                      <a:pt x="545" y="2320"/>
                      <a:pt x="311" y="2736"/>
                    </a:cubicBezTo>
                    <a:cubicBezTo>
                      <a:pt x="0" y="3289"/>
                      <a:pt x="467" y="3479"/>
                      <a:pt x="813" y="3807"/>
                    </a:cubicBezTo>
                    <a:cubicBezTo>
                      <a:pt x="1327" y="4309"/>
                      <a:pt x="1837" y="4480"/>
                      <a:pt x="2344" y="4480"/>
                    </a:cubicBezTo>
                    <a:cubicBezTo>
                      <a:pt x="3164" y="4480"/>
                      <a:pt x="3976" y="4032"/>
                      <a:pt x="4787" y="3807"/>
                    </a:cubicBezTo>
                    <a:lnTo>
                      <a:pt x="5081" y="3514"/>
                    </a:lnTo>
                    <a:cubicBezTo>
                      <a:pt x="5237" y="2788"/>
                      <a:pt x="5098" y="1924"/>
                      <a:pt x="6204" y="1734"/>
                    </a:cubicBezTo>
                    <a:cubicBezTo>
                      <a:pt x="6464" y="1699"/>
                      <a:pt x="6481" y="1129"/>
                      <a:pt x="6222" y="921"/>
                    </a:cubicBezTo>
                    <a:cubicBezTo>
                      <a:pt x="5644" y="436"/>
                      <a:pt x="5027" y="0"/>
                      <a:pt x="4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1688900" y="2603450"/>
                <a:ext cx="1650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958" extrusionOk="0">
                    <a:moveTo>
                      <a:pt x="2842" y="0"/>
                    </a:moveTo>
                    <a:cubicBezTo>
                      <a:pt x="2588" y="0"/>
                      <a:pt x="2332" y="28"/>
                      <a:pt x="2074" y="87"/>
                    </a:cubicBezTo>
                    <a:cubicBezTo>
                      <a:pt x="1452" y="225"/>
                      <a:pt x="1055" y="1331"/>
                      <a:pt x="225" y="1694"/>
                    </a:cubicBezTo>
                    <a:cubicBezTo>
                      <a:pt x="0" y="1798"/>
                      <a:pt x="277" y="2247"/>
                      <a:pt x="536" y="2454"/>
                    </a:cubicBezTo>
                    <a:cubicBezTo>
                      <a:pt x="957" y="2789"/>
                      <a:pt x="2162" y="2958"/>
                      <a:pt x="3373" y="2958"/>
                    </a:cubicBezTo>
                    <a:cubicBezTo>
                      <a:pt x="4599" y="2958"/>
                      <a:pt x="5830" y="2785"/>
                      <a:pt x="6256" y="2437"/>
                    </a:cubicBezTo>
                    <a:cubicBezTo>
                      <a:pt x="6395" y="2282"/>
                      <a:pt x="6515" y="2109"/>
                      <a:pt x="6602" y="1919"/>
                    </a:cubicBezTo>
                    <a:cubicBezTo>
                      <a:pt x="6481" y="1711"/>
                      <a:pt x="6429" y="1469"/>
                      <a:pt x="6291" y="1366"/>
                    </a:cubicBezTo>
                    <a:cubicBezTo>
                      <a:pt x="5231" y="636"/>
                      <a:pt x="4065" y="0"/>
                      <a:pt x="28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581" extrusionOk="0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793" extrusionOk="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773" extrusionOk="0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569" extrusionOk="0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1531" extrusionOk="0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142" extrusionOk="0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516" extrusionOk="0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493" extrusionOk="0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88" extrusionOk="0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047" extrusionOk="0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816" extrusionOk="0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504" extrusionOk="0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527" extrusionOk="0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3"/>
          <p:cNvGrpSpPr/>
          <p:nvPr/>
        </p:nvGrpSpPr>
        <p:grpSpPr>
          <a:xfrm flipH="1">
            <a:off x="122363" y="4259415"/>
            <a:ext cx="1175514" cy="744822"/>
            <a:chOff x="7843013" y="4259415"/>
            <a:chExt cx="1175514" cy="744822"/>
          </a:xfrm>
        </p:grpSpPr>
        <p:sp>
          <p:nvSpPr>
            <p:cNvPr id="547" name="Google Shape;547;p23"/>
            <p:cNvSpPr/>
            <p:nvPr/>
          </p:nvSpPr>
          <p:spPr>
            <a:xfrm>
              <a:off x="7861175" y="4720025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8" name="Google Shape;548;p23"/>
            <p:cNvCxnSpPr>
              <a:stCxn id="549" idx="0"/>
              <a:endCxn id="547" idx="7"/>
            </p:cNvCxnSpPr>
            <p:nvPr/>
          </p:nvCxnSpPr>
          <p:spPr>
            <a:xfrm rot="5400000">
              <a:off x="8224875" y="4038875"/>
              <a:ext cx="463500" cy="941400"/>
            </a:xfrm>
            <a:prstGeom prst="curvedConnector3">
              <a:avLst>
                <a:gd name="adj1" fmla="val -51375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550" name="Google Shape;550;p23"/>
            <p:cNvGrpSpPr/>
            <p:nvPr/>
          </p:nvGrpSpPr>
          <p:grpSpPr>
            <a:xfrm>
              <a:off x="7843013" y="4701615"/>
              <a:ext cx="182414" cy="302622"/>
              <a:chOff x="239843" y="1878928"/>
              <a:chExt cx="182414" cy="302622"/>
            </a:xfrm>
          </p:grpSpPr>
          <p:sp>
            <p:nvSpPr>
              <p:cNvPr id="551" name="Google Shape;551;p23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49" name="Google Shape;549;p23"/>
            <p:cNvSpPr/>
            <p:nvPr/>
          </p:nvSpPr>
          <p:spPr>
            <a:xfrm>
              <a:off x="8854275" y="4277825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23"/>
            <p:cNvGrpSpPr/>
            <p:nvPr/>
          </p:nvGrpSpPr>
          <p:grpSpPr>
            <a:xfrm>
              <a:off x="8836113" y="4259415"/>
              <a:ext cx="182414" cy="302622"/>
              <a:chOff x="239843" y="1878928"/>
              <a:chExt cx="182414" cy="302622"/>
            </a:xfrm>
          </p:grpSpPr>
          <p:sp>
            <p:nvSpPr>
              <p:cNvPr id="554" name="Google Shape;554;p23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556" name="Google Shape;556;p23"/>
          <p:cNvGrpSpPr/>
          <p:nvPr/>
        </p:nvGrpSpPr>
        <p:grpSpPr>
          <a:xfrm>
            <a:off x="7991513" y="1864050"/>
            <a:ext cx="970814" cy="3047800"/>
            <a:chOff x="7991513" y="1864050"/>
            <a:chExt cx="970814" cy="3047800"/>
          </a:xfrm>
        </p:grpSpPr>
        <p:sp>
          <p:nvSpPr>
            <p:cNvPr id="557" name="Google Shape;557;p23"/>
            <p:cNvSpPr/>
            <p:nvPr/>
          </p:nvSpPr>
          <p:spPr>
            <a:xfrm flipH="1">
              <a:off x="8009664" y="186405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 flipH="1">
              <a:off x="8414064" y="3209738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9" name="Google Shape;559;p23"/>
            <p:cNvCxnSpPr>
              <a:stCxn id="557" idx="0"/>
              <a:endCxn id="558" idx="0"/>
            </p:cNvCxnSpPr>
            <p:nvPr/>
          </p:nvCxnSpPr>
          <p:spPr>
            <a:xfrm rot="-5400000" flipH="1">
              <a:off x="7612014" y="2334750"/>
              <a:ext cx="1345800" cy="404400"/>
            </a:xfrm>
            <a:prstGeom prst="curvedConnector3">
              <a:avLst>
                <a:gd name="adj1" fmla="val -12124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560" name="Google Shape;560;p23"/>
            <p:cNvGrpSpPr/>
            <p:nvPr/>
          </p:nvGrpSpPr>
          <p:grpSpPr>
            <a:xfrm flipH="1">
              <a:off x="7991513" y="1864053"/>
              <a:ext cx="182414" cy="302622"/>
              <a:chOff x="239843" y="1878928"/>
              <a:chExt cx="182414" cy="302622"/>
            </a:xfrm>
          </p:grpSpPr>
          <p:sp>
            <p:nvSpPr>
              <p:cNvPr id="561" name="Google Shape;561;p23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63" name="Google Shape;563;p23"/>
            <p:cNvGrpSpPr/>
            <p:nvPr/>
          </p:nvGrpSpPr>
          <p:grpSpPr>
            <a:xfrm flipH="1">
              <a:off x="8395913" y="3209753"/>
              <a:ext cx="182414" cy="302622"/>
              <a:chOff x="239843" y="1878928"/>
              <a:chExt cx="182414" cy="302622"/>
            </a:xfrm>
          </p:grpSpPr>
          <p:sp>
            <p:nvSpPr>
              <p:cNvPr id="564" name="Google Shape;564;p23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66" name="Google Shape;566;p23"/>
            <p:cNvSpPr/>
            <p:nvPr/>
          </p:nvSpPr>
          <p:spPr>
            <a:xfrm flipH="1">
              <a:off x="8798064" y="4609213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23"/>
            <p:cNvGrpSpPr/>
            <p:nvPr/>
          </p:nvGrpSpPr>
          <p:grpSpPr>
            <a:xfrm flipH="1">
              <a:off x="8779913" y="4609228"/>
              <a:ext cx="182414" cy="302622"/>
              <a:chOff x="239843" y="1878928"/>
              <a:chExt cx="182414" cy="302622"/>
            </a:xfrm>
          </p:grpSpPr>
          <p:sp>
            <p:nvSpPr>
              <p:cNvPr id="568" name="Google Shape;568;p23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cxnSp>
          <p:nvCxnSpPr>
            <p:cNvPr id="570" name="Google Shape;570;p23"/>
            <p:cNvCxnSpPr>
              <a:stCxn id="558" idx="0"/>
              <a:endCxn id="566" idx="0"/>
            </p:cNvCxnSpPr>
            <p:nvPr/>
          </p:nvCxnSpPr>
          <p:spPr>
            <a:xfrm rot="-5400000" flipH="1">
              <a:off x="7979364" y="3717488"/>
              <a:ext cx="1399500" cy="384000"/>
            </a:xfrm>
            <a:prstGeom prst="curvedConnector3">
              <a:avLst>
                <a:gd name="adj1" fmla="val -17015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571750"/>
            <a:ext cx="358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729950"/>
            <a:ext cx="1450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4" name="Google Shape;14;p3"/>
          <p:cNvGrpSpPr/>
          <p:nvPr/>
        </p:nvGrpSpPr>
        <p:grpSpPr>
          <a:xfrm>
            <a:off x="86263" y="4579678"/>
            <a:ext cx="4960814" cy="469135"/>
            <a:chOff x="86263" y="4579678"/>
            <a:chExt cx="4960814" cy="469135"/>
          </a:xfrm>
        </p:grpSpPr>
        <p:sp>
          <p:nvSpPr>
            <p:cNvPr id="15" name="Google Shape;15;p3"/>
            <p:cNvSpPr/>
            <p:nvPr/>
          </p:nvSpPr>
          <p:spPr>
            <a:xfrm>
              <a:off x="104425" y="460400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17925" y="465795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17;p3"/>
            <p:cNvCxnSpPr>
              <a:stCxn id="16" idx="0"/>
              <a:endCxn id="15" idx="0"/>
            </p:cNvCxnSpPr>
            <p:nvPr/>
          </p:nvCxnSpPr>
          <p:spPr>
            <a:xfrm rot="5400000" flipH="1">
              <a:off x="1107275" y="3674250"/>
              <a:ext cx="54000" cy="1913400"/>
            </a:xfrm>
            <a:prstGeom prst="curvedConnector3">
              <a:avLst>
                <a:gd name="adj1" fmla="val 540880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18;p3"/>
            <p:cNvSpPr/>
            <p:nvPr/>
          </p:nvSpPr>
          <p:spPr>
            <a:xfrm>
              <a:off x="4882825" y="474620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" name="Google Shape;19;p3"/>
            <p:cNvCxnSpPr>
              <a:stCxn id="18" idx="0"/>
              <a:endCxn id="16" idx="0"/>
            </p:cNvCxnSpPr>
            <p:nvPr/>
          </p:nvCxnSpPr>
          <p:spPr>
            <a:xfrm rot="5400000" flipH="1">
              <a:off x="3479275" y="3269600"/>
              <a:ext cx="88200" cy="2865000"/>
            </a:xfrm>
            <a:prstGeom prst="curvedConnector3">
              <a:avLst>
                <a:gd name="adj1" fmla="val 370040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20" name="Google Shape;20;p3"/>
            <p:cNvGrpSpPr/>
            <p:nvPr/>
          </p:nvGrpSpPr>
          <p:grpSpPr>
            <a:xfrm>
              <a:off x="4864663" y="4746190"/>
              <a:ext cx="182414" cy="302622"/>
              <a:chOff x="239843" y="1878928"/>
              <a:chExt cx="182414" cy="302622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3" name="Google Shape;23;p3"/>
            <p:cNvGrpSpPr/>
            <p:nvPr/>
          </p:nvGrpSpPr>
          <p:grpSpPr>
            <a:xfrm>
              <a:off x="1999763" y="4667928"/>
              <a:ext cx="182414" cy="302622"/>
              <a:chOff x="239843" y="1878928"/>
              <a:chExt cx="182414" cy="302622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6" name="Google Shape;26;p3"/>
            <p:cNvGrpSpPr/>
            <p:nvPr/>
          </p:nvGrpSpPr>
          <p:grpSpPr>
            <a:xfrm>
              <a:off x="86263" y="4579678"/>
              <a:ext cx="182414" cy="302622"/>
              <a:chOff x="239843" y="1878928"/>
              <a:chExt cx="182414" cy="302622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255763" y="148340"/>
            <a:ext cx="1175514" cy="1202022"/>
            <a:chOff x="255763" y="148340"/>
            <a:chExt cx="1175514" cy="1202022"/>
          </a:xfrm>
        </p:grpSpPr>
        <p:sp>
          <p:nvSpPr>
            <p:cNvPr id="34" name="Google Shape;34;p5"/>
            <p:cNvSpPr/>
            <p:nvPr/>
          </p:nvSpPr>
          <p:spPr>
            <a:xfrm>
              <a:off x="273925" y="106615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35;p5"/>
            <p:cNvCxnSpPr>
              <a:stCxn id="36" idx="1"/>
              <a:endCxn id="34" idx="0"/>
            </p:cNvCxnSpPr>
            <p:nvPr/>
          </p:nvCxnSpPr>
          <p:spPr>
            <a:xfrm rot="5400000">
              <a:off x="378671" y="156496"/>
              <a:ext cx="878100" cy="941400"/>
            </a:xfrm>
            <a:prstGeom prst="curvedConnector3">
              <a:avLst>
                <a:gd name="adj1" fmla="val -29555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37" name="Google Shape;37;p5"/>
            <p:cNvGrpSpPr/>
            <p:nvPr/>
          </p:nvGrpSpPr>
          <p:grpSpPr>
            <a:xfrm>
              <a:off x="255763" y="1047740"/>
              <a:ext cx="182414" cy="302622"/>
              <a:chOff x="239843" y="1878928"/>
              <a:chExt cx="182414" cy="302622"/>
            </a:xfrm>
          </p:grpSpPr>
          <p:sp>
            <p:nvSpPr>
              <p:cNvPr id="38" name="Google Shape;38;p5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6" name="Google Shape;36;p5"/>
            <p:cNvSpPr/>
            <p:nvPr/>
          </p:nvSpPr>
          <p:spPr>
            <a:xfrm>
              <a:off x="1267025" y="16675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40;p5"/>
            <p:cNvGrpSpPr/>
            <p:nvPr/>
          </p:nvGrpSpPr>
          <p:grpSpPr>
            <a:xfrm>
              <a:off x="1248863" y="148340"/>
              <a:ext cx="182414" cy="302622"/>
              <a:chOff x="239843" y="1878928"/>
              <a:chExt cx="182414" cy="302622"/>
            </a:xfrm>
          </p:grpSpPr>
          <p:sp>
            <p:nvSpPr>
              <p:cNvPr id="41" name="Google Shape;41;p5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4825011" y="2238125"/>
            <a:ext cx="26733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1645674" y="2238125"/>
            <a:ext cx="26733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645688" y="1735925"/>
            <a:ext cx="2673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825026" y="1735925"/>
            <a:ext cx="2673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2266413" y="4746200"/>
            <a:ext cx="1841714" cy="302625"/>
            <a:chOff x="2266413" y="4746200"/>
            <a:chExt cx="1841714" cy="302625"/>
          </a:xfrm>
        </p:grpSpPr>
        <p:sp>
          <p:nvSpPr>
            <p:cNvPr id="71" name="Google Shape;71;p7"/>
            <p:cNvSpPr/>
            <p:nvPr/>
          </p:nvSpPr>
          <p:spPr>
            <a:xfrm>
              <a:off x="2284575" y="474620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3943875" y="474620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" name="Google Shape;73;p7"/>
            <p:cNvCxnSpPr>
              <a:stCxn id="72" idx="0"/>
              <a:endCxn id="71" idx="0"/>
            </p:cNvCxnSpPr>
            <p:nvPr/>
          </p:nvCxnSpPr>
          <p:spPr>
            <a:xfrm rot="5400000">
              <a:off x="3186975" y="3916850"/>
              <a:ext cx="600" cy="1659300"/>
            </a:xfrm>
            <a:prstGeom prst="curvedConnector3">
              <a:avLst>
                <a:gd name="adj1" fmla="val -39687500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74" name="Google Shape;74;p7"/>
            <p:cNvGrpSpPr/>
            <p:nvPr/>
          </p:nvGrpSpPr>
          <p:grpSpPr>
            <a:xfrm>
              <a:off x="2266413" y="4746203"/>
              <a:ext cx="182414" cy="302622"/>
              <a:chOff x="239843" y="1878928"/>
              <a:chExt cx="182414" cy="302622"/>
            </a:xfrm>
          </p:grpSpPr>
          <p:sp>
            <p:nvSpPr>
              <p:cNvPr id="75" name="Google Shape;75;p7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77" name="Google Shape;77;p7"/>
            <p:cNvGrpSpPr/>
            <p:nvPr/>
          </p:nvGrpSpPr>
          <p:grpSpPr>
            <a:xfrm>
              <a:off x="3925713" y="4746203"/>
              <a:ext cx="182414" cy="302622"/>
              <a:chOff x="239843" y="1878928"/>
              <a:chExt cx="182414" cy="302622"/>
            </a:xfrm>
          </p:grpSpPr>
          <p:sp>
            <p:nvSpPr>
              <p:cNvPr id="78" name="Google Shape;78;p7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7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13225" y="1401150"/>
            <a:ext cx="38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>
            <a:off x="713225" y="1973850"/>
            <a:ext cx="38046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50" name="Google Shape;150;p9"/>
          <p:cNvGrpSpPr/>
          <p:nvPr/>
        </p:nvGrpSpPr>
        <p:grpSpPr>
          <a:xfrm>
            <a:off x="5757563" y="1059936"/>
            <a:ext cx="6332213" cy="3373401"/>
            <a:chOff x="233350" y="949250"/>
            <a:chExt cx="7137300" cy="3802300"/>
          </a:xfrm>
        </p:grpSpPr>
        <p:sp>
          <p:nvSpPr>
            <p:cNvPr id="151" name="Google Shape;151;p9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9"/>
          <p:cNvGrpSpPr/>
          <p:nvPr/>
        </p:nvGrpSpPr>
        <p:grpSpPr>
          <a:xfrm>
            <a:off x="7340838" y="1268350"/>
            <a:ext cx="1702539" cy="2931075"/>
            <a:chOff x="7340838" y="1268350"/>
            <a:chExt cx="1702539" cy="2931075"/>
          </a:xfrm>
        </p:grpSpPr>
        <p:sp>
          <p:nvSpPr>
            <p:cNvPr id="203" name="Google Shape;203;p9"/>
            <p:cNvSpPr/>
            <p:nvPr/>
          </p:nvSpPr>
          <p:spPr>
            <a:xfrm>
              <a:off x="8879125" y="3010875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204;p9"/>
            <p:cNvCxnSpPr>
              <a:stCxn id="205" idx="0"/>
              <a:endCxn id="203" idx="0"/>
            </p:cNvCxnSpPr>
            <p:nvPr/>
          </p:nvCxnSpPr>
          <p:spPr>
            <a:xfrm rot="-5400000">
              <a:off x="7727250" y="2715805"/>
              <a:ext cx="929700" cy="1520100"/>
            </a:xfrm>
            <a:prstGeom prst="curvedConnector3">
              <a:avLst>
                <a:gd name="adj1" fmla="val 125627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9"/>
            <p:cNvSpPr/>
            <p:nvPr/>
          </p:nvSpPr>
          <p:spPr>
            <a:xfrm>
              <a:off x="7382100" y="3940705"/>
              <a:ext cx="99900" cy="99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7541400" y="126835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" name="Google Shape;207;p9"/>
            <p:cNvGrpSpPr/>
            <p:nvPr/>
          </p:nvGrpSpPr>
          <p:grpSpPr>
            <a:xfrm>
              <a:off x="7523238" y="1268353"/>
              <a:ext cx="182414" cy="302622"/>
              <a:chOff x="239843" y="1878928"/>
              <a:chExt cx="182414" cy="302622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10" name="Google Shape;210;p9"/>
            <p:cNvGrpSpPr/>
            <p:nvPr/>
          </p:nvGrpSpPr>
          <p:grpSpPr>
            <a:xfrm>
              <a:off x="8860963" y="3010878"/>
              <a:ext cx="182414" cy="302622"/>
              <a:chOff x="239843" y="1878928"/>
              <a:chExt cx="182414" cy="302622"/>
            </a:xfrm>
          </p:grpSpPr>
          <p:sp>
            <p:nvSpPr>
              <p:cNvPr id="211" name="Google Shape;211;p9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13" name="Google Shape;213;p9"/>
            <p:cNvGrpSpPr/>
            <p:nvPr/>
          </p:nvGrpSpPr>
          <p:grpSpPr>
            <a:xfrm>
              <a:off x="7340838" y="3896803"/>
              <a:ext cx="182414" cy="302622"/>
              <a:chOff x="239843" y="1878928"/>
              <a:chExt cx="182414" cy="302622"/>
            </a:xfrm>
          </p:grpSpPr>
          <p:sp>
            <p:nvSpPr>
              <p:cNvPr id="214" name="Google Shape;214;p9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cxnSp>
          <p:nvCxnSpPr>
            <p:cNvPr id="216" name="Google Shape;216;p9"/>
            <p:cNvCxnSpPr>
              <a:stCxn id="206" idx="0"/>
              <a:endCxn id="203" idx="0"/>
            </p:cNvCxnSpPr>
            <p:nvPr/>
          </p:nvCxnSpPr>
          <p:spPr>
            <a:xfrm rot="-5400000" flipH="1">
              <a:off x="7412100" y="1470700"/>
              <a:ext cx="1742400" cy="1337700"/>
            </a:xfrm>
            <a:prstGeom prst="curvedConnector3">
              <a:avLst>
                <a:gd name="adj1" fmla="val -13666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13"/>
          <p:cNvGrpSpPr/>
          <p:nvPr/>
        </p:nvGrpSpPr>
        <p:grpSpPr>
          <a:xfrm>
            <a:off x="-103966" y="376459"/>
            <a:ext cx="9430062" cy="5021871"/>
            <a:chOff x="-103966" y="376459"/>
            <a:chExt cx="9430062" cy="5021871"/>
          </a:xfrm>
        </p:grpSpPr>
        <p:sp>
          <p:nvSpPr>
            <p:cNvPr id="226" name="Google Shape;226;p13"/>
            <p:cNvSpPr/>
            <p:nvPr/>
          </p:nvSpPr>
          <p:spPr>
            <a:xfrm>
              <a:off x="-103966" y="2203021"/>
              <a:ext cx="608668" cy="1087539"/>
            </a:xfrm>
            <a:custGeom>
              <a:avLst/>
              <a:gdLst/>
              <a:ahLst/>
              <a:cxnLst/>
              <a:rect l="l" t="t" r="r" b="b"/>
              <a:pathLst>
                <a:path w="10889" h="19449" extrusionOk="0">
                  <a:moveTo>
                    <a:pt x="4099" y="0"/>
                  </a:moveTo>
                  <a:cubicBezTo>
                    <a:pt x="4066" y="0"/>
                    <a:pt x="4027" y="28"/>
                    <a:pt x="3949" y="110"/>
                  </a:cubicBezTo>
                  <a:cubicBezTo>
                    <a:pt x="3855" y="208"/>
                    <a:pt x="3753" y="299"/>
                    <a:pt x="3641" y="376"/>
                  </a:cubicBezTo>
                  <a:cubicBezTo>
                    <a:pt x="3617" y="397"/>
                    <a:pt x="3589" y="414"/>
                    <a:pt x="3561" y="435"/>
                  </a:cubicBezTo>
                  <a:lnTo>
                    <a:pt x="3561" y="442"/>
                  </a:lnTo>
                  <a:lnTo>
                    <a:pt x="3561" y="463"/>
                  </a:lnTo>
                  <a:lnTo>
                    <a:pt x="3561" y="488"/>
                  </a:lnTo>
                  <a:lnTo>
                    <a:pt x="3561" y="509"/>
                  </a:lnTo>
                  <a:lnTo>
                    <a:pt x="3561" y="537"/>
                  </a:lnTo>
                  <a:lnTo>
                    <a:pt x="3561" y="558"/>
                  </a:lnTo>
                  <a:lnTo>
                    <a:pt x="3557" y="586"/>
                  </a:lnTo>
                  <a:lnTo>
                    <a:pt x="3557" y="607"/>
                  </a:lnTo>
                  <a:lnTo>
                    <a:pt x="3554" y="635"/>
                  </a:lnTo>
                  <a:lnTo>
                    <a:pt x="3550" y="656"/>
                  </a:lnTo>
                  <a:lnTo>
                    <a:pt x="3547" y="684"/>
                  </a:lnTo>
                  <a:lnTo>
                    <a:pt x="3543" y="705"/>
                  </a:lnTo>
                  <a:lnTo>
                    <a:pt x="3540" y="733"/>
                  </a:lnTo>
                  <a:lnTo>
                    <a:pt x="3536" y="750"/>
                  </a:lnTo>
                  <a:lnTo>
                    <a:pt x="3533" y="778"/>
                  </a:lnTo>
                  <a:lnTo>
                    <a:pt x="3529" y="796"/>
                  </a:lnTo>
                  <a:lnTo>
                    <a:pt x="3526" y="824"/>
                  </a:lnTo>
                  <a:lnTo>
                    <a:pt x="3522" y="841"/>
                  </a:lnTo>
                  <a:lnTo>
                    <a:pt x="3515" y="866"/>
                  </a:lnTo>
                  <a:lnTo>
                    <a:pt x="3512" y="883"/>
                  </a:lnTo>
                  <a:lnTo>
                    <a:pt x="3508" y="904"/>
                  </a:lnTo>
                  <a:lnTo>
                    <a:pt x="3505" y="922"/>
                  </a:lnTo>
                  <a:lnTo>
                    <a:pt x="3498" y="943"/>
                  </a:lnTo>
                  <a:lnTo>
                    <a:pt x="3494" y="960"/>
                  </a:lnTo>
                  <a:lnTo>
                    <a:pt x="3491" y="978"/>
                  </a:lnTo>
                  <a:lnTo>
                    <a:pt x="3484" y="995"/>
                  </a:lnTo>
                  <a:lnTo>
                    <a:pt x="3480" y="1009"/>
                  </a:lnTo>
                  <a:lnTo>
                    <a:pt x="3473" y="1023"/>
                  </a:lnTo>
                  <a:cubicBezTo>
                    <a:pt x="3473" y="1030"/>
                    <a:pt x="3470" y="1034"/>
                    <a:pt x="3470" y="1037"/>
                  </a:cubicBezTo>
                  <a:lnTo>
                    <a:pt x="3466" y="1048"/>
                  </a:lnTo>
                  <a:cubicBezTo>
                    <a:pt x="3463" y="1055"/>
                    <a:pt x="3459" y="1062"/>
                    <a:pt x="3456" y="1069"/>
                  </a:cubicBezTo>
                  <a:cubicBezTo>
                    <a:pt x="3421" y="1132"/>
                    <a:pt x="3319" y="1198"/>
                    <a:pt x="3155" y="1300"/>
                  </a:cubicBezTo>
                  <a:cubicBezTo>
                    <a:pt x="3050" y="1367"/>
                    <a:pt x="2854" y="1489"/>
                    <a:pt x="2840" y="1538"/>
                  </a:cubicBezTo>
                  <a:cubicBezTo>
                    <a:pt x="2836" y="1584"/>
                    <a:pt x="2840" y="1629"/>
                    <a:pt x="2847" y="1675"/>
                  </a:cubicBezTo>
                  <a:cubicBezTo>
                    <a:pt x="2850" y="1713"/>
                    <a:pt x="2854" y="1752"/>
                    <a:pt x="2857" y="1794"/>
                  </a:cubicBezTo>
                  <a:cubicBezTo>
                    <a:pt x="2857" y="1846"/>
                    <a:pt x="2843" y="1895"/>
                    <a:pt x="2815" y="1941"/>
                  </a:cubicBezTo>
                  <a:cubicBezTo>
                    <a:pt x="2808" y="1951"/>
                    <a:pt x="2798" y="1962"/>
                    <a:pt x="2787" y="1969"/>
                  </a:cubicBezTo>
                  <a:cubicBezTo>
                    <a:pt x="2798" y="2028"/>
                    <a:pt x="2812" y="2088"/>
                    <a:pt x="2840" y="2140"/>
                  </a:cubicBezTo>
                  <a:cubicBezTo>
                    <a:pt x="2896" y="2287"/>
                    <a:pt x="2973" y="2490"/>
                    <a:pt x="2822" y="2571"/>
                  </a:cubicBezTo>
                  <a:cubicBezTo>
                    <a:pt x="2805" y="2581"/>
                    <a:pt x="2798" y="2588"/>
                    <a:pt x="2798" y="2592"/>
                  </a:cubicBezTo>
                  <a:cubicBezTo>
                    <a:pt x="2794" y="2606"/>
                    <a:pt x="2822" y="2651"/>
                    <a:pt x="2840" y="2676"/>
                  </a:cubicBezTo>
                  <a:cubicBezTo>
                    <a:pt x="2878" y="2739"/>
                    <a:pt x="2945" y="2844"/>
                    <a:pt x="2850" y="2928"/>
                  </a:cubicBezTo>
                  <a:cubicBezTo>
                    <a:pt x="2798" y="2966"/>
                    <a:pt x="2745" y="2998"/>
                    <a:pt x="2689" y="3026"/>
                  </a:cubicBezTo>
                  <a:cubicBezTo>
                    <a:pt x="2623" y="3061"/>
                    <a:pt x="2542" y="3106"/>
                    <a:pt x="2542" y="3138"/>
                  </a:cubicBezTo>
                  <a:cubicBezTo>
                    <a:pt x="2542" y="3299"/>
                    <a:pt x="2518" y="3579"/>
                    <a:pt x="2339" y="3660"/>
                  </a:cubicBezTo>
                  <a:cubicBezTo>
                    <a:pt x="2220" y="3712"/>
                    <a:pt x="2133" y="3929"/>
                    <a:pt x="2133" y="4090"/>
                  </a:cubicBezTo>
                  <a:cubicBezTo>
                    <a:pt x="2133" y="4118"/>
                    <a:pt x="2129" y="4143"/>
                    <a:pt x="2119" y="4167"/>
                  </a:cubicBezTo>
                  <a:cubicBezTo>
                    <a:pt x="2098" y="4216"/>
                    <a:pt x="2056" y="4255"/>
                    <a:pt x="2003" y="4272"/>
                  </a:cubicBezTo>
                  <a:cubicBezTo>
                    <a:pt x="1971" y="4290"/>
                    <a:pt x="1961" y="4293"/>
                    <a:pt x="1968" y="4325"/>
                  </a:cubicBezTo>
                  <a:cubicBezTo>
                    <a:pt x="1971" y="4335"/>
                    <a:pt x="1975" y="4346"/>
                    <a:pt x="1982" y="4363"/>
                  </a:cubicBezTo>
                  <a:cubicBezTo>
                    <a:pt x="2049" y="4559"/>
                    <a:pt x="2129" y="4780"/>
                    <a:pt x="2059" y="4913"/>
                  </a:cubicBezTo>
                  <a:cubicBezTo>
                    <a:pt x="2035" y="4962"/>
                    <a:pt x="1989" y="4997"/>
                    <a:pt x="1936" y="5007"/>
                  </a:cubicBezTo>
                  <a:cubicBezTo>
                    <a:pt x="1873" y="5025"/>
                    <a:pt x="1849" y="5140"/>
                    <a:pt x="1828" y="5231"/>
                  </a:cubicBezTo>
                  <a:cubicBezTo>
                    <a:pt x="1810" y="5322"/>
                    <a:pt x="1786" y="5431"/>
                    <a:pt x="1698" y="5438"/>
                  </a:cubicBezTo>
                  <a:cubicBezTo>
                    <a:pt x="1656" y="5487"/>
                    <a:pt x="1625" y="5771"/>
                    <a:pt x="1740" y="5925"/>
                  </a:cubicBezTo>
                  <a:cubicBezTo>
                    <a:pt x="1873" y="6089"/>
                    <a:pt x="1940" y="6296"/>
                    <a:pt x="1936" y="6506"/>
                  </a:cubicBezTo>
                  <a:cubicBezTo>
                    <a:pt x="1940" y="6565"/>
                    <a:pt x="1964" y="6625"/>
                    <a:pt x="1999" y="6674"/>
                  </a:cubicBezTo>
                  <a:cubicBezTo>
                    <a:pt x="2049" y="6758"/>
                    <a:pt x="2112" y="6863"/>
                    <a:pt x="2063" y="7003"/>
                  </a:cubicBezTo>
                  <a:cubicBezTo>
                    <a:pt x="2042" y="7066"/>
                    <a:pt x="2028" y="7132"/>
                    <a:pt x="2021" y="7199"/>
                  </a:cubicBezTo>
                  <a:cubicBezTo>
                    <a:pt x="2003" y="7314"/>
                    <a:pt x="1985" y="7426"/>
                    <a:pt x="1887" y="7493"/>
                  </a:cubicBezTo>
                  <a:cubicBezTo>
                    <a:pt x="1859" y="7514"/>
                    <a:pt x="1852" y="7574"/>
                    <a:pt x="1849" y="7633"/>
                  </a:cubicBezTo>
                  <a:cubicBezTo>
                    <a:pt x="1838" y="7728"/>
                    <a:pt x="1828" y="7843"/>
                    <a:pt x="1712" y="7896"/>
                  </a:cubicBezTo>
                  <a:cubicBezTo>
                    <a:pt x="1688" y="7924"/>
                    <a:pt x="1723" y="8092"/>
                    <a:pt x="1740" y="8172"/>
                  </a:cubicBezTo>
                  <a:lnTo>
                    <a:pt x="1747" y="8207"/>
                  </a:lnTo>
                  <a:cubicBezTo>
                    <a:pt x="1782" y="8368"/>
                    <a:pt x="1807" y="8508"/>
                    <a:pt x="1730" y="8575"/>
                  </a:cubicBezTo>
                  <a:cubicBezTo>
                    <a:pt x="1695" y="8603"/>
                    <a:pt x="1660" y="8624"/>
                    <a:pt x="1625" y="8645"/>
                  </a:cubicBezTo>
                  <a:cubicBezTo>
                    <a:pt x="1492" y="8729"/>
                    <a:pt x="1341" y="8820"/>
                    <a:pt x="1341" y="9068"/>
                  </a:cubicBezTo>
                  <a:cubicBezTo>
                    <a:pt x="1341" y="9219"/>
                    <a:pt x="1352" y="9341"/>
                    <a:pt x="1359" y="9450"/>
                  </a:cubicBezTo>
                  <a:cubicBezTo>
                    <a:pt x="1373" y="9594"/>
                    <a:pt x="1380" y="9706"/>
                    <a:pt x="1355" y="9807"/>
                  </a:cubicBezTo>
                  <a:cubicBezTo>
                    <a:pt x="1352" y="9821"/>
                    <a:pt x="1352" y="9825"/>
                    <a:pt x="1387" y="9853"/>
                  </a:cubicBezTo>
                  <a:cubicBezTo>
                    <a:pt x="1471" y="9912"/>
                    <a:pt x="1509" y="10014"/>
                    <a:pt x="1488" y="10112"/>
                  </a:cubicBezTo>
                  <a:cubicBezTo>
                    <a:pt x="1460" y="10280"/>
                    <a:pt x="1324" y="10297"/>
                    <a:pt x="1243" y="10308"/>
                  </a:cubicBezTo>
                  <a:cubicBezTo>
                    <a:pt x="1219" y="10308"/>
                    <a:pt x="1198" y="10315"/>
                    <a:pt x="1177" y="10322"/>
                  </a:cubicBezTo>
                  <a:cubicBezTo>
                    <a:pt x="1173" y="10374"/>
                    <a:pt x="1177" y="10427"/>
                    <a:pt x="1184" y="10479"/>
                  </a:cubicBezTo>
                  <a:cubicBezTo>
                    <a:pt x="1198" y="10616"/>
                    <a:pt x="1215" y="10770"/>
                    <a:pt x="1089" y="10791"/>
                  </a:cubicBezTo>
                  <a:cubicBezTo>
                    <a:pt x="1065" y="10794"/>
                    <a:pt x="995" y="10805"/>
                    <a:pt x="995" y="11071"/>
                  </a:cubicBezTo>
                  <a:cubicBezTo>
                    <a:pt x="998" y="11179"/>
                    <a:pt x="963" y="11288"/>
                    <a:pt x="893" y="11372"/>
                  </a:cubicBezTo>
                  <a:cubicBezTo>
                    <a:pt x="872" y="11396"/>
                    <a:pt x="855" y="11424"/>
                    <a:pt x="848" y="11456"/>
                  </a:cubicBezTo>
                  <a:cubicBezTo>
                    <a:pt x="844" y="11498"/>
                    <a:pt x="869" y="11550"/>
                    <a:pt x="897" y="11606"/>
                  </a:cubicBezTo>
                  <a:cubicBezTo>
                    <a:pt x="935" y="11677"/>
                    <a:pt x="960" y="11750"/>
                    <a:pt x="963" y="11827"/>
                  </a:cubicBezTo>
                  <a:cubicBezTo>
                    <a:pt x="963" y="11855"/>
                    <a:pt x="970" y="11911"/>
                    <a:pt x="974" y="11967"/>
                  </a:cubicBezTo>
                  <a:lnTo>
                    <a:pt x="981" y="12009"/>
                  </a:lnTo>
                  <a:cubicBezTo>
                    <a:pt x="988" y="12086"/>
                    <a:pt x="991" y="12160"/>
                    <a:pt x="991" y="12230"/>
                  </a:cubicBezTo>
                  <a:cubicBezTo>
                    <a:pt x="991" y="12363"/>
                    <a:pt x="970" y="12464"/>
                    <a:pt x="879" y="12482"/>
                  </a:cubicBezTo>
                  <a:cubicBezTo>
                    <a:pt x="862" y="12496"/>
                    <a:pt x="827" y="12573"/>
                    <a:pt x="809" y="12702"/>
                  </a:cubicBezTo>
                  <a:cubicBezTo>
                    <a:pt x="806" y="12734"/>
                    <a:pt x="802" y="12765"/>
                    <a:pt x="802" y="12797"/>
                  </a:cubicBezTo>
                  <a:cubicBezTo>
                    <a:pt x="795" y="12846"/>
                    <a:pt x="802" y="12895"/>
                    <a:pt x="823" y="12940"/>
                  </a:cubicBezTo>
                  <a:cubicBezTo>
                    <a:pt x="904" y="12996"/>
                    <a:pt x="942" y="13094"/>
                    <a:pt x="928" y="13189"/>
                  </a:cubicBezTo>
                  <a:cubicBezTo>
                    <a:pt x="928" y="13206"/>
                    <a:pt x="925" y="13224"/>
                    <a:pt x="921" y="13241"/>
                  </a:cubicBezTo>
                  <a:cubicBezTo>
                    <a:pt x="914" y="13266"/>
                    <a:pt x="904" y="13290"/>
                    <a:pt x="893" y="13315"/>
                  </a:cubicBezTo>
                  <a:cubicBezTo>
                    <a:pt x="907" y="13336"/>
                    <a:pt x="921" y="13353"/>
                    <a:pt x="939" y="13371"/>
                  </a:cubicBezTo>
                  <a:cubicBezTo>
                    <a:pt x="988" y="13427"/>
                    <a:pt x="1093" y="13549"/>
                    <a:pt x="963" y="13679"/>
                  </a:cubicBezTo>
                  <a:cubicBezTo>
                    <a:pt x="939" y="13703"/>
                    <a:pt x="921" y="13732"/>
                    <a:pt x="914" y="13767"/>
                  </a:cubicBezTo>
                  <a:cubicBezTo>
                    <a:pt x="914" y="13784"/>
                    <a:pt x="918" y="13802"/>
                    <a:pt x="925" y="13816"/>
                  </a:cubicBezTo>
                  <a:cubicBezTo>
                    <a:pt x="940" y="13838"/>
                    <a:pt x="967" y="13857"/>
                    <a:pt x="1007" y="13857"/>
                  </a:cubicBezTo>
                  <a:cubicBezTo>
                    <a:pt x="1023" y="13857"/>
                    <a:pt x="1041" y="13854"/>
                    <a:pt x="1061" y="13847"/>
                  </a:cubicBezTo>
                  <a:cubicBezTo>
                    <a:pt x="1078" y="13842"/>
                    <a:pt x="1096" y="13840"/>
                    <a:pt x="1114" y="13840"/>
                  </a:cubicBezTo>
                  <a:cubicBezTo>
                    <a:pt x="1157" y="13840"/>
                    <a:pt x="1200" y="13855"/>
                    <a:pt x="1233" y="13882"/>
                  </a:cubicBezTo>
                  <a:cubicBezTo>
                    <a:pt x="1310" y="13942"/>
                    <a:pt x="1341" y="14043"/>
                    <a:pt x="1310" y="14134"/>
                  </a:cubicBezTo>
                  <a:cubicBezTo>
                    <a:pt x="1287" y="14189"/>
                    <a:pt x="1236" y="14223"/>
                    <a:pt x="1179" y="14223"/>
                  </a:cubicBezTo>
                  <a:cubicBezTo>
                    <a:pt x="1173" y="14223"/>
                    <a:pt x="1168" y="14222"/>
                    <a:pt x="1163" y="14222"/>
                  </a:cubicBezTo>
                  <a:cubicBezTo>
                    <a:pt x="1114" y="14222"/>
                    <a:pt x="1047" y="14222"/>
                    <a:pt x="998" y="14229"/>
                  </a:cubicBezTo>
                  <a:cubicBezTo>
                    <a:pt x="1149" y="14348"/>
                    <a:pt x="1215" y="14449"/>
                    <a:pt x="1201" y="14544"/>
                  </a:cubicBezTo>
                  <a:cubicBezTo>
                    <a:pt x="1191" y="14610"/>
                    <a:pt x="1142" y="14663"/>
                    <a:pt x="1054" y="14694"/>
                  </a:cubicBezTo>
                  <a:cubicBezTo>
                    <a:pt x="977" y="14726"/>
                    <a:pt x="981" y="14743"/>
                    <a:pt x="1002" y="14841"/>
                  </a:cubicBezTo>
                  <a:cubicBezTo>
                    <a:pt x="1026" y="14918"/>
                    <a:pt x="1030" y="14999"/>
                    <a:pt x="1012" y="15076"/>
                  </a:cubicBezTo>
                  <a:cubicBezTo>
                    <a:pt x="1002" y="15139"/>
                    <a:pt x="1009" y="15198"/>
                    <a:pt x="1030" y="15258"/>
                  </a:cubicBezTo>
                  <a:lnTo>
                    <a:pt x="1037" y="15282"/>
                  </a:lnTo>
                  <a:cubicBezTo>
                    <a:pt x="1061" y="15352"/>
                    <a:pt x="1082" y="15419"/>
                    <a:pt x="1051" y="15478"/>
                  </a:cubicBezTo>
                  <a:cubicBezTo>
                    <a:pt x="1044" y="15485"/>
                    <a:pt x="1040" y="15496"/>
                    <a:pt x="1033" y="15503"/>
                  </a:cubicBezTo>
                  <a:cubicBezTo>
                    <a:pt x="1012" y="15527"/>
                    <a:pt x="984" y="15541"/>
                    <a:pt x="953" y="15552"/>
                  </a:cubicBezTo>
                  <a:cubicBezTo>
                    <a:pt x="942" y="15555"/>
                    <a:pt x="935" y="15559"/>
                    <a:pt x="935" y="15583"/>
                  </a:cubicBezTo>
                  <a:cubicBezTo>
                    <a:pt x="935" y="15597"/>
                    <a:pt x="935" y="15611"/>
                    <a:pt x="935" y="15625"/>
                  </a:cubicBezTo>
                  <a:cubicBezTo>
                    <a:pt x="935" y="15636"/>
                    <a:pt x="935" y="15643"/>
                    <a:pt x="939" y="15657"/>
                  </a:cubicBezTo>
                  <a:cubicBezTo>
                    <a:pt x="946" y="15744"/>
                    <a:pt x="963" y="15902"/>
                    <a:pt x="778" y="15930"/>
                  </a:cubicBezTo>
                  <a:cubicBezTo>
                    <a:pt x="697" y="15941"/>
                    <a:pt x="694" y="15969"/>
                    <a:pt x="683" y="16053"/>
                  </a:cubicBezTo>
                  <a:cubicBezTo>
                    <a:pt x="676" y="16119"/>
                    <a:pt x="662" y="16210"/>
                    <a:pt x="578" y="16277"/>
                  </a:cubicBezTo>
                  <a:cubicBezTo>
                    <a:pt x="561" y="16294"/>
                    <a:pt x="557" y="16308"/>
                    <a:pt x="610" y="16399"/>
                  </a:cubicBezTo>
                  <a:cubicBezTo>
                    <a:pt x="655" y="16473"/>
                    <a:pt x="736" y="16616"/>
                    <a:pt x="589" y="16707"/>
                  </a:cubicBezTo>
                  <a:cubicBezTo>
                    <a:pt x="526" y="16749"/>
                    <a:pt x="515" y="16816"/>
                    <a:pt x="505" y="16889"/>
                  </a:cubicBezTo>
                  <a:cubicBezTo>
                    <a:pt x="491" y="16970"/>
                    <a:pt x="473" y="17096"/>
                    <a:pt x="323" y="17096"/>
                  </a:cubicBezTo>
                  <a:cubicBezTo>
                    <a:pt x="193" y="17096"/>
                    <a:pt x="109" y="17299"/>
                    <a:pt x="95" y="17404"/>
                  </a:cubicBezTo>
                  <a:cubicBezTo>
                    <a:pt x="88" y="17435"/>
                    <a:pt x="81" y="17467"/>
                    <a:pt x="71" y="17498"/>
                  </a:cubicBezTo>
                  <a:cubicBezTo>
                    <a:pt x="39" y="17614"/>
                    <a:pt x="1" y="17757"/>
                    <a:pt x="95" y="17859"/>
                  </a:cubicBezTo>
                  <a:cubicBezTo>
                    <a:pt x="99" y="17866"/>
                    <a:pt x="106" y="17873"/>
                    <a:pt x="113" y="17880"/>
                  </a:cubicBezTo>
                  <a:cubicBezTo>
                    <a:pt x="120" y="17891"/>
                    <a:pt x="130" y="17905"/>
                    <a:pt x="137" y="17919"/>
                  </a:cubicBezTo>
                  <a:cubicBezTo>
                    <a:pt x="141" y="17926"/>
                    <a:pt x="144" y="17933"/>
                    <a:pt x="148" y="17940"/>
                  </a:cubicBezTo>
                  <a:cubicBezTo>
                    <a:pt x="176" y="18003"/>
                    <a:pt x="179" y="18073"/>
                    <a:pt x="165" y="18139"/>
                  </a:cubicBezTo>
                  <a:cubicBezTo>
                    <a:pt x="158" y="18181"/>
                    <a:pt x="155" y="18192"/>
                    <a:pt x="165" y="18199"/>
                  </a:cubicBezTo>
                  <a:cubicBezTo>
                    <a:pt x="165" y="18202"/>
                    <a:pt x="169" y="18202"/>
                    <a:pt x="172" y="18206"/>
                  </a:cubicBezTo>
                  <a:cubicBezTo>
                    <a:pt x="227" y="18220"/>
                    <a:pt x="283" y="18227"/>
                    <a:pt x="336" y="18227"/>
                  </a:cubicBezTo>
                  <a:cubicBezTo>
                    <a:pt x="347" y="18227"/>
                    <a:pt x="358" y="18227"/>
                    <a:pt x="368" y="18227"/>
                  </a:cubicBezTo>
                  <a:cubicBezTo>
                    <a:pt x="512" y="18230"/>
                    <a:pt x="645" y="18234"/>
                    <a:pt x="701" y="18314"/>
                  </a:cubicBezTo>
                  <a:cubicBezTo>
                    <a:pt x="729" y="18353"/>
                    <a:pt x="732" y="18402"/>
                    <a:pt x="715" y="18444"/>
                  </a:cubicBezTo>
                  <a:cubicBezTo>
                    <a:pt x="708" y="18468"/>
                    <a:pt x="701" y="18489"/>
                    <a:pt x="697" y="18514"/>
                  </a:cubicBezTo>
                  <a:cubicBezTo>
                    <a:pt x="683" y="18594"/>
                    <a:pt x="676" y="18671"/>
                    <a:pt x="680" y="18752"/>
                  </a:cubicBezTo>
                  <a:cubicBezTo>
                    <a:pt x="676" y="18832"/>
                    <a:pt x="687" y="18909"/>
                    <a:pt x="708" y="18986"/>
                  </a:cubicBezTo>
                  <a:cubicBezTo>
                    <a:pt x="767" y="18997"/>
                    <a:pt x="802" y="19053"/>
                    <a:pt x="841" y="19109"/>
                  </a:cubicBezTo>
                  <a:cubicBezTo>
                    <a:pt x="875" y="19163"/>
                    <a:pt x="905" y="19214"/>
                    <a:pt x="939" y="19214"/>
                  </a:cubicBezTo>
                  <a:cubicBezTo>
                    <a:pt x="940" y="19214"/>
                    <a:pt x="941" y="19214"/>
                    <a:pt x="942" y="19214"/>
                  </a:cubicBezTo>
                  <a:cubicBezTo>
                    <a:pt x="993" y="19207"/>
                    <a:pt x="1309" y="19168"/>
                    <a:pt x="1593" y="19168"/>
                  </a:cubicBezTo>
                  <a:cubicBezTo>
                    <a:pt x="1725" y="19168"/>
                    <a:pt x="1849" y="19177"/>
                    <a:pt x="1936" y="19200"/>
                  </a:cubicBezTo>
                  <a:cubicBezTo>
                    <a:pt x="1947" y="19203"/>
                    <a:pt x="1961" y="19207"/>
                    <a:pt x="1975" y="19210"/>
                  </a:cubicBezTo>
                  <a:lnTo>
                    <a:pt x="1989" y="19217"/>
                  </a:lnTo>
                  <a:lnTo>
                    <a:pt x="2014" y="19224"/>
                  </a:lnTo>
                  <a:lnTo>
                    <a:pt x="2031" y="19231"/>
                  </a:lnTo>
                  <a:lnTo>
                    <a:pt x="2056" y="19242"/>
                  </a:lnTo>
                  <a:lnTo>
                    <a:pt x="2070" y="19252"/>
                  </a:lnTo>
                  <a:lnTo>
                    <a:pt x="2094" y="19263"/>
                  </a:lnTo>
                  <a:lnTo>
                    <a:pt x="2112" y="19273"/>
                  </a:lnTo>
                  <a:lnTo>
                    <a:pt x="2133" y="19287"/>
                  </a:lnTo>
                  <a:lnTo>
                    <a:pt x="2150" y="19298"/>
                  </a:lnTo>
                  <a:lnTo>
                    <a:pt x="2171" y="19312"/>
                  </a:lnTo>
                  <a:lnTo>
                    <a:pt x="2185" y="19326"/>
                  </a:lnTo>
                  <a:lnTo>
                    <a:pt x="2206" y="19340"/>
                  </a:lnTo>
                  <a:lnTo>
                    <a:pt x="2224" y="19354"/>
                  </a:lnTo>
                  <a:lnTo>
                    <a:pt x="2231" y="19357"/>
                  </a:lnTo>
                  <a:cubicBezTo>
                    <a:pt x="2245" y="19357"/>
                    <a:pt x="2262" y="19354"/>
                    <a:pt x="2280" y="19354"/>
                  </a:cubicBezTo>
                  <a:cubicBezTo>
                    <a:pt x="2367" y="19361"/>
                    <a:pt x="2451" y="19378"/>
                    <a:pt x="2532" y="19410"/>
                  </a:cubicBezTo>
                  <a:cubicBezTo>
                    <a:pt x="2577" y="19427"/>
                    <a:pt x="2623" y="19441"/>
                    <a:pt x="2672" y="19448"/>
                  </a:cubicBezTo>
                  <a:cubicBezTo>
                    <a:pt x="2633" y="19385"/>
                    <a:pt x="2588" y="19322"/>
                    <a:pt x="2535" y="19266"/>
                  </a:cubicBezTo>
                  <a:cubicBezTo>
                    <a:pt x="2430" y="19140"/>
                    <a:pt x="2367" y="19056"/>
                    <a:pt x="2374" y="18986"/>
                  </a:cubicBezTo>
                  <a:cubicBezTo>
                    <a:pt x="2374" y="18920"/>
                    <a:pt x="2364" y="18853"/>
                    <a:pt x="2346" y="18787"/>
                  </a:cubicBezTo>
                  <a:cubicBezTo>
                    <a:pt x="2329" y="18720"/>
                    <a:pt x="2318" y="18650"/>
                    <a:pt x="2315" y="18580"/>
                  </a:cubicBezTo>
                  <a:cubicBezTo>
                    <a:pt x="2315" y="18559"/>
                    <a:pt x="2315" y="18535"/>
                    <a:pt x="2311" y="18503"/>
                  </a:cubicBezTo>
                  <a:cubicBezTo>
                    <a:pt x="2297" y="18356"/>
                    <a:pt x="2283" y="18136"/>
                    <a:pt x="2451" y="18017"/>
                  </a:cubicBezTo>
                  <a:cubicBezTo>
                    <a:pt x="2500" y="17978"/>
                    <a:pt x="2546" y="17936"/>
                    <a:pt x="2588" y="17884"/>
                  </a:cubicBezTo>
                  <a:cubicBezTo>
                    <a:pt x="2633" y="17832"/>
                    <a:pt x="2678" y="17781"/>
                    <a:pt x="2754" y="17781"/>
                  </a:cubicBezTo>
                  <a:cubicBezTo>
                    <a:pt x="2767" y="17781"/>
                    <a:pt x="2780" y="17783"/>
                    <a:pt x="2794" y="17785"/>
                  </a:cubicBezTo>
                  <a:cubicBezTo>
                    <a:pt x="2799" y="17786"/>
                    <a:pt x="2803" y="17786"/>
                    <a:pt x="2808" y="17786"/>
                  </a:cubicBezTo>
                  <a:cubicBezTo>
                    <a:pt x="2849" y="17786"/>
                    <a:pt x="2892" y="17772"/>
                    <a:pt x="2924" y="17743"/>
                  </a:cubicBezTo>
                  <a:cubicBezTo>
                    <a:pt x="3008" y="17673"/>
                    <a:pt x="3057" y="17568"/>
                    <a:pt x="3053" y="17460"/>
                  </a:cubicBezTo>
                  <a:cubicBezTo>
                    <a:pt x="3067" y="17145"/>
                    <a:pt x="3214" y="17022"/>
                    <a:pt x="3456" y="16816"/>
                  </a:cubicBezTo>
                  <a:lnTo>
                    <a:pt x="3466" y="16805"/>
                  </a:lnTo>
                  <a:cubicBezTo>
                    <a:pt x="3575" y="16718"/>
                    <a:pt x="3687" y="16637"/>
                    <a:pt x="3802" y="16564"/>
                  </a:cubicBezTo>
                  <a:cubicBezTo>
                    <a:pt x="3914" y="16490"/>
                    <a:pt x="4061" y="16392"/>
                    <a:pt x="4090" y="16343"/>
                  </a:cubicBezTo>
                  <a:cubicBezTo>
                    <a:pt x="4047" y="16256"/>
                    <a:pt x="4090" y="16119"/>
                    <a:pt x="4135" y="15976"/>
                  </a:cubicBezTo>
                  <a:cubicBezTo>
                    <a:pt x="4156" y="15916"/>
                    <a:pt x="4170" y="15857"/>
                    <a:pt x="4181" y="15793"/>
                  </a:cubicBezTo>
                  <a:cubicBezTo>
                    <a:pt x="4149" y="15765"/>
                    <a:pt x="3991" y="15751"/>
                    <a:pt x="3907" y="15741"/>
                  </a:cubicBezTo>
                  <a:cubicBezTo>
                    <a:pt x="3830" y="15737"/>
                    <a:pt x="3753" y="15723"/>
                    <a:pt x="3680" y="15702"/>
                  </a:cubicBezTo>
                  <a:cubicBezTo>
                    <a:pt x="3578" y="15667"/>
                    <a:pt x="3326" y="15503"/>
                    <a:pt x="3228" y="15251"/>
                  </a:cubicBezTo>
                  <a:cubicBezTo>
                    <a:pt x="3169" y="15093"/>
                    <a:pt x="3183" y="14918"/>
                    <a:pt x="3267" y="14775"/>
                  </a:cubicBezTo>
                  <a:cubicBezTo>
                    <a:pt x="3389" y="14551"/>
                    <a:pt x="3652" y="14278"/>
                    <a:pt x="4219" y="14229"/>
                  </a:cubicBezTo>
                  <a:lnTo>
                    <a:pt x="4230" y="14229"/>
                  </a:lnTo>
                  <a:cubicBezTo>
                    <a:pt x="4233" y="14208"/>
                    <a:pt x="4233" y="14187"/>
                    <a:pt x="4233" y="14166"/>
                  </a:cubicBezTo>
                  <a:cubicBezTo>
                    <a:pt x="4233" y="14099"/>
                    <a:pt x="4233" y="14001"/>
                    <a:pt x="4321" y="13949"/>
                  </a:cubicBezTo>
                  <a:cubicBezTo>
                    <a:pt x="4408" y="13896"/>
                    <a:pt x="4436" y="13816"/>
                    <a:pt x="4436" y="13630"/>
                  </a:cubicBezTo>
                  <a:cubicBezTo>
                    <a:pt x="4436" y="13406"/>
                    <a:pt x="4436" y="13035"/>
                    <a:pt x="4713" y="13007"/>
                  </a:cubicBezTo>
                  <a:cubicBezTo>
                    <a:pt x="4765" y="13003"/>
                    <a:pt x="4814" y="12986"/>
                    <a:pt x="4860" y="12958"/>
                  </a:cubicBezTo>
                  <a:lnTo>
                    <a:pt x="4846" y="12951"/>
                  </a:lnTo>
                  <a:cubicBezTo>
                    <a:pt x="4744" y="12923"/>
                    <a:pt x="4671" y="12839"/>
                    <a:pt x="4678" y="12758"/>
                  </a:cubicBezTo>
                  <a:cubicBezTo>
                    <a:pt x="4681" y="12716"/>
                    <a:pt x="4709" y="12625"/>
                    <a:pt x="4881" y="12604"/>
                  </a:cubicBezTo>
                  <a:cubicBezTo>
                    <a:pt x="4895" y="12601"/>
                    <a:pt x="4909" y="12600"/>
                    <a:pt x="4924" y="12600"/>
                  </a:cubicBezTo>
                  <a:cubicBezTo>
                    <a:pt x="5011" y="12600"/>
                    <a:pt x="5093" y="12653"/>
                    <a:pt x="5129" y="12734"/>
                  </a:cubicBezTo>
                  <a:cubicBezTo>
                    <a:pt x="5154" y="12776"/>
                    <a:pt x="5161" y="12786"/>
                    <a:pt x="5192" y="12786"/>
                  </a:cubicBezTo>
                  <a:cubicBezTo>
                    <a:pt x="5262" y="12786"/>
                    <a:pt x="5381" y="12699"/>
                    <a:pt x="5409" y="12608"/>
                  </a:cubicBezTo>
                  <a:cubicBezTo>
                    <a:pt x="5430" y="12559"/>
                    <a:pt x="5409" y="12506"/>
                    <a:pt x="5367" y="12482"/>
                  </a:cubicBezTo>
                  <a:cubicBezTo>
                    <a:pt x="5329" y="12452"/>
                    <a:pt x="5300" y="12439"/>
                    <a:pt x="5275" y="12439"/>
                  </a:cubicBezTo>
                  <a:cubicBezTo>
                    <a:pt x="5240" y="12439"/>
                    <a:pt x="5212" y="12465"/>
                    <a:pt x="5175" y="12503"/>
                  </a:cubicBezTo>
                  <a:cubicBezTo>
                    <a:pt x="5140" y="12545"/>
                    <a:pt x="5094" y="12576"/>
                    <a:pt x="5045" y="12590"/>
                  </a:cubicBezTo>
                  <a:cubicBezTo>
                    <a:pt x="5033" y="12593"/>
                    <a:pt x="5021" y="12595"/>
                    <a:pt x="5009" y="12595"/>
                  </a:cubicBezTo>
                  <a:cubicBezTo>
                    <a:pt x="4937" y="12595"/>
                    <a:pt x="4876" y="12545"/>
                    <a:pt x="4828" y="12506"/>
                  </a:cubicBezTo>
                  <a:cubicBezTo>
                    <a:pt x="4793" y="12478"/>
                    <a:pt x="4755" y="12447"/>
                    <a:pt x="4727" y="12447"/>
                  </a:cubicBezTo>
                  <a:cubicBezTo>
                    <a:pt x="4699" y="12447"/>
                    <a:pt x="4629" y="12436"/>
                    <a:pt x="4608" y="12324"/>
                  </a:cubicBezTo>
                  <a:cubicBezTo>
                    <a:pt x="4597" y="12272"/>
                    <a:pt x="4594" y="12216"/>
                    <a:pt x="4597" y="12160"/>
                  </a:cubicBezTo>
                  <a:cubicBezTo>
                    <a:pt x="4601" y="12107"/>
                    <a:pt x="4594" y="12051"/>
                    <a:pt x="4583" y="11995"/>
                  </a:cubicBezTo>
                  <a:cubicBezTo>
                    <a:pt x="4538" y="11894"/>
                    <a:pt x="4443" y="11589"/>
                    <a:pt x="4566" y="11421"/>
                  </a:cubicBezTo>
                  <a:cubicBezTo>
                    <a:pt x="4596" y="11380"/>
                    <a:pt x="4638" y="11363"/>
                    <a:pt x="4688" y="11363"/>
                  </a:cubicBezTo>
                  <a:cubicBezTo>
                    <a:pt x="4774" y="11363"/>
                    <a:pt x="4885" y="11412"/>
                    <a:pt x="5014" y="11470"/>
                  </a:cubicBezTo>
                  <a:cubicBezTo>
                    <a:pt x="5164" y="11536"/>
                    <a:pt x="5336" y="11613"/>
                    <a:pt x="5497" y="11624"/>
                  </a:cubicBezTo>
                  <a:cubicBezTo>
                    <a:pt x="5519" y="11626"/>
                    <a:pt x="5542" y="11627"/>
                    <a:pt x="5564" y="11627"/>
                  </a:cubicBezTo>
                  <a:cubicBezTo>
                    <a:pt x="5720" y="11627"/>
                    <a:pt x="5872" y="11574"/>
                    <a:pt x="5994" y="11473"/>
                  </a:cubicBezTo>
                  <a:cubicBezTo>
                    <a:pt x="6025" y="11449"/>
                    <a:pt x="6050" y="11414"/>
                    <a:pt x="6057" y="11375"/>
                  </a:cubicBezTo>
                  <a:cubicBezTo>
                    <a:pt x="6053" y="11337"/>
                    <a:pt x="6043" y="11298"/>
                    <a:pt x="6032" y="11260"/>
                  </a:cubicBezTo>
                  <a:cubicBezTo>
                    <a:pt x="5994" y="11130"/>
                    <a:pt x="5938" y="10931"/>
                    <a:pt x="6134" y="10798"/>
                  </a:cubicBezTo>
                  <a:cubicBezTo>
                    <a:pt x="6201" y="10756"/>
                    <a:pt x="6208" y="10731"/>
                    <a:pt x="6211" y="10728"/>
                  </a:cubicBezTo>
                  <a:cubicBezTo>
                    <a:pt x="6211" y="10714"/>
                    <a:pt x="6190" y="10682"/>
                    <a:pt x="6169" y="10651"/>
                  </a:cubicBezTo>
                  <a:cubicBezTo>
                    <a:pt x="6134" y="10602"/>
                    <a:pt x="6102" y="10546"/>
                    <a:pt x="6081" y="10486"/>
                  </a:cubicBezTo>
                  <a:cubicBezTo>
                    <a:pt x="6036" y="10336"/>
                    <a:pt x="6095" y="10220"/>
                    <a:pt x="6173" y="10175"/>
                  </a:cubicBezTo>
                  <a:cubicBezTo>
                    <a:pt x="6201" y="10156"/>
                    <a:pt x="6232" y="10148"/>
                    <a:pt x="6262" y="10148"/>
                  </a:cubicBezTo>
                  <a:cubicBezTo>
                    <a:pt x="6308" y="10148"/>
                    <a:pt x="6353" y="10167"/>
                    <a:pt x="6386" y="10203"/>
                  </a:cubicBezTo>
                  <a:cubicBezTo>
                    <a:pt x="6409" y="10220"/>
                    <a:pt x="6491" y="10230"/>
                    <a:pt x="6615" y="10230"/>
                  </a:cubicBezTo>
                  <a:cubicBezTo>
                    <a:pt x="6863" y="10230"/>
                    <a:pt x="7279" y="10191"/>
                    <a:pt x="7734" y="10098"/>
                  </a:cubicBezTo>
                  <a:cubicBezTo>
                    <a:pt x="8371" y="9968"/>
                    <a:pt x="8704" y="9748"/>
                    <a:pt x="8725" y="9639"/>
                  </a:cubicBezTo>
                  <a:cubicBezTo>
                    <a:pt x="8749" y="9523"/>
                    <a:pt x="8879" y="9355"/>
                    <a:pt x="9061" y="9131"/>
                  </a:cubicBezTo>
                  <a:cubicBezTo>
                    <a:pt x="9120" y="9058"/>
                    <a:pt x="9176" y="8984"/>
                    <a:pt x="9229" y="8904"/>
                  </a:cubicBezTo>
                  <a:cubicBezTo>
                    <a:pt x="9257" y="8858"/>
                    <a:pt x="9264" y="8802"/>
                    <a:pt x="9239" y="8753"/>
                  </a:cubicBezTo>
                  <a:cubicBezTo>
                    <a:pt x="9211" y="8694"/>
                    <a:pt x="9141" y="8652"/>
                    <a:pt x="9047" y="8638"/>
                  </a:cubicBezTo>
                  <a:cubicBezTo>
                    <a:pt x="8945" y="8627"/>
                    <a:pt x="8854" y="8561"/>
                    <a:pt x="8819" y="8463"/>
                  </a:cubicBezTo>
                  <a:cubicBezTo>
                    <a:pt x="8774" y="8340"/>
                    <a:pt x="8809" y="8172"/>
                    <a:pt x="8910" y="8057"/>
                  </a:cubicBezTo>
                  <a:cubicBezTo>
                    <a:pt x="8942" y="8018"/>
                    <a:pt x="8938" y="7994"/>
                    <a:pt x="8931" y="7976"/>
                  </a:cubicBezTo>
                  <a:cubicBezTo>
                    <a:pt x="8903" y="7910"/>
                    <a:pt x="8784" y="7850"/>
                    <a:pt x="8648" y="7836"/>
                  </a:cubicBezTo>
                  <a:cubicBezTo>
                    <a:pt x="8487" y="7819"/>
                    <a:pt x="8206" y="7731"/>
                    <a:pt x="8150" y="7567"/>
                  </a:cubicBezTo>
                  <a:cubicBezTo>
                    <a:pt x="8133" y="7514"/>
                    <a:pt x="8129" y="7437"/>
                    <a:pt x="8224" y="7349"/>
                  </a:cubicBezTo>
                  <a:cubicBezTo>
                    <a:pt x="8282" y="7291"/>
                    <a:pt x="8336" y="7264"/>
                    <a:pt x="8388" y="7264"/>
                  </a:cubicBezTo>
                  <a:cubicBezTo>
                    <a:pt x="8401" y="7264"/>
                    <a:pt x="8414" y="7265"/>
                    <a:pt x="8427" y="7269"/>
                  </a:cubicBezTo>
                  <a:lnTo>
                    <a:pt x="8427" y="7262"/>
                  </a:lnTo>
                  <a:lnTo>
                    <a:pt x="8434" y="7241"/>
                  </a:lnTo>
                  <a:lnTo>
                    <a:pt x="8434" y="7234"/>
                  </a:lnTo>
                  <a:cubicBezTo>
                    <a:pt x="8438" y="7223"/>
                    <a:pt x="8438" y="7216"/>
                    <a:pt x="8441" y="7209"/>
                  </a:cubicBezTo>
                  <a:lnTo>
                    <a:pt x="8441" y="7206"/>
                  </a:lnTo>
                  <a:cubicBezTo>
                    <a:pt x="8441" y="7202"/>
                    <a:pt x="8441" y="7195"/>
                    <a:pt x="8445" y="7192"/>
                  </a:cubicBezTo>
                  <a:lnTo>
                    <a:pt x="8445" y="7188"/>
                  </a:lnTo>
                  <a:lnTo>
                    <a:pt x="8445" y="7178"/>
                  </a:lnTo>
                  <a:lnTo>
                    <a:pt x="8434" y="7174"/>
                  </a:lnTo>
                  <a:cubicBezTo>
                    <a:pt x="8329" y="7136"/>
                    <a:pt x="8266" y="7059"/>
                    <a:pt x="8273" y="6800"/>
                  </a:cubicBezTo>
                  <a:cubicBezTo>
                    <a:pt x="8273" y="6688"/>
                    <a:pt x="8298" y="6576"/>
                    <a:pt x="8347" y="6474"/>
                  </a:cubicBezTo>
                  <a:cubicBezTo>
                    <a:pt x="8382" y="6394"/>
                    <a:pt x="8417" y="6313"/>
                    <a:pt x="8420" y="6089"/>
                  </a:cubicBezTo>
                  <a:cubicBezTo>
                    <a:pt x="8431" y="5876"/>
                    <a:pt x="8469" y="5666"/>
                    <a:pt x="8539" y="5466"/>
                  </a:cubicBezTo>
                  <a:cubicBezTo>
                    <a:pt x="8574" y="5368"/>
                    <a:pt x="8599" y="5263"/>
                    <a:pt x="8606" y="5158"/>
                  </a:cubicBezTo>
                  <a:cubicBezTo>
                    <a:pt x="8606" y="5140"/>
                    <a:pt x="8606" y="5126"/>
                    <a:pt x="8609" y="5112"/>
                  </a:cubicBezTo>
                  <a:lnTo>
                    <a:pt x="8609" y="5105"/>
                  </a:lnTo>
                  <a:cubicBezTo>
                    <a:pt x="8613" y="5074"/>
                    <a:pt x="8623" y="5046"/>
                    <a:pt x="8637" y="5018"/>
                  </a:cubicBezTo>
                  <a:cubicBezTo>
                    <a:pt x="8658" y="4972"/>
                    <a:pt x="8683" y="4934"/>
                    <a:pt x="8711" y="4895"/>
                  </a:cubicBezTo>
                  <a:lnTo>
                    <a:pt x="8711" y="4895"/>
                  </a:lnTo>
                  <a:lnTo>
                    <a:pt x="8704" y="4902"/>
                  </a:lnTo>
                  <a:lnTo>
                    <a:pt x="8756" y="4843"/>
                  </a:lnTo>
                  <a:cubicBezTo>
                    <a:pt x="8802" y="4787"/>
                    <a:pt x="8858" y="4731"/>
                    <a:pt x="8914" y="4668"/>
                  </a:cubicBezTo>
                  <a:cubicBezTo>
                    <a:pt x="8987" y="4591"/>
                    <a:pt x="9064" y="4503"/>
                    <a:pt x="9138" y="4412"/>
                  </a:cubicBezTo>
                  <a:cubicBezTo>
                    <a:pt x="9183" y="4360"/>
                    <a:pt x="9222" y="4300"/>
                    <a:pt x="9260" y="4241"/>
                  </a:cubicBezTo>
                  <a:cubicBezTo>
                    <a:pt x="9446" y="3936"/>
                    <a:pt x="9817" y="3555"/>
                    <a:pt x="10072" y="3344"/>
                  </a:cubicBezTo>
                  <a:cubicBezTo>
                    <a:pt x="10121" y="3302"/>
                    <a:pt x="10174" y="3264"/>
                    <a:pt x="10226" y="3225"/>
                  </a:cubicBezTo>
                  <a:cubicBezTo>
                    <a:pt x="10314" y="3173"/>
                    <a:pt x="10405" y="3127"/>
                    <a:pt x="10503" y="3089"/>
                  </a:cubicBezTo>
                  <a:lnTo>
                    <a:pt x="10545" y="3068"/>
                  </a:lnTo>
                  <a:cubicBezTo>
                    <a:pt x="10671" y="3015"/>
                    <a:pt x="10846" y="2938"/>
                    <a:pt x="10867" y="2889"/>
                  </a:cubicBezTo>
                  <a:cubicBezTo>
                    <a:pt x="10867" y="2886"/>
                    <a:pt x="10871" y="2882"/>
                    <a:pt x="10871" y="2875"/>
                  </a:cubicBezTo>
                  <a:cubicBezTo>
                    <a:pt x="10885" y="2791"/>
                    <a:pt x="10888" y="2704"/>
                    <a:pt x="10881" y="2616"/>
                  </a:cubicBezTo>
                  <a:cubicBezTo>
                    <a:pt x="10881" y="2592"/>
                    <a:pt x="10878" y="2564"/>
                    <a:pt x="10874" y="2536"/>
                  </a:cubicBezTo>
                  <a:lnTo>
                    <a:pt x="10874" y="2529"/>
                  </a:lnTo>
                  <a:cubicBezTo>
                    <a:pt x="10871" y="2501"/>
                    <a:pt x="10867" y="2469"/>
                    <a:pt x="10864" y="2441"/>
                  </a:cubicBezTo>
                  <a:lnTo>
                    <a:pt x="10864" y="2431"/>
                  </a:lnTo>
                  <a:cubicBezTo>
                    <a:pt x="10864" y="2413"/>
                    <a:pt x="10860" y="2396"/>
                    <a:pt x="10857" y="2378"/>
                  </a:cubicBezTo>
                  <a:cubicBezTo>
                    <a:pt x="10857" y="2361"/>
                    <a:pt x="10853" y="2354"/>
                    <a:pt x="10853" y="2343"/>
                  </a:cubicBezTo>
                  <a:cubicBezTo>
                    <a:pt x="10839" y="2242"/>
                    <a:pt x="10818" y="2161"/>
                    <a:pt x="10797" y="2137"/>
                  </a:cubicBezTo>
                  <a:cubicBezTo>
                    <a:pt x="10782" y="2130"/>
                    <a:pt x="10735" y="2119"/>
                    <a:pt x="10609" y="2119"/>
                  </a:cubicBezTo>
                  <a:cubicBezTo>
                    <a:pt x="10593" y="2119"/>
                    <a:pt x="10577" y="2119"/>
                    <a:pt x="10559" y="2119"/>
                  </a:cubicBezTo>
                  <a:lnTo>
                    <a:pt x="10542" y="2119"/>
                  </a:lnTo>
                  <a:lnTo>
                    <a:pt x="10542" y="2130"/>
                  </a:lnTo>
                  <a:lnTo>
                    <a:pt x="10542" y="2151"/>
                  </a:lnTo>
                  <a:lnTo>
                    <a:pt x="10542" y="2175"/>
                  </a:lnTo>
                  <a:lnTo>
                    <a:pt x="10542" y="2196"/>
                  </a:lnTo>
                  <a:lnTo>
                    <a:pt x="10542" y="2224"/>
                  </a:lnTo>
                  <a:lnTo>
                    <a:pt x="10542" y="2245"/>
                  </a:lnTo>
                  <a:cubicBezTo>
                    <a:pt x="10542" y="2252"/>
                    <a:pt x="10542" y="2266"/>
                    <a:pt x="10538" y="2277"/>
                  </a:cubicBezTo>
                  <a:cubicBezTo>
                    <a:pt x="10535" y="2287"/>
                    <a:pt x="10538" y="2291"/>
                    <a:pt x="10538" y="2298"/>
                  </a:cubicBezTo>
                  <a:cubicBezTo>
                    <a:pt x="10538" y="2305"/>
                    <a:pt x="10535" y="2319"/>
                    <a:pt x="10535" y="2333"/>
                  </a:cubicBezTo>
                  <a:cubicBezTo>
                    <a:pt x="10535" y="2343"/>
                    <a:pt x="10535" y="2347"/>
                    <a:pt x="10531" y="2354"/>
                  </a:cubicBezTo>
                  <a:cubicBezTo>
                    <a:pt x="10528" y="2361"/>
                    <a:pt x="10528" y="2378"/>
                    <a:pt x="10528" y="2389"/>
                  </a:cubicBezTo>
                  <a:cubicBezTo>
                    <a:pt x="10524" y="2399"/>
                    <a:pt x="10524" y="2403"/>
                    <a:pt x="10524" y="2413"/>
                  </a:cubicBezTo>
                  <a:cubicBezTo>
                    <a:pt x="10521" y="2420"/>
                    <a:pt x="10517" y="2434"/>
                    <a:pt x="10517" y="2448"/>
                  </a:cubicBezTo>
                  <a:lnTo>
                    <a:pt x="10510" y="2473"/>
                  </a:lnTo>
                  <a:cubicBezTo>
                    <a:pt x="10510" y="2483"/>
                    <a:pt x="10507" y="2494"/>
                    <a:pt x="10503" y="2508"/>
                  </a:cubicBezTo>
                  <a:lnTo>
                    <a:pt x="10500" y="2532"/>
                  </a:lnTo>
                  <a:cubicBezTo>
                    <a:pt x="10496" y="2543"/>
                    <a:pt x="10493" y="2557"/>
                    <a:pt x="10489" y="2567"/>
                  </a:cubicBezTo>
                  <a:lnTo>
                    <a:pt x="10482" y="2592"/>
                  </a:lnTo>
                  <a:cubicBezTo>
                    <a:pt x="10479" y="2602"/>
                    <a:pt x="10475" y="2613"/>
                    <a:pt x="10472" y="2623"/>
                  </a:cubicBezTo>
                  <a:cubicBezTo>
                    <a:pt x="10468" y="2637"/>
                    <a:pt x="10468" y="2641"/>
                    <a:pt x="10465" y="2648"/>
                  </a:cubicBezTo>
                  <a:cubicBezTo>
                    <a:pt x="10461" y="2658"/>
                    <a:pt x="10458" y="2669"/>
                    <a:pt x="10454" y="2683"/>
                  </a:cubicBezTo>
                  <a:cubicBezTo>
                    <a:pt x="10451" y="2693"/>
                    <a:pt x="10447" y="2697"/>
                    <a:pt x="10444" y="2704"/>
                  </a:cubicBezTo>
                  <a:cubicBezTo>
                    <a:pt x="10444" y="2714"/>
                    <a:pt x="10437" y="2725"/>
                    <a:pt x="10433" y="2735"/>
                  </a:cubicBezTo>
                  <a:cubicBezTo>
                    <a:pt x="10430" y="2746"/>
                    <a:pt x="10426" y="2749"/>
                    <a:pt x="10423" y="2756"/>
                  </a:cubicBezTo>
                  <a:cubicBezTo>
                    <a:pt x="10419" y="2763"/>
                    <a:pt x="10416" y="2777"/>
                    <a:pt x="10412" y="2784"/>
                  </a:cubicBezTo>
                  <a:cubicBezTo>
                    <a:pt x="10405" y="2795"/>
                    <a:pt x="10405" y="2798"/>
                    <a:pt x="10402" y="2805"/>
                  </a:cubicBezTo>
                  <a:cubicBezTo>
                    <a:pt x="10398" y="2812"/>
                    <a:pt x="10391" y="2823"/>
                    <a:pt x="10388" y="2833"/>
                  </a:cubicBezTo>
                  <a:cubicBezTo>
                    <a:pt x="10381" y="2840"/>
                    <a:pt x="10381" y="2844"/>
                    <a:pt x="10377" y="2851"/>
                  </a:cubicBezTo>
                  <a:cubicBezTo>
                    <a:pt x="10374" y="2854"/>
                    <a:pt x="10367" y="2868"/>
                    <a:pt x="10360" y="2875"/>
                  </a:cubicBezTo>
                  <a:lnTo>
                    <a:pt x="10353" y="2889"/>
                  </a:lnTo>
                  <a:cubicBezTo>
                    <a:pt x="10342" y="2900"/>
                    <a:pt x="10335" y="2910"/>
                    <a:pt x="10325" y="2921"/>
                  </a:cubicBezTo>
                  <a:cubicBezTo>
                    <a:pt x="10295" y="2960"/>
                    <a:pt x="10248" y="2981"/>
                    <a:pt x="10199" y="2981"/>
                  </a:cubicBezTo>
                  <a:cubicBezTo>
                    <a:pt x="10196" y="2981"/>
                    <a:pt x="10192" y="2981"/>
                    <a:pt x="10188" y="2980"/>
                  </a:cubicBezTo>
                  <a:cubicBezTo>
                    <a:pt x="10186" y="2980"/>
                    <a:pt x="10185" y="2980"/>
                    <a:pt x="10183" y="2980"/>
                  </a:cubicBezTo>
                  <a:cubicBezTo>
                    <a:pt x="10131" y="2980"/>
                    <a:pt x="10067" y="3031"/>
                    <a:pt x="10009" y="3082"/>
                  </a:cubicBezTo>
                  <a:cubicBezTo>
                    <a:pt x="9944" y="3139"/>
                    <a:pt x="9875" y="3196"/>
                    <a:pt x="9795" y="3196"/>
                  </a:cubicBezTo>
                  <a:cubicBezTo>
                    <a:pt x="9782" y="3196"/>
                    <a:pt x="9768" y="3194"/>
                    <a:pt x="9754" y="3190"/>
                  </a:cubicBezTo>
                  <a:cubicBezTo>
                    <a:pt x="9751" y="3190"/>
                    <a:pt x="9748" y="3189"/>
                    <a:pt x="9744" y="3189"/>
                  </a:cubicBezTo>
                  <a:cubicBezTo>
                    <a:pt x="9712" y="3189"/>
                    <a:pt x="9661" y="3218"/>
                    <a:pt x="9610" y="3243"/>
                  </a:cubicBezTo>
                  <a:lnTo>
                    <a:pt x="9589" y="3253"/>
                  </a:lnTo>
                  <a:lnTo>
                    <a:pt x="9582" y="3257"/>
                  </a:lnTo>
                  <a:lnTo>
                    <a:pt x="9561" y="3267"/>
                  </a:lnTo>
                  <a:lnTo>
                    <a:pt x="9558" y="3267"/>
                  </a:lnTo>
                  <a:cubicBezTo>
                    <a:pt x="9540" y="3278"/>
                    <a:pt x="9523" y="3285"/>
                    <a:pt x="9505" y="3292"/>
                  </a:cubicBezTo>
                  <a:lnTo>
                    <a:pt x="9498" y="3292"/>
                  </a:lnTo>
                  <a:lnTo>
                    <a:pt x="9477" y="3302"/>
                  </a:lnTo>
                  <a:lnTo>
                    <a:pt x="9470" y="3302"/>
                  </a:lnTo>
                  <a:lnTo>
                    <a:pt x="9442" y="3309"/>
                  </a:lnTo>
                  <a:lnTo>
                    <a:pt x="9418" y="3313"/>
                  </a:lnTo>
                  <a:lnTo>
                    <a:pt x="9351" y="3313"/>
                  </a:lnTo>
                  <a:cubicBezTo>
                    <a:pt x="9344" y="3313"/>
                    <a:pt x="9334" y="3309"/>
                    <a:pt x="9327" y="3306"/>
                  </a:cubicBezTo>
                  <a:lnTo>
                    <a:pt x="9320" y="3306"/>
                  </a:lnTo>
                  <a:lnTo>
                    <a:pt x="9299" y="3299"/>
                  </a:lnTo>
                  <a:lnTo>
                    <a:pt x="9288" y="3295"/>
                  </a:lnTo>
                  <a:cubicBezTo>
                    <a:pt x="9281" y="3292"/>
                    <a:pt x="9271" y="3285"/>
                    <a:pt x="9260" y="3281"/>
                  </a:cubicBezTo>
                  <a:cubicBezTo>
                    <a:pt x="9223" y="3258"/>
                    <a:pt x="9180" y="3251"/>
                    <a:pt x="9134" y="3251"/>
                  </a:cubicBezTo>
                  <a:cubicBezTo>
                    <a:pt x="9096" y="3251"/>
                    <a:pt x="9056" y="3256"/>
                    <a:pt x="9015" y="3260"/>
                  </a:cubicBezTo>
                  <a:cubicBezTo>
                    <a:pt x="8978" y="3265"/>
                    <a:pt x="8939" y="3269"/>
                    <a:pt x="8899" y="3269"/>
                  </a:cubicBezTo>
                  <a:cubicBezTo>
                    <a:pt x="8842" y="3269"/>
                    <a:pt x="8785" y="3260"/>
                    <a:pt x="8735" y="3229"/>
                  </a:cubicBezTo>
                  <a:cubicBezTo>
                    <a:pt x="8721" y="3222"/>
                    <a:pt x="8707" y="3215"/>
                    <a:pt x="8690" y="3211"/>
                  </a:cubicBezTo>
                  <a:cubicBezTo>
                    <a:pt x="8623" y="3201"/>
                    <a:pt x="8557" y="3194"/>
                    <a:pt x="8487" y="3190"/>
                  </a:cubicBezTo>
                  <a:cubicBezTo>
                    <a:pt x="8392" y="3187"/>
                    <a:pt x="8305" y="3180"/>
                    <a:pt x="8249" y="3148"/>
                  </a:cubicBezTo>
                  <a:cubicBezTo>
                    <a:pt x="8238" y="3145"/>
                    <a:pt x="8227" y="3138"/>
                    <a:pt x="8220" y="3127"/>
                  </a:cubicBezTo>
                  <a:cubicBezTo>
                    <a:pt x="8203" y="3110"/>
                    <a:pt x="8196" y="3085"/>
                    <a:pt x="8196" y="3061"/>
                  </a:cubicBezTo>
                  <a:cubicBezTo>
                    <a:pt x="8199" y="3005"/>
                    <a:pt x="8231" y="2956"/>
                    <a:pt x="8277" y="2928"/>
                  </a:cubicBezTo>
                  <a:cubicBezTo>
                    <a:pt x="8326" y="2893"/>
                    <a:pt x="8378" y="2854"/>
                    <a:pt x="8378" y="2697"/>
                  </a:cubicBezTo>
                  <a:cubicBezTo>
                    <a:pt x="8378" y="2508"/>
                    <a:pt x="8539" y="2322"/>
                    <a:pt x="8669" y="2172"/>
                  </a:cubicBezTo>
                  <a:cubicBezTo>
                    <a:pt x="8725" y="2109"/>
                    <a:pt x="8798" y="2021"/>
                    <a:pt x="8809" y="1986"/>
                  </a:cubicBezTo>
                  <a:cubicBezTo>
                    <a:pt x="8767" y="1941"/>
                    <a:pt x="8543" y="1853"/>
                    <a:pt x="8378" y="1783"/>
                  </a:cubicBezTo>
                  <a:cubicBezTo>
                    <a:pt x="8059" y="1657"/>
                    <a:pt x="7863" y="1573"/>
                    <a:pt x="7800" y="1489"/>
                  </a:cubicBezTo>
                  <a:cubicBezTo>
                    <a:pt x="7702" y="1363"/>
                    <a:pt x="7562" y="1233"/>
                    <a:pt x="7237" y="1202"/>
                  </a:cubicBezTo>
                  <a:cubicBezTo>
                    <a:pt x="7097" y="1195"/>
                    <a:pt x="6964" y="1135"/>
                    <a:pt x="6866" y="1034"/>
                  </a:cubicBezTo>
                  <a:lnTo>
                    <a:pt x="6831" y="999"/>
                  </a:lnTo>
                  <a:cubicBezTo>
                    <a:pt x="6761" y="929"/>
                    <a:pt x="6687" y="866"/>
                    <a:pt x="6603" y="813"/>
                  </a:cubicBezTo>
                  <a:cubicBezTo>
                    <a:pt x="6586" y="803"/>
                    <a:pt x="6568" y="792"/>
                    <a:pt x="6551" y="782"/>
                  </a:cubicBezTo>
                  <a:lnTo>
                    <a:pt x="6533" y="768"/>
                  </a:lnTo>
                  <a:lnTo>
                    <a:pt x="6502" y="743"/>
                  </a:lnTo>
                  <a:lnTo>
                    <a:pt x="6477" y="726"/>
                  </a:lnTo>
                  <a:lnTo>
                    <a:pt x="6446" y="701"/>
                  </a:lnTo>
                  <a:lnTo>
                    <a:pt x="6421" y="684"/>
                  </a:lnTo>
                  <a:lnTo>
                    <a:pt x="6390" y="656"/>
                  </a:lnTo>
                  <a:lnTo>
                    <a:pt x="6365" y="635"/>
                  </a:lnTo>
                  <a:lnTo>
                    <a:pt x="6334" y="607"/>
                  </a:lnTo>
                  <a:lnTo>
                    <a:pt x="6309" y="582"/>
                  </a:lnTo>
                  <a:lnTo>
                    <a:pt x="6278" y="554"/>
                  </a:lnTo>
                  <a:lnTo>
                    <a:pt x="6253" y="530"/>
                  </a:lnTo>
                  <a:lnTo>
                    <a:pt x="6222" y="502"/>
                  </a:lnTo>
                  <a:lnTo>
                    <a:pt x="6197" y="477"/>
                  </a:lnTo>
                  <a:lnTo>
                    <a:pt x="6169" y="446"/>
                  </a:lnTo>
                  <a:lnTo>
                    <a:pt x="6144" y="421"/>
                  </a:lnTo>
                  <a:lnTo>
                    <a:pt x="6116" y="390"/>
                  </a:lnTo>
                  <a:lnTo>
                    <a:pt x="6092" y="365"/>
                  </a:lnTo>
                  <a:lnTo>
                    <a:pt x="6064" y="334"/>
                  </a:lnTo>
                  <a:lnTo>
                    <a:pt x="6043" y="309"/>
                  </a:lnTo>
                  <a:lnTo>
                    <a:pt x="6015" y="278"/>
                  </a:lnTo>
                  <a:lnTo>
                    <a:pt x="5994" y="253"/>
                  </a:lnTo>
                  <a:lnTo>
                    <a:pt x="5969" y="222"/>
                  </a:lnTo>
                  <a:lnTo>
                    <a:pt x="5952" y="197"/>
                  </a:lnTo>
                  <a:lnTo>
                    <a:pt x="5927" y="169"/>
                  </a:lnTo>
                  <a:lnTo>
                    <a:pt x="5910" y="148"/>
                  </a:lnTo>
                  <a:lnTo>
                    <a:pt x="5889" y="120"/>
                  </a:lnTo>
                  <a:lnTo>
                    <a:pt x="5875" y="96"/>
                  </a:lnTo>
                  <a:lnTo>
                    <a:pt x="5857" y="71"/>
                  </a:lnTo>
                  <a:lnTo>
                    <a:pt x="5843" y="50"/>
                  </a:lnTo>
                  <a:lnTo>
                    <a:pt x="5836" y="43"/>
                  </a:lnTo>
                  <a:lnTo>
                    <a:pt x="5791" y="36"/>
                  </a:lnTo>
                  <a:cubicBezTo>
                    <a:pt x="5715" y="29"/>
                    <a:pt x="5582" y="15"/>
                    <a:pt x="5487" y="15"/>
                  </a:cubicBezTo>
                  <a:cubicBezTo>
                    <a:pt x="5439" y="15"/>
                    <a:pt x="5400" y="19"/>
                    <a:pt x="5385" y="29"/>
                  </a:cubicBezTo>
                  <a:cubicBezTo>
                    <a:pt x="5364" y="64"/>
                    <a:pt x="5343" y="99"/>
                    <a:pt x="5329" y="138"/>
                  </a:cubicBezTo>
                  <a:lnTo>
                    <a:pt x="5318" y="159"/>
                  </a:lnTo>
                  <a:cubicBezTo>
                    <a:pt x="5248" y="299"/>
                    <a:pt x="5185" y="435"/>
                    <a:pt x="5084" y="435"/>
                  </a:cubicBezTo>
                  <a:cubicBezTo>
                    <a:pt x="5031" y="435"/>
                    <a:pt x="4989" y="404"/>
                    <a:pt x="4958" y="337"/>
                  </a:cubicBezTo>
                  <a:cubicBezTo>
                    <a:pt x="4951" y="327"/>
                    <a:pt x="4947" y="316"/>
                    <a:pt x="4940" y="309"/>
                  </a:cubicBezTo>
                  <a:cubicBezTo>
                    <a:pt x="4849" y="169"/>
                    <a:pt x="4667" y="148"/>
                    <a:pt x="4475" y="127"/>
                  </a:cubicBezTo>
                  <a:lnTo>
                    <a:pt x="4377" y="113"/>
                  </a:lnTo>
                  <a:cubicBezTo>
                    <a:pt x="4300" y="103"/>
                    <a:pt x="4230" y="75"/>
                    <a:pt x="4167" y="29"/>
                  </a:cubicBezTo>
                  <a:cubicBezTo>
                    <a:pt x="4140" y="12"/>
                    <a:pt x="4121" y="0"/>
                    <a:pt x="409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462955" y="4347961"/>
              <a:ext cx="993321" cy="1050369"/>
            </a:xfrm>
            <a:custGeom>
              <a:avLst/>
              <a:gdLst/>
              <a:ahLst/>
              <a:cxnLst/>
              <a:rect l="l" t="t" r="r" b="b"/>
              <a:pathLst>
                <a:path w="15023" h="15881" extrusionOk="0">
                  <a:moveTo>
                    <a:pt x="5109" y="0"/>
                  </a:moveTo>
                  <a:lnTo>
                    <a:pt x="4958" y="14"/>
                  </a:lnTo>
                  <a:cubicBezTo>
                    <a:pt x="4951" y="35"/>
                    <a:pt x="4940" y="60"/>
                    <a:pt x="4933" y="81"/>
                  </a:cubicBezTo>
                  <a:lnTo>
                    <a:pt x="4923" y="105"/>
                  </a:lnTo>
                  <a:cubicBezTo>
                    <a:pt x="4891" y="175"/>
                    <a:pt x="4860" y="238"/>
                    <a:pt x="4818" y="301"/>
                  </a:cubicBezTo>
                  <a:cubicBezTo>
                    <a:pt x="4769" y="378"/>
                    <a:pt x="4741" y="396"/>
                    <a:pt x="4727" y="403"/>
                  </a:cubicBezTo>
                  <a:cubicBezTo>
                    <a:pt x="4674" y="424"/>
                    <a:pt x="4622" y="441"/>
                    <a:pt x="4569" y="459"/>
                  </a:cubicBezTo>
                  <a:cubicBezTo>
                    <a:pt x="4450" y="497"/>
                    <a:pt x="4286" y="546"/>
                    <a:pt x="4195" y="613"/>
                  </a:cubicBezTo>
                  <a:cubicBezTo>
                    <a:pt x="4163" y="634"/>
                    <a:pt x="4128" y="644"/>
                    <a:pt x="4093" y="648"/>
                  </a:cubicBezTo>
                  <a:lnTo>
                    <a:pt x="4065" y="648"/>
                  </a:lnTo>
                  <a:cubicBezTo>
                    <a:pt x="4061" y="648"/>
                    <a:pt x="4057" y="648"/>
                    <a:pt x="4053" y="648"/>
                  </a:cubicBezTo>
                  <a:cubicBezTo>
                    <a:pt x="3947" y="648"/>
                    <a:pt x="3815" y="604"/>
                    <a:pt x="3677" y="557"/>
                  </a:cubicBezTo>
                  <a:cubicBezTo>
                    <a:pt x="3600" y="532"/>
                    <a:pt x="3519" y="504"/>
                    <a:pt x="3449" y="487"/>
                  </a:cubicBezTo>
                  <a:cubicBezTo>
                    <a:pt x="3411" y="480"/>
                    <a:pt x="3376" y="473"/>
                    <a:pt x="3337" y="473"/>
                  </a:cubicBezTo>
                  <a:cubicBezTo>
                    <a:pt x="3204" y="473"/>
                    <a:pt x="3106" y="564"/>
                    <a:pt x="3089" y="627"/>
                  </a:cubicBezTo>
                  <a:cubicBezTo>
                    <a:pt x="3089" y="634"/>
                    <a:pt x="3082" y="648"/>
                    <a:pt x="3089" y="651"/>
                  </a:cubicBezTo>
                  <a:cubicBezTo>
                    <a:pt x="3215" y="728"/>
                    <a:pt x="3215" y="1068"/>
                    <a:pt x="3208" y="1222"/>
                  </a:cubicBezTo>
                  <a:cubicBezTo>
                    <a:pt x="3258" y="1445"/>
                    <a:pt x="3368" y="1682"/>
                    <a:pt x="3442" y="1682"/>
                  </a:cubicBezTo>
                  <a:cubicBezTo>
                    <a:pt x="3444" y="1682"/>
                    <a:pt x="3447" y="1681"/>
                    <a:pt x="3449" y="1681"/>
                  </a:cubicBezTo>
                  <a:cubicBezTo>
                    <a:pt x="3468" y="1677"/>
                    <a:pt x="3488" y="1675"/>
                    <a:pt x="3507" y="1675"/>
                  </a:cubicBezTo>
                  <a:cubicBezTo>
                    <a:pt x="3658" y="1675"/>
                    <a:pt x="3820" y="1786"/>
                    <a:pt x="3845" y="1891"/>
                  </a:cubicBezTo>
                  <a:cubicBezTo>
                    <a:pt x="3862" y="1964"/>
                    <a:pt x="3813" y="2038"/>
                    <a:pt x="3736" y="2045"/>
                  </a:cubicBezTo>
                  <a:cubicBezTo>
                    <a:pt x="3596" y="2083"/>
                    <a:pt x="3526" y="2255"/>
                    <a:pt x="3505" y="2402"/>
                  </a:cubicBezTo>
                  <a:cubicBezTo>
                    <a:pt x="3502" y="2447"/>
                    <a:pt x="3498" y="2493"/>
                    <a:pt x="3498" y="2538"/>
                  </a:cubicBezTo>
                  <a:cubicBezTo>
                    <a:pt x="3495" y="2682"/>
                    <a:pt x="3491" y="2843"/>
                    <a:pt x="3344" y="2868"/>
                  </a:cubicBezTo>
                  <a:cubicBezTo>
                    <a:pt x="3225" y="2889"/>
                    <a:pt x="3141" y="2917"/>
                    <a:pt x="3141" y="3106"/>
                  </a:cubicBezTo>
                  <a:cubicBezTo>
                    <a:pt x="3141" y="3309"/>
                    <a:pt x="2977" y="3347"/>
                    <a:pt x="2882" y="3372"/>
                  </a:cubicBezTo>
                  <a:cubicBezTo>
                    <a:pt x="2854" y="3379"/>
                    <a:pt x="2829" y="3386"/>
                    <a:pt x="2808" y="3396"/>
                  </a:cubicBezTo>
                  <a:cubicBezTo>
                    <a:pt x="2794" y="3421"/>
                    <a:pt x="2770" y="3508"/>
                    <a:pt x="2742" y="3592"/>
                  </a:cubicBezTo>
                  <a:cubicBezTo>
                    <a:pt x="2675" y="3802"/>
                    <a:pt x="2630" y="3946"/>
                    <a:pt x="2581" y="3995"/>
                  </a:cubicBezTo>
                  <a:cubicBezTo>
                    <a:pt x="2549" y="4026"/>
                    <a:pt x="2493" y="4044"/>
                    <a:pt x="2416" y="4068"/>
                  </a:cubicBezTo>
                  <a:cubicBezTo>
                    <a:pt x="2308" y="4103"/>
                    <a:pt x="2157" y="4149"/>
                    <a:pt x="2147" y="4236"/>
                  </a:cubicBezTo>
                  <a:cubicBezTo>
                    <a:pt x="2122" y="4401"/>
                    <a:pt x="2038" y="4551"/>
                    <a:pt x="1912" y="4660"/>
                  </a:cubicBezTo>
                  <a:cubicBezTo>
                    <a:pt x="1877" y="4689"/>
                    <a:pt x="1835" y="4704"/>
                    <a:pt x="1791" y="4704"/>
                  </a:cubicBezTo>
                  <a:cubicBezTo>
                    <a:pt x="1783" y="4704"/>
                    <a:pt x="1774" y="4703"/>
                    <a:pt x="1765" y="4702"/>
                  </a:cubicBezTo>
                  <a:cubicBezTo>
                    <a:pt x="1744" y="4698"/>
                    <a:pt x="1720" y="4691"/>
                    <a:pt x="1695" y="4684"/>
                  </a:cubicBezTo>
                  <a:cubicBezTo>
                    <a:pt x="1630" y="4667"/>
                    <a:pt x="1581" y="4656"/>
                    <a:pt x="1544" y="4656"/>
                  </a:cubicBezTo>
                  <a:cubicBezTo>
                    <a:pt x="1507" y="4656"/>
                    <a:pt x="1483" y="4667"/>
                    <a:pt x="1471" y="4691"/>
                  </a:cubicBezTo>
                  <a:cubicBezTo>
                    <a:pt x="1442" y="4747"/>
                    <a:pt x="1396" y="4766"/>
                    <a:pt x="1345" y="4766"/>
                  </a:cubicBezTo>
                  <a:cubicBezTo>
                    <a:pt x="1279" y="4766"/>
                    <a:pt x="1205" y="4735"/>
                    <a:pt x="1146" y="4709"/>
                  </a:cubicBezTo>
                  <a:cubicBezTo>
                    <a:pt x="1114" y="4695"/>
                    <a:pt x="1076" y="4681"/>
                    <a:pt x="1041" y="4670"/>
                  </a:cubicBezTo>
                  <a:lnTo>
                    <a:pt x="995" y="4712"/>
                  </a:lnTo>
                  <a:cubicBezTo>
                    <a:pt x="911" y="4786"/>
                    <a:pt x="655" y="5017"/>
                    <a:pt x="655" y="5136"/>
                  </a:cubicBezTo>
                  <a:cubicBezTo>
                    <a:pt x="655" y="5175"/>
                    <a:pt x="708" y="5203"/>
                    <a:pt x="785" y="5245"/>
                  </a:cubicBezTo>
                  <a:cubicBezTo>
                    <a:pt x="883" y="5297"/>
                    <a:pt x="1020" y="5371"/>
                    <a:pt x="1002" y="5532"/>
                  </a:cubicBezTo>
                  <a:cubicBezTo>
                    <a:pt x="985" y="5721"/>
                    <a:pt x="1128" y="5945"/>
                    <a:pt x="1223" y="6039"/>
                  </a:cubicBezTo>
                  <a:cubicBezTo>
                    <a:pt x="1317" y="6134"/>
                    <a:pt x="1548" y="6431"/>
                    <a:pt x="1426" y="6617"/>
                  </a:cubicBezTo>
                  <a:cubicBezTo>
                    <a:pt x="1343" y="6740"/>
                    <a:pt x="1231" y="6776"/>
                    <a:pt x="1120" y="6776"/>
                  </a:cubicBezTo>
                  <a:cubicBezTo>
                    <a:pt x="1060" y="6776"/>
                    <a:pt x="1001" y="6766"/>
                    <a:pt x="946" y="6753"/>
                  </a:cubicBezTo>
                  <a:cubicBezTo>
                    <a:pt x="926" y="6748"/>
                    <a:pt x="906" y="6745"/>
                    <a:pt x="886" y="6745"/>
                  </a:cubicBezTo>
                  <a:cubicBezTo>
                    <a:pt x="856" y="6745"/>
                    <a:pt x="826" y="6751"/>
                    <a:pt x="799" y="6764"/>
                  </a:cubicBezTo>
                  <a:cubicBezTo>
                    <a:pt x="755" y="6779"/>
                    <a:pt x="704" y="6796"/>
                    <a:pt x="620" y="6796"/>
                  </a:cubicBezTo>
                  <a:cubicBezTo>
                    <a:pt x="570" y="6796"/>
                    <a:pt x="508" y="6790"/>
                    <a:pt x="428" y="6774"/>
                  </a:cubicBezTo>
                  <a:cubicBezTo>
                    <a:pt x="396" y="6769"/>
                    <a:pt x="367" y="6766"/>
                    <a:pt x="342" y="6766"/>
                  </a:cubicBezTo>
                  <a:cubicBezTo>
                    <a:pt x="200" y="6766"/>
                    <a:pt x="150" y="6851"/>
                    <a:pt x="85" y="6963"/>
                  </a:cubicBezTo>
                  <a:lnTo>
                    <a:pt x="67" y="6995"/>
                  </a:lnTo>
                  <a:lnTo>
                    <a:pt x="60" y="7006"/>
                  </a:lnTo>
                  <a:lnTo>
                    <a:pt x="46" y="7030"/>
                  </a:lnTo>
                  <a:lnTo>
                    <a:pt x="36" y="7041"/>
                  </a:lnTo>
                  <a:lnTo>
                    <a:pt x="22" y="7062"/>
                  </a:lnTo>
                  <a:lnTo>
                    <a:pt x="11" y="7076"/>
                  </a:lnTo>
                  <a:lnTo>
                    <a:pt x="1" y="7090"/>
                  </a:lnTo>
                  <a:cubicBezTo>
                    <a:pt x="43" y="7135"/>
                    <a:pt x="81" y="7181"/>
                    <a:pt x="116" y="7226"/>
                  </a:cubicBezTo>
                  <a:cubicBezTo>
                    <a:pt x="197" y="7331"/>
                    <a:pt x="281" y="7440"/>
                    <a:pt x="435" y="7499"/>
                  </a:cubicBezTo>
                  <a:cubicBezTo>
                    <a:pt x="480" y="7516"/>
                    <a:pt x="523" y="7523"/>
                    <a:pt x="566" y="7523"/>
                  </a:cubicBezTo>
                  <a:cubicBezTo>
                    <a:pt x="654" y="7523"/>
                    <a:pt x="735" y="7495"/>
                    <a:pt x="806" y="7471"/>
                  </a:cubicBezTo>
                  <a:cubicBezTo>
                    <a:pt x="860" y="7454"/>
                    <a:pt x="908" y="7438"/>
                    <a:pt x="951" y="7438"/>
                  </a:cubicBezTo>
                  <a:cubicBezTo>
                    <a:pt x="978" y="7438"/>
                    <a:pt x="1004" y="7444"/>
                    <a:pt x="1027" y="7461"/>
                  </a:cubicBezTo>
                  <a:cubicBezTo>
                    <a:pt x="1062" y="7496"/>
                    <a:pt x="1083" y="7541"/>
                    <a:pt x="1079" y="7594"/>
                  </a:cubicBezTo>
                  <a:cubicBezTo>
                    <a:pt x="1079" y="7804"/>
                    <a:pt x="750" y="7839"/>
                    <a:pt x="487" y="7867"/>
                  </a:cubicBezTo>
                  <a:cubicBezTo>
                    <a:pt x="435" y="7874"/>
                    <a:pt x="379" y="7877"/>
                    <a:pt x="337" y="7884"/>
                  </a:cubicBezTo>
                  <a:cubicBezTo>
                    <a:pt x="461" y="8082"/>
                    <a:pt x="1046" y="8735"/>
                    <a:pt x="1366" y="8735"/>
                  </a:cubicBezTo>
                  <a:cubicBezTo>
                    <a:pt x="1379" y="8735"/>
                    <a:pt x="1392" y="8734"/>
                    <a:pt x="1405" y="8731"/>
                  </a:cubicBezTo>
                  <a:cubicBezTo>
                    <a:pt x="1608" y="8686"/>
                    <a:pt x="1786" y="8567"/>
                    <a:pt x="1902" y="8395"/>
                  </a:cubicBezTo>
                  <a:cubicBezTo>
                    <a:pt x="1926" y="8360"/>
                    <a:pt x="1944" y="8322"/>
                    <a:pt x="1951" y="8283"/>
                  </a:cubicBezTo>
                  <a:cubicBezTo>
                    <a:pt x="1881" y="8238"/>
                    <a:pt x="1870" y="8143"/>
                    <a:pt x="1923" y="8042"/>
                  </a:cubicBezTo>
                  <a:cubicBezTo>
                    <a:pt x="1965" y="7954"/>
                    <a:pt x="2052" y="7877"/>
                    <a:pt x="2133" y="7877"/>
                  </a:cubicBezTo>
                  <a:cubicBezTo>
                    <a:pt x="2154" y="7877"/>
                    <a:pt x="2171" y="7881"/>
                    <a:pt x="2189" y="7888"/>
                  </a:cubicBezTo>
                  <a:cubicBezTo>
                    <a:pt x="2276" y="7930"/>
                    <a:pt x="2280" y="8052"/>
                    <a:pt x="2287" y="8199"/>
                  </a:cubicBezTo>
                  <a:cubicBezTo>
                    <a:pt x="2294" y="8290"/>
                    <a:pt x="2301" y="8430"/>
                    <a:pt x="2339" y="8462"/>
                  </a:cubicBezTo>
                  <a:cubicBezTo>
                    <a:pt x="2500" y="8595"/>
                    <a:pt x="2437" y="8819"/>
                    <a:pt x="2360" y="9036"/>
                  </a:cubicBezTo>
                  <a:cubicBezTo>
                    <a:pt x="2311" y="9173"/>
                    <a:pt x="2364" y="9414"/>
                    <a:pt x="2413" y="9628"/>
                  </a:cubicBezTo>
                  <a:cubicBezTo>
                    <a:pt x="2437" y="9726"/>
                    <a:pt x="2455" y="9827"/>
                    <a:pt x="2469" y="9932"/>
                  </a:cubicBezTo>
                  <a:cubicBezTo>
                    <a:pt x="2490" y="10076"/>
                    <a:pt x="2525" y="10216"/>
                    <a:pt x="2574" y="10352"/>
                  </a:cubicBezTo>
                  <a:cubicBezTo>
                    <a:pt x="2637" y="10534"/>
                    <a:pt x="2686" y="10723"/>
                    <a:pt x="2717" y="10912"/>
                  </a:cubicBezTo>
                  <a:cubicBezTo>
                    <a:pt x="2773" y="11284"/>
                    <a:pt x="3008" y="11956"/>
                    <a:pt x="3222" y="12358"/>
                  </a:cubicBezTo>
                  <a:cubicBezTo>
                    <a:pt x="3334" y="12572"/>
                    <a:pt x="3435" y="12887"/>
                    <a:pt x="3523" y="13167"/>
                  </a:cubicBezTo>
                  <a:cubicBezTo>
                    <a:pt x="3607" y="13430"/>
                    <a:pt x="3684" y="13678"/>
                    <a:pt x="3750" y="13762"/>
                  </a:cubicBezTo>
                  <a:cubicBezTo>
                    <a:pt x="3887" y="13948"/>
                    <a:pt x="4279" y="14560"/>
                    <a:pt x="4279" y="14952"/>
                  </a:cubicBezTo>
                  <a:cubicBezTo>
                    <a:pt x="4279" y="15285"/>
                    <a:pt x="4660" y="15779"/>
                    <a:pt x="4786" y="15870"/>
                  </a:cubicBezTo>
                  <a:cubicBezTo>
                    <a:pt x="4802" y="15877"/>
                    <a:pt x="4821" y="15880"/>
                    <a:pt x="4839" y="15880"/>
                  </a:cubicBezTo>
                  <a:cubicBezTo>
                    <a:pt x="4857" y="15880"/>
                    <a:pt x="4876" y="15877"/>
                    <a:pt x="4891" y="15870"/>
                  </a:cubicBezTo>
                  <a:cubicBezTo>
                    <a:pt x="5032" y="15814"/>
                    <a:pt x="5140" y="15702"/>
                    <a:pt x="5196" y="15565"/>
                  </a:cubicBezTo>
                  <a:cubicBezTo>
                    <a:pt x="5238" y="15429"/>
                    <a:pt x="5375" y="15341"/>
                    <a:pt x="5494" y="15260"/>
                  </a:cubicBezTo>
                  <a:cubicBezTo>
                    <a:pt x="5592" y="15197"/>
                    <a:pt x="5693" y="15134"/>
                    <a:pt x="5700" y="15068"/>
                  </a:cubicBezTo>
                  <a:cubicBezTo>
                    <a:pt x="5725" y="14875"/>
                    <a:pt x="5767" y="14672"/>
                    <a:pt x="5963" y="14637"/>
                  </a:cubicBezTo>
                  <a:cubicBezTo>
                    <a:pt x="6047" y="14623"/>
                    <a:pt x="6054" y="14539"/>
                    <a:pt x="6054" y="14315"/>
                  </a:cubicBezTo>
                  <a:cubicBezTo>
                    <a:pt x="6054" y="14091"/>
                    <a:pt x="6075" y="13780"/>
                    <a:pt x="6229" y="13580"/>
                  </a:cubicBezTo>
                  <a:cubicBezTo>
                    <a:pt x="6358" y="13416"/>
                    <a:pt x="6383" y="12939"/>
                    <a:pt x="6302" y="12757"/>
                  </a:cubicBezTo>
                  <a:cubicBezTo>
                    <a:pt x="6204" y="12533"/>
                    <a:pt x="6260" y="12229"/>
                    <a:pt x="6341" y="12019"/>
                  </a:cubicBezTo>
                  <a:cubicBezTo>
                    <a:pt x="6365" y="11952"/>
                    <a:pt x="6383" y="11889"/>
                    <a:pt x="6393" y="11819"/>
                  </a:cubicBezTo>
                  <a:cubicBezTo>
                    <a:pt x="6418" y="11690"/>
                    <a:pt x="6449" y="11539"/>
                    <a:pt x="6596" y="11525"/>
                  </a:cubicBezTo>
                  <a:cubicBezTo>
                    <a:pt x="6726" y="11511"/>
                    <a:pt x="6939" y="11389"/>
                    <a:pt x="7094" y="11179"/>
                  </a:cubicBezTo>
                  <a:cubicBezTo>
                    <a:pt x="7213" y="11017"/>
                    <a:pt x="7486" y="10828"/>
                    <a:pt x="7706" y="10671"/>
                  </a:cubicBezTo>
                  <a:cubicBezTo>
                    <a:pt x="7801" y="10604"/>
                    <a:pt x="7885" y="10548"/>
                    <a:pt x="7937" y="10503"/>
                  </a:cubicBezTo>
                  <a:cubicBezTo>
                    <a:pt x="8158" y="10324"/>
                    <a:pt x="8658" y="9876"/>
                    <a:pt x="8805" y="9631"/>
                  </a:cubicBezTo>
                  <a:cubicBezTo>
                    <a:pt x="8907" y="9463"/>
                    <a:pt x="9103" y="9365"/>
                    <a:pt x="9292" y="9271"/>
                  </a:cubicBezTo>
                  <a:cubicBezTo>
                    <a:pt x="9432" y="9201"/>
                    <a:pt x="9562" y="9134"/>
                    <a:pt x="9646" y="9046"/>
                  </a:cubicBezTo>
                  <a:cubicBezTo>
                    <a:pt x="9779" y="8910"/>
                    <a:pt x="9782" y="8826"/>
                    <a:pt x="9782" y="8703"/>
                  </a:cubicBezTo>
                  <a:cubicBezTo>
                    <a:pt x="9782" y="8640"/>
                    <a:pt x="9789" y="8577"/>
                    <a:pt x="9800" y="8514"/>
                  </a:cubicBezTo>
                  <a:cubicBezTo>
                    <a:pt x="9856" y="8196"/>
                    <a:pt x="10682" y="8129"/>
                    <a:pt x="10843" y="8129"/>
                  </a:cubicBezTo>
                  <a:cubicBezTo>
                    <a:pt x="10864" y="8129"/>
                    <a:pt x="10888" y="8126"/>
                    <a:pt x="10909" y="8126"/>
                  </a:cubicBezTo>
                  <a:lnTo>
                    <a:pt x="10909" y="8119"/>
                  </a:lnTo>
                  <a:lnTo>
                    <a:pt x="10909" y="8091"/>
                  </a:lnTo>
                  <a:cubicBezTo>
                    <a:pt x="10909" y="8080"/>
                    <a:pt x="10909" y="8063"/>
                    <a:pt x="10909" y="8052"/>
                  </a:cubicBezTo>
                  <a:cubicBezTo>
                    <a:pt x="10906" y="8038"/>
                    <a:pt x="10909" y="8031"/>
                    <a:pt x="10906" y="8021"/>
                  </a:cubicBezTo>
                  <a:cubicBezTo>
                    <a:pt x="10902" y="8010"/>
                    <a:pt x="10906" y="7996"/>
                    <a:pt x="10902" y="7982"/>
                  </a:cubicBezTo>
                  <a:cubicBezTo>
                    <a:pt x="10899" y="7972"/>
                    <a:pt x="10899" y="7961"/>
                    <a:pt x="10899" y="7951"/>
                  </a:cubicBezTo>
                  <a:cubicBezTo>
                    <a:pt x="10899" y="7940"/>
                    <a:pt x="10895" y="7926"/>
                    <a:pt x="10895" y="7916"/>
                  </a:cubicBezTo>
                  <a:cubicBezTo>
                    <a:pt x="10895" y="7902"/>
                    <a:pt x="10892" y="7891"/>
                    <a:pt x="10892" y="7881"/>
                  </a:cubicBezTo>
                  <a:cubicBezTo>
                    <a:pt x="10888" y="7870"/>
                    <a:pt x="10888" y="7856"/>
                    <a:pt x="10885" y="7846"/>
                  </a:cubicBezTo>
                  <a:lnTo>
                    <a:pt x="10881" y="7811"/>
                  </a:lnTo>
                  <a:cubicBezTo>
                    <a:pt x="10878" y="7800"/>
                    <a:pt x="10878" y="7790"/>
                    <a:pt x="10874" y="7779"/>
                  </a:cubicBezTo>
                  <a:lnTo>
                    <a:pt x="10871" y="7744"/>
                  </a:lnTo>
                  <a:lnTo>
                    <a:pt x="10864" y="7709"/>
                  </a:lnTo>
                  <a:lnTo>
                    <a:pt x="10857" y="7678"/>
                  </a:lnTo>
                  <a:lnTo>
                    <a:pt x="10850" y="7646"/>
                  </a:lnTo>
                  <a:lnTo>
                    <a:pt x="10843" y="7611"/>
                  </a:lnTo>
                  <a:lnTo>
                    <a:pt x="10839" y="7580"/>
                  </a:lnTo>
                  <a:lnTo>
                    <a:pt x="10829" y="7548"/>
                  </a:lnTo>
                  <a:lnTo>
                    <a:pt x="10822" y="7520"/>
                  </a:lnTo>
                  <a:lnTo>
                    <a:pt x="10815" y="7489"/>
                  </a:lnTo>
                  <a:lnTo>
                    <a:pt x="10808" y="7461"/>
                  </a:lnTo>
                  <a:lnTo>
                    <a:pt x="10801" y="7429"/>
                  </a:lnTo>
                  <a:lnTo>
                    <a:pt x="10794" y="7405"/>
                  </a:lnTo>
                  <a:lnTo>
                    <a:pt x="10787" y="7377"/>
                  </a:lnTo>
                  <a:lnTo>
                    <a:pt x="10776" y="7352"/>
                  </a:lnTo>
                  <a:lnTo>
                    <a:pt x="10769" y="7328"/>
                  </a:lnTo>
                  <a:lnTo>
                    <a:pt x="10762" y="7303"/>
                  </a:lnTo>
                  <a:lnTo>
                    <a:pt x="10755" y="7282"/>
                  </a:lnTo>
                  <a:lnTo>
                    <a:pt x="10745" y="7258"/>
                  </a:lnTo>
                  <a:lnTo>
                    <a:pt x="10741" y="7240"/>
                  </a:lnTo>
                  <a:cubicBezTo>
                    <a:pt x="10734" y="7230"/>
                    <a:pt x="10731" y="7216"/>
                    <a:pt x="10727" y="7205"/>
                  </a:cubicBezTo>
                  <a:cubicBezTo>
                    <a:pt x="10636" y="6970"/>
                    <a:pt x="10587" y="6722"/>
                    <a:pt x="10580" y="6473"/>
                  </a:cubicBezTo>
                  <a:cubicBezTo>
                    <a:pt x="10580" y="6431"/>
                    <a:pt x="10584" y="6389"/>
                    <a:pt x="10591" y="6347"/>
                  </a:cubicBezTo>
                  <a:cubicBezTo>
                    <a:pt x="10615" y="6225"/>
                    <a:pt x="10710" y="6207"/>
                    <a:pt x="10769" y="6197"/>
                  </a:cubicBezTo>
                  <a:cubicBezTo>
                    <a:pt x="10832" y="6183"/>
                    <a:pt x="10867" y="6176"/>
                    <a:pt x="10888" y="6109"/>
                  </a:cubicBezTo>
                  <a:cubicBezTo>
                    <a:pt x="10899" y="6078"/>
                    <a:pt x="10804" y="6036"/>
                    <a:pt x="10734" y="6004"/>
                  </a:cubicBezTo>
                  <a:cubicBezTo>
                    <a:pt x="10706" y="5994"/>
                    <a:pt x="10682" y="5980"/>
                    <a:pt x="10654" y="5966"/>
                  </a:cubicBezTo>
                  <a:cubicBezTo>
                    <a:pt x="10577" y="5927"/>
                    <a:pt x="10510" y="5878"/>
                    <a:pt x="10489" y="5805"/>
                  </a:cubicBezTo>
                  <a:cubicBezTo>
                    <a:pt x="10486" y="5791"/>
                    <a:pt x="10486" y="5777"/>
                    <a:pt x="10486" y="5763"/>
                  </a:cubicBezTo>
                  <a:cubicBezTo>
                    <a:pt x="10486" y="5731"/>
                    <a:pt x="10493" y="5700"/>
                    <a:pt x="10510" y="5675"/>
                  </a:cubicBezTo>
                  <a:cubicBezTo>
                    <a:pt x="10517" y="5658"/>
                    <a:pt x="10528" y="5644"/>
                    <a:pt x="10538" y="5630"/>
                  </a:cubicBezTo>
                  <a:cubicBezTo>
                    <a:pt x="10614" y="5527"/>
                    <a:pt x="10675" y="5487"/>
                    <a:pt x="10735" y="5487"/>
                  </a:cubicBezTo>
                  <a:cubicBezTo>
                    <a:pt x="10777" y="5487"/>
                    <a:pt x="10820" y="5507"/>
                    <a:pt x="10867" y="5539"/>
                  </a:cubicBezTo>
                  <a:cubicBezTo>
                    <a:pt x="10920" y="5581"/>
                    <a:pt x="10983" y="5605"/>
                    <a:pt x="11049" y="5605"/>
                  </a:cubicBezTo>
                  <a:cubicBezTo>
                    <a:pt x="11316" y="5605"/>
                    <a:pt x="11473" y="5738"/>
                    <a:pt x="11473" y="5966"/>
                  </a:cubicBezTo>
                  <a:cubicBezTo>
                    <a:pt x="11473" y="6057"/>
                    <a:pt x="11617" y="6134"/>
                    <a:pt x="11683" y="6162"/>
                  </a:cubicBezTo>
                  <a:cubicBezTo>
                    <a:pt x="11760" y="6155"/>
                    <a:pt x="12117" y="6130"/>
                    <a:pt x="12296" y="6130"/>
                  </a:cubicBezTo>
                  <a:cubicBezTo>
                    <a:pt x="12509" y="6130"/>
                    <a:pt x="12754" y="6130"/>
                    <a:pt x="12754" y="6326"/>
                  </a:cubicBezTo>
                  <a:cubicBezTo>
                    <a:pt x="12754" y="6484"/>
                    <a:pt x="12502" y="6949"/>
                    <a:pt x="12261" y="6949"/>
                  </a:cubicBezTo>
                  <a:cubicBezTo>
                    <a:pt x="12222" y="6949"/>
                    <a:pt x="12187" y="7023"/>
                    <a:pt x="12177" y="7125"/>
                  </a:cubicBezTo>
                  <a:cubicBezTo>
                    <a:pt x="12163" y="7282"/>
                    <a:pt x="12212" y="7401"/>
                    <a:pt x="12243" y="7408"/>
                  </a:cubicBezTo>
                  <a:cubicBezTo>
                    <a:pt x="12244" y="7408"/>
                    <a:pt x="12245" y="7408"/>
                    <a:pt x="12246" y="7408"/>
                  </a:cubicBezTo>
                  <a:cubicBezTo>
                    <a:pt x="12293" y="7408"/>
                    <a:pt x="12377" y="7266"/>
                    <a:pt x="12422" y="7188"/>
                  </a:cubicBezTo>
                  <a:cubicBezTo>
                    <a:pt x="12492" y="7069"/>
                    <a:pt x="12541" y="6981"/>
                    <a:pt x="12621" y="6981"/>
                  </a:cubicBezTo>
                  <a:cubicBezTo>
                    <a:pt x="12709" y="6981"/>
                    <a:pt x="12740" y="7079"/>
                    <a:pt x="12803" y="7464"/>
                  </a:cubicBezTo>
                  <a:cubicBezTo>
                    <a:pt x="12814" y="7517"/>
                    <a:pt x="12824" y="7580"/>
                    <a:pt x="12835" y="7646"/>
                  </a:cubicBezTo>
                  <a:lnTo>
                    <a:pt x="12849" y="7737"/>
                  </a:lnTo>
                  <a:lnTo>
                    <a:pt x="12852" y="7769"/>
                  </a:lnTo>
                  <a:lnTo>
                    <a:pt x="12863" y="7839"/>
                  </a:lnTo>
                  <a:lnTo>
                    <a:pt x="12870" y="7877"/>
                  </a:lnTo>
                  <a:lnTo>
                    <a:pt x="12884" y="7947"/>
                  </a:lnTo>
                  <a:lnTo>
                    <a:pt x="12887" y="7982"/>
                  </a:lnTo>
                  <a:lnTo>
                    <a:pt x="12887" y="7989"/>
                  </a:lnTo>
                  <a:cubicBezTo>
                    <a:pt x="12898" y="7986"/>
                    <a:pt x="12905" y="7986"/>
                    <a:pt x="12915" y="7986"/>
                  </a:cubicBezTo>
                  <a:cubicBezTo>
                    <a:pt x="12940" y="7947"/>
                    <a:pt x="12950" y="7821"/>
                    <a:pt x="12954" y="7744"/>
                  </a:cubicBezTo>
                  <a:cubicBezTo>
                    <a:pt x="12964" y="7618"/>
                    <a:pt x="12975" y="7496"/>
                    <a:pt x="13020" y="7426"/>
                  </a:cubicBezTo>
                  <a:cubicBezTo>
                    <a:pt x="13055" y="7373"/>
                    <a:pt x="13066" y="7230"/>
                    <a:pt x="13073" y="7121"/>
                  </a:cubicBezTo>
                  <a:cubicBezTo>
                    <a:pt x="13083" y="6963"/>
                    <a:pt x="13090" y="6855"/>
                    <a:pt x="13185" y="6855"/>
                  </a:cubicBezTo>
                  <a:cubicBezTo>
                    <a:pt x="13227" y="6858"/>
                    <a:pt x="13269" y="6869"/>
                    <a:pt x="13311" y="6879"/>
                  </a:cubicBezTo>
                  <a:cubicBezTo>
                    <a:pt x="13388" y="6900"/>
                    <a:pt x="13469" y="6914"/>
                    <a:pt x="13549" y="6921"/>
                  </a:cubicBezTo>
                  <a:cubicBezTo>
                    <a:pt x="13549" y="6862"/>
                    <a:pt x="13584" y="6788"/>
                    <a:pt x="13637" y="6673"/>
                  </a:cubicBezTo>
                  <a:cubicBezTo>
                    <a:pt x="13693" y="6540"/>
                    <a:pt x="13766" y="6379"/>
                    <a:pt x="13745" y="6288"/>
                  </a:cubicBezTo>
                  <a:cubicBezTo>
                    <a:pt x="13721" y="6165"/>
                    <a:pt x="13770" y="6036"/>
                    <a:pt x="13815" y="5910"/>
                  </a:cubicBezTo>
                  <a:cubicBezTo>
                    <a:pt x="13861" y="5812"/>
                    <a:pt x="13889" y="5710"/>
                    <a:pt x="13896" y="5605"/>
                  </a:cubicBezTo>
                  <a:cubicBezTo>
                    <a:pt x="13896" y="5392"/>
                    <a:pt x="14039" y="5294"/>
                    <a:pt x="14169" y="5206"/>
                  </a:cubicBezTo>
                  <a:cubicBezTo>
                    <a:pt x="14211" y="5182"/>
                    <a:pt x="14249" y="5150"/>
                    <a:pt x="14284" y="5119"/>
                  </a:cubicBezTo>
                  <a:cubicBezTo>
                    <a:pt x="14355" y="5060"/>
                    <a:pt x="14582" y="4877"/>
                    <a:pt x="14726" y="4877"/>
                  </a:cubicBezTo>
                  <a:cubicBezTo>
                    <a:pt x="14738" y="4877"/>
                    <a:pt x="14750" y="4878"/>
                    <a:pt x="14760" y="4880"/>
                  </a:cubicBezTo>
                  <a:cubicBezTo>
                    <a:pt x="14799" y="4887"/>
                    <a:pt x="14830" y="4916"/>
                    <a:pt x="14844" y="4951"/>
                  </a:cubicBezTo>
                  <a:cubicBezTo>
                    <a:pt x="14855" y="4982"/>
                    <a:pt x="14928" y="5017"/>
                    <a:pt x="14974" y="5024"/>
                  </a:cubicBezTo>
                  <a:lnTo>
                    <a:pt x="14967" y="5010"/>
                  </a:lnTo>
                  <a:cubicBezTo>
                    <a:pt x="14872" y="4870"/>
                    <a:pt x="14834" y="4747"/>
                    <a:pt x="14858" y="4660"/>
                  </a:cubicBezTo>
                  <a:cubicBezTo>
                    <a:pt x="14869" y="4614"/>
                    <a:pt x="14900" y="4572"/>
                    <a:pt x="14946" y="4551"/>
                  </a:cubicBezTo>
                  <a:cubicBezTo>
                    <a:pt x="14949" y="4548"/>
                    <a:pt x="14953" y="4544"/>
                    <a:pt x="14956" y="4544"/>
                  </a:cubicBezTo>
                  <a:lnTo>
                    <a:pt x="14960" y="4537"/>
                  </a:lnTo>
                  <a:lnTo>
                    <a:pt x="14967" y="4530"/>
                  </a:lnTo>
                  <a:lnTo>
                    <a:pt x="14974" y="4523"/>
                  </a:lnTo>
                  <a:lnTo>
                    <a:pt x="14977" y="4516"/>
                  </a:lnTo>
                  <a:lnTo>
                    <a:pt x="14984" y="4506"/>
                  </a:lnTo>
                  <a:lnTo>
                    <a:pt x="14988" y="4495"/>
                  </a:lnTo>
                  <a:lnTo>
                    <a:pt x="14991" y="4485"/>
                  </a:lnTo>
                  <a:lnTo>
                    <a:pt x="14998" y="4474"/>
                  </a:lnTo>
                  <a:lnTo>
                    <a:pt x="15002" y="4460"/>
                  </a:lnTo>
                  <a:lnTo>
                    <a:pt x="15005" y="4450"/>
                  </a:lnTo>
                  <a:lnTo>
                    <a:pt x="15012" y="4439"/>
                  </a:lnTo>
                  <a:lnTo>
                    <a:pt x="15016" y="4425"/>
                  </a:lnTo>
                  <a:lnTo>
                    <a:pt x="15019" y="4415"/>
                  </a:lnTo>
                  <a:lnTo>
                    <a:pt x="15023" y="4401"/>
                  </a:lnTo>
                  <a:lnTo>
                    <a:pt x="14981" y="4390"/>
                  </a:lnTo>
                  <a:lnTo>
                    <a:pt x="14967" y="4383"/>
                  </a:lnTo>
                  <a:lnTo>
                    <a:pt x="14960" y="4383"/>
                  </a:lnTo>
                  <a:lnTo>
                    <a:pt x="14949" y="4380"/>
                  </a:lnTo>
                  <a:lnTo>
                    <a:pt x="14911" y="4369"/>
                  </a:lnTo>
                  <a:lnTo>
                    <a:pt x="14918" y="4366"/>
                  </a:lnTo>
                  <a:cubicBezTo>
                    <a:pt x="14862" y="4348"/>
                    <a:pt x="14813" y="4320"/>
                    <a:pt x="14771" y="4278"/>
                  </a:cubicBezTo>
                  <a:lnTo>
                    <a:pt x="14760" y="4268"/>
                  </a:lnTo>
                  <a:lnTo>
                    <a:pt x="14753" y="4257"/>
                  </a:lnTo>
                  <a:lnTo>
                    <a:pt x="14743" y="4247"/>
                  </a:lnTo>
                  <a:lnTo>
                    <a:pt x="14736" y="4236"/>
                  </a:lnTo>
                  <a:lnTo>
                    <a:pt x="14732" y="4226"/>
                  </a:lnTo>
                  <a:cubicBezTo>
                    <a:pt x="14725" y="4219"/>
                    <a:pt x="14722" y="4208"/>
                    <a:pt x="14722" y="4201"/>
                  </a:cubicBezTo>
                  <a:cubicBezTo>
                    <a:pt x="14704" y="4159"/>
                    <a:pt x="14680" y="4121"/>
                    <a:pt x="14652" y="4086"/>
                  </a:cubicBezTo>
                  <a:lnTo>
                    <a:pt x="14620" y="4047"/>
                  </a:lnTo>
                  <a:cubicBezTo>
                    <a:pt x="14561" y="3970"/>
                    <a:pt x="14501" y="3897"/>
                    <a:pt x="14501" y="3816"/>
                  </a:cubicBezTo>
                  <a:cubicBezTo>
                    <a:pt x="14435" y="3830"/>
                    <a:pt x="14375" y="3862"/>
                    <a:pt x="14330" y="3907"/>
                  </a:cubicBezTo>
                  <a:cubicBezTo>
                    <a:pt x="14290" y="3940"/>
                    <a:pt x="14246" y="3952"/>
                    <a:pt x="14199" y="3952"/>
                  </a:cubicBezTo>
                  <a:cubicBezTo>
                    <a:pt x="14147" y="3952"/>
                    <a:pt x="14093" y="3938"/>
                    <a:pt x="14039" y="3925"/>
                  </a:cubicBezTo>
                  <a:cubicBezTo>
                    <a:pt x="13977" y="3908"/>
                    <a:pt x="13913" y="3892"/>
                    <a:pt x="13846" y="3892"/>
                  </a:cubicBezTo>
                  <a:cubicBezTo>
                    <a:pt x="13790" y="3892"/>
                    <a:pt x="13731" y="3903"/>
                    <a:pt x="13668" y="3935"/>
                  </a:cubicBezTo>
                  <a:cubicBezTo>
                    <a:pt x="13574" y="3988"/>
                    <a:pt x="13486" y="4054"/>
                    <a:pt x="13406" y="4128"/>
                  </a:cubicBezTo>
                  <a:cubicBezTo>
                    <a:pt x="13334" y="4190"/>
                    <a:pt x="13271" y="4246"/>
                    <a:pt x="13187" y="4246"/>
                  </a:cubicBezTo>
                  <a:cubicBezTo>
                    <a:pt x="13176" y="4246"/>
                    <a:pt x="13165" y="4245"/>
                    <a:pt x="13153" y="4243"/>
                  </a:cubicBezTo>
                  <a:cubicBezTo>
                    <a:pt x="13147" y="4243"/>
                    <a:pt x="13143" y="4242"/>
                    <a:pt x="13138" y="4242"/>
                  </a:cubicBezTo>
                  <a:cubicBezTo>
                    <a:pt x="13121" y="4242"/>
                    <a:pt x="13116" y="4252"/>
                    <a:pt x="13090" y="4303"/>
                  </a:cubicBezTo>
                  <a:cubicBezTo>
                    <a:pt x="13066" y="4355"/>
                    <a:pt x="13034" y="4401"/>
                    <a:pt x="12996" y="4443"/>
                  </a:cubicBezTo>
                  <a:cubicBezTo>
                    <a:pt x="12964" y="4474"/>
                    <a:pt x="12933" y="4506"/>
                    <a:pt x="12908" y="4541"/>
                  </a:cubicBezTo>
                  <a:cubicBezTo>
                    <a:pt x="12828" y="4628"/>
                    <a:pt x="12765" y="4698"/>
                    <a:pt x="12691" y="4698"/>
                  </a:cubicBezTo>
                  <a:lnTo>
                    <a:pt x="12681" y="4698"/>
                  </a:lnTo>
                  <a:cubicBezTo>
                    <a:pt x="12656" y="4705"/>
                    <a:pt x="12632" y="4716"/>
                    <a:pt x="12607" y="4723"/>
                  </a:cubicBezTo>
                  <a:lnTo>
                    <a:pt x="12600" y="4723"/>
                  </a:lnTo>
                  <a:lnTo>
                    <a:pt x="12572" y="4737"/>
                  </a:lnTo>
                  <a:lnTo>
                    <a:pt x="12569" y="4737"/>
                  </a:lnTo>
                  <a:lnTo>
                    <a:pt x="12527" y="4754"/>
                  </a:lnTo>
                  <a:lnTo>
                    <a:pt x="12495" y="4768"/>
                  </a:lnTo>
                  <a:cubicBezTo>
                    <a:pt x="12516" y="4824"/>
                    <a:pt x="12534" y="4880"/>
                    <a:pt x="12548" y="4940"/>
                  </a:cubicBezTo>
                  <a:cubicBezTo>
                    <a:pt x="12572" y="5042"/>
                    <a:pt x="12579" y="5161"/>
                    <a:pt x="12534" y="5245"/>
                  </a:cubicBezTo>
                  <a:cubicBezTo>
                    <a:pt x="12527" y="5252"/>
                    <a:pt x="12523" y="5259"/>
                    <a:pt x="12520" y="5266"/>
                  </a:cubicBezTo>
                  <a:cubicBezTo>
                    <a:pt x="12473" y="5330"/>
                    <a:pt x="12407" y="5346"/>
                    <a:pt x="12338" y="5346"/>
                  </a:cubicBezTo>
                  <a:cubicBezTo>
                    <a:pt x="12297" y="5346"/>
                    <a:pt x="12255" y="5341"/>
                    <a:pt x="12215" y="5336"/>
                  </a:cubicBezTo>
                  <a:cubicBezTo>
                    <a:pt x="12174" y="5329"/>
                    <a:pt x="12133" y="5326"/>
                    <a:pt x="12091" y="5326"/>
                  </a:cubicBezTo>
                  <a:cubicBezTo>
                    <a:pt x="12045" y="5326"/>
                    <a:pt x="11999" y="5330"/>
                    <a:pt x="11953" y="5339"/>
                  </a:cubicBezTo>
                  <a:cubicBezTo>
                    <a:pt x="11935" y="5346"/>
                    <a:pt x="11921" y="5350"/>
                    <a:pt x="11904" y="5350"/>
                  </a:cubicBezTo>
                  <a:lnTo>
                    <a:pt x="11893" y="5350"/>
                  </a:lnTo>
                  <a:cubicBezTo>
                    <a:pt x="11879" y="5353"/>
                    <a:pt x="11865" y="5353"/>
                    <a:pt x="11851" y="5357"/>
                  </a:cubicBezTo>
                  <a:lnTo>
                    <a:pt x="11813" y="5357"/>
                  </a:lnTo>
                  <a:cubicBezTo>
                    <a:pt x="11778" y="5357"/>
                    <a:pt x="11743" y="5353"/>
                    <a:pt x="11711" y="5343"/>
                  </a:cubicBezTo>
                  <a:lnTo>
                    <a:pt x="11697" y="5343"/>
                  </a:lnTo>
                  <a:lnTo>
                    <a:pt x="11662" y="5332"/>
                  </a:lnTo>
                  <a:lnTo>
                    <a:pt x="11652" y="5329"/>
                  </a:lnTo>
                  <a:lnTo>
                    <a:pt x="11613" y="5318"/>
                  </a:lnTo>
                  <a:cubicBezTo>
                    <a:pt x="11568" y="5300"/>
                    <a:pt x="11523" y="5291"/>
                    <a:pt x="11478" y="5291"/>
                  </a:cubicBezTo>
                  <a:cubicBezTo>
                    <a:pt x="11463" y="5291"/>
                    <a:pt x="11449" y="5292"/>
                    <a:pt x="11435" y="5294"/>
                  </a:cubicBezTo>
                  <a:cubicBezTo>
                    <a:pt x="11406" y="5301"/>
                    <a:pt x="11379" y="5304"/>
                    <a:pt x="11354" y="5304"/>
                  </a:cubicBezTo>
                  <a:cubicBezTo>
                    <a:pt x="11266" y="5304"/>
                    <a:pt x="11195" y="5267"/>
                    <a:pt x="11140" y="5238"/>
                  </a:cubicBezTo>
                  <a:cubicBezTo>
                    <a:pt x="11119" y="5224"/>
                    <a:pt x="11091" y="5213"/>
                    <a:pt x="11067" y="5210"/>
                  </a:cubicBezTo>
                  <a:cubicBezTo>
                    <a:pt x="11056" y="5210"/>
                    <a:pt x="11049" y="5213"/>
                    <a:pt x="11039" y="5213"/>
                  </a:cubicBezTo>
                  <a:lnTo>
                    <a:pt x="11014" y="5213"/>
                  </a:lnTo>
                  <a:cubicBezTo>
                    <a:pt x="11007" y="5210"/>
                    <a:pt x="11004" y="5210"/>
                    <a:pt x="10997" y="5206"/>
                  </a:cubicBezTo>
                  <a:lnTo>
                    <a:pt x="10983" y="5203"/>
                  </a:lnTo>
                  <a:lnTo>
                    <a:pt x="10972" y="5196"/>
                  </a:lnTo>
                  <a:lnTo>
                    <a:pt x="10958" y="5189"/>
                  </a:lnTo>
                  <a:lnTo>
                    <a:pt x="10944" y="5178"/>
                  </a:lnTo>
                  <a:cubicBezTo>
                    <a:pt x="10937" y="5175"/>
                    <a:pt x="10930" y="5168"/>
                    <a:pt x="10923" y="5161"/>
                  </a:cubicBezTo>
                  <a:cubicBezTo>
                    <a:pt x="10916" y="5154"/>
                    <a:pt x="10909" y="5147"/>
                    <a:pt x="10906" y="5140"/>
                  </a:cubicBezTo>
                  <a:lnTo>
                    <a:pt x="10895" y="5154"/>
                  </a:lnTo>
                  <a:lnTo>
                    <a:pt x="10857" y="5066"/>
                  </a:lnTo>
                  <a:cubicBezTo>
                    <a:pt x="10850" y="5052"/>
                    <a:pt x="10843" y="5042"/>
                    <a:pt x="10839" y="5028"/>
                  </a:cubicBezTo>
                  <a:lnTo>
                    <a:pt x="10832" y="5014"/>
                  </a:lnTo>
                  <a:cubicBezTo>
                    <a:pt x="10818" y="4982"/>
                    <a:pt x="10811" y="4947"/>
                    <a:pt x="10808" y="4908"/>
                  </a:cubicBezTo>
                  <a:lnTo>
                    <a:pt x="10808" y="4901"/>
                  </a:lnTo>
                  <a:cubicBezTo>
                    <a:pt x="10808" y="4891"/>
                    <a:pt x="10808" y="4880"/>
                    <a:pt x="10804" y="4870"/>
                  </a:cubicBezTo>
                  <a:cubicBezTo>
                    <a:pt x="10804" y="4856"/>
                    <a:pt x="10804" y="4842"/>
                    <a:pt x="10804" y="4828"/>
                  </a:cubicBezTo>
                  <a:lnTo>
                    <a:pt x="10804" y="4814"/>
                  </a:lnTo>
                  <a:cubicBezTo>
                    <a:pt x="10804" y="4800"/>
                    <a:pt x="10808" y="4782"/>
                    <a:pt x="10811" y="4768"/>
                  </a:cubicBezTo>
                  <a:cubicBezTo>
                    <a:pt x="10829" y="4691"/>
                    <a:pt x="10811" y="4614"/>
                    <a:pt x="10773" y="4548"/>
                  </a:cubicBezTo>
                  <a:cubicBezTo>
                    <a:pt x="10769" y="4544"/>
                    <a:pt x="10766" y="4541"/>
                    <a:pt x="10759" y="4534"/>
                  </a:cubicBezTo>
                  <a:lnTo>
                    <a:pt x="10759" y="4541"/>
                  </a:lnTo>
                  <a:cubicBezTo>
                    <a:pt x="10724" y="4590"/>
                    <a:pt x="10675" y="4628"/>
                    <a:pt x="10619" y="4653"/>
                  </a:cubicBezTo>
                  <a:cubicBezTo>
                    <a:pt x="10601" y="4660"/>
                    <a:pt x="10587" y="4670"/>
                    <a:pt x="10573" y="4684"/>
                  </a:cubicBezTo>
                  <a:cubicBezTo>
                    <a:pt x="10566" y="4691"/>
                    <a:pt x="10552" y="4705"/>
                    <a:pt x="10552" y="4761"/>
                  </a:cubicBezTo>
                  <a:cubicBezTo>
                    <a:pt x="10556" y="4824"/>
                    <a:pt x="10563" y="4884"/>
                    <a:pt x="10573" y="4944"/>
                  </a:cubicBezTo>
                  <a:cubicBezTo>
                    <a:pt x="10598" y="5091"/>
                    <a:pt x="10626" y="5259"/>
                    <a:pt x="10510" y="5371"/>
                  </a:cubicBezTo>
                  <a:cubicBezTo>
                    <a:pt x="10507" y="5378"/>
                    <a:pt x="10500" y="5381"/>
                    <a:pt x="10493" y="5388"/>
                  </a:cubicBezTo>
                  <a:lnTo>
                    <a:pt x="10486" y="5392"/>
                  </a:lnTo>
                  <a:lnTo>
                    <a:pt x="10468" y="5402"/>
                  </a:lnTo>
                  <a:lnTo>
                    <a:pt x="10461" y="5409"/>
                  </a:lnTo>
                  <a:lnTo>
                    <a:pt x="10440" y="5420"/>
                  </a:lnTo>
                  <a:lnTo>
                    <a:pt x="10433" y="5423"/>
                  </a:lnTo>
                  <a:lnTo>
                    <a:pt x="10402" y="5437"/>
                  </a:lnTo>
                  <a:lnTo>
                    <a:pt x="10398" y="5437"/>
                  </a:lnTo>
                  <a:lnTo>
                    <a:pt x="10367" y="5448"/>
                  </a:lnTo>
                  <a:lnTo>
                    <a:pt x="10353" y="5451"/>
                  </a:lnTo>
                  <a:lnTo>
                    <a:pt x="10328" y="5462"/>
                  </a:lnTo>
                  <a:lnTo>
                    <a:pt x="10314" y="5465"/>
                  </a:lnTo>
                  <a:lnTo>
                    <a:pt x="10286" y="5472"/>
                  </a:lnTo>
                  <a:lnTo>
                    <a:pt x="10276" y="5476"/>
                  </a:lnTo>
                  <a:lnTo>
                    <a:pt x="10230" y="5486"/>
                  </a:lnTo>
                  <a:lnTo>
                    <a:pt x="10223" y="5486"/>
                  </a:lnTo>
                  <a:lnTo>
                    <a:pt x="10185" y="5493"/>
                  </a:lnTo>
                  <a:lnTo>
                    <a:pt x="10171" y="5497"/>
                  </a:lnTo>
                  <a:lnTo>
                    <a:pt x="10139" y="5500"/>
                  </a:lnTo>
                  <a:lnTo>
                    <a:pt x="10125" y="5504"/>
                  </a:lnTo>
                  <a:lnTo>
                    <a:pt x="10090" y="5511"/>
                  </a:lnTo>
                  <a:lnTo>
                    <a:pt x="10076" y="5511"/>
                  </a:lnTo>
                  <a:lnTo>
                    <a:pt x="10031" y="5514"/>
                  </a:lnTo>
                  <a:lnTo>
                    <a:pt x="10020" y="5514"/>
                  </a:lnTo>
                  <a:lnTo>
                    <a:pt x="9982" y="5518"/>
                  </a:lnTo>
                  <a:lnTo>
                    <a:pt x="9705" y="5518"/>
                  </a:lnTo>
                  <a:lnTo>
                    <a:pt x="9663" y="5511"/>
                  </a:lnTo>
                  <a:lnTo>
                    <a:pt x="9653" y="5511"/>
                  </a:lnTo>
                  <a:lnTo>
                    <a:pt x="9611" y="5507"/>
                  </a:lnTo>
                  <a:lnTo>
                    <a:pt x="9607" y="5507"/>
                  </a:lnTo>
                  <a:lnTo>
                    <a:pt x="9569" y="5497"/>
                  </a:lnTo>
                  <a:lnTo>
                    <a:pt x="9562" y="5497"/>
                  </a:lnTo>
                  <a:cubicBezTo>
                    <a:pt x="9548" y="5493"/>
                    <a:pt x="9537" y="5490"/>
                    <a:pt x="9527" y="5486"/>
                  </a:cubicBezTo>
                  <a:cubicBezTo>
                    <a:pt x="9516" y="5483"/>
                    <a:pt x="9509" y="5479"/>
                    <a:pt x="9499" y="5472"/>
                  </a:cubicBezTo>
                  <a:lnTo>
                    <a:pt x="9495" y="5469"/>
                  </a:lnTo>
                  <a:cubicBezTo>
                    <a:pt x="9485" y="5465"/>
                    <a:pt x="9478" y="5462"/>
                    <a:pt x="9471" y="5455"/>
                  </a:cubicBezTo>
                  <a:cubicBezTo>
                    <a:pt x="9422" y="5413"/>
                    <a:pt x="9268" y="5371"/>
                    <a:pt x="9138" y="5339"/>
                  </a:cubicBezTo>
                  <a:cubicBezTo>
                    <a:pt x="8886" y="5269"/>
                    <a:pt x="8756" y="5231"/>
                    <a:pt x="8735" y="5136"/>
                  </a:cubicBezTo>
                  <a:cubicBezTo>
                    <a:pt x="8718" y="5042"/>
                    <a:pt x="8564" y="4887"/>
                    <a:pt x="8497" y="4887"/>
                  </a:cubicBezTo>
                  <a:cubicBezTo>
                    <a:pt x="8441" y="4894"/>
                    <a:pt x="8385" y="4908"/>
                    <a:pt x="8329" y="4926"/>
                  </a:cubicBezTo>
                  <a:cubicBezTo>
                    <a:pt x="8212" y="4961"/>
                    <a:pt x="8117" y="4987"/>
                    <a:pt x="8045" y="4987"/>
                  </a:cubicBezTo>
                  <a:cubicBezTo>
                    <a:pt x="8003" y="4987"/>
                    <a:pt x="7968" y="4978"/>
                    <a:pt x="7941" y="4958"/>
                  </a:cubicBezTo>
                  <a:lnTo>
                    <a:pt x="7913" y="4940"/>
                  </a:lnTo>
                  <a:cubicBezTo>
                    <a:pt x="7825" y="4870"/>
                    <a:pt x="7636" y="4730"/>
                    <a:pt x="7517" y="4712"/>
                  </a:cubicBezTo>
                  <a:cubicBezTo>
                    <a:pt x="7475" y="4705"/>
                    <a:pt x="7433" y="4695"/>
                    <a:pt x="7391" y="4681"/>
                  </a:cubicBezTo>
                  <a:cubicBezTo>
                    <a:pt x="7251" y="4639"/>
                    <a:pt x="7083" y="4551"/>
                    <a:pt x="7055" y="4453"/>
                  </a:cubicBezTo>
                  <a:cubicBezTo>
                    <a:pt x="7034" y="4439"/>
                    <a:pt x="7013" y="4425"/>
                    <a:pt x="6988" y="4418"/>
                  </a:cubicBezTo>
                  <a:cubicBezTo>
                    <a:pt x="6960" y="4408"/>
                    <a:pt x="6932" y="4397"/>
                    <a:pt x="6904" y="4387"/>
                  </a:cubicBezTo>
                  <a:lnTo>
                    <a:pt x="6880" y="4380"/>
                  </a:lnTo>
                  <a:cubicBezTo>
                    <a:pt x="6771" y="4345"/>
                    <a:pt x="6673" y="4313"/>
                    <a:pt x="6631" y="4254"/>
                  </a:cubicBezTo>
                  <a:cubicBezTo>
                    <a:pt x="6600" y="4226"/>
                    <a:pt x="6561" y="4205"/>
                    <a:pt x="6523" y="4187"/>
                  </a:cubicBezTo>
                  <a:cubicBezTo>
                    <a:pt x="6439" y="4152"/>
                    <a:pt x="6337" y="4103"/>
                    <a:pt x="6337" y="3998"/>
                  </a:cubicBezTo>
                  <a:cubicBezTo>
                    <a:pt x="6344" y="3928"/>
                    <a:pt x="6358" y="3862"/>
                    <a:pt x="6383" y="3795"/>
                  </a:cubicBezTo>
                  <a:cubicBezTo>
                    <a:pt x="6404" y="3729"/>
                    <a:pt x="6421" y="3659"/>
                    <a:pt x="6425" y="3589"/>
                  </a:cubicBezTo>
                  <a:cubicBezTo>
                    <a:pt x="6425" y="3578"/>
                    <a:pt x="6425" y="3564"/>
                    <a:pt x="6428" y="3554"/>
                  </a:cubicBezTo>
                  <a:lnTo>
                    <a:pt x="6428" y="3547"/>
                  </a:lnTo>
                  <a:cubicBezTo>
                    <a:pt x="6449" y="3466"/>
                    <a:pt x="6526" y="3396"/>
                    <a:pt x="6593" y="3333"/>
                  </a:cubicBezTo>
                  <a:cubicBezTo>
                    <a:pt x="6628" y="3309"/>
                    <a:pt x="6656" y="3277"/>
                    <a:pt x="6680" y="3246"/>
                  </a:cubicBezTo>
                  <a:cubicBezTo>
                    <a:pt x="6670" y="3218"/>
                    <a:pt x="6596" y="3148"/>
                    <a:pt x="6512" y="3088"/>
                  </a:cubicBezTo>
                  <a:lnTo>
                    <a:pt x="6477" y="3064"/>
                  </a:lnTo>
                  <a:lnTo>
                    <a:pt x="6460" y="3057"/>
                  </a:lnTo>
                  <a:lnTo>
                    <a:pt x="6453" y="3043"/>
                  </a:lnTo>
                  <a:cubicBezTo>
                    <a:pt x="6411" y="2966"/>
                    <a:pt x="6355" y="2896"/>
                    <a:pt x="6288" y="2840"/>
                  </a:cubicBezTo>
                  <a:cubicBezTo>
                    <a:pt x="6260" y="2811"/>
                    <a:pt x="6225" y="2797"/>
                    <a:pt x="6187" y="2794"/>
                  </a:cubicBezTo>
                  <a:cubicBezTo>
                    <a:pt x="6064" y="2794"/>
                    <a:pt x="5970" y="2692"/>
                    <a:pt x="5889" y="2605"/>
                  </a:cubicBezTo>
                  <a:cubicBezTo>
                    <a:pt x="5830" y="2542"/>
                    <a:pt x="5770" y="2479"/>
                    <a:pt x="5725" y="2472"/>
                  </a:cubicBezTo>
                  <a:cubicBezTo>
                    <a:pt x="5588" y="2454"/>
                    <a:pt x="5560" y="2304"/>
                    <a:pt x="5536" y="2181"/>
                  </a:cubicBezTo>
                  <a:cubicBezTo>
                    <a:pt x="5529" y="2122"/>
                    <a:pt x="5515" y="2066"/>
                    <a:pt x="5487" y="2017"/>
                  </a:cubicBezTo>
                  <a:cubicBezTo>
                    <a:pt x="5413" y="1922"/>
                    <a:pt x="5417" y="1754"/>
                    <a:pt x="5497" y="1674"/>
                  </a:cubicBezTo>
                  <a:cubicBezTo>
                    <a:pt x="5519" y="1652"/>
                    <a:pt x="5551" y="1636"/>
                    <a:pt x="5590" y="1636"/>
                  </a:cubicBezTo>
                  <a:cubicBezTo>
                    <a:pt x="5627" y="1636"/>
                    <a:pt x="5668" y="1650"/>
                    <a:pt x="5711" y="1688"/>
                  </a:cubicBezTo>
                  <a:cubicBezTo>
                    <a:pt x="5725" y="1702"/>
                    <a:pt x="5742" y="1709"/>
                    <a:pt x="5760" y="1716"/>
                  </a:cubicBezTo>
                  <a:cubicBezTo>
                    <a:pt x="5777" y="1721"/>
                    <a:pt x="5795" y="1724"/>
                    <a:pt x="5813" y="1724"/>
                  </a:cubicBezTo>
                  <a:cubicBezTo>
                    <a:pt x="5849" y="1724"/>
                    <a:pt x="5887" y="1712"/>
                    <a:pt x="5917" y="1691"/>
                  </a:cubicBezTo>
                  <a:cubicBezTo>
                    <a:pt x="5945" y="1670"/>
                    <a:pt x="5956" y="1639"/>
                    <a:pt x="5949" y="1607"/>
                  </a:cubicBezTo>
                  <a:cubicBezTo>
                    <a:pt x="5945" y="1597"/>
                    <a:pt x="5942" y="1586"/>
                    <a:pt x="5935" y="1576"/>
                  </a:cubicBezTo>
                  <a:cubicBezTo>
                    <a:pt x="5889" y="1499"/>
                    <a:pt x="5837" y="1425"/>
                    <a:pt x="5781" y="1355"/>
                  </a:cubicBezTo>
                  <a:cubicBezTo>
                    <a:pt x="5693" y="1243"/>
                    <a:pt x="5623" y="1156"/>
                    <a:pt x="5623" y="1072"/>
                  </a:cubicBezTo>
                  <a:cubicBezTo>
                    <a:pt x="5623" y="1061"/>
                    <a:pt x="5623" y="1051"/>
                    <a:pt x="5623" y="1040"/>
                  </a:cubicBezTo>
                  <a:cubicBezTo>
                    <a:pt x="5627" y="1012"/>
                    <a:pt x="5634" y="977"/>
                    <a:pt x="5644" y="935"/>
                  </a:cubicBezTo>
                  <a:cubicBezTo>
                    <a:pt x="5648" y="914"/>
                    <a:pt x="5651" y="890"/>
                    <a:pt x="5658" y="865"/>
                  </a:cubicBezTo>
                  <a:cubicBezTo>
                    <a:pt x="5669" y="809"/>
                    <a:pt x="5672" y="753"/>
                    <a:pt x="5672" y="697"/>
                  </a:cubicBezTo>
                  <a:lnTo>
                    <a:pt x="5672" y="690"/>
                  </a:lnTo>
                  <a:cubicBezTo>
                    <a:pt x="5672" y="683"/>
                    <a:pt x="5669" y="676"/>
                    <a:pt x="5669" y="665"/>
                  </a:cubicBezTo>
                  <a:cubicBezTo>
                    <a:pt x="5665" y="658"/>
                    <a:pt x="5665" y="651"/>
                    <a:pt x="5662" y="644"/>
                  </a:cubicBezTo>
                  <a:lnTo>
                    <a:pt x="5658" y="641"/>
                  </a:lnTo>
                  <a:cubicBezTo>
                    <a:pt x="5655" y="637"/>
                    <a:pt x="5655" y="634"/>
                    <a:pt x="5651" y="627"/>
                  </a:cubicBezTo>
                  <a:lnTo>
                    <a:pt x="5648" y="623"/>
                  </a:lnTo>
                  <a:cubicBezTo>
                    <a:pt x="5644" y="620"/>
                    <a:pt x="5637" y="616"/>
                    <a:pt x="5634" y="613"/>
                  </a:cubicBezTo>
                  <a:cubicBezTo>
                    <a:pt x="5567" y="578"/>
                    <a:pt x="5508" y="532"/>
                    <a:pt x="5455" y="483"/>
                  </a:cubicBezTo>
                  <a:cubicBezTo>
                    <a:pt x="5403" y="434"/>
                    <a:pt x="5361" y="382"/>
                    <a:pt x="5329" y="322"/>
                  </a:cubicBezTo>
                  <a:cubicBezTo>
                    <a:pt x="5308" y="287"/>
                    <a:pt x="5291" y="249"/>
                    <a:pt x="5280" y="210"/>
                  </a:cubicBezTo>
                  <a:cubicBezTo>
                    <a:pt x="5277" y="200"/>
                    <a:pt x="5273" y="186"/>
                    <a:pt x="5266" y="179"/>
                  </a:cubicBezTo>
                  <a:cubicBezTo>
                    <a:pt x="5266" y="172"/>
                    <a:pt x="5259" y="165"/>
                    <a:pt x="5259" y="158"/>
                  </a:cubicBezTo>
                  <a:cubicBezTo>
                    <a:pt x="5256" y="154"/>
                    <a:pt x="5252" y="151"/>
                    <a:pt x="5249" y="144"/>
                  </a:cubicBezTo>
                  <a:cubicBezTo>
                    <a:pt x="5249" y="140"/>
                    <a:pt x="5238" y="130"/>
                    <a:pt x="5231" y="119"/>
                  </a:cubicBezTo>
                  <a:lnTo>
                    <a:pt x="5228" y="112"/>
                  </a:lnTo>
                  <a:cubicBezTo>
                    <a:pt x="5221" y="102"/>
                    <a:pt x="5210" y="91"/>
                    <a:pt x="5203" y="81"/>
                  </a:cubicBezTo>
                  <a:cubicBezTo>
                    <a:pt x="5175" y="53"/>
                    <a:pt x="5144" y="25"/>
                    <a:pt x="510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8332770" y="376459"/>
              <a:ext cx="993326" cy="709816"/>
            </a:xfrm>
            <a:custGeom>
              <a:avLst/>
              <a:gdLst/>
              <a:ahLst/>
              <a:cxnLst/>
              <a:rect l="l" t="t" r="r" b="b"/>
              <a:pathLst>
                <a:path w="6782" h="4844" extrusionOk="0">
                  <a:moveTo>
                    <a:pt x="669" y="1"/>
                  </a:moveTo>
                  <a:cubicBezTo>
                    <a:pt x="606" y="1"/>
                    <a:pt x="585" y="25"/>
                    <a:pt x="547" y="88"/>
                  </a:cubicBezTo>
                  <a:cubicBezTo>
                    <a:pt x="498" y="165"/>
                    <a:pt x="428" y="274"/>
                    <a:pt x="218" y="281"/>
                  </a:cubicBezTo>
                  <a:cubicBezTo>
                    <a:pt x="106" y="284"/>
                    <a:pt x="29" y="312"/>
                    <a:pt x="11" y="358"/>
                  </a:cubicBezTo>
                  <a:cubicBezTo>
                    <a:pt x="1" y="396"/>
                    <a:pt x="25" y="470"/>
                    <a:pt x="137" y="561"/>
                  </a:cubicBezTo>
                  <a:cubicBezTo>
                    <a:pt x="277" y="673"/>
                    <a:pt x="281" y="879"/>
                    <a:pt x="267" y="1058"/>
                  </a:cubicBezTo>
                  <a:lnTo>
                    <a:pt x="270" y="1058"/>
                  </a:lnTo>
                  <a:lnTo>
                    <a:pt x="277" y="1054"/>
                  </a:lnTo>
                  <a:cubicBezTo>
                    <a:pt x="281" y="1051"/>
                    <a:pt x="284" y="1047"/>
                    <a:pt x="288" y="1044"/>
                  </a:cubicBezTo>
                  <a:cubicBezTo>
                    <a:pt x="345" y="975"/>
                    <a:pt x="407" y="941"/>
                    <a:pt x="464" y="941"/>
                  </a:cubicBezTo>
                  <a:cubicBezTo>
                    <a:pt x="481" y="941"/>
                    <a:pt x="496" y="944"/>
                    <a:pt x="512" y="949"/>
                  </a:cubicBezTo>
                  <a:cubicBezTo>
                    <a:pt x="571" y="974"/>
                    <a:pt x="610" y="1037"/>
                    <a:pt x="603" y="1107"/>
                  </a:cubicBezTo>
                  <a:cubicBezTo>
                    <a:pt x="613" y="1121"/>
                    <a:pt x="655" y="1124"/>
                    <a:pt x="700" y="1124"/>
                  </a:cubicBezTo>
                  <a:cubicBezTo>
                    <a:pt x="734" y="1124"/>
                    <a:pt x="769" y="1122"/>
                    <a:pt x="792" y="1121"/>
                  </a:cubicBezTo>
                  <a:cubicBezTo>
                    <a:pt x="820" y="1121"/>
                    <a:pt x="848" y="1117"/>
                    <a:pt x="872" y="1117"/>
                  </a:cubicBezTo>
                  <a:cubicBezTo>
                    <a:pt x="914" y="1117"/>
                    <a:pt x="960" y="1131"/>
                    <a:pt x="995" y="1159"/>
                  </a:cubicBezTo>
                  <a:lnTo>
                    <a:pt x="998" y="1159"/>
                  </a:lnTo>
                  <a:cubicBezTo>
                    <a:pt x="1016" y="1152"/>
                    <a:pt x="1033" y="1142"/>
                    <a:pt x="1051" y="1131"/>
                  </a:cubicBezTo>
                  <a:cubicBezTo>
                    <a:pt x="1110" y="1087"/>
                    <a:pt x="1181" y="1064"/>
                    <a:pt x="1253" y="1064"/>
                  </a:cubicBezTo>
                  <a:cubicBezTo>
                    <a:pt x="1300" y="1064"/>
                    <a:pt x="1346" y="1074"/>
                    <a:pt x="1390" y="1093"/>
                  </a:cubicBezTo>
                  <a:cubicBezTo>
                    <a:pt x="1450" y="1117"/>
                    <a:pt x="1488" y="1177"/>
                    <a:pt x="1488" y="1243"/>
                  </a:cubicBezTo>
                  <a:cubicBezTo>
                    <a:pt x="1506" y="1254"/>
                    <a:pt x="1527" y="1261"/>
                    <a:pt x="1544" y="1264"/>
                  </a:cubicBezTo>
                  <a:cubicBezTo>
                    <a:pt x="1593" y="1282"/>
                    <a:pt x="1653" y="1303"/>
                    <a:pt x="1667" y="1362"/>
                  </a:cubicBezTo>
                  <a:cubicBezTo>
                    <a:pt x="1684" y="1422"/>
                    <a:pt x="1639" y="1471"/>
                    <a:pt x="1607" y="1506"/>
                  </a:cubicBezTo>
                  <a:cubicBezTo>
                    <a:pt x="1541" y="1565"/>
                    <a:pt x="1471" y="1618"/>
                    <a:pt x="1394" y="1663"/>
                  </a:cubicBezTo>
                  <a:cubicBezTo>
                    <a:pt x="1327" y="1709"/>
                    <a:pt x="1271" y="1740"/>
                    <a:pt x="1271" y="1775"/>
                  </a:cubicBezTo>
                  <a:cubicBezTo>
                    <a:pt x="1278" y="1817"/>
                    <a:pt x="1289" y="1859"/>
                    <a:pt x="1306" y="1901"/>
                  </a:cubicBezTo>
                  <a:cubicBezTo>
                    <a:pt x="1348" y="2031"/>
                    <a:pt x="1415" y="2210"/>
                    <a:pt x="1292" y="2332"/>
                  </a:cubicBezTo>
                  <a:cubicBezTo>
                    <a:pt x="1247" y="2378"/>
                    <a:pt x="1250" y="2441"/>
                    <a:pt x="1261" y="2525"/>
                  </a:cubicBezTo>
                  <a:cubicBezTo>
                    <a:pt x="1271" y="2584"/>
                    <a:pt x="1278" y="2644"/>
                    <a:pt x="1240" y="2689"/>
                  </a:cubicBezTo>
                  <a:cubicBezTo>
                    <a:pt x="1215" y="2714"/>
                    <a:pt x="1180" y="2728"/>
                    <a:pt x="1145" y="2728"/>
                  </a:cubicBezTo>
                  <a:cubicBezTo>
                    <a:pt x="1058" y="2728"/>
                    <a:pt x="1012" y="2752"/>
                    <a:pt x="1009" y="2763"/>
                  </a:cubicBezTo>
                  <a:cubicBezTo>
                    <a:pt x="1009" y="2763"/>
                    <a:pt x="1009" y="2784"/>
                    <a:pt x="1054" y="2829"/>
                  </a:cubicBezTo>
                  <a:cubicBezTo>
                    <a:pt x="1250" y="3025"/>
                    <a:pt x="1303" y="3109"/>
                    <a:pt x="1275" y="3179"/>
                  </a:cubicBezTo>
                  <a:cubicBezTo>
                    <a:pt x="1259" y="3216"/>
                    <a:pt x="1222" y="3240"/>
                    <a:pt x="1182" y="3240"/>
                  </a:cubicBezTo>
                  <a:cubicBezTo>
                    <a:pt x="1177" y="3240"/>
                    <a:pt x="1172" y="3240"/>
                    <a:pt x="1166" y="3239"/>
                  </a:cubicBezTo>
                  <a:cubicBezTo>
                    <a:pt x="1152" y="3239"/>
                    <a:pt x="1128" y="3260"/>
                    <a:pt x="1110" y="3291"/>
                  </a:cubicBezTo>
                  <a:cubicBezTo>
                    <a:pt x="1086" y="3330"/>
                    <a:pt x="1072" y="3379"/>
                    <a:pt x="1079" y="3424"/>
                  </a:cubicBezTo>
                  <a:cubicBezTo>
                    <a:pt x="1086" y="3431"/>
                    <a:pt x="1103" y="3445"/>
                    <a:pt x="1121" y="3459"/>
                  </a:cubicBezTo>
                  <a:cubicBezTo>
                    <a:pt x="1208" y="3533"/>
                    <a:pt x="1317" y="3620"/>
                    <a:pt x="1292" y="3715"/>
                  </a:cubicBezTo>
                  <a:cubicBezTo>
                    <a:pt x="1282" y="3764"/>
                    <a:pt x="1236" y="3795"/>
                    <a:pt x="1163" y="3809"/>
                  </a:cubicBezTo>
                  <a:cubicBezTo>
                    <a:pt x="1040" y="3830"/>
                    <a:pt x="1009" y="3904"/>
                    <a:pt x="1002" y="4005"/>
                  </a:cubicBezTo>
                  <a:lnTo>
                    <a:pt x="1002" y="4079"/>
                  </a:lnTo>
                  <a:lnTo>
                    <a:pt x="1002" y="4082"/>
                  </a:lnTo>
                  <a:lnTo>
                    <a:pt x="1002" y="4089"/>
                  </a:lnTo>
                  <a:lnTo>
                    <a:pt x="1002" y="4093"/>
                  </a:lnTo>
                  <a:lnTo>
                    <a:pt x="1002" y="4096"/>
                  </a:lnTo>
                  <a:lnTo>
                    <a:pt x="1002" y="4103"/>
                  </a:lnTo>
                  <a:lnTo>
                    <a:pt x="1005" y="4110"/>
                  </a:lnTo>
                  <a:lnTo>
                    <a:pt x="1009" y="4118"/>
                  </a:lnTo>
                  <a:lnTo>
                    <a:pt x="1012" y="4128"/>
                  </a:lnTo>
                  <a:lnTo>
                    <a:pt x="1016" y="4135"/>
                  </a:lnTo>
                  <a:lnTo>
                    <a:pt x="1026" y="4153"/>
                  </a:lnTo>
                  <a:lnTo>
                    <a:pt x="1026" y="4156"/>
                  </a:lnTo>
                  <a:lnTo>
                    <a:pt x="1040" y="4184"/>
                  </a:lnTo>
                  <a:cubicBezTo>
                    <a:pt x="1072" y="4177"/>
                    <a:pt x="1103" y="4177"/>
                    <a:pt x="1131" y="4177"/>
                  </a:cubicBezTo>
                  <a:cubicBezTo>
                    <a:pt x="1138" y="4177"/>
                    <a:pt x="1145" y="4176"/>
                    <a:pt x="1152" y="4176"/>
                  </a:cubicBezTo>
                  <a:cubicBezTo>
                    <a:pt x="1211" y="4176"/>
                    <a:pt x="1271" y="4190"/>
                    <a:pt x="1327" y="4216"/>
                  </a:cubicBezTo>
                  <a:cubicBezTo>
                    <a:pt x="1436" y="4268"/>
                    <a:pt x="1516" y="4394"/>
                    <a:pt x="1604" y="4527"/>
                  </a:cubicBezTo>
                  <a:cubicBezTo>
                    <a:pt x="1704" y="4684"/>
                    <a:pt x="1804" y="4843"/>
                    <a:pt x="1934" y="4843"/>
                  </a:cubicBezTo>
                  <a:cubicBezTo>
                    <a:pt x="1941" y="4843"/>
                    <a:pt x="1947" y="4843"/>
                    <a:pt x="1954" y="4842"/>
                  </a:cubicBezTo>
                  <a:cubicBezTo>
                    <a:pt x="1986" y="4839"/>
                    <a:pt x="1986" y="4839"/>
                    <a:pt x="1989" y="4800"/>
                  </a:cubicBezTo>
                  <a:cubicBezTo>
                    <a:pt x="1996" y="4755"/>
                    <a:pt x="2014" y="4713"/>
                    <a:pt x="2045" y="4681"/>
                  </a:cubicBezTo>
                  <a:cubicBezTo>
                    <a:pt x="2086" y="4641"/>
                    <a:pt x="2136" y="4629"/>
                    <a:pt x="2190" y="4629"/>
                  </a:cubicBezTo>
                  <a:cubicBezTo>
                    <a:pt x="2224" y="4629"/>
                    <a:pt x="2259" y="4634"/>
                    <a:pt x="2294" y="4639"/>
                  </a:cubicBezTo>
                  <a:cubicBezTo>
                    <a:pt x="2332" y="4643"/>
                    <a:pt x="2371" y="4646"/>
                    <a:pt x="2406" y="4646"/>
                  </a:cubicBezTo>
                  <a:cubicBezTo>
                    <a:pt x="2434" y="4646"/>
                    <a:pt x="2465" y="4629"/>
                    <a:pt x="2511" y="4594"/>
                  </a:cubicBezTo>
                  <a:cubicBezTo>
                    <a:pt x="2623" y="4506"/>
                    <a:pt x="2763" y="4454"/>
                    <a:pt x="2906" y="4454"/>
                  </a:cubicBezTo>
                  <a:cubicBezTo>
                    <a:pt x="3032" y="4450"/>
                    <a:pt x="3137" y="4443"/>
                    <a:pt x="3235" y="4440"/>
                  </a:cubicBezTo>
                  <a:cubicBezTo>
                    <a:pt x="3335" y="4432"/>
                    <a:pt x="3427" y="4428"/>
                    <a:pt x="3517" y="4428"/>
                  </a:cubicBezTo>
                  <a:cubicBezTo>
                    <a:pt x="3547" y="4428"/>
                    <a:pt x="3577" y="4428"/>
                    <a:pt x="3606" y="4429"/>
                  </a:cubicBezTo>
                  <a:cubicBezTo>
                    <a:pt x="3616" y="4429"/>
                    <a:pt x="3626" y="4430"/>
                    <a:pt x="3635" y="4430"/>
                  </a:cubicBezTo>
                  <a:cubicBezTo>
                    <a:pt x="3795" y="4430"/>
                    <a:pt x="3902" y="4374"/>
                    <a:pt x="3936" y="4279"/>
                  </a:cubicBezTo>
                  <a:cubicBezTo>
                    <a:pt x="3995" y="4110"/>
                    <a:pt x="4184" y="3977"/>
                    <a:pt x="4419" y="3946"/>
                  </a:cubicBezTo>
                  <a:cubicBezTo>
                    <a:pt x="4538" y="3928"/>
                    <a:pt x="4548" y="3837"/>
                    <a:pt x="4559" y="3690"/>
                  </a:cubicBezTo>
                  <a:cubicBezTo>
                    <a:pt x="4559" y="3662"/>
                    <a:pt x="4562" y="3638"/>
                    <a:pt x="4566" y="3613"/>
                  </a:cubicBezTo>
                  <a:cubicBezTo>
                    <a:pt x="4576" y="3515"/>
                    <a:pt x="4692" y="3424"/>
                    <a:pt x="4818" y="3323"/>
                  </a:cubicBezTo>
                  <a:cubicBezTo>
                    <a:pt x="4874" y="3281"/>
                    <a:pt x="4961" y="3211"/>
                    <a:pt x="4972" y="3183"/>
                  </a:cubicBezTo>
                  <a:cubicBezTo>
                    <a:pt x="4965" y="3144"/>
                    <a:pt x="4954" y="3109"/>
                    <a:pt x="4944" y="3071"/>
                  </a:cubicBezTo>
                  <a:cubicBezTo>
                    <a:pt x="4895" y="2906"/>
                    <a:pt x="4814" y="2623"/>
                    <a:pt x="4986" y="2364"/>
                  </a:cubicBezTo>
                  <a:cubicBezTo>
                    <a:pt x="5073" y="2238"/>
                    <a:pt x="5178" y="2126"/>
                    <a:pt x="5297" y="2034"/>
                  </a:cubicBezTo>
                  <a:cubicBezTo>
                    <a:pt x="5388" y="1964"/>
                    <a:pt x="5430" y="1929"/>
                    <a:pt x="5430" y="1866"/>
                  </a:cubicBezTo>
                  <a:cubicBezTo>
                    <a:pt x="5430" y="1600"/>
                    <a:pt x="5822" y="1555"/>
                    <a:pt x="5991" y="1534"/>
                  </a:cubicBezTo>
                  <a:cubicBezTo>
                    <a:pt x="6134" y="1516"/>
                    <a:pt x="6222" y="1453"/>
                    <a:pt x="6320" y="1376"/>
                  </a:cubicBezTo>
                  <a:cubicBezTo>
                    <a:pt x="6397" y="1313"/>
                    <a:pt x="6481" y="1261"/>
                    <a:pt x="6572" y="1222"/>
                  </a:cubicBezTo>
                  <a:cubicBezTo>
                    <a:pt x="6722" y="1159"/>
                    <a:pt x="6782" y="1061"/>
                    <a:pt x="6764" y="893"/>
                  </a:cubicBezTo>
                  <a:lnTo>
                    <a:pt x="6432" y="893"/>
                  </a:lnTo>
                  <a:lnTo>
                    <a:pt x="6372" y="890"/>
                  </a:lnTo>
                  <a:lnTo>
                    <a:pt x="6358" y="890"/>
                  </a:lnTo>
                  <a:lnTo>
                    <a:pt x="6316" y="886"/>
                  </a:lnTo>
                  <a:lnTo>
                    <a:pt x="6299" y="886"/>
                  </a:lnTo>
                  <a:cubicBezTo>
                    <a:pt x="6281" y="883"/>
                    <a:pt x="6264" y="879"/>
                    <a:pt x="6246" y="876"/>
                  </a:cubicBezTo>
                  <a:cubicBezTo>
                    <a:pt x="6197" y="865"/>
                    <a:pt x="6131" y="855"/>
                    <a:pt x="6061" y="844"/>
                  </a:cubicBezTo>
                  <a:cubicBezTo>
                    <a:pt x="5819" y="809"/>
                    <a:pt x="5644" y="781"/>
                    <a:pt x="5563" y="701"/>
                  </a:cubicBezTo>
                  <a:cubicBezTo>
                    <a:pt x="5525" y="659"/>
                    <a:pt x="5476" y="624"/>
                    <a:pt x="5420" y="603"/>
                  </a:cubicBezTo>
                  <a:cubicBezTo>
                    <a:pt x="5416" y="655"/>
                    <a:pt x="5385" y="701"/>
                    <a:pt x="5336" y="725"/>
                  </a:cubicBezTo>
                  <a:cubicBezTo>
                    <a:pt x="5290" y="751"/>
                    <a:pt x="5228" y="763"/>
                    <a:pt x="5162" y="763"/>
                  </a:cubicBezTo>
                  <a:cubicBezTo>
                    <a:pt x="5068" y="763"/>
                    <a:pt x="4964" y="738"/>
                    <a:pt x="4888" y="690"/>
                  </a:cubicBezTo>
                  <a:cubicBezTo>
                    <a:pt x="4797" y="638"/>
                    <a:pt x="4706" y="596"/>
                    <a:pt x="4608" y="557"/>
                  </a:cubicBezTo>
                  <a:cubicBezTo>
                    <a:pt x="4520" y="522"/>
                    <a:pt x="4436" y="480"/>
                    <a:pt x="4356" y="435"/>
                  </a:cubicBezTo>
                  <a:cubicBezTo>
                    <a:pt x="4296" y="400"/>
                    <a:pt x="4240" y="372"/>
                    <a:pt x="4181" y="347"/>
                  </a:cubicBezTo>
                  <a:lnTo>
                    <a:pt x="4121" y="319"/>
                  </a:lnTo>
                  <a:lnTo>
                    <a:pt x="4104" y="309"/>
                  </a:lnTo>
                  <a:lnTo>
                    <a:pt x="4069" y="295"/>
                  </a:lnTo>
                  <a:cubicBezTo>
                    <a:pt x="4059" y="295"/>
                    <a:pt x="4048" y="296"/>
                    <a:pt x="4038" y="296"/>
                  </a:cubicBezTo>
                  <a:cubicBezTo>
                    <a:pt x="3956" y="296"/>
                    <a:pt x="3844" y="273"/>
                    <a:pt x="3708" y="246"/>
                  </a:cubicBezTo>
                  <a:cubicBezTo>
                    <a:pt x="3554" y="214"/>
                    <a:pt x="3383" y="180"/>
                    <a:pt x="3238" y="180"/>
                  </a:cubicBezTo>
                  <a:cubicBezTo>
                    <a:pt x="3206" y="180"/>
                    <a:pt x="3174" y="182"/>
                    <a:pt x="3144" y="186"/>
                  </a:cubicBezTo>
                  <a:cubicBezTo>
                    <a:pt x="3080" y="194"/>
                    <a:pt x="2991" y="197"/>
                    <a:pt x="2886" y="197"/>
                  </a:cubicBezTo>
                  <a:cubicBezTo>
                    <a:pt x="2704" y="197"/>
                    <a:pt x="2475" y="188"/>
                    <a:pt x="2238" y="179"/>
                  </a:cubicBezTo>
                  <a:cubicBezTo>
                    <a:pt x="2007" y="170"/>
                    <a:pt x="1772" y="162"/>
                    <a:pt x="1583" y="162"/>
                  </a:cubicBezTo>
                  <a:cubicBezTo>
                    <a:pt x="1488" y="162"/>
                    <a:pt x="1404" y="164"/>
                    <a:pt x="1338" y="169"/>
                  </a:cubicBezTo>
                  <a:cubicBezTo>
                    <a:pt x="1305" y="171"/>
                    <a:pt x="1275" y="172"/>
                    <a:pt x="1246" y="172"/>
                  </a:cubicBezTo>
                  <a:cubicBezTo>
                    <a:pt x="1045" y="172"/>
                    <a:pt x="941" y="113"/>
                    <a:pt x="855" y="64"/>
                  </a:cubicBezTo>
                  <a:cubicBezTo>
                    <a:pt x="799" y="25"/>
                    <a:pt x="736" y="1"/>
                    <a:pt x="66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2" hasCustomPrompt="1"/>
          </p:nvPr>
        </p:nvSpPr>
        <p:spPr>
          <a:xfrm>
            <a:off x="1733975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3" hasCustomPrompt="1"/>
          </p:nvPr>
        </p:nvSpPr>
        <p:spPr>
          <a:xfrm>
            <a:off x="1733975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6" hasCustomPrompt="1"/>
          </p:nvPr>
        </p:nvSpPr>
        <p:spPr>
          <a:xfrm>
            <a:off x="6675325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7" hasCustomPrompt="1"/>
          </p:nvPr>
        </p:nvSpPr>
        <p:spPr>
          <a:xfrm>
            <a:off x="6675325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>
            <a:off x="948575" y="21032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8"/>
          </p:nvPr>
        </p:nvSpPr>
        <p:spPr>
          <a:xfrm>
            <a:off x="3419250" y="21032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9"/>
          </p:nvPr>
        </p:nvSpPr>
        <p:spPr>
          <a:xfrm>
            <a:off x="5889925" y="21032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13"/>
          </p:nvPr>
        </p:nvSpPr>
        <p:spPr>
          <a:xfrm>
            <a:off x="948575" y="35366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14"/>
          </p:nvPr>
        </p:nvSpPr>
        <p:spPr>
          <a:xfrm>
            <a:off x="3419250" y="35366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15"/>
          </p:nvPr>
        </p:nvSpPr>
        <p:spPr>
          <a:xfrm>
            <a:off x="5889925" y="35366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18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grpSp>
        <p:nvGrpSpPr>
          <p:cNvPr id="242" name="Google Shape;242;p13"/>
          <p:cNvGrpSpPr/>
          <p:nvPr/>
        </p:nvGrpSpPr>
        <p:grpSpPr>
          <a:xfrm>
            <a:off x="196888" y="181188"/>
            <a:ext cx="8653314" cy="4652388"/>
            <a:chOff x="196888" y="181188"/>
            <a:chExt cx="8653314" cy="4652388"/>
          </a:xfrm>
        </p:grpSpPr>
        <p:grpSp>
          <p:nvGrpSpPr>
            <p:cNvPr id="243" name="Google Shape;243;p13"/>
            <p:cNvGrpSpPr/>
            <p:nvPr/>
          </p:nvGrpSpPr>
          <p:grpSpPr>
            <a:xfrm>
              <a:off x="196888" y="2414503"/>
              <a:ext cx="624464" cy="2419072"/>
              <a:chOff x="196888" y="2414503"/>
              <a:chExt cx="624464" cy="2419072"/>
            </a:xfrm>
          </p:grpSpPr>
          <p:sp>
            <p:nvSpPr>
              <p:cNvPr id="244" name="Google Shape;244;p13"/>
              <p:cNvSpPr/>
              <p:nvPr/>
            </p:nvSpPr>
            <p:spPr>
              <a:xfrm>
                <a:off x="215050" y="2566900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657100" y="4607138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6" name="Google Shape;246;p13"/>
              <p:cNvCxnSpPr>
                <a:stCxn id="247" idx="6"/>
                <a:endCxn id="245" idx="0"/>
              </p:cNvCxnSpPr>
              <p:nvPr/>
            </p:nvCxnSpPr>
            <p:spPr>
              <a:xfrm>
                <a:off x="361761" y="2691475"/>
                <a:ext cx="368400" cy="1915800"/>
              </a:xfrm>
              <a:prstGeom prst="curvedConnector2">
                <a:avLst/>
              </a:prstGeom>
              <a:noFill/>
              <a:ln w="19050" cap="flat" cmpd="sng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48" name="Google Shape;248;p13"/>
              <p:cNvGrpSpPr/>
              <p:nvPr/>
            </p:nvGrpSpPr>
            <p:grpSpPr>
              <a:xfrm>
                <a:off x="196888" y="2414503"/>
                <a:ext cx="182414" cy="302622"/>
                <a:chOff x="87443" y="1726528"/>
                <a:chExt cx="182414" cy="302622"/>
              </a:xfrm>
            </p:grpSpPr>
            <p:sp>
              <p:nvSpPr>
                <p:cNvPr id="247" name="Google Shape;247;p13"/>
                <p:cNvSpPr/>
                <p:nvPr/>
              </p:nvSpPr>
              <p:spPr>
                <a:xfrm>
                  <a:off x="106217" y="19778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13"/>
                <p:cNvSpPr/>
                <p:nvPr/>
              </p:nvSpPr>
              <p:spPr>
                <a:xfrm>
                  <a:off x="87443" y="17265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250" name="Google Shape;250;p13"/>
              <p:cNvGrpSpPr/>
              <p:nvPr/>
            </p:nvGrpSpPr>
            <p:grpSpPr>
              <a:xfrm>
                <a:off x="638938" y="4530953"/>
                <a:ext cx="182414" cy="302622"/>
                <a:chOff x="87443" y="1878928"/>
                <a:chExt cx="182414" cy="302622"/>
              </a:xfrm>
            </p:grpSpPr>
            <p:sp>
              <p:nvSpPr>
                <p:cNvPr id="251" name="Google Shape;251;p13"/>
                <p:cNvSpPr/>
                <p:nvPr/>
              </p:nvSpPr>
              <p:spPr>
                <a:xfrm>
                  <a:off x="1062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13"/>
                <p:cNvSpPr/>
                <p:nvPr/>
              </p:nvSpPr>
              <p:spPr>
                <a:xfrm>
                  <a:off x="874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253" name="Google Shape;253;p13"/>
            <p:cNvGrpSpPr/>
            <p:nvPr/>
          </p:nvGrpSpPr>
          <p:grpSpPr>
            <a:xfrm>
              <a:off x="6739688" y="181188"/>
              <a:ext cx="2110514" cy="701500"/>
              <a:chOff x="6739688" y="181188"/>
              <a:chExt cx="2110514" cy="701500"/>
            </a:xfrm>
          </p:grpSpPr>
          <p:sp>
            <p:nvSpPr>
              <p:cNvPr id="254" name="Google Shape;254;p13"/>
              <p:cNvSpPr/>
              <p:nvPr/>
            </p:nvSpPr>
            <p:spPr>
              <a:xfrm>
                <a:off x="8685950" y="587825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757850" y="181188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6" name="Google Shape;256;p13"/>
              <p:cNvCxnSpPr>
                <a:stCxn id="255" idx="6"/>
                <a:endCxn id="254" idx="1"/>
              </p:cNvCxnSpPr>
              <p:nvPr/>
            </p:nvCxnSpPr>
            <p:spPr>
              <a:xfrm>
                <a:off x="6903950" y="254238"/>
                <a:ext cx="1803300" cy="354900"/>
              </a:xfrm>
              <a:prstGeom prst="curvedConnector2">
                <a:avLst/>
              </a:prstGeom>
              <a:noFill/>
              <a:ln w="19050" cap="flat" cmpd="sng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57" name="Google Shape;257;p13"/>
              <p:cNvGrpSpPr/>
              <p:nvPr/>
            </p:nvGrpSpPr>
            <p:grpSpPr>
              <a:xfrm>
                <a:off x="8667788" y="580065"/>
                <a:ext cx="182414" cy="302622"/>
                <a:chOff x="239843" y="1878928"/>
                <a:chExt cx="182414" cy="302622"/>
              </a:xfrm>
            </p:grpSpPr>
            <p:sp>
              <p:nvSpPr>
                <p:cNvPr id="258" name="Google Shape;258;p13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13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260" name="Google Shape;260;p13"/>
              <p:cNvGrpSpPr/>
              <p:nvPr/>
            </p:nvGrpSpPr>
            <p:grpSpPr>
              <a:xfrm>
                <a:off x="6739688" y="181190"/>
                <a:ext cx="182414" cy="302622"/>
                <a:chOff x="239843" y="1878928"/>
                <a:chExt cx="182414" cy="302622"/>
              </a:xfrm>
            </p:grpSpPr>
            <p:sp>
              <p:nvSpPr>
                <p:cNvPr id="261" name="Google Shape;261;p13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2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6"/>
          <p:cNvGrpSpPr/>
          <p:nvPr/>
        </p:nvGrpSpPr>
        <p:grpSpPr>
          <a:xfrm>
            <a:off x="-1283700" y="-1704614"/>
            <a:ext cx="13718075" cy="7198935"/>
            <a:chOff x="-1283700" y="-1704614"/>
            <a:chExt cx="13718075" cy="7198935"/>
          </a:xfrm>
        </p:grpSpPr>
        <p:sp>
          <p:nvSpPr>
            <p:cNvPr id="317" name="Google Shape;317;p16"/>
            <p:cNvSpPr/>
            <p:nvPr/>
          </p:nvSpPr>
          <p:spPr>
            <a:xfrm>
              <a:off x="-1283700" y="-1704614"/>
              <a:ext cx="2867918" cy="3373401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" name="Google Shape;318;p16"/>
            <p:cNvGrpSpPr/>
            <p:nvPr/>
          </p:nvGrpSpPr>
          <p:grpSpPr>
            <a:xfrm>
              <a:off x="7904465" y="1962139"/>
              <a:ext cx="4529910" cy="3532183"/>
              <a:chOff x="-7244610" y="3160164"/>
              <a:chExt cx="4529910" cy="3532183"/>
            </a:xfrm>
          </p:grpSpPr>
          <p:sp>
            <p:nvSpPr>
              <p:cNvPr id="319" name="Google Shape;319;p16"/>
              <p:cNvSpPr/>
              <p:nvPr/>
            </p:nvSpPr>
            <p:spPr>
              <a:xfrm>
                <a:off x="-5325020" y="5041556"/>
                <a:ext cx="1312080" cy="292865"/>
              </a:xfrm>
              <a:custGeom>
                <a:avLst/>
                <a:gdLst/>
                <a:ahLst/>
                <a:cxnLst/>
                <a:rect l="l" t="t" r="r" b="b"/>
                <a:pathLst>
                  <a:path w="59156" h="13204" extrusionOk="0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-6672721" y="3504437"/>
                <a:ext cx="3654066" cy="2758504"/>
              </a:xfrm>
              <a:custGeom>
                <a:avLst/>
                <a:gdLst/>
                <a:ahLst/>
                <a:cxnLst/>
                <a:rect l="l" t="t" r="r" b="b"/>
                <a:pathLst>
                  <a:path w="164746" h="124369" extrusionOk="0">
                    <a:moveTo>
                      <a:pt x="49520" y="11070"/>
                    </a:moveTo>
                    <a:cubicBezTo>
                      <a:pt x="49737" y="11070"/>
                      <a:pt x="49861" y="11136"/>
                      <a:pt x="49875" y="11358"/>
                    </a:cubicBezTo>
                    <a:cubicBezTo>
                      <a:pt x="49875" y="11575"/>
                      <a:pt x="49818" y="11698"/>
                      <a:pt x="49684" y="11698"/>
                    </a:cubicBezTo>
                    <a:cubicBezTo>
                      <a:pt x="49636" y="11698"/>
                      <a:pt x="49580" y="11683"/>
                      <a:pt x="49512" y="11651"/>
                    </a:cubicBezTo>
                    <a:cubicBezTo>
                      <a:pt x="49305" y="11565"/>
                      <a:pt x="49115" y="11444"/>
                      <a:pt x="48925" y="11323"/>
                    </a:cubicBezTo>
                    <a:lnTo>
                      <a:pt x="49339" y="11081"/>
                    </a:lnTo>
                    <a:cubicBezTo>
                      <a:pt x="49405" y="11074"/>
                      <a:pt x="49465" y="11070"/>
                      <a:pt x="49520" y="11070"/>
                    </a:cubicBezTo>
                    <a:close/>
                    <a:moveTo>
                      <a:pt x="46983" y="11081"/>
                    </a:moveTo>
                    <a:cubicBezTo>
                      <a:pt x="47014" y="11081"/>
                      <a:pt x="47051" y="11087"/>
                      <a:pt x="47093" y="11098"/>
                    </a:cubicBezTo>
                    <a:cubicBezTo>
                      <a:pt x="47369" y="11185"/>
                      <a:pt x="47870" y="11168"/>
                      <a:pt x="47767" y="11686"/>
                    </a:cubicBezTo>
                    <a:cubicBezTo>
                      <a:pt x="47732" y="11893"/>
                      <a:pt x="47888" y="12274"/>
                      <a:pt x="47490" y="12343"/>
                    </a:cubicBezTo>
                    <a:cubicBezTo>
                      <a:pt x="47110" y="12222"/>
                      <a:pt x="46834" y="11893"/>
                      <a:pt x="46799" y="11496"/>
                    </a:cubicBezTo>
                    <a:cubicBezTo>
                      <a:pt x="46784" y="11302"/>
                      <a:pt x="46782" y="11081"/>
                      <a:pt x="46983" y="11081"/>
                    </a:cubicBezTo>
                    <a:close/>
                    <a:moveTo>
                      <a:pt x="38158" y="11530"/>
                    </a:moveTo>
                    <a:cubicBezTo>
                      <a:pt x="38279" y="11530"/>
                      <a:pt x="38417" y="11703"/>
                      <a:pt x="38642" y="11876"/>
                    </a:cubicBezTo>
                    <a:cubicBezTo>
                      <a:pt x="38366" y="12118"/>
                      <a:pt x="38089" y="12360"/>
                      <a:pt x="37778" y="12585"/>
                    </a:cubicBezTo>
                    <a:cubicBezTo>
                      <a:pt x="35549" y="13967"/>
                      <a:pt x="35514" y="15903"/>
                      <a:pt x="37692" y="17268"/>
                    </a:cubicBezTo>
                    <a:cubicBezTo>
                      <a:pt x="38003" y="17458"/>
                      <a:pt x="38227" y="17631"/>
                      <a:pt x="38158" y="18080"/>
                    </a:cubicBezTo>
                    <a:cubicBezTo>
                      <a:pt x="38106" y="18529"/>
                      <a:pt x="37951" y="18599"/>
                      <a:pt x="37553" y="18737"/>
                    </a:cubicBezTo>
                    <a:cubicBezTo>
                      <a:pt x="36568" y="19117"/>
                      <a:pt x="36309" y="19981"/>
                      <a:pt x="36378" y="20949"/>
                    </a:cubicBezTo>
                    <a:cubicBezTo>
                      <a:pt x="36427" y="21679"/>
                      <a:pt x="36279" y="22143"/>
                      <a:pt x="35819" y="22143"/>
                    </a:cubicBezTo>
                    <a:cubicBezTo>
                      <a:pt x="35625" y="22143"/>
                      <a:pt x="35377" y="22061"/>
                      <a:pt x="35065" y="21882"/>
                    </a:cubicBezTo>
                    <a:cubicBezTo>
                      <a:pt x="34913" y="21798"/>
                      <a:pt x="34745" y="21754"/>
                      <a:pt x="34578" y="21754"/>
                    </a:cubicBezTo>
                    <a:cubicBezTo>
                      <a:pt x="34403" y="21754"/>
                      <a:pt x="34230" y="21802"/>
                      <a:pt x="34080" y="21899"/>
                    </a:cubicBezTo>
                    <a:cubicBezTo>
                      <a:pt x="33134" y="22372"/>
                      <a:pt x="32094" y="22613"/>
                      <a:pt x="31041" y="22613"/>
                    </a:cubicBezTo>
                    <a:cubicBezTo>
                      <a:pt x="30747" y="22613"/>
                      <a:pt x="30451" y="22594"/>
                      <a:pt x="30157" y="22556"/>
                    </a:cubicBezTo>
                    <a:cubicBezTo>
                      <a:pt x="29915" y="22521"/>
                      <a:pt x="29759" y="22608"/>
                      <a:pt x="29829" y="22262"/>
                    </a:cubicBezTo>
                    <a:lnTo>
                      <a:pt x="29829" y="22262"/>
                    </a:lnTo>
                    <a:lnTo>
                      <a:pt x="29829" y="22279"/>
                    </a:lnTo>
                    <a:cubicBezTo>
                      <a:pt x="29898" y="21986"/>
                      <a:pt x="29984" y="21882"/>
                      <a:pt x="30364" y="21830"/>
                    </a:cubicBezTo>
                    <a:cubicBezTo>
                      <a:pt x="31505" y="21675"/>
                      <a:pt x="32836" y="21467"/>
                      <a:pt x="33354" y="20361"/>
                    </a:cubicBezTo>
                    <a:cubicBezTo>
                      <a:pt x="33821" y="19342"/>
                      <a:pt x="33872" y="18184"/>
                      <a:pt x="34927" y="17458"/>
                    </a:cubicBezTo>
                    <a:cubicBezTo>
                      <a:pt x="35238" y="17216"/>
                      <a:pt x="34978" y="16836"/>
                      <a:pt x="34667" y="16594"/>
                    </a:cubicBezTo>
                    <a:cubicBezTo>
                      <a:pt x="33216" y="15436"/>
                      <a:pt x="33907" y="14572"/>
                      <a:pt x="35099" y="13846"/>
                    </a:cubicBezTo>
                    <a:cubicBezTo>
                      <a:pt x="35860" y="13380"/>
                      <a:pt x="36724" y="13086"/>
                      <a:pt x="37018" y="12066"/>
                    </a:cubicBezTo>
                    <a:cubicBezTo>
                      <a:pt x="37156" y="11582"/>
                      <a:pt x="37709" y="11548"/>
                      <a:pt x="38158" y="11530"/>
                    </a:cubicBezTo>
                    <a:close/>
                    <a:moveTo>
                      <a:pt x="46802" y="32066"/>
                    </a:moveTo>
                    <a:cubicBezTo>
                      <a:pt x="47245" y="32066"/>
                      <a:pt x="47720" y="32469"/>
                      <a:pt x="47888" y="33080"/>
                    </a:cubicBezTo>
                    <a:cubicBezTo>
                      <a:pt x="48059" y="33754"/>
                      <a:pt x="48393" y="34225"/>
                      <a:pt x="48918" y="34225"/>
                    </a:cubicBezTo>
                    <a:cubicBezTo>
                      <a:pt x="49080" y="34225"/>
                      <a:pt x="49261" y="34181"/>
                      <a:pt x="49460" y="34083"/>
                    </a:cubicBezTo>
                    <a:cubicBezTo>
                      <a:pt x="50103" y="33764"/>
                      <a:pt x="50701" y="33627"/>
                      <a:pt x="51269" y="33627"/>
                    </a:cubicBezTo>
                    <a:cubicBezTo>
                      <a:pt x="52489" y="33627"/>
                      <a:pt x="53566" y="34260"/>
                      <a:pt x="54628" y="35085"/>
                    </a:cubicBezTo>
                    <a:cubicBezTo>
                      <a:pt x="54818" y="35223"/>
                      <a:pt x="55008" y="35396"/>
                      <a:pt x="55163" y="35586"/>
                    </a:cubicBezTo>
                    <a:cubicBezTo>
                      <a:pt x="55543" y="36053"/>
                      <a:pt x="56684" y="36070"/>
                      <a:pt x="56321" y="36917"/>
                    </a:cubicBezTo>
                    <a:lnTo>
                      <a:pt x="56321" y="36934"/>
                    </a:lnTo>
                    <a:cubicBezTo>
                      <a:pt x="56149" y="37350"/>
                      <a:pt x="55751" y="37415"/>
                      <a:pt x="55318" y="37415"/>
                    </a:cubicBezTo>
                    <a:cubicBezTo>
                      <a:pt x="55122" y="37415"/>
                      <a:pt x="54919" y="37401"/>
                      <a:pt x="54727" y="37401"/>
                    </a:cubicBezTo>
                    <a:cubicBezTo>
                      <a:pt x="54620" y="37401"/>
                      <a:pt x="54517" y="37405"/>
                      <a:pt x="54420" y="37418"/>
                    </a:cubicBezTo>
                    <a:cubicBezTo>
                      <a:pt x="54278" y="37432"/>
                      <a:pt x="54136" y="37440"/>
                      <a:pt x="53995" y="37440"/>
                    </a:cubicBezTo>
                    <a:cubicBezTo>
                      <a:pt x="53292" y="37440"/>
                      <a:pt x="52602" y="37262"/>
                      <a:pt x="51983" y="36917"/>
                    </a:cubicBezTo>
                    <a:cubicBezTo>
                      <a:pt x="51332" y="36539"/>
                      <a:pt x="50680" y="36418"/>
                      <a:pt x="50028" y="36418"/>
                    </a:cubicBezTo>
                    <a:cubicBezTo>
                      <a:pt x="48867" y="36418"/>
                      <a:pt x="47706" y="36802"/>
                      <a:pt x="46545" y="36802"/>
                    </a:cubicBezTo>
                    <a:cubicBezTo>
                      <a:pt x="46302" y="36802"/>
                      <a:pt x="46058" y="36785"/>
                      <a:pt x="45814" y="36744"/>
                    </a:cubicBezTo>
                    <a:cubicBezTo>
                      <a:pt x="44881" y="36588"/>
                      <a:pt x="44552" y="36105"/>
                      <a:pt x="44673" y="35241"/>
                    </a:cubicBezTo>
                    <a:cubicBezTo>
                      <a:pt x="44846" y="34083"/>
                      <a:pt x="45537" y="33115"/>
                      <a:pt x="46263" y="32320"/>
                    </a:cubicBezTo>
                    <a:cubicBezTo>
                      <a:pt x="46417" y="32145"/>
                      <a:pt x="46607" y="32066"/>
                      <a:pt x="46802" y="32066"/>
                    </a:cubicBezTo>
                    <a:close/>
                    <a:moveTo>
                      <a:pt x="64554" y="31370"/>
                    </a:moveTo>
                    <a:cubicBezTo>
                      <a:pt x="64860" y="31370"/>
                      <a:pt x="65185" y="31437"/>
                      <a:pt x="65532" y="31594"/>
                    </a:cubicBezTo>
                    <a:cubicBezTo>
                      <a:pt x="65878" y="31767"/>
                      <a:pt x="65930" y="32251"/>
                      <a:pt x="65636" y="32493"/>
                    </a:cubicBezTo>
                    <a:cubicBezTo>
                      <a:pt x="64063" y="34065"/>
                      <a:pt x="64184" y="35085"/>
                      <a:pt x="65895" y="36588"/>
                    </a:cubicBezTo>
                    <a:cubicBezTo>
                      <a:pt x="67243" y="37815"/>
                      <a:pt x="67762" y="39544"/>
                      <a:pt x="68211" y="41237"/>
                    </a:cubicBezTo>
                    <a:cubicBezTo>
                      <a:pt x="68364" y="41802"/>
                      <a:pt x="68057" y="41990"/>
                      <a:pt x="67435" y="41990"/>
                    </a:cubicBezTo>
                    <a:cubicBezTo>
                      <a:pt x="67353" y="41990"/>
                      <a:pt x="67266" y="41986"/>
                      <a:pt x="67174" y="41980"/>
                    </a:cubicBezTo>
                    <a:cubicBezTo>
                      <a:pt x="66517" y="41064"/>
                      <a:pt x="64271" y="41825"/>
                      <a:pt x="64547" y="39146"/>
                    </a:cubicBezTo>
                    <a:lnTo>
                      <a:pt x="64547" y="39146"/>
                    </a:lnTo>
                    <a:lnTo>
                      <a:pt x="64547" y="39181"/>
                    </a:lnTo>
                    <a:cubicBezTo>
                      <a:pt x="64685" y="37885"/>
                      <a:pt x="63113" y="36295"/>
                      <a:pt x="62076" y="35050"/>
                    </a:cubicBezTo>
                    <a:cubicBezTo>
                      <a:pt x="61281" y="34100"/>
                      <a:pt x="61385" y="33288"/>
                      <a:pt x="62076" y="32683"/>
                    </a:cubicBezTo>
                    <a:cubicBezTo>
                      <a:pt x="62786" y="32052"/>
                      <a:pt x="63577" y="31370"/>
                      <a:pt x="64554" y="31370"/>
                    </a:cubicBezTo>
                    <a:close/>
                    <a:moveTo>
                      <a:pt x="30705" y="33465"/>
                    </a:moveTo>
                    <a:cubicBezTo>
                      <a:pt x="30874" y="33465"/>
                      <a:pt x="31043" y="33637"/>
                      <a:pt x="31090" y="33720"/>
                    </a:cubicBezTo>
                    <a:cubicBezTo>
                      <a:pt x="31920" y="35120"/>
                      <a:pt x="33579" y="35258"/>
                      <a:pt x="34719" y="36226"/>
                    </a:cubicBezTo>
                    <a:cubicBezTo>
                      <a:pt x="36205" y="37487"/>
                      <a:pt x="36275" y="39354"/>
                      <a:pt x="37191" y="40822"/>
                    </a:cubicBezTo>
                    <a:cubicBezTo>
                      <a:pt x="37484" y="41289"/>
                      <a:pt x="37571" y="41980"/>
                      <a:pt x="37968" y="42274"/>
                    </a:cubicBezTo>
                    <a:cubicBezTo>
                      <a:pt x="38403" y="42594"/>
                      <a:pt x="39075" y="43217"/>
                      <a:pt x="39556" y="43217"/>
                    </a:cubicBezTo>
                    <a:cubicBezTo>
                      <a:pt x="39725" y="43217"/>
                      <a:pt x="39870" y="43141"/>
                      <a:pt x="39973" y="42948"/>
                    </a:cubicBezTo>
                    <a:cubicBezTo>
                      <a:pt x="40336" y="42274"/>
                      <a:pt x="41234" y="41289"/>
                      <a:pt x="40543" y="40183"/>
                    </a:cubicBezTo>
                    <a:cubicBezTo>
                      <a:pt x="40301" y="39803"/>
                      <a:pt x="39610" y="39215"/>
                      <a:pt x="40284" y="38904"/>
                    </a:cubicBezTo>
                    <a:cubicBezTo>
                      <a:pt x="40592" y="38765"/>
                      <a:pt x="41024" y="38302"/>
                      <a:pt x="41439" y="38302"/>
                    </a:cubicBezTo>
                    <a:cubicBezTo>
                      <a:pt x="41746" y="38302"/>
                      <a:pt x="42043" y="38557"/>
                      <a:pt x="42271" y="39388"/>
                    </a:cubicBezTo>
                    <a:cubicBezTo>
                      <a:pt x="42782" y="41200"/>
                      <a:pt x="43748" y="43327"/>
                      <a:pt x="46038" y="43327"/>
                    </a:cubicBezTo>
                    <a:cubicBezTo>
                      <a:pt x="46150" y="43327"/>
                      <a:pt x="46266" y="43321"/>
                      <a:pt x="46384" y="43311"/>
                    </a:cubicBezTo>
                    <a:cubicBezTo>
                      <a:pt x="46463" y="43304"/>
                      <a:pt x="46542" y="43300"/>
                      <a:pt x="46620" y="43300"/>
                    </a:cubicBezTo>
                    <a:cubicBezTo>
                      <a:pt x="47585" y="43300"/>
                      <a:pt x="48526" y="43802"/>
                      <a:pt x="49487" y="43802"/>
                    </a:cubicBezTo>
                    <a:cubicBezTo>
                      <a:pt x="49955" y="43802"/>
                      <a:pt x="50429" y="43683"/>
                      <a:pt x="50912" y="43328"/>
                    </a:cubicBezTo>
                    <a:cubicBezTo>
                      <a:pt x="51106" y="43191"/>
                      <a:pt x="51242" y="43135"/>
                      <a:pt x="51336" y="43135"/>
                    </a:cubicBezTo>
                    <a:cubicBezTo>
                      <a:pt x="51643" y="43135"/>
                      <a:pt x="51508" y="43736"/>
                      <a:pt x="51534" y="44054"/>
                    </a:cubicBezTo>
                    <a:cubicBezTo>
                      <a:pt x="51845" y="45488"/>
                      <a:pt x="50843" y="46629"/>
                      <a:pt x="50618" y="47942"/>
                    </a:cubicBezTo>
                    <a:cubicBezTo>
                      <a:pt x="50585" y="48144"/>
                      <a:pt x="50240" y="48444"/>
                      <a:pt x="50046" y="48444"/>
                    </a:cubicBezTo>
                    <a:cubicBezTo>
                      <a:pt x="50041" y="48444"/>
                      <a:pt x="50036" y="48444"/>
                      <a:pt x="50031" y="48444"/>
                    </a:cubicBezTo>
                    <a:cubicBezTo>
                      <a:pt x="49523" y="48389"/>
                      <a:pt x="49010" y="48372"/>
                      <a:pt x="48494" y="48372"/>
                    </a:cubicBezTo>
                    <a:cubicBezTo>
                      <a:pt x="47534" y="48372"/>
                      <a:pt x="46564" y="48433"/>
                      <a:pt x="45600" y="48433"/>
                    </a:cubicBezTo>
                    <a:cubicBezTo>
                      <a:pt x="43779" y="48433"/>
                      <a:pt x="41984" y="48215"/>
                      <a:pt x="40336" y="46957"/>
                    </a:cubicBezTo>
                    <a:cubicBezTo>
                      <a:pt x="40033" y="46726"/>
                      <a:pt x="39675" y="46623"/>
                      <a:pt x="39308" y="46623"/>
                    </a:cubicBezTo>
                    <a:cubicBezTo>
                      <a:pt x="38250" y="46623"/>
                      <a:pt x="37116" y="47478"/>
                      <a:pt x="37000" y="48582"/>
                    </a:cubicBezTo>
                    <a:cubicBezTo>
                      <a:pt x="36972" y="48947"/>
                      <a:pt x="36796" y="49426"/>
                      <a:pt x="36527" y="49426"/>
                    </a:cubicBezTo>
                    <a:cubicBezTo>
                      <a:pt x="36465" y="49426"/>
                      <a:pt x="36398" y="49400"/>
                      <a:pt x="36326" y="49342"/>
                    </a:cubicBezTo>
                    <a:cubicBezTo>
                      <a:pt x="35376" y="48582"/>
                      <a:pt x="34045" y="48772"/>
                      <a:pt x="33147" y="47752"/>
                    </a:cubicBezTo>
                    <a:cubicBezTo>
                      <a:pt x="32334" y="46819"/>
                      <a:pt x="30900" y="46785"/>
                      <a:pt x="29673" y="46525"/>
                    </a:cubicBezTo>
                    <a:cubicBezTo>
                      <a:pt x="28913" y="46370"/>
                      <a:pt x="27807" y="46422"/>
                      <a:pt x="28567" y="44953"/>
                    </a:cubicBezTo>
                    <a:cubicBezTo>
                      <a:pt x="28982" y="44158"/>
                      <a:pt x="29034" y="43000"/>
                      <a:pt x="28515" y="42257"/>
                    </a:cubicBezTo>
                    <a:cubicBezTo>
                      <a:pt x="28230" y="41853"/>
                      <a:pt x="27848" y="41722"/>
                      <a:pt x="27412" y="41722"/>
                    </a:cubicBezTo>
                    <a:cubicBezTo>
                      <a:pt x="27028" y="41722"/>
                      <a:pt x="26602" y="41823"/>
                      <a:pt x="26165" y="41928"/>
                    </a:cubicBezTo>
                    <a:cubicBezTo>
                      <a:pt x="25497" y="42091"/>
                      <a:pt x="24818" y="42128"/>
                      <a:pt x="24133" y="42128"/>
                    </a:cubicBezTo>
                    <a:cubicBezTo>
                      <a:pt x="23569" y="42128"/>
                      <a:pt x="23001" y="42103"/>
                      <a:pt x="22432" y="42103"/>
                    </a:cubicBezTo>
                    <a:cubicBezTo>
                      <a:pt x="21707" y="42103"/>
                      <a:pt x="20980" y="42143"/>
                      <a:pt x="20255" y="42326"/>
                    </a:cubicBezTo>
                    <a:cubicBezTo>
                      <a:pt x="19287" y="42585"/>
                      <a:pt x="18319" y="42862"/>
                      <a:pt x="17559" y="43380"/>
                    </a:cubicBezTo>
                    <a:cubicBezTo>
                      <a:pt x="17082" y="43705"/>
                      <a:pt x="16613" y="43798"/>
                      <a:pt x="16149" y="43798"/>
                    </a:cubicBezTo>
                    <a:cubicBezTo>
                      <a:pt x="15538" y="43798"/>
                      <a:pt x="14935" y="43638"/>
                      <a:pt x="14326" y="43638"/>
                    </a:cubicBezTo>
                    <a:cubicBezTo>
                      <a:pt x="14292" y="43638"/>
                      <a:pt x="14258" y="43638"/>
                      <a:pt x="14223" y="43639"/>
                    </a:cubicBezTo>
                    <a:cubicBezTo>
                      <a:pt x="14120" y="43622"/>
                      <a:pt x="14016" y="43570"/>
                      <a:pt x="13930" y="43466"/>
                    </a:cubicBezTo>
                    <a:cubicBezTo>
                      <a:pt x="14043" y="43169"/>
                      <a:pt x="14308" y="43115"/>
                      <a:pt x="14562" y="43115"/>
                    </a:cubicBezTo>
                    <a:cubicBezTo>
                      <a:pt x="14617" y="43115"/>
                      <a:pt x="14672" y="43118"/>
                      <a:pt x="14725" y="43121"/>
                    </a:cubicBezTo>
                    <a:cubicBezTo>
                      <a:pt x="14838" y="43129"/>
                      <a:pt x="14949" y="43134"/>
                      <a:pt x="15058" y="43134"/>
                    </a:cubicBezTo>
                    <a:cubicBezTo>
                      <a:pt x="16723" y="43134"/>
                      <a:pt x="17967" y="42165"/>
                      <a:pt x="18388" y="40771"/>
                    </a:cubicBezTo>
                    <a:cubicBezTo>
                      <a:pt x="18976" y="38921"/>
                      <a:pt x="20808" y="38282"/>
                      <a:pt x="21482" y="37090"/>
                    </a:cubicBezTo>
                    <a:cubicBezTo>
                      <a:pt x="22174" y="35865"/>
                      <a:pt x="22770" y="35535"/>
                      <a:pt x="23579" y="35535"/>
                    </a:cubicBezTo>
                    <a:cubicBezTo>
                      <a:pt x="23899" y="35535"/>
                      <a:pt x="24254" y="35587"/>
                      <a:pt x="24661" y="35655"/>
                    </a:cubicBezTo>
                    <a:cubicBezTo>
                      <a:pt x="24682" y="35658"/>
                      <a:pt x="24703" y="35660"/>
                      <a:pt x="24725" y="35660"/>
                    </a:cubicBezTo>
                    <a:cubicBezTo>
                      <a:pt x="25065" y="35660"/>
                      <a:pt x="25513" y="35293"/>
                      <a:pt x="25854" y="35033"/>
                    </a:cubicBezTo>
                    <a:cubicBezTo>
                      <a:pt x="26267" y="34730"/>
                      <a:pt x="26584" y="34570"/>
                      <a:pt x="26849" y="34570"/>
                    </a:cubicBezTo>
                    <a:cubicBezTo>
                      <a:pt x="27249" y="34570"/>
                      <a:pt x="27529" y="34935"/>
                      <a:pt x="27841" y="35724"/>
                    </a:cubicBezTo>
                    <a:cubicBezTo>
                      <a:pt x="28325" y="36969"/>
                      <a:pt x="29742" y="37574"/>
                      <a:pt x="30952" y="38161"/>
                    </a:cubicBezTo>
                    <a:cubicBezTo>
                      <a:pt x="31712" y="38524"/>
                      <a:pt x="32732" y="38852"/>
                      <a:pt x="32680" y="39716"/>
                    </a:cubicBezTo>
                    <a:cubicBezTo>
                      <a:pt x="32594" y="40753"/>
                      <a:pt x="31488" y="40546"/>
                      <a:pt x="30710" y="40615"/>
                    </a:cubicBezTo>
                    <a:cubicBezTo>
                      <a:pt x="30312" y="40650"/>
                      <a:pt x="29794" y="40598"/>
                      <a:pt x="29673" y="41134"/>
                    </a:cubicBezTo>
                    <a:cubicBezTo>
                      <a:pt x="29552" y="41669"/>
                      <a:pt x="30036" y="41825"/>
                      <a:pt x="30382" y="42032"/>
                    </a:cubicBezTo>
                    <a:cubicBezTo>
                      <a:pt x="30898" y="42336"/>
                      <a:pt x="31474" y="42934"/>
                      <a:pt x="32011" y="42934"/>
                    </a:cubicBezTo>
                    <a:cubicBezTo>
                      <a:pt x="32175" y="42934"/>
                      <a:pt x="32336" y="42878"/>
                      <a:pt x="32490" y="42741"/>
                    </a:cubicBezTo>
                    <a:cubicBezTo>
                      <a:pt x="33354" y="41963"/>
                      <a:pt x="33890" y="40788"/>
                      <a:pt x="34512" y="39751"/>
                    </a:cubicBezTo>
                    <a:cubicBezTo>
                      <a:pt x="34586" y="39617"/>
                      <a:pt x="34289" y="39329"/>
                      <a:pt x="34602" y="39329"/>
                    </a:cubicBezTo>
                    <a:cubicBezTo>
                      <a:pt x="34653" y="39329"/>
                      <a:pt x="34719" y="39337"/>
                      <a:pt x="34806" y="39354"/>
                    </a:cubicBezTo>
                    <a:cubicBezTo>
                      <a:pt x="34890" y="39373"/>
                      <a:pt x="34965" y="39381"/>
                      <a:pt x="35031" y="39381"/>
                    </a:cubicBezTo>
                    <a:cubicBezTo>
                      <a:pt x="35567" y="39381"/>
                      <a:pt x="35557" y="38814"/>
                      <a:pt x="35341" y="38507"/>
                    </a:cubicBezTo>
                    <a:cubicBezTo>
                      <a:pt x="34806" y="37781"/>
                      <a:pt x="34546" y="36658"/>
                      <a:pt x="33561" y="36468"/>
                    </a:cubicBezTo>
                    <a:cubicBezTo>
                      <a:pt x="32248" y="36208"/>
                      <a:pt x="31591" y="35206"/>
                      <a:pt x="30727" y="34411"/>
                    </a:cubicBezTo>
                    <a:cubicBezTo>
                      <a:pt x="30468" y="34169"/>
                      <a:pt x="30278" y="33910"/>
                      <a:pt x="30485" y="33599"/>
                    </a:cubicBezTo>
                    <a:cubicBezTo>
                      <a:pt x="30551" y="33501"/>
                      <a:pt x="30628" y="33465"/>
                      <a:pt x="30705" y="33465"/>
                    </a:cubicBezTo>
                    <a:close/>
                    <a:moveTo>
                      <a:pt x="65829" y="50622"/>
                    </a:moveTo>
                    <a:cubicBezTo>
                      <a:pt x="66138" y="50622"/>
                      <a:pt x="66376" y="50877"/>
                      <a:pt x="66569" y="51209"/>
                    </a:cubicBezTo>
                    <a:cubicBezTo>
                      <a:pt x="67601" y="52923"/>
                      <a:pt x="68767" y="54401"/>
                      <a:pt x="70703" y="54401"/>
                    </a:cubicBezTo>
                    <a:cubicBezTo>
                      <a:pt x="71167" y="54401"/>
                      <a:pt x="71676" y="54316"/>
                      <a:pt x="72237" y="54129"/>
                    </a:cubicBezTo>
                    <a:cubicBezTo>
                      <a:pt x="72263" y="54119"/>
                      <a:pt x="72291" y="54114"/>
                      <a:pt x="72320" y="54114"/>
                    </a:cubicBezTo>
                    <a:cubicBezTo>
                      <a:pt x="72487" y="54114"/>
                      <a:pt x="72701" y="54260"/>
                      <a:pt x="72877" y="54319"/>
                    </a:cubicBezTo>
                    <a:cubicBezTo>
                      <a:pt x="72687" y="54406"/>
                      <a:pt x="72514" y="54527"/>
                      <a:pt x="72358" y="54665"/>
                    </a:cubicBezTo>
                    <a:lnTo>
                      <a:pt x="72358" y="54682"/>
                    </a:lnTo>
                    <a:cubicBezTo>
                      <a:pt x="71675" y="55659"/>
                      <a:pt x="71022" y="56681"/>
                      <a:pt x="69648" y="56681"/>
                    </a:cubicBezTo>
                    <a:cubicBezTo>
                      <a:pt x="69564" y="56681"/>
                      <a:pt x="69476" y="56678"/>
                      <a:pt x="69386" y="56669"/>
                    </a:cubicBezTo>
                    <a:cubicBezTo>
                      <a:pt x="69196" y="56600"/>
                      <a:pt x="68850" y="56549"/>
                      <a:pt x="68850" y="56445"/>
                    </a:cubicBezTo>
                    <a:cubicBezTo>
                      <a:pt x="68660" y="54216"/>
                      <a:pt x="66258" y="53559"/>
                      <a:pt x="65532" y="51727"/>
                    </a:cubicBezTo>
                    <a:cubicBezTo>
                      <a:pt x="65394" y="51381"/>
                      <a:pt x="64945" y="50932"/>
                      <a:pt x="65584" y="50673"/>
                    </a:cubicBezTo>
                    <a:cubicBezTo>
                      <a:pt x="65670" y="50638"/>
                      <a:pt x="65752" y="50622"/>
                      <a:pt x="65829" y="50622"/>
                    </a:cubicBezTo>
                    <a:close/>
                    <a:moveTo>
                      <a:pt x="50497" y="52695"/>
                    </a:moveTo>
                    <a:lnTo>
                      <a:pt x="50497" y="52695"/>
                    </a:lnTo>
                    <a:cubicBezTo>
                      <a:pt x="51016" y="52885"/>
                      <a:pt x="51863" y="52937"/>
                      <a:pt x="52001" y="53265"/>
                    </a:cubicBezTo>
                    <a:cubicBezTo>
                      <a:pt x="53055" y="55840"/>
                      <a:pt x="55734" y="57464"/>
                      <a:pt x="56114" y="60420"/>
                    </a:cubicBezTo>
                    <a:cubicBezTo>
                      <a:pt x="56252" y="61439"/>
                      <a:pt x="57323" y="61802"/>
                      <a:pt x="57859" y="62580"/>
                    </a:cubicBezTo>
                    <a:cubicBezTo>
                      <a:pt x="59294" y="64654"/>
                      <a:pt x="60106" y="66952"/>
                      <a:pt x="60763" y="69337"/>
                    </a:cubicBezTo>
                    <a:cubicBezTo>
                      <a:pt x="58533" y="67643"/>
                      <a:pt x="56615" y="65656"/>
                      <a:pt x="55336" y="63133"/>
                    </a:cubicBezTo>
                    <a:cubicBezTo>
                      <a:pt x="55198" y="62874"/>
                      <a:pt x="55008" y="62614"/>
                      <a:pt x="55008" y="62355"/>
                    </a:cubicBezTo>
                    <a:cubicBezTo>
                      <a:pt x="54990" y="58916"/>
                      <a:pt x="52139" y="56739"/>
                      <a:pt x="51189" y="53697"/>
                    </a:cubicBezTo>
                    <a:cubicBezTo>
                      <a:pt x="51085" y="53334"/>
                      <a:pt x="50739" y="53040"/>
                      <a:pt x="50497" y="52695"/>
                    </a:cubicBezTo>
                    <a:close/>
                    <a:moveTo>
                      <a:pt x="87976" y="1"/>
                    </a:moveTo>
                    <a:cubicBezTo>
                      <a:pt x="87018" y="1"/>
                      <a:pt x="85745" y="1010"/>
                      <a:pt x="84455" y="1127"/>
                    </a:cubicBezTo>
                    <a:cubicBezTo>
                      <a:pt x="83776" y="1176"/>
                      <a:pt x="83111" y="1512"/>
                      <a:pt x="82448" y="1512"/>
                    </a:cubicBezTo>
                    <a:cubicBezTo>
                      <a:pt x="82403" y="1512"/>
                      <a:pt x="82358" y="1511"/>
                      <a:pt x="82313" y="1507"/>
                    </a:cubicBezTo>
                    <a:cubicBezTo>
                      <a:pt x="82281" y="1506"/>
                      <a:pt x="82250" y="1506"/>
                      <a:pt x="82218" y="1506"/>
                    </a:cubicBezTo>
                    <a:cubicBezTo>
                      <a:pt x="80376" y="1506"/>
                      <a:pt x="79245" y="3375"/>
                      <a:pt x="77443" y="3375"/>
                    </a:cubicBezTo>
                    <a:cubicBezTo>
                      <a:pt x="77340" y="3375"/>
                      <a:pt x="77235" y="3369"/>
                      <a:pt x="77128" y="3356"/>
                    </a:cubicBezTo>
                    <a:cubicBezTo>
                      <a:pt x="77026" y="3344"/>
                      <a:pt x="76928" y="3335"/>
                      <a:pt x="76837" y="3335"/>
                    </a:cubicBezTo>
                    <a:cubicBezTo>
                      <a:pt x="76434" y="3335"/>
                      <a:pt x="76136" y="3491"/>
                      <a:pt x="75953" y="4082"/>
                    </a:cubicBezTo>
                    <a:cubicBezTo>
                      <a:pt x="75843" y="4459"/>
                      <a:pt x="75132" y="4980"/>
                      <a:pt x="74758" y="4980"/>
                    </a:cubicBezTo>
                    <a:cubicBezTo>
                      <a:pt x="74720" y="4980"/>
                      <a:pt x="74687" y="4974"/>
                      <a:pt x="74657" y="4964"/>
                    </a:cubicBezTo>
                    <a:cubicBezTo>
                      <a:pt x="73910" y="4715"/>
                      <a:pt x="73366" y="4590"/>
                      <a:pt x="73013" y="4590"/>
                    </a:cubicBezTo>
                    <a:cubicBezTo>
                      <a:pt x="72190" y="4590"/>
                      <a:pt x="72409" y="5268"/>
                      <a:pt x="73534" y="6623"/>
                    </a:cubicBezTo>
                    <a:cubicBezTo>
                      <a:pt x="73585" y="6692"/>
                      <a:pt x="73499" y="6882"/>
                      <a:pt x="73482" y="7003"/>
                    </a:cubicBezTo>
                    <a:cubicBezTo>
                      <a:pt x="73413" y="6968"/>
                      <a:pt x="73292" y="6951"/>
                      <a:pt x="73240" y="6882"/>
                    </a:cubicBezTo>
                    <a:cubicBezTo>
                      <a:pt x="72877" y="6381"/>
                      <a:pt x="72324" y="5914"/>
                      <a:pt x="72220" y="5344"/>
                    </a:cubicBezTo>
                    <a:cubicBezTo>
                      <a:pt x="72065" y="4531"/>
                      <a:pt x="71961" y="3840"/>
                      <a:pt x="71010" y="3650"/>
                    </a:cubicBezTo>
                    <a:cubicBezTo>
                      <a:pt x="70839" y="3615"/>
                      <a:pt x="70680" y="3599"/>
                      <a:pt x="70533" y="3599"/>
                    </a:cubicBezTo>
                    <a:cubicBezTo>
                      <a:pt x="69359" y="3599"/>
                      <a:pt x="68898" y="4626"/>
                      <a:pt x="68315" y="5517"/>
                    </a:cubicBezTo>
                    <a:cubicBezTo>
                      <a:pt x="67865" y="6208"/>
                      <a:pt x="68349" y="6536"/>
                      <a:pt x="68729" y="6934"/>
                    </a:cubicBezTo>
                    <a:cubicBezTo>
                      <a:pt x="68798" y="7003"/>
                      <a:pt x="68850" y="7089"/>
                      <a:pt x="68902" y="7176"/>
                    </a:cubicBezTo>
                    <a:cubicBezTo>
                      <a:pt x="68817" y="7188"/>
                      <a:pt x="68731" y="7200"/>
                      <a:pt x="68645" y="7200"/>
                    </a:cubicBezTo>
                    <a:cubicBezTo>
                      <a:pt x="68610" y="7200"/>
                      <a:pt x="68575" y="7198"/>
                      <a:pt x="68539" y="7193"/>
                    </a:cubicBezTo>
                    <a:cubicBezTo>
                      <a:pt x="67376" y="7024"/>
                      <a:pt x="66212" y="6691"/>
                      <a:pt x="65033" y="6691"/>
                    </a:cubicBezTo>
                    <a:cubicBezTo>
                      <a:pt x="65003" y="6691"/>
                      <a:pt x="64974" y="6691"/>
                      <a:pt x="64945" y="6692"/>
                    </a:cubicBezTo>
                    <a:cubicBezTo>
                      <a:pt x="64584" y="6692"/>
                      <a:pt x="63909" y="6196"/>
                      <a:pt x="63437" y="6196"/>
                    </a:cubicBezTo>
                    <a:cubicBezTo>
                      <a:pt x="63072" y="6196"/>
                      <a:pt x="62827" y="6492"/>
                      <a:pt x="62940" y="7538"/>
                    </a:cubicBezTo>
                    <a:cubicBezTo>
                      <a:pt x="62940" y="7608"/>
                      <a:pt x="62525" y="7711"/>
                      <a:pt x="62283" y="7798"/>
                    </a:cubicBezTo>
                    <a:cubicBezTo>
                      <a:pt x="61879" y="7955"/>
                      <a:pt x="61464" y="8005"/>
                      <a:pt x="61043" y="8005"/>
                    </a:cubicBezTo>
                    <a:cubicBezTo>
                      <a:pt x="60325" y="8005"/>
                      <a:pt x="59591" y="7860"/>
                      <a:pt x="58870" y="7860"/>
                    </a:cubicBezTo>
                    <a:cubicBezTo>
                      <a:pt x="58295" y="7860"/>
                      <a:pt x="57729" y="7952"/>
                      <a:pt x="57185" y="8282"/>
                    </a:cubicBezTo>
                    <a:cubicBezTo>
                      <a:pt x="56736" y="8610"/>
                      <a:pt x="56304" y="8938"/>
                      <a:pt x="55837" y="9267"/>
                    </a:cubicBezTo>
                    <a:cubicBezTo>
                      <a:pt x="55671" y="9381"/>
                      <a:pt x="55417" y="9527"/>
                      <a:pt x="55226" y="9527"/>
                    </a:cubicBezTo>
                    <a:cubicBezTo>
                      <a:pt x="55100" y="9527"/>
                      <a:pt x="55001" y="9463"/>
                      <a:pt x="54973" y="9284"/>
                    </a:cubicBezTo>
                    <a:cubicBezTo>
                      <a:pt x="54819" y="8258"/>
                      <a:pt x="54209" y="8003"/>
                      <a:pt x="53545" y="8003"/>
                    </a:cubicBezTo>
                    <a:cubicBezTo>
                      <a:pt x="53313" y="8003"/>
                      <a:pt x="53075" y="8034"/>
                      <a:pt x="52848" y="8074"/>
                    </a:cubicBezTo>
                    <a:cubicBezTo>
                      <a:pt x="51897" y="8264"/>
                      <a:pt x="52416" y="9232"/>
                      <a:pt x="52295" y="9854"/>
                    </a:cubicBezTo>
                    <a:cubicBezTo>
                      <a:pt x="52156" y="10615"/>
                      <a:pt x="51344" y="10096"/>
                      <a:pt x="50998" y="10545"/>
                    </a:cubicBezTo>
                    <a:cubicBezTo>
                      <a:pt x="50949" y="10609"/>
                      <a:pt x="50910" y="10635"/>
                      <a:pt x="50880" y="10635"/>
                    </a:cubicBezTo>
                    <a:cubicBezTo>
                      <a:pt x="50805" y="10635"/>
                      <a:pt x="50789" y="10469"/>
                      <a:pt x="50826" y="10321"/>
                    </a:cubicBezTo>
                    <a:cubicBezTo>
                      <a:pt x="51033" y="8990"/>
                      <a:pt x="50221" y="8541"/>
                      <a:pt x="49115" y="8161"/>
                    </a:cubicBezTo>
                    <a:cubicBezTo>
                      <a:pt x="46903" y="7400"/>
                      <a:pt x="44535" y="7176"/>
                      <a:pt x="42392" y="6070"/>
                    </a:cubicBezTo>
                    <a:cubicBezTo>
                      <a:pt x="41667" y="5697"/>
                      <a:pt x="40852" y="5536"/>
                      <a:pt x="40032" y="5536"/>
                    </a:cubicBezTo>
                    <a:cubicBezTo>
                      <a:pt x="39367" y="5536"/>
                      <a:pt x="38699" y="5642"/>
                      <a:pt x="38072" y="5828"/>
                    </a:cubicBezTo>
                    <a:cubicBezTo>
                      <a:pt x="36033" y="6432"/>
                      <a:pt x="33838" y="6502"/>
                      <a:pt x="31989" y="7642"/>
                    </a:cubicBezTo>
                    <a:cubicBezTo>
                      <a:pt x="31263" y="8074"/>
                      <a:pt x="29206" y="7296"/>
                      <a:pt x="30226" y="9457"/>
                    </a:cubicBezTo>
                    <a:cubicBezTo>
                      <a:pt x="30278" y="9578"/>
                      <a:pt x="29984" y="9854"/>
                      <a:pt x="29863" y="10079"/>
                    </a:cubicBezTo>
                    <a:cubicBezTo>
                      <a:pt x="28653" y="12412"/>
                      <a:pt x="26234" y="13224"/>
                      <a:pt x="24229" y="14555"/>
                    </a:cubicBezTo>
                    <a:cubicBezTo>
                      <a:pt x="22536" y="15661"/>
                      <a:pt x="23486" y="17112"/>
                      <a:pt x="24022" y="18236"/>
                    </a:cubicBezTo>
                    <a:cubicBezTo>
                      <a:pt x="24328" y="18880"/>
                      <a:pt x="24972" y="19241"/>
                      <a:pt x="25627" y="19241"/>
                    </a:cubicBezTo>
                    <a:cubicBezTo>
                      <a:pt x="26008" y="19241"/>
                      <a:pt x="26393" y="19119"/>
                      <a:pt x="26718" y="18858"/>
                    </a:cubicBezTo>
                    <a:cubicBezTo>
                      <a:pt x="27228" y="18470"/>
                      <a:pt x="27609" y="18306"/>
                      <a:pt x="27903" y="18306"/>
                    </a:cubicBezTo>
                    <a:cubicBezTo>
                      <a:pt x="28524" y="18306"/>
                      <a:pt x="28748" y="19042"/>
                      <a:pt x="28947" y="19946"/>
                    </a:cubicBezTo>
                    <a:cubicBezTo>
                      <a:pt x="28982" y="20223"/>
                      <a:pt x="28999" y="20499"/>
                      <a:pt x="28982" y="20776"/>
                    </a:cubicBezTo>
                    <a:cubicBezTo>
                      <a:pt x="28774" y="20551"/>
                      <a:pt x="28446" y="20396"/>
                      <a:pt x="28342" y="20119"/>
                    </a:cubicBezTo>
                    <a:cubicBezTo>
                      <a:pt x="28124" y="19474"/>
                      <a:pt x="27849" y="19234"/>
                      <a:pt x="27528" y="19234"/>
                    </a:cubicBezTo>
                    <a:cubicBezTo>
                      <a:pt x="27212" y="19234"/>
                      <a:pt x="26853" y="19465"/>
                      <a:pt x="26459" y="19774"/>
                    </a:cubicBezTo>
                    <a:cubicBezTo>
                      <a:pt x="25646" y="20379"/>
                      <a:pt x="25958" y="21260"/>
                      <a:pt x="26130" y="21899"/>
                    </a:cubicBezTo>
                    <a:cubicBezTo>
                      <a:pt x="26459" y="23092"/>
                      <a:pt x="25802" y="23420"/>
                      <a:pt x="24938" y="23627"/>
                    </a:cubicBezTo>
                    <a:cubicBezTo>
                      <a:pt x="23901" y="23852"/>
                      <a:pt x="23072" y="24267"/>
                      <a:pt x="22553" y="25269"/>
                    </a:cubicBezTo>
                    <a:cubicBezTo>
                      <a:pt x="22273" y="25790"/>
                      <a:pt x="21682" y="26043"/>
                      <a:pt x="21157" y="26043"/>
                    </a:cubicBezTo>
                    <a:cubicBezTo>
                      <a:pt x="21003" y="26043"/>
                      <a:pt x="20855" y="26021"/>
                      <a:pt x="20721" y="25978"/>
                    </a:cubicBezTo>
                    <a:cubicBezTo>
                      <a:pt x="20116" y="25788"/>
                      <a:pt x="20963" y="25390"/>
                      <a:pt x="20946" y="24993"/>
                    </a:cubicBezTo>
                    <a:cubicBezTo>
                      <a:pt x="20929" y="24543"/>
                      <a:pt x="20738" y="24129"/>
                      <a:pt x="20410" y="23835"/>
                    </a:cubicBezTo>
                    <a:cubicBezTo>
                      <a:pt x="19477" y="22798"/>
                      <a:pt x="18354" y="21709"/>
                      <a:pt x="18215" y="20327"/>
                    </a:cubicBezTo>
                    <a:cubicBezTo>
                      <a:pt x="18098" y="19205"/>
                      <a:pt x="17332" y="17921"/>
                      <a:pt x="16200" y="17921"/>
                    </a:cubicBezTo>
                    <a:cubicBezTo>
                      <a:pt x="16163" y="17921"/>
                      <a:pt x="16127" y="17922"/>
                      <a:pt x="16090" y="17925"/>
                    </a:cubicBezTo>
                    <a:cubicBezTo>
                      <a:pt x="15105" y="17976"/>
                      <a:pt x="14068" y="18391"/>
                      <a:pt x="13930" y="19221"/>
                    </a:cubicBezTo>
                    <a:cubicBezTo>
                      <a:pt x="13670" y="20430"/>
                      <a:pt x="14137" y="21709"/>
                      <a:pt x="15122" y="22470"/>
                    </a:cubicBezTo>
                    <a:cubicBezTo>
                      <a:pt x="15952" y="23109"/>
                      <a:pt x="15952" y="23161"/>
                      <a:pt x="15589" y="23489"/>
                    </a:cubicBezTo>
                    <a:cubicBezTo>
                      <a:pt x="14448" y="24526"/>
                      <a:pt x="14915" y="26116"/>
                      <a:pt x="14292" y="27377"/>
                    </a:cubicBezTo>
                    <a:cubicBezTo>
                      <a:pt x="14143" y="27687"/>
                      <a:pt x="14420" y="27822"/>
                      <a:pt x="14760" y="27822"/>
                    </a:cubicBezTo>
                    <a:cubicBezTo>
                      <a:pt x="14932" y="27822"/>
                      <a:pt x="15121" y="27787"/>
                      <a:pt x="15278" y="27723"/>
                    </a:cubicBezTo>
                    <a:cubicBezTo>
                      <a:pt x="16510" y="27249"/>
                      <a:pt x="17772" y="26919"/>
                      <a:pt x="19089" y="26919"/>
                    </a:cubicBezTo>
                    <a:cubicBezTo>
                      <a:pt x="19212" y="26919"/>
                      <a:pt x="19336" y="26922"/>
                      <a:pt x="19460" y="26928"/>
                    </a:cubicBezTo>
                    <a:lnTo>
                      <a:pt x="19874" y="26928"/>
                    </a:lnTo>
                    <a:cubicBezTo>
                      <a:pt x="19840" y="26997"/>
                      <a:pt x="19823" y="27136"/>
                      <a:pt x="19753" y="27153"/>
                    </a:cubicBezTo>
                    <a:cubicBezTo>
                      <a:pt x="18630" y="27585"/>
                      <a:pt x="17507" y="28138"/>
                      <a:pt x="16349" y="28414"/>
                    </a:cubicBezTo>
                    <a:cubicBezTo>
                      <a:pt x="15692" y="28570"/>
                      <a:pt x="14915" y="28432"/>
                      <a:pt x="14707" y="29209"/>
                    </a:cubicBezTo>
                    <a:cubicBezTo>
                      <a:pt x="14500" y="30004"/>
                      <a:pt x="15260" y="30194"/>
                      <a:pt x="15813" y="30505"/>
                    </a:cubicBezTo>
                    <a:cubicBezTo>
                      <a:pt x="17161" y="31318"/>
                      <a:pt x="17369" y="32493"/>
                      <a:pt x="16867" y="33910"/>
                    </a:cubicBezTo>
                    <a:cubicBezTo>
                      <a:pt x="16664" y="34503"/>
                      <a:pt x="16349" y="34660"/>
                      <a:pt x="15995" y="34660"/>
                    </a:cubicBezTo>
                    <a:cubicBezTo>
                      <a:pt x="15626" y="34660"/>
                      <a:pt x="15216" y="34489"/>
                      <a:pt x="14846" y="34463"/>
                    </a:cubicBezTo>
                    <a:cubicBezTo>
                      <a:pt x="13916" y="34396"/>
                      <a:pt x="12987" y="34203"/>
                      <a:pt x="12042" y="34203"/>
                    </a:cubicBezTo>
                    <a:cubicBezTo>
                      <a:pt x="12003" y="34203"/>
                      <a:pt x="11964" y="34203"/>
                      <a:pt x="11925" y="34204"/>
                    </a:cubicBezTo>
                    <a:cubicBezTo>
                      <a:pt x="10957" y="34221"/>
                      <a:pt x="9834" y="34446"/>
                      <a:pt x="9989" y="35759"/>
                    </a:cubicBezTo>
                    <a:cubicBezTo>
                      <a:pt x="10128" y="37072"/>
                      <a:pt x="9834" y="38196"/>
                      <a:pt x="9592" y="39440"/>
                    </a:cubicBezTo>
                    <a:cubicBezTo>
                      <a:pt x="9385" y="40425"/>
                      <a:pt x="8693" y="42136"/>
                      <a:pt x="10542" y="42464"/>
                    </a:cubicBezTo>
                    <a:cubicBezTo>
                      <a:pt x="12305" y="42758"/>
                      <a:pt x="12668" y="43173"/>
                      <a:pt x="11735" y="44693"/>
                    </a:cubicBezTo>
                    <a:cubicBezTo>
                      <a:pt x="11389" y="45298"/>
                      <a:pt x="10888" y="45817"/>
                      <a:pt x="10300" y="46180"/>
                    </a:cubicBezTo>
                    <a:cubicBezTo>
                      <a:pt x="9108" y="46871"/>
                      <a:pt x="8175" y="47752"/>
                      <a:pt x="8313" y="49342"/>
                    </a:cubicBezTo>
                    <a:cubicBezTo>
                      <a:pt x="8365" y="49964"/>
                      <a:pt x="8140" y="50707"/>
                      <a:pt x="7535" y="50967"/>
                    </a:cubicBezTo>
                    <a:cubicBezTo>
                      <a:pt x="5168" y="52021"/>
                      <a:pt x="3768" y="53991"/>
                      <a:pt x="2662" y="56168"/>
                    </a:cubicBezTo>
                    <a:cubicBezTo>
                      <a:pt x="1781" y="57931"/>
                      <a:pt x="122" y="59469"/>
                      <a:pt x="1279" y="61888"/>
                    </a:cubicBezTo>
                    <a:cubicBezTo>
                      <a:pt x="1936" y="63236"/>
                      <a:pt x="1573" y="64792"/>
                      <a:pt x="830" y="66209"/>
                    </a:cubicBezTo>
                    <a:cubicBezTo>
                      <a:pt x="1" y="67781"/>
                      <a:pt x="744" y="70477"/>
                      <a:pt x="2126" y="71687"/>
                    </a:cubicBezTo>
                    <a:cubicBezTo>
                      <a:pt x="2420" y="71946"/>
                      <a:pt x="2662" y="72240"/>
                      <a:pt x="2818" y="72586"/>
                    </a:cubicBezTo>
                    <a:cubicBezTo>
                      <a:pt x="4027" y="75040"/>
                      <a:pt x="5462" y="77303"/>
                      <a:pt x="7881" y="78755"/>
                    </a:cubicBezTo>
                    <a:cubicBezTo>
                      <a:pt x="8455" y="79100"/>
                      <a:pt x="9053" y="79742"/>
                      <a:pt x="9645" y="79742"/>
                    </a:cubicBezTo>
                    <a:cubicBezTo>
                      <a:pt x="9766" y="79742"/>
                      <a:pt x="9887" y="79715"/>
                      <a:pt x="10007" y="79654"/>
                    </a:cubicBezTo>
                    <a:cubicBezTo>
                      <a:pt x="12824" y="78254"/>
                      <a:pt x="16142" y="79844"/>
                      <a:pt x="18889" y="77874"/>
                    </a:cubicBezTo>
                    <a:cubicBezTo>
                      <a:pt x="19326" y="77562"/>
                      <a:pt x="19938" y="77352"/>
                      <a:pt x="20558" y="77352"/>
                    </a:cubicBezTo>
                    <a:cubicBezTo>
                      <a:pt x="21313" y="77352"/>
                      <a:pt x="22079" y="77663"/>
                      <a:pt x="22553" y="78479"/>
                    </a:cubicBezTo>
                    <a:cubicBezTo>
                      <a:pt x="23034" y="79313"/>
                      <a:pt x="23538" y="79650"/>
                      <a:pt x="24283" y="79650"/>
                    </a:cubicBezTo>
                    <a:cubicBezTo>
                      <a:pt x="24448" y="79650"/>
                      <a:pt x="24626" y="79633"/>
                      <a:pt x="24817" y="79602"/>
                    </a:cubicBezTo>
                    <a:cubicBezTo>
                      <a:pt x="24994" y="79574"/>
                      <a:pt x="25161" y="79561"/>
                      <a:pt x="25317" y="79561"/>
                    </a:cubicBezTo>
                    <a:cubicBezTo>
                      <a:pt x="26715" y="79561"/>
                      <a:pt x="27271" y="80640"/>
                      <a:pt x="26960" y="82194"/>
                    </a:cubicBezTo>
                    <a:cubicBezTo>
                      <a:pt x="26683" y="83611"/>
                      <a:pt x="25750" y="85218"/>
                      <a:pt x="26545" y="86480"/>
                    </a:cubicBezTo>
                    <a:cubicBezTo>
                      <a:pt x="27461" y="87966"/>
                      <a:pt x="28515" y="89400"/>
                      <a:pt x="29206" y="90973"/>
                    </a:cubicBezTo>
                    <a:cubicBezTo>
                      <a:pt x="30416" y="93721"/>
                      <a:pt x="31298" y="96641"/>
                      <a:pt x="29777" y="99631"/>
                    </a:cubicBezTo>
                    <a:cubicBezTo>
                      <a:pt x="28809" y="101515"/>
                      <a:pt x="28619" y="103502"/>
                      <a:pt x="29535" y="105369"/>
                    </a:cubicBezTo>
                    <a:cubicBezTo>
                      <a:pt x="30503" y="107321"/>
                      <a:pt x="31228" y="109274"/>
                      <a:pt x="31488" y="111469"/>
                    </a:cubicBezTo>
                    <a:cubicBezTo>
                      <a:pt x="31712" y="113456"/>
                      <a:pt x="31695" y="115599"/>
                      <a:pt x="33371" y="117172"/>
                    </a:cubicBezTo>
                    <a:cubicBezTo>
                      <a:pt x="34322" y="118088"/>
                      <a:pt x="34581" y="119436"/>
                      <a:pt x="35013" y="120645"/>
                    </a:cubicBezTo>
                    <a:cubicBezTo>
                      <a:pt x="35393" y="121717"/>
                      <a:pt x="34546" y="123065"/>
                      <a:pt x="35843" y="123998"/>
                    </a:cubicBezTo>
                    <a:cubicBezTo>
                      <a:pt x="36206" y="124270"/>
                      <a:pt x="36549" y="124368"/>
                      <a:pt x="36881" y="124368"/>
                    </a:cubicBezTo>
                    <a:cubicBezTo>
                      <a:pt x="37735" y="124368"/>
                      <a:pt x="38515" y="123721"/>
                      <a:pt x="39372" y="123721"/>
                    </a:cubicBezTo>
                    <a:cubicBezTo>
                      <a:pt x="39388" y="123721"/>
                      <a:pt x="39404" y="123721"/>
                      <a:pt x="39420" y="123721"/>
                    </a:cubicBezTo>
                    <a:cubicBezTo>
                      <a:pt x="39526" y="123724"/>
                      <a:pt x="39630" y="123725"/>
                      <a:pt x="39734" y="123725"/>
                    </a:cubicBezTo>
                    <a:cubicBezTo>
                      <a:pt x="44937" y="123725"/>
                      <a:pt x="47636" y="120353"/>
                      <a:pt x="49754" y="116100"/>
                    </a:cubicBezTo>
                    <a:cubicBezTo>
                      <a:pt x="50186" y="115236"/>
                      <a:pt x="49720" y="113957"/>
                      <a:pt x="50826" y="113508"/>
                    </a:cubicBezTo>
                    <a:cubicBezTo>
                      <a:pt x="52761" y="112713"/>
                      <a:pt x="53193" y="111175"/>
                      <a:pt x="52692" y="109499"/>
                    </a:cubicBezTo>
                    <a:cubicBezTo>
                      <a:pt x="51949" y="107028"/>
                      <a:pt x="53297" y="106112"/>
                      <a:pt x="55181" y="105282"/>
                    </a:cubicBezTo>
                    <a:cubicBezTo>
                      <a:pt x="57773" y="104107"/>
                      <a:pt x="59449" y="98370"/>
                      <a:pt x="57963" y="96071"/>
                    </a:cubicBezTo>
                    <a:cubicBezTo>
                      <a:pt x="56770" y="94239"/>
                      <a:pt x="57099" y="92217"/>
                      <a:pt x="57444" y="90316"/>
                    </a:cubicBezTo>
                    <a:cubicBezTo>
                      <a:pt x="57911" y="87621"/>
                      <a:pt x="59933" y="85823"/>
                      <a:pt x="61851" y="84164"/>
                    </a:cubicBezTo>
                    <a:cubicBezTo>
                      <a:pt x="65601" y="80915"/>
                      <a:pt x="68055" y="76992"/>
                      <a:pt x="69109" y="72171"/>
                    </a:cubicBezTo>
                    <a:cubicBezTo>
                      <a:pt x="69271" y="71459"/>
                      <a:pt x="69266" y="70656"/>
                      <a:pt x="68371" y="70656"/>
                    </a:cubicBezTo>
                    <a:cubicBezTo>
                      <a:pt x="68311" y="70656"/>
                      <a:pt x="68246" y="70660"/>
                      <a:pt x="68176" y="70667"/>
                    </a:cubicBezTo>
                    <a:cubicBezTo>
                      <a:pt x="67157" y="70788"/>
                      <a:pt x="66154" y="71151"/>
                      <a:pt x="65152" y="71462"/>
                    </a:cubicBezTo>
                    <a:cubicBezTo>
                      <a:pt x="63960" y="71826"/>
                      <a:pt x="63201" y="72060"/>
                      <a:pt x="62664" y="72060"/>
                    </a:cubicBezTo>
                    <a:cubicBezTo>
                      <a:pt x="61727" y="72060"/>
                      <a:pt x="61469" y="71346"/>
                      <a:pt x="60772" y="69363"/>
                    </a:cubicBezTo>
                    <a:lnTo>
                      <a:pt x="60772" y="69363"/>
                    </a:lnTo>
                    <a:cubicBezTo>
                      <a:pt x="61180" y="69747"/>
                      <a:pt x="61467" y="70422"/>
                      <a:pt x="62074" y="70422"/>
                    </a:cubicBezTo>
                    <a:cubicBezTo>
                      <a:pt x="62180" y="70422"/>
                      <a:pt x="62295" y="70402"/>
                      <a:pt x="62422" y="70356"/>
                    </a:cubicBezTo>
                    <a:cubicBezTo>
                      <a:pt x="63925" y="69769"/>
                      <a:pt x="65359" y="68957"/>
                      <a:pt x="66897" y="68455"/>
                    </a:cubicBezTo>
                    <a:cubicBezTo>
                      <a:pt x="68660" y="67868"/>
                      <a:pt x="69732" y="66209"/>
                      <a:pt x="71391" y="65639"/>
                    </a:cubicBezTo>
                    <a:cubicBezTo>
                      <a:pt x="73706" y="64844"/>
                      <a:pt x="76713" y="61716"/>
                      <a:pt x="76852" y="59383"/>
                    </a:cubicBezTo>
                    <a:cubicBezTo>
                      <a:pt x="76834" y="59072"/>
                      <a:pt x="76713" y="58778"/>
                      <a:pt x="76506" y="58553"/>
                    </a:cubicBezTo>
                    <a:cubicBezTo>
                      <a:pt x="75918" y="57810"/>
                      <a:pt x="75279" y="57153"/>
                      <a:pt x="74294" y="56894"/>
                    </a:cubicBezTo>
                    <a:cubicBezTo>
                      <a:pt x="73724" y="56739"/>
                      <a:pt x="73378" y="56151"/>
                      <a:pt x="73516" y="55581"/>
                    </a:cubicBezTo>
                    <a:cubicBezTo>
                      <a:pt x="73547" y="55481"/>
                      <a:pt x="73596" y="55443"/>
                      <a:pt x="73658" y="55443"/>
                    </a:cubicBezTo>
                    <a:cubicBezTo>
                      <a:pt x="73842" y="55443"/>
                      <a:pt x="74139" y="55775"/>
                      <a:pt x="74398" y="55788"/>
                    </a:cubicBezTo>
                    <a:cubicBezTo>
                      <a:pt x="75366" y="55855"/>
                      <a:pt x="76333" y="56083"/>
                      <a:pt x="77301" y="56083"/>
                    </a:cubicBezTo>
                    <a:cubicBezTo>
                      <a:pt x="77336" y="56083"/>
                      <a:pt x="77370" y="56083"/>
                      <a:pt x="77405" y="56082"/>
                    </a:cubicBezTo>
                    <a:cubicBezTo>
                      <a:pt x="77727" y="56077"/>
                      <a:pt x="78047" y="56073"/>
                      <a:pt x="78365" y="56073"/>
                    </a:cubicBezTo>
                    <a:cubicBezTo>
                      <a:pt x="81373" y="56073"/>
                      <a:pt x="84145" y="56432"/>
                      <a:pt x="85786" y="59746"/>
                    </a:cubicBezTo>
                    <a:cubicBezTo>
                      <a:pt x="86136" y="60461"/>
                      <a:pt x="86996" y="61297"/>
                      <a:pt x="88011" y="61297"/>
                    </a:cubicBezTo>
                    <a:cubicBezTo>
                      <a:pt x="88148" y="61297"/>
                      <a:pt x="88288" y="61282"/>
                      <a:pt x="88430" y="61249"/>
                    </a:cubicBezTo>
                    <a:cubicBezTo>
                      <a:pt x="88585" y="61214"/>
                      <a:pt x="88707" y="61197"/>
                      <a:pt x="88805" y="61197"/>
                    </a:cubicBezTo>
                    <a:cubicBezTo>
                      <a:pt x="89186" y="61197"/>
                      <a:pt x="89184" y="61451"/>
                      <a:pt x="89225" y="61837"/>
                    </a:cubicBezTo>
                    <a:cubicBezTo>
                      <a:pt x="89830" y="66554"/>
                      <a:pt x="91990" y="70685"/>
                      <a:pt x="94133" y="74832"/>
                    </a:cubicBezTo>
                    <a:cubicBezTo>
                      <a:pt x="94475" y="75487"/>
                      <a:pt x="94875" y="75911"/>
                      <a:pt x="95290" y="75911"/>
                    </a:cubicBezTo>
                    <a:cubicBezTo>
                      <a:pt x="95652" y="75911"/>
                      <a:pt x="96025" y="75588"/>
                      <a:pt x="96380" y="74815"/>
                    </a:cubicBezTo>
                    <a:cubicBezTo>
                      <a:pt x="96622" y="74297"/>
                      <a:pt x="97036" y="73847"/>
                      <a:pt x="97382" y="73381"/>
                    </a:cubicBezTo>
                    <a:lnTo>
                      <a:pt x="97538" y="73225"/>
                    </a:lnTo>
                    <a:cubicBezTo>
                      <a:pt x="98212" y="71618"/>
                      <a:pt x="98056" y="69993"/>
                      <a:pt x="97831" y="68317"/>
                    </a:cubicBezTo>
                    <a:cubicBezTo>
                      <a:pt x="97762" y="67833"/>
                      <a:pt x="97589" y="67211"/>
                      <a:pt x="98194" y="67073"/>
                    </a:cubicBezTo>
                    <a:cubicBezTo>
                      <a:pt x="99784" y="66693"/>
                      <a:pt x="100268" y="65258"/>
                      <a:pt x="101149" y="64187"/>
                    </a:cubicBezTo>
                    <a:cubicBezTo>
                      <a:pt x="102117" y="63029"/>
                      <a:pt x="103137" y="61629"/>
                      <a:pt x="104243" y="60903"/>
                    </a:cubicBezTo>
                    <a:cubicBezTo>
                      <a:pt x="104825" y="60515"/>
                      <a:pt x="105739" y="59942"/>
                      <a:pt x="106690" y="59942"/>
                    </a:cubicBezTo>
                    <a:cubicBezTo>
                      <a:pt x="107432" y="59942"/>
                      <a:pt x="108196" y="60292"/>
                      <a:pt x="108840" y="61353"/>
                    </a:cubicBezTo>
                    <a:cubicBezTo>
                      <a:pt x="109600" y="62632"/>
                      <a:pt x="110965" y="63565"/>
                      <a:pt x="111017" y="65258"/>
                    </a:cubicBezTo>
                    <a:cubicBezTo>
                      <a:pt x="111034" y="65777"/>
                      <a:pt x="110793" y="66433"/>
                      <a:pt x="111536" y="66693"/>
                    </a:cubicBezTo>
                    <a:cubicBezTo>
                      <a:pt x="111822" y="66788"/>
                      <a:pt x="112112" y="66862"/>
                      <a:pt x="112391" y="66862"/>
                    </a:cubicBezTo>
                    <a:cubicBezTo>
                      <a:pt x="112769" y="66862"/>
                      <a:pt x="113129" y="66727"/>
                      <a:pt x="113437" y="66330"/>
                    </a:cubicBezTo>
                    <a:cubicBezTo>
                      <a:pt x="113540" y="66205"/>
                      <a:pt x="113700" y="66031"/>
                      <a:pt x="113856" y="66031"/>
                    </a:cubicBezTo>
                    <a:cubicBezTo>
                      <a:pt x="113960" y="66031"/>
                      <a:pt x="114062" y="66109"/>
                      <a:pt x="114145" y="66330"/>
                    </a:cubicBezTo>
                    <a:cubicBezTo>
                      <a:pt x="114543" y="67470"/>
                      <a:pt x="114802" y="68663"/>
                      <a:pt x="115286" y="69769"/>
                    </a:cubicBezTo>
                    <a:cubicBezTo>
                      <a:pt x="116271" y="72033"/>
                      <a:pt x="114940" y="74677"/>
                      <a:pt x="116858" y="76871"/>
                    </a:cubicBezTo>
                    <a:cubicBezTo>
                      <a:pt x="118241" y="78461"/>
                      <a:pt x="118362" y="80915"/>
                      <a:pt x="119900" y="82540"/>
                    </a:cubicBezTo>
                    <a:cubicBezTo>
                      <a:pt x="120401" y="82799"/>
                      <a:pt x="120885" y="83058"/>
                      <a:pt x="121386" y="83300"/>
                    </a:cubicBezTo>
                    <a:cubicBezTo>
                      <a:pt x="121538" y="83368"/>
                      <a:pt x="121699" y="83403"/>
                      <a:pt x="121846" y="83403"/>
                    </a:cubicBezTo>
                    <a:cubicBezTo>
                      <a:pt x="122184" y="83403"/>
                      <a:pt x="122445" y="83219"/>
                      <a:pt x="122337" y="82834"/>
                    </a:cubicBezTo>
                    <a:cubicBezTo>
                      <a:pt x="121818" y="80915"/>
                      <a:pt x="121991" y="78790"/>
                      <a:pt x="119969" y="77355"/>
                    </a:cubicBezTo>
                    <a:cubicBezTo>
                      <a:pt x="118414" y="76249"/>
                      <a:pt x="117239" y="74521"/>
                      <a:pt x="117463" y="72378"/>
                    </a:cubicBezTo>
                    <a:cubicBezTo>
                      <a:pt x="117528" y="71821"/>
                      <a:pt x="116912" y="70437"/>
                      <a:pt x="117695" y="70437"/>
                    </a:cubicBezTo>
                    <a:cubicBezTo>
                      <a:pt x="117955" y="70437"/>
                      <a:pt x="118371" y="70590"/>
                      <a:pt x="119019" y="70979"/>
                    </a:cubicBezTo>
                    <a:cubicBezTo>
                      <a:pt x="120194" y="71704"/>
                      <a:pt x="121386" y="72655"/>
                      <a:pt x="121749" y="73605"/>
                    </a:cubicBezTo>
                    <a:cubicBezTo>
                      <a:pt x="122096" y="74553"/>
                      <a:pt x="122434" y="74868"/>
                      <a:pt x="122776" y="74868"/>
                    </a:cubicBezTo>
                    <a:cubicBezTo>
                      <a:pt x="123251" y="74868"/>
                      <a:pt x="123732" y="74261"/>
                      <a:pt x="124255" y="73899"/>
                    </a:cubicBezTo>
                    <a:cubicBezTo>
                      <a:pt x="124531" y="73709"/>
                      <a:pt x="124721" y="73363"/>
                      <a:pt x="125015" y="73208"/>
                    </a:cubicBezTo>
                    <a:cubicBezTo>
                      <a:pt x="126743" y="72292"/>
                      <a:pt x="127210" y="70961"/>
                      <a:pt x="126743" y="69043"/>
                    </a:cubicBezTo>
                    <a:cubicBezTo>
                      <a:pt x="126294" y="67159"/>
                      <a:pt x="125292" y="65725"/>
                      <a:pt x="123892" y="64533"/>
                    </a:cubicBezTo>
                    <a:cubicBezTo>
                      <a:pt x="122596" y="63409"/>
                      <a:pt x="122285" y="62459"/>
                      <a:pt x="123546" y="61059"/>
                    </a:cubicBezTo>
                    <a:cubicBezTo>
                      <a:pt x="123952" y="60621"/>
                      <a:pt x="124332" y="60388"/>
                      <a:pt x="124705" y="60388"/>
                    </a:cubicBezTo>
                    <a:cubicBezTo>
                      <a:pt x="124936" y="60388"/>
                      <a:pt x="125164" y="60477"/>
                      <a:pt x="125395" y="60661"/>
                    </a:cubicBezTo>
                    <a:cubicBezTo>
                      <a:pt x="126000" y="61145"/>
                      <a:pt x="125810" y="61750"/>
                      <a:pt x="125119" y="62234"/>
                    </a:cubicBezTo>
                    <a:cubicBezTo>
                      <a:pt x="124618" y="62580"/>
                      <a:pt x="124445" y="63219"/>
                      <a:pt x="125050" y="63651"/>
                    </a:cubicBezTo>
                    <a:cubicBezTo>
                      <a:pt x="125442" y="63952"/>
                      <a:pt x="125858" y="64171"/>
                      <a:pt x="126268" y="64171"/>
                    </a:cubicBezTo>
                    <a:cubicBezTo>
                      <a:pt x="126635" y="64171"/>
                      <a:pt x="126996" y="63996"/>
                      <a:pt x="127331" y="63547"/>
                    </a:cubicBezTo>
                    <a:cubicBezTo>
                      <a:pt x="127694" y="63046"/>
                      <a:pt x="128247" y="62407"/>
                      <a:pt x="127469" y="61940"/>
                    </a:cubicBezTo>
                    <a:cubicBezTo>
                      <a:pt x="126398" y="61318"/>
                      <a:pt x="127037" y="61042"/>
                      <a:pt x="127590" y="60696"/>
                    </a:cubicBezTo>
                    <a:cubicBezTo>
                      <a:pt x="130061" y="59210"/>
                      <a:pt x="133449" y="59106"/>
                      <a:pt x="134693" y="55788"/>
                    </a:cubicBezTo>
                    <a:cubicBezTo>
                      <a:pt x="135298" y="54146"/>
                      <a:pt x="136093" y="52591"/>
                      <a:pt x="135851" y="50725"/>
                    </a:cubicBezTo>
                    <a:cubicBezTo>
                      <a:pt x="135522" y="48288"/>
                      <a:pt x="133932" y="46629"/>
                      <a:pt x="132498" y="44918"/>
                    </a:cubicBezTo>
                    <a:cubicBezTo>
                      <a:pt x="131772" y="44054"/>
                      <a:pt x="131859" y="43622"/>
                      <a:pt x="132775" y="43173"/>
                    </a:cubicBezTo>
                    <a:cubicBezTo>
                      <a:pt x="133120" y="43017"/>
                      <a:pt x="133397" y="42793"/>
                      <a:pt x="133362" y="42378"/>
                    </a:cubicBezTo>
                    <a:cubicBezTo>
                      <a:pt x="133345" y="41980"/>
                      <a:pt x="133051" y="41635"/>
                      <a:pt x="132671" y="41548"/>
                    </a:cubicBezTo>
                    <a:cubicBezTo>
                      <a:pt x="132227" y="41462"/>
                      <a:pt x="131713" y="41297"/>
                      <a:pt x="131292" y="41297"/>
                    </a:cubicBezTo>
                    <a:cubicBezTo>
                      <a:pt x="131122" y="41297"/>
                      <a:pt x="130968" y="41323"/>
                      <a:pt x="130839" y="41393"/>
                    </a:cubicBezTo>
                    <a:cubicBezTo>
                      <a:pt x="130667" y="41486"/>
                      <a:pt x="130517" y="41524"/>
                      <a:pt x="130385" y="41524"/>
                    </a:cubicBezTo>
                    <a:cubicBezTo>
                      <a:pt x="129751" y="41524"/>
                      <a:pt x="129496" y="40648"/>
                      <a:pt x="128935" y="40648"/>
                    </a:cubicBezTo>
                    <a:cubicBezTo>
                      <a:pt x="128871" y="40648"/>
                      <a:pt x="128804" y="40659"/>
                      <a:pt x="128731" y="40684"/>
                    </a:cubicBezTo>
                    <a:cubicBezTo>
                      <a:pt x="129025" y="40425"/>
                      <a:pt x="129336" y="40166"/>
                      <a:pt x="129612" y="39889"/>
                    </a:cubicBezTo>
                    <a:cubicBezTo>
                      <a:pt x="129699" y="39786"/>
                      <a:pt x="129768" y="39647"/>
                      <a:pt x="129802" y="39509"/>
                    </a:cubicBezTo>
                    <a:cubicBezTo>
                      <a:pt x="129896" y="39229"/>
                      <a:pt x="130059" y="38963"/>
                      <a:pt x="130355" y="38963"/>
                    </a:cubicBezTo>
                    <a:cubicBezTo>
                      <a:pt x="130388" y="38963"/>
                      <a:pt x="130423" y="38966"/>
                      <a:pt x="130459" y="38973"/>
                    </a:cubicBezTo>
                    <a:cubicBezTo>
                      <a:pt x="130822" y="39025"/>
                      <a:pt x="130718" y="39405"/>
                      <a:pt x="130753" y="39665"/>
                    </a:cubicBezTo>
                    <a:cubicBezTo>
                      <a:pt x="130885" y="40368"/>
                      <a:pt x="131150" y="40680"/>
                      <a:pt x="131522" y="40680"/>
                    </a:cubicBezTo>
                    <a:cubicBezTo>
                      <a:pt x="131781" y="40680"/>
                      <a:pt x="132092" y="40529"/>
                      <a:pt x="132446" y="40252"/>
                    </a:cubicBezTo>
                    <a:cubicBezTo>
                      <a:pt x="132816" y="39963"/>
                      <a:pt x="133198" y="39825"/>
                      <a:pt x="133552" y="39825"/>
                    </a:cubicBezTo>
                    <a:cubicBezTo>
                      <a:pt x="134190" y="39825"/>
                      <a:pt x="134735" y="40276"/>
                      <a:pt x="134935" y="41099"/>
                    </a:cubicBezTo>
                    <a:cubicBezTo>
                      <a:pt x="135004" y="41410"/>
                      <a:pt x="135246" y="41911"/>
                      <a:pt x="135436" y="41928"/>
                    </a:cubicBezTo>
                    <a:cubicBezTo>
                      <a:pt x="136836" y="42067"/>
                      <a:pt x="137130" y="43259"/>
                      <a:pt x="137441" y="44192"/>
                    </a:cubicBezTo>
                    <a:cubicBezTo>
                      <a:pt x="137757" y="45176"/>
                      <a:pt x="138205" y="45491"/>
                      <a:pt x="138710" y="45491"/>
                    </a:cubicBezTo>
                    <a:cubicBezTo>
                      <a:pt x="139226" y="45491"/>
                      <a:pt x="139803" y="45163"/>
                      <a:pt x="140361" y="44884"/>
                    </a:cubicBezTo>
                    <a:cubicBezTo>
                      <a:pt x="141813" y="44175"/>
                      <a:pt x="140586" y="43363"/>
                      <a:pt x="140327" y="42654"/>
                    </a:cubicBezTo>
                    <a:cubicBezTo>
                      <a:pt x="140188" y="42188"/>
                      <a:pt x="139739" y="41773"/>
                      <a:pt x="139324" y="41479"/>
                    </a:cubicBezTo>
                    <a:cubicBezTo>
                      <a:pt x="137717" y="40356"/>
                      <a:pt x="137648" y="38921"/>
                      <a:pt x="138305" y="37245"/>
                    </a:cubicBezTo>
                    <a:cubicBezTo>
                      <a:pt x="138533" y="36644"/>
                      <a:pt x="138753" y="36160"/>
                      <a:pt x="139216" y="36160"/>
                    </a:cubicBezTo>
                    <a:cubicBezTo>
                      <a:pt x="139418" y="36160"/>
                      <a:pt x="139666" y="36252"/>
                      <a:pt x="139981" y="36468"/>
                    </a:cubicBezTo>
                    <a:cubicBezTo>
                      <a:pt x="140121" y="36569"/>
                      <a:pt x="140268" y="36617"/>
                      <a:pt x="140413" y="36617"/>
                    </a:cubicBezTo>
                    <a:cubicBezTo>
                      <a:pt x="140661" y="36617"/>
                      <a:pt x="140902" y="36477"/>
                      <a:pt x="141087" y="36226"/>
                    </a:cubicBezTo>
                    <a:cubicBezTo>
                      <a:pt x="142573" y="34255"/>
                      <a:pt x="142850" y="29797"/>
                      <a:pt x="141640" y="27706"/>
                    </a:cubicBezTo>
                    <a:cubicBezTo>
                      <a:pt x="141485" y="27447"/>
                      <a:pt x="141104" y="27187"/>
                      <a:pt x="141398" y="26807"/>
                    </a:cubicBezTo>
                    <a:lnTo>
                      <a:pt x="141398" y="26807"/>
                    </a:lnTo>
                    <a:cubicBezTo>
                      <a:pt x="141623" y="26997"/>
                      <a:pt x="141917" y="27153"/>
                      <a:pt x="142072" y="27395"/>
                    </a:cubicBezTo>
                    <a:cubicBezTo>
                      <a:pt x="142988" y="28812"/>
                      <a:pt x="143869" y="30229"/>
                      <a:pt x="144733" y="31663"/>
                    </a:cubicBezTo>
                    <a:cubicBezTo>
                      <a:pt x="144984" y="32062"/>
                      <a:pt x="145261" y="32460"/>
                      <a:pt x="145713" y="32460"/>
                    </a:cubicBezTo>
                    <a:cubicBezTo>
                      <a:pt x="145790" y="32460"/>
                      <a:pt x="145872" y="32449"/>
                      <a:pt x="145960" y="32424"/>
                    </a:cubicBezTo>
                    <a:cubicBezTo>
                      <a:pt x="146323" y="32320"/>
                      <a:pt x="146825" y="32043"/>
                      <a:pt x="146928" y="31750"/>
                    </a:cubicBezTo>
                    <a:cubicBezTo>
                      <a:pt x="147118" y="31197"/>
                      <a:pt x="146496" y="30972"/>
                      <a:pt x="146151" y="30644"/>
                    </a:cubicBezTo>
                    <a:cubicBezTo>
                      <a:pt x="145805" y="30298"/>
                      <a:pt x="144889" y="29935"/>
                      <a:pt x="145511" y="29348"/>
                    </a:cubicBezTo>
                    <a:cubicBezTo>
                      <a:pt x="146220" y="28674"/>
                      <a:pt x="145701" y="28363"/>
                      <a:pt x="145373" y="27982"/>
                    </a:cubicBezTo>
                    <a:cubicBezTo>
                      <a:pt x="144924" y="27464"/>
                      <a:pt x="144353" y="27049"/>
                      <a:pt x="143904" y="26513"/>
                    </a:cubicBezTo>
                    <a:cubicBezTo>
                      <a:pt x="142452" y="24803"/>
                      <a:pt x="140309" y="24008"/>
                      <a:pt x="138927" y="23455"/>
                    </a:cubicBezTo>
                    <a:cubicBezTo>
                      <a:pt x="137233" y="22781"/>
                      <a:pt x="135350" y="23368"/>
                      <a:pt x="133794" y="22349"/>
                    </a:cubicBezTo>
                    <a:cubicBezTo>
                      <a:pt x="133621" y="22228"/>
                      <a:pt x="133120" y="22141"/>
                      <a:pt x="133379" y="21934"/>
                    </a:cubicBezTo>
                    <a:cubicBezTo>
                      <a:pt x="134416" y="21156"/>
                      <a:pt x="134192" y="19843"/>
                      <a:pt x="134814" y="18910"/>
                    </a:cubicBezTo>
                    <a:cubicBezTo>
                      <a:pt x="135183" y="18357"/>
                      <a:pt x="137525" y="17996"/>
                      <a:pt x="139389" y="17996"/>
                    </a:cubicBezTo>
                    <a:cubicBezTo>
                      <a:pt x="140321" y="17996"/>
                      <a:pt x="141133" y="18086"/>
                      <a:pt x="141519" y="18287"/>
                    </a:cubicBezTo>
                    <a:cubicBezTo>
                      <a:pt x="141913" y="18491"/>
                      <a:pt x="142318" y="18567"/>
                      <a:pt x="142722" y="18567"/>
                    </a:cubicBezTo>
                    <a:cubicBezTo>
                      <a:pt x="143310" y="18567"/>
                      <a:pt x="143896" y="18407"/>
                      <a:pt x="144440" y="18253"/>
                    </a:cubicBezTo>
                    <a:cubicBezTo>
                      <a:pt x="145183" y="18028"/>
                      <a:pt x="144301" y="17320"/>
                      <a:pt x="144440" y="16905"/>
                    </a:cubicBezTo>
                    <a:cubicBezTo>
                      <a:pt x="144595" y="16473"/>
                      <a:pt x="144232" y="15764"/>
                      <a:pt x="144803" y="15626"/>
                    </a:cubicBezTo>
                    <a:cubicBezTo>
                      <a:pt x="144894" y="15602"/>
                      <a:pt x="144986" y="15590"/>
                      <a:pt x="145078" y="15590"/>
                    </a:cubicBezTo>
                    <a:cubicBezTo>
                      <a:pt x="145503" y="15590"/>
                      <a:pt x="145922" y="15838"/>
                      <a:pt x="146306" y="16179"/>
                    </a:cubicBezTo>
                    <a:cubicBezTo>
                      <a:pt x="146709" y="16532"/>
                      <a:pt x="147171" y="16997"/>
                      <a:pt x="147617" y="16997"/>
                    </a:cubicBezTo>
                    <a:cubicBezTo>
                      <a:pt x="147935" y="16997"/>
                      <a:pt x="148244" y="16760"/>
                      <a:pt x="148518" y="16075"/>
                    </a:cubicBezTo>
                    <a:cubicBezTo>
                      <a:pt x="148584" y="15900"/>
                      <a:pt x="148692" y="15801"/>
                      <a:pt x="148828" y="15801"/>
                    </a:cubicBezTo>
                    <a:cubicBezTo>
                      <a:pt x="148906" y="15801"/>
                      <a:pt x="148994" y="15833"/>
                      <a:pt x="149088" y="15903"/>
                    </a:cubicBezTo>
                    <a:cubicBezTo>
                      <a:pt x="149348" y="16110"/>
                      <a:pt x="149348" y="16335"/>
                      <a:pt x="149192" y="16646"/>
                    </a:cubicBezTo>
                    <a:cubicBezTo>
                      <a:pt x="148743" y="17596"/>
                      <a:pt x="147965" y="18547"/>
                      <a:pt x="147965" y="19497"/>
                    </a:cubicBezTo>
                    <a:cubicBezTo>
                      <a:pt x="147931" y="21122"/>
                      <a:pt x="148708" y="22677"/>
                      <a:pt x="150022" y="23627"/>
                    </a:cubicBezTo>
                    <a:cubicBezTo>
                      <a:pt x="151231" y="24561"/>
                      <a:pt x="152631" y="25269"/>
                      <a:pt x="153582" y="26513"/>
                    </a:cubicBezTo>
                    <a:cubicBezTo>
                      <a:pt x="153835" y="26852"/>
                      <a:pt x="154112" y="27339"/>
                      <a:pt x="154580" y="27339"/>
                    </a:cubicBezTo>
                    <a:cubicBezTo>
                      <a:pt x="154686" y="27339"/>
                      <a:pt x="154802" y="27314"/>
                      <a:pt x="154930" y="27257"/>
                    </a:cubicBezTo>
                    <a:cubicBezTo>
                      <a:pt x="155621" y="26928"/>
                      <a:pt x="155673" y="26271"/>
                      <a:pt x="155604" y="25615"/>
                    </a:cubicBezTo>
                    <a:cubicBezTo>
                      <a:pt x="155448" y="24025"/>
                      <a:pt x="155863" y="22435"/>
                      <a:pt x="154739" y="20845"/>
                    </a:cubicBezTo>
                    <a:cubicBezTo>
                      <a:pt x="154065" y="19877"/>
                      <a:pt x="153772" y="18823"/>
                      <a:pt x="152406" y="18737"/>
                    </a:cubicBezTo>
                    <a:cubicBezTo>
                      <a:pt x="152044" y="18720"/>
                      <a:pt x="151940" y="18478"/>
                      <a:pt x="151888" y="18201"/>
                    </a:cubicBezTo>
                    <a:cubicBezTo>
                      <a:pt x="151820" y="17931"/>
                      <a:pt x="151918" y="17578"/>
                      <a:pt x="152229" y="17578"/>
                    </a:cubicBezTo>
                    <a:cubicBezTo>
                      <a:pt x="152236" y="17578"/>
                      <a:pt x="152243" y="17579"/>
                      <a:pt x="152251" y="17579"/>
                    </a:cubicBezTo>
                    <a:cubicBezTo>
                      <a:pt x="152284" y="17581"/>
                      <a:pt x="152317" y="17582"/>
                      <a:pt x="152350" y="17582"/>
                    </a:cubicBezTo>
                    <a:cubicBezTo>
                      <a:pt x="153000" y="17582"/>
                      <a:pt x="153628" y="17254"/>
                      <a:pt x="154277" y="17254"/>
                    </a:cubicBezTo>
                    <a:cubicBezTo>
                      <a:pt x="154558" y="17254"/>
                      <a:pt x="154844" y="17316"/>
                      <a:pt x="155137" y="17493"/>
                    </a:cubicBezTo>
                    <a:cubicBezTo>
                      <a:pt x="155393" y="17649"/>
                      <a:pt x="155627" y="17726"/>
                      <a:pt x="155836" y="17726"/>
                    </a:cubicBezTo>
                    <a:cubicBezTo>
                      <a:pt x="156249" y="17726"/>
                      <a:pt x="156566" y="17427"/>
                      <a:pt x="156761" y="16853"/>
                    </a:cubicBezTo>
                    <a:cubicBezTo>
                      <a:pt x="157072" y="15920"/>
                      <a:pt x="157954" y="15505"/>
                      <a:pt x="158662" y="15039"/>
                    </a:cubicBezTo>
                    <a:cubicBezTo>
                      <a:pt x="158771" y="14969"/>
                      <a:pt x="158912" y="14953"/>
                      <a:pt x="159064" y="14953"/>
                    </a:cubicBezTo>
                    <a:cubicBezTo>
                      <a:pt x="159192" y="14953"/>
                      <a:pt x="159327" y="14964"/>
                      <a:pt x="159458" y="14964"/>
                    </a:cubicBezTo>
                    <a:cubicBezTo>
                      <a:pt x="159792" y="14964"/>
                      <a:pt x="160100" y="14892"/>
                      <a:pt x="160183" y="14382"/>
                    </a:cubicBezTo>
                    <a:cubicBezTo>
                      <a:pt x="160304" y="13501"/>
                      <a:pt x="159475" y="13310"/>
                      <a:pt x="158887" y="12965"/>
                    </a:cubicBezTo>
                    <a:cubicBezTo>
                      <a:pt x="158662" y="12827"/>
                      <a:pt x="158334" y="12550"/>
                      <a:pt x="158351" y="12395"/>
                    </a:cubicBezTo>
                    <a:cubicBezTo>
                      <a:pt x="158404" y="12154"/>
                      <a:pt x="158582" y="12097"/>
                      <a:pt x="158776" y="12097"/>
                    </a:cubicBezTo>
                    <a:cubicBezTo>
                      <a:pt x="158903" y="12097"/>
                      <a:pt x="159037" y="12122"/>
                      <a:pt x="159146" y="12135"/>
                    </a:cubicBezTo>
                    <a:cubicBezTo>
                      <a:pt x="160460" y="12308"/>
                      <a:pt x="161652" y="12999"/>
                      <a:pt x="163017" y="12999"/>
                    </a:cubicBezTo>
                    <a:cubicBezTo>
                      <a:pt x="163570" y="12999"/>
                      <a:pt x="163795" y="12913"/>
                      <a:pt x="164002" y="12274"/>
                    </a:cubicBezTo>
                    <a:cubicBezTo>
                      <a:pt x="164745" y="10182"/>
                      <a:pt x="163311" y="10010"/>
                      <a:pt x="161998" y="9923"/>
                    </a:cubicBezTo>
                    <a:cubicBezTo>
                      <a:pt x="160218" y="9820"/>
                      <a:pt x="158438" y="9543"/>
                      <a:pt x="156710" y="9076"/>
                    </a:cubicBezTo>
                    <a:cubicBezTo>
                      <a:pt x="153313" y="8169"/>
                      <a:pt x="149984" y="6872"/>
                      <a:pt x="146431" y="6872"/>
                    </a:cubicBezTo>
                    <a:cubicBezTo>
                      <a:pt x="145249" y="6872"/>
                      <a:pt x="144041" y="7016"/>
                      <a:pt x="142798" y="7366"/>
                    </a:cubicBezTo>
                    <a:cubicBezTo>
                      <a:pt x="142441" y="7468"/>
                      <a:pt x="142044" y="7507"/>
                      <a:pt x="141624" y="7507"/>
                    </a:cubicBezTo>
                    <a:cubicBezTo>
                      <a:pt x="140475" y="7507"/>
                      <a:pt x="139148" y="7211"/>
                      <a:pt x="137959" y="7072"/>
                    </a:cubicBezTo>
                    <a:cubicBezTo>
                      <a:pt x="135760" y="6810"/>
                      <a:pt x="133765" y="5577"/>
                      <a:pt x="131513" y="5577"/>
                    </a:cubicBezTo>
                    <a:cubicBezTo>
                      <a:pt x="131235" y="5577"/>
                      <a:pt x="130953" y="5596"/>
                      <a:pt x="130666" y="5637"/>
                    </a:cubicBezTo>
                    <a:cubicBezTo>
                      <a:pt x="130197" y="5701"/>
                      <a:pt x="129713" y="5752"/>
                      <a:pt x="129231" y="5752"/>
                    </a:cubicBezTo>
                    <a:cubicBezTo>
                      <a:pt x="128525" y="5752"/>
                      <a:pt x="127823" y="5641"/>
                      <a:pt x="127175" y="5292"/>
                    </a:cubicBezTo>
                    <a:cubicBezTo>
                      <a:pt x="124583" y="3857"/>
                      <a:pt x="121352" y="4808"/>
                      <a:pt x="118811" y="3097"/>
                    </a:cubicBezTo>
                    <a:cubicBezTo>
                      <a:pt x="118623" y="2965"/>
                      <a:pt x="118385" y="2894"/>
                      <a:pt x="118144" y="2894"/>
                    </a:cubicBezTo>
                    <a:cubicBezTo>
                      <a:pt x="117786" y="2894"/>
                      <a:pt x="117421" y="3050"/>
                      <a:pt x="117204" y="3391"/>
                    </a:cubicBezTo>
                    <a:cubicBezTo>
                      <a:pt x="116737" y="4117"/>
                      <a:pt x="117601" y="4134"/>
                      <a:pt x="117930" y="4462"/>
                    </a:cubicBezTo>
                    <a:cubicBezTo>
                      <a:pt x="118103" y="4670"/>
                      <a:pt x="118154" y="4946"/>
                      <a:pt x="118068" y="5188"/>
                    </a:cubicBezTo>
                    <a:cubicBezTo>
                      <a:pt x="117958" y="5398"/>
                      <a:pt x="116241" y="5510"/>
                      <a:pt x="114740" y="5510"/>
                    </a:cubicBezTo>
                    <a:cubicBezTo>
                      <a:pt x="113645" y="5510"/>
                      <a:pt x="112664" y="5450"/>
                      <a:pt x="112503" y="5326"/>
                    </a:cubicBezTo>
                    <a:cubicBezTo>
                      <a:pt x="111242" y="4410"/>
                      <a:pt x="109825" y="3719"/>
                      <a:pt x="108321" y="3287"/>
                    </a:cubicBezTo>
                    <a:cubicBezTo>
                      <a:pt x="108108" y="3224"/>
                      <a:pt x="107902" y="3198"/>
                      <a:pt x="107703" y="3198"/>
                    </a:cubicBezTo>
                    <a:cubicBezTo>
                      <a:pt x="106742" y="3198"/>
                      <a:pt x="105934" y="3807"/>
                      <a:pt x="105084" y="3807"/>
                    </a:cubicBezTo>
                    <a:cubicBezTo>
                      <a:pt x="105000" y="3807"/>
                      <a:pt x="104915" y="3801"/>
                      <a:pt x="104830" y="3788"/>
                    </a:cubicBezTo>
                    <a:cubicBezTo>
                      <a:pt x="102083" y="3391"/>
                      <a:pt x="99266" y="3909"/>
                      <a:pt x="96760" y="1559"/>
                    </a:cubicBezTo>
                    <a:cubicBezTo>
                      <a:pt x="95295" y="185"/>
                      <a:pt x="93272" y="50"/>
                      <a:pt x="91223" y="50"/>
                    </a:cubicBezTo>
                    <a:cubicBezTo>
                      <a:pt x="90718" y="50"/>
                      <a:pt x="90212" y="58"/>
                      <a:pt x="89713" y="58"/>
                    </a:cubicBezTo>
                    <a:cubicBezTo>
                      <a:pt x="89152" y="58"/>
                      <a:pt x="88600" y="48"/>
                      <a:pt x="88067" y="4"/>
                    </a:cubicBezTo>
                    <a:cubicBezTo>
                      <a:pt x="88037" y="2"/>
                      <a:pt x="88007" y="1"/>
                      <a:pt x="879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-4007217" y="5675349"/>
                <a:ext cx="983971" cy="722070"/>
              </a:xfrm>
              <a:custGeom>
                <a:avLst/>
                <a:gdLst/>
                <a:ahLst/>
                <a:cxnLst/>
                <a:rect l="l" t="t" r="r" b="b"/>
                <a:pathLst>
                  <a:path w="44363" h="32555" extrusionOk="0">
                    <a:moveTo>
                      <a:pt x="28245" y="1"/>
                    </a:moveTo>
                    <a:cubicBezTo>
                      <a:pt x="27747" y="1"/>
                      <a:pt x="27602" y="373"/>
                      <a:pt x="27634" y="804"/>
                    </a:cubicBezTo>
                    <a:cubicBezTo>
                      <a:pt x="27737" y="2117"/>
                      <a:pt x="27979" y="3482"/>
                      <a:pt x="27996" y="4778"/>
                    </a:cubicBezTo>
                    <a:cubicBezTo>
                      <a:pt x="28014" y="5660"/>
                      <a:pt x="28567" y="7094"/>
                      <a:pt x="27634" y="7267"/>
                    </a:cubicBezTo>
                    <a:cubicBezTo>
                      <a:pt x="27521" y="7286"/>
                      <a:pt x="27406" y="7295"/>
                      <a:pt x="27290" y="7295"/>
                    </a:cubicBezTo>
                    <a:cubicBezTo>
                      <a:pt x="25431" y="7295"/>
                      <a:pt x="23230" y="4918"/>
                      <a:pt x="23555" y="3275"/>
                    </a:cubicBezTo>
                    <a:cubicBezTo>
                      <a:pt x="23754" y="2264"/>
                      <a:pt x="23333" y="1317"/>
                      <a:pt x="22034" y="1317"/>
                    </a:cubicBezTo>
                    <a:cubicBezTo>
                      <a:pt x="21978" y="1317"/>
                      <a:pt x="21920" y="1318"/>
                      <a:pt x="21862" y="1322"/>
                    </a:cubicBezTo>
                    <a:cubicBezTo>
                      <a:pt x="21814" y="1325"/>
                      <a:pt x="21765" y="1327"/>
                      <a:pt x="21716" y="1327"/>
                    </a:cubicBezTo>
                    <a:cubicBezTo>
                      <a:pt x="20777" y="1327"/>
                      <a:pt x="19668" y="752"/>
                      <a:pt x="18692" y="752"/>
                    </a:cubicBezTo>
                    <a:cubicBezTo>
                      <a:pt x="18107" y="752"/>
                      <a:pt x="17570" y="958"/>
                      <a:pt x="17144" y="1616"/>
                    </a:cubicBezTo>
                    <a:cubicBezTo>
                      <a:pt x="16642" y="2376"/>
                      <a:pt x="15295" y="2826"/>
                      <a:pt x="15191" y="4035"/>
                    </a:cubicBezTo>
                    <a:cubicBezTo>
                      <a:pt x="15162" y="4430"/>
                      <a:pt x="15144" y="4616"/>
                      <a:pt x="15002" y="4616"/>
                    </a:cubicBezTo>
                    <a:cubicBezTo>
                      <a:pt x="14889" y="4616"/>
                      <a:pt x="14698" y="4499"/>
                      <a:pt x="14361" y="4277"/>
                    </a:cubicBezTo>
                    <a:cubicBezTo>
                      <a:pt x="13724" y="3844"/>
                      <a:pt x="13113" y="3612"/>
                      <a:pt x="12606" y="3612"/>
                    </a:cubicBezTo>
                    <a:cubicBezTo>
                      <a:pt x="12042" y="3612"/>
                      <a:pt x="11607" y="3900"/>
                      <a:pt x="11406" y="4519"/>
                    </a:cubicBezTo>
                    <a:cubicBezTo>
                      <a:pt x="10784" y="6334"/>
                      <a:pt x="8710" y="7215"/>
                      <a:pt x="8624" y="9392"/>
                    </a:cubicBezTo>
                    <a:cubicBezTo>
                      <a:pt x="8607" y="10153"/>
                      <a:pt x="7933" y="10619"/>
                      <a:pt x="7086" y="10879"/>
                    </a:cubicBezTo>
                    <a:cubicBezTo>
                      <a:pt x="5669" y="11311"/>
                      <a:pt x="4355" y="11864"/>
                      <a:pt x="3007" y="12382"/>
                    </a:cubicBezTo>
                    <a:cubicBezTo>
                      <a:pt x="1003" y="13160"/>
                      <a:pt x="0" y="16910"/>
                      <a:pt x="1538" y="19018"/>
                    </a:cubicBezTo>
                    <a:cubicBezTo>
                      <a:pt x="2835" y="20798"/>
                      <a:pt x="3128" y="22595"/>
                      <a:pt x="3992" y="24375"/>
                    </a:cubicBezTo>
                    <a:cubicBezTo>
                      <a:pt x="4494" y="25360"/>
                      <a:pt x="4424" y="26276"/>
                      <a:pt x="3750" y="26950"/>
                    </a:cubicBezTo>
                    <a:cubicBezTo>
                      <a:pt x="3353" y="27348"/>
                      <a:pt x="3509" y="27797"/>
                      <a:pt x="4148" y="28298"/>
                    </a:cubicBezTo>
                    <a:cubicBezTo>
                      <a:pt x="5020" y="28962"/>
                      <a:pt x="5824" y="29302"/>
                      <a:pt x="6549" y="29302"/>
                    </a:cubicBezTo>
                    <a:cubicBezTo>
                      <a:pt x="7089" y="29302"/>
                      <a:pt x="7586" y="29114"/>
                      <a:pt x="8036" y="28730"/>
                    </a:cubicBezTo>
                    <a:cubicBezTo>
                      <a:pt x="8740" y="28095"/>
                      <a:pt x="9643" y="27747"/>
                      <a:pt x="10576" y="27747"/>
                    </a:cubicBezTo>
                    <a:cubicBezTo>
                      <a:pt x="10811" y="27747"/>
                      <a:pt x="11049" y="27769"/>
                      <a:pt x="11285" y="27814"/>
                    </a:cubicBezTo>
                    <a:cubicBezTo>
                      <a:pt x="11420" y="27836"/>
                      <a:pt x="11551" y="27846"/>
                      <a:pt x="11676" y="27846"/>
                    </a:cubicBezTo>
                    <a:cubicBezTo>
                      <a:pt x="12065" y="27846"/>
                      <a:pt x="12402" y="27743"/>
                      <a:pt x="12650" y="27521"/>
                    </a:cubicBezTo>
                    <a:cubicBezTo>
                      <a:pt x="14551" y="25793"/>
                      <a:pt x="17368" y="25343"/>
                      <a:pt x="20047" y="24790"/>
                    </a:cubicBezTo>
                    <a:cubicBezTo>
                      <a:pt x="20247" y="24746"/>
                      <a:pt x="20464" y="24721"/>
                      <a:pt x="20691" y="24721"/>
                    </a:cubicBezTo>
                    <a:cubicBezTo>
                      <a:pt x="21623" y="24721"/>
                      <a:pt x="22712" y="25150"/>
                      <a:pt x="23365" y="26484"/>
                    </a:cubicBezTo>
                    <a:cubicBezTo>
                      <a:pt x="23667" y="27105"/>
                      <a:pt x="23855" y="28198"/>
                      <a:pt x="25083" y="28198"/>
                    </a:cubicBezTo>
                    <a:cubicBezTo>
                      <a:pt x="25120" y="28198"/>
                      <a:pt x="25158" y="28197"/>
                      <a:pt x="25197" y="28195"/>
                    </a:cubicBezTo>
                    <a:cubicBezTo>
                      <a:pt x="25345" y="28183"/>
                      <a:pt x="25455" y="28022"/>
                      <a:pt x="25593" y="28022"/>
                    </a:cubicBezTo>
                    <a:cubicBezTo>
                      <a:pt x="25664" y="28022"/>
                      <a:pt x="25742" y="28065"/>
                      <a:pt x="25836" y="28195"/>
                    </a:cubicBezTo>
                    <a:cubicBezTo>
                      <a:pt x="25923" y="28298"/>
                      <a:pt x="25767" y="28592"/>
                      <a:pt x="25612" y="28713"/>
                    </a:cubicBezTo>
                    <a:cubicBezTo>
                      <a:pt x="25318" y="28938"/>
                      <a:pt x="24903" y="29128"/>
                      <a:pt x="25283" y="29646"/>
                    </a:cubicBezTo>
                    <a:cubicBezTo>
                      <a:pt x="25508" y="29871"/>
                      <a:pt x="25802" y="30026"/>
                      <a:pt x="26113" y="30078"/>
                    </a:cubicBezTo>
                    <a:cubicBezTo>
                      <a:pt x="26172" y="30086"/>
                      <a:pt x="26229" y="30090"/>
                      <a:pt x="26283" y="30090"/>
                    </a:cubicBezTo>
                    <a:cubicBezTo>
                      <a:pt x="26710" y="30090"/>
                      <a:pt x="27006" y="29856"/>
                      <a:pt x="27098" y="29473"/>
                    </a:cubicBezTo>
                    <a:cubicBezTo>
                      <a:pt x="27115" y="29335"/>
                      <a:pt x="27098" y="29197"/>
                      <a:pt x="27029" y="29076"/>
                    </a:cubicBezTo>
                    <a:cubicBezTo>
                      <a:pt x="26976" y="28903"/>
                      <a:pt x="26992" y="28848"/>
                      <a:pt x="27041" y="28848"/>
                    </a:cubicBezTo>
                    <a:cubicBezTo>
                      <a:pt x="27105" y="28848"/>
                      <a:pt x="27225" y="28941"/>
                      <a:pt x="27322" y="28990"/>
                    </a:cubicBezTo>
                    <a:cubicBezTo>
                      <a:pt x="27824" y="29266"/>
                      <a:pt x="28463" y="29473"/>
                      <a:pt x="28169" y="30113"/>
                    </a:cubicBezTo>
                    <a:cubicBezTo>
                      <a:pt x="27945" y="30597"/>
                      <a:pt x="28117" y="31029"/>
                      <a:pt x="28809" y="31461"/>
                    </a:cubicBezTo>
                    <a:cubicBezTo>
                      <a:pt x="30199" y="32318"/>
                      <a:pt x="31628" y="32554"/>
                      <a:pt x="32898" y="32554"/>
                    </a:cubicBezTo>
                    <a:cubicBezTo>
                      <a:pt x="33522" y="32554"/>
                      <a:pt x="34108" y="32497"/>
                      <a:pt x="34633" y="32429"/>
                    </a:cubicBezTo>
                    <a:cubicBezTo>
                      <a:pt x="36672" y="32135"/>
                      <a:pt x="39299" y="31824"/>
                      <a:pt x="39299" y="29145"/>
                    </a:cubicBezTo>
                    <a:cubicBezTo>
                      <a:pt x="39299" y="28938"/>
                      <a:pt x="39541" y="28799"/>
                      <a:pt x="39592" y="28575"/>
                    </a:cubicBezTo>
                    <a:cubicBezTo>
                      <a:pt x="40024" y="26968"/>
                      <a:pt x="41804" y="26363"/>
                      <a:pt x="42496" y="24998"/>
                    </a:cubicBezTo>
                    <a:cubicBezTo>
                      <a:pt x="44224" y="21559"/>
                      <a:pt x="44362" y="17722"/>
                      <a:pt x="40232" y="13661"/>
                    </a:cubicBezTo>
                    <a:cubicBezTo>
                      <a:pt x="38953" y="12399"/>
                      <a:pt x="38037" y="10671"/>
                      <a:pt x="36309" y="9859"/>
                    </a:cubicBezTo>
                    <a:cubicBezTo>
                      <a:pt x="34494" y="9012"/>
                      <a:pt x="34080" y="7716"/>
                      <a:pt x="33509" y="6472"/>
                    </a:cubicBezTo>
                    <a:cubicBezTo>
                      <a:pt x="33388" y="5608"/>
                      <a:pt x="33008" y="4761"/>
                      <a:pt x="32213" y="4346"/>
                    </a:cubicBezTo>
                    <a:cubicBezTo>
                      <a:pt x="30658" y="3465"/>
                      <a:pt x="30278" y="2100"/>
                      <a:pt x="29414" y="942"/>
                    </a:cubicBezTo>
                    <a:cubicBezTo>
                      <a:pt x="29120" y="544"/>
                      <a:pt x="28947" y="78"/>
                      <a:pt x="28377" y="9"/>
                    </a:cubicBezTo>
                    <a:cubicBezTo>
                      <a:pt x="28330" y="3"/>
                      <a:pt x="28287" y="1"/>
                      <a:pt x="28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-3538443" y="5423074"/>
                <a:ext cx="507146" cy="276629"/>
              </a:xfrm>
              <a:custGeom>
                <a:avLst/>
                <a:gdLst/>
                <a:ahLst/>
                <a:cxnLst/>
                <a:rect l="l" t="t" r="r" b="b"/>
                <a:pathLst>
                  <a:path w="22865" h="12472" extrusionOk="0">
                    <a:moveTo>
                      <a:pt x="3070" y="1"/>
                    </a:moveTo>
                    <a:cubicBezTo>
                      <a:pt x="2939" y="1"/>
                      <a:pt x="2792" y="15"/>
                      <a:pt x="2627" y="46"/>
                    </a:cubicBezTo>
                    <a:cubicBezTo>
                      <a:pt x="1833" y="202"/>
                      <a:pt x="830" y="29"/>
                      <a:pt x="415" y="927"/>
                    </a:cubicBezTo>
                    <a:cubicBezTo>
                      <a:pt x="1" y="1826"/>
                      <a:pt x="934" y="1861"/>
                      <a:pt x="1400" y="2189"/>
                    </a:cubicBezTo>
                    <a:cubicBezTo>
                      <a:pt x="1504" y="2258"/>
                      <a:pt x="1366" y="2569"/>
                      <a:pt x="1435" y="2742"/>
                    </a:cubicBezTo>
                    <a:cubicBezTo>
                      <a:pt x="1757" y="3623"/>
                      <a:pt x="1963" y="4886"/>
                      <a:pt x="3062" y="4886"/>
                    </a:cubicBezTo>
                    <a:cubicBezTo>
                      <a:pt x="3084" y="4886"/>
                      <a:pt x="3106" y="4886"/>
                      <a:pt x="3129" y="4885"/>
                    </a:cubicBezTo>
                    <a:cubicBezTo>
                      <a:pt x="3207" y="4880"/>
                      <a:pt x="3284" y="4878"/>
                      <a:pt x="3360" y="4878"/>
                    </a:cubicBezTo>
                    <a:cubicBezTo>
                      <a:pt x="4698" y="4878"/>
                      <a:pt x="5731" y="5570"/>
                      <a:pt x="6810" y="6077"/>
                    </a:cubicBezTo>
                    <a:cubicBezTo>
                      <a:pt x="7328" y="6319"/>
                      <a:pt x="8019" y="7322"/>
                      <a:pt x="7207" y="8203"/>
                    </a:cubicBezTo>
                    <a:cubicBezTo>
                      <a:pt x="6913" y="8531"/>
                      <a:pt x="6948" y="8911"/>
                      <a:pt x="7121" y="9292"/>
                    </a:cubicBezTo>
                    <a:cubicBezTo>
                      <a:pt x="7274" y="9613"/>
                      <a:pt x="7597" y="9810"/>
                      <a:pt x="7934" y="9810"/>
                    </a:cubicBezTo>
                    <a:cubicBezTo>
                      <a:pt x="8014" y="9810"/>
                      <a:pt x="8095" y="9799"/>
                      <a:pt x="8175" y="9775"/>
                    </a:cubicBezTo>
                    <a:cubicBezTo>
                      <a:pt x="8275" y="9755"/>
                      <a:pt x="8368" y="9745"/>
                      <a:pt x="8457" y="9745"/>
                    </a:cubicBezTo>
                    <a:cubicBezTo>
                      <a:pt x="8811" y="9745"/>
                      <a:pt x="9087" y="9900"/>
                      <a:pt x="9419" y="10121"/>
                    </a:cubicBezTo>
                    <a:cubicBezTo>
                      <a:pt x="10079" y="10569"/>
                      <a:pt x="10930" y="10787"/>
                      <a:pt x="11688" y="10787"/>
                    </a:cubicBezTo>
                    <a:cubicBezTo>
                      <a:pt x="12538" y="10787"/>
                      <a:pt x="13270" y="10513"/>
                      <a:pt x="13480" y="9983"/>
                    </a:cubicBezTo>
                    <a:cubicBezTo>
                      <a:pt x="13648" y="9563"/>
                      <a:pt x="13555" y="9014"/>
                      <a:pt x="14230" y="9014"/>
                    </a:cubicBezTo>
                    <a:cubicBezTo>
                      <a:pt x="14250" y="9014"/>
                      <a:pt x="14271" y="9014"/>
                      <a:pt x="14293" y="9015"/>
                    </a:cubicBezTo>
                    <a:cubicBezTo>
                      <a:pt x="15036" y="9050"/>
                      <a:pt x="15381" y="9516"/>
                      <a:pt x="15450" y="10138"/>
                    </a:cubicBezTo>
                    <a:cubicBezTo>
                      <a:pt x="15640" y="11486"/>
                      <a:pt x="16522" y="11953"/>
                      <a:pt x="17697" y="11988"/>
                    </a:cubicBezTo>
                    <a:cubicBezTo>
                      <a:pt x="18224" y="11988"/>
                      <a:pt x="18870" y="12472"/>
                      <a:pt x="19366" y="12472"/>
                    </a:cubicBezTo>
                    <a:cubicBezTo>
                      <a:pt x="19602" y="12472"/>
                      <a:pt x="19804" y="12362"/>
                      <a:pt x="19944" y="12039"/>
                    </a:cubicBezTo>
                    <a:cubicBezTo>
                      <a:pt x="20289" y="11210"/>
                      <a:pt x="19287" y="10398"/>
                      <a:pt x="18596" y="9758"/>
                    </a:cubicBezTo>
                    <a:cubicBezTo>
                      <a:pt x="18164" y="9361"/>
                      <a:pt x="17420" y="8825"/>
                      <a:pt x="17749" y="8272"/>
                    </a:cubicBezTo>
                    <a:cubicBezTo>
                      <a:pt x="17984" y="7884"/>
                      <a:pt x="18253" y="7197"/>
                      <a:pt x="18937" y="7197"/>
                    </a:cubicBezTo>
                    <a:cubicBezTo>
                      <a:pt x="19107" y="7197"/>
                      <a:pt x="19302" y="7239"/>
                      <a:pt x="19529" y="7339"/>
                    </a:cubicBezTo>
                    <a:cubicBezTo>
                      <a:pt x="19732" y="7429"/>
                      <a:pt x="19935" y="7468"/>
                      <a:pt x="20135" y="7468"/>
                    </a:cubicBezTo>
                    <a:cubicBezTo>
                      <a:pt x="20854" y="7468"/>
                      <a:pt x="21544" y="6970"/>
                      <a:pt x="22138" y="6578"/>
                    </a:cubicBezTo>
                    <a:cubicBezTo>
                      <a:pt x="22795" y="6146"/>
                      <a:pt x="22864" y="5248"/>
                      <a:pt x="22311" y="4643"/>
                    </a:cubicBezTo>
                    <a:cubicBezTo>
                      <a:pt x="22115" y="4425"/>
                      <a:pt x="21948" y="4340"/>
                      <a:pt x="21799" y="4340"/>
                    </a:cubicBezTo>
                    <a:cubicBezTo>
                      <a:pt x="21465" y="4340"/>
                      <a:pt x="21227" y="4774"/>
                      <a:pt x="20963" y="5110"/>
                    </a:cubicBezTo>
                    <a:cubicBezTo>
                      <a:pt x="20756" y="5334"/>
                      <a:pt x="20479" y="5472"/>
                      <a:pt x="20168" y="5507"/>
                    </a:cubicBezTo>
                    <a:cubicBezTo>
                      <a:pt x="20112" y="5512"/>
                      <a:pt x="20051" y="5514"/>
                      <a:pt x="19986" y="5514"/>
                    </a:cubicBezTo>
                    <a:cubicBezTo>
                      <a:pt x="18639" y="5514"/>
                      <a:pt x="15548" y="4518"/>
                      <a:pt x="14344" y="3727"/>
                    </a:cubicBezTo>
                    <a:cubicBezTo>
                      <a:pt x="13999" y="3485"/>
                      <a:pt x="13636" y="3295"/>
                      <a:pt x="13238" y="3139"/>
                    </a:cubicBezTo>
                    <a:cubicBezTo>
                      <a:pt x="11925" y="2690"/>
                      <a:pt x="10473" y="2465"/>
                      <a:pt x="9298" y="1774"/>
                    </a:cubicBezTo>
                    <a:cubicBezTo>
                      <a:pt x="8770" y="1458"/>
                      <a:pt x="8301" y="1322"/>
                      <a:pt x="7877" y="1322"/>
                    </a:cubicBezTo>
                    <a:cubicBezTo>
                      <a:pt x="7093" y="1322"/>
                      <a:pt x="6459" y="1787"/>
                      <a:pt x="5876" y="2448"/>
                    </a:cubicBezTo>
                    <a:cubicBezTo>
                      <a:pt x="5497" y="2886"/>
                      <a:pt x="5240" y="3062"/>
                      <a:pt x="5050" y="3062"/>
                    </a:cubicBezTo>
                    <a:cubicBezTo>
                      <a:pt x="4739" y="3062"/>
                      <a:pt x="4614" y="2586"/>
                      <a:pt x="4442" y="2016"/>
                    </a:cubicBezTo>
                    <a:cubicBezTo>
                      <a:pt x="4193" y="1191"/>
                      <a:pt x="4266" y="1"/>
                      <a:pt x="30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-4020636" y="5237228"/>
                <a:ext cx="250323" cy="282529"/>
              </a:xfrm>
              <a:custGeom>
                <a:avLst/>
                <a:gdLst/>
                <a:ahLst/>
                <a:cxnLst/>
                <a:rect l="l" t="t" r="r" b="b"/>
                <a:pathLst>
                  <a:path w="11286" h="12738" extrusionOk="0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-4334949" y="5269167"/>
                <a:ext cx="480685" cy="382117"/>
              </a:xfrm>
              <a:custGeom>
                <a:avLst/>
                <a:gdLst/>
                <a:ahLst/>
                <a:cxnLst/>
                <a:rect l="l" t="t" r="r" b="b"/>
                <a:pathLst>
                  <a:path w="21672" h="17228" extrusionOk="0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-5360286" y="5682048"/>
                <a:ext cx="201638" cy="350821"/>
              </a:xfrm>
              <a:custGeom>
                <a:avLst/>
                <a:gdLst/>
                <a:ahLst/>
                <a:cxnLst/>
                <a:rect l="l" t="t" r="r" b="b"/>
                <a:pathLst>
                  <a:path w="9091" h="15817" extrusionOk="0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-3541881" y="4229923"/>
                <a:ext cx="237282" cy="371094"/>
              </a:xfrm>
              <a:custGeom>
                <a:avLst/>
                <a:gdLst/>
                <a:ahLst/>
                <a:cxnLst/>
                <a:rect l="l" t="t" r="r" b="b"/>
                <a:pathLst>
                  <a:path w="10698" h="16731" extrusionOk="0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-3130597" y="6294327"/>
                <a:ext cx="415897" cy="314557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14182" extrusionOk="0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-3659168" y="4905060"/>
                <a:ext cx="206607" cy="341949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15417" extrusionOk="0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-3806754" y="5369709"/>
                <a:ext cx="164465" cy="201771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9097" extrusionOk="0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-5421236" y="3507188"/>
                <a:ext cx="230783" cy="144614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6520" extrusionOk="0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-3857236" y="5617947"/>
                <a:ext cx="191059" cy="73083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295" extrusionOk="0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-4173101" y="3529035"/>
                <a:ext cx="232602" cy="48641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2193" extrusionOk="0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-3488981" y="6445860"/>
                <a:ext cx="111543" cy="86391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3895" extrusionOk="0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-4520839" y="5128169"/>
                <a:ext cx="72839" cy="113606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5122" extrusionOk="0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-4934053" y="3434726"/>
                <a:ext cx="142617" cy="58688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2646" extrusionOk="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-5914919" y="3435546"/>
                <a:ext cx="104667" cy="49439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229" extrusionOk="0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>
                <a:off x="-3713598" y="5622228"/>
                <a:ext cx="113473" cy="68004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3066" extrusionOk="0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6"/>
              <p:cNvSpPr/>
              <p:nvPr/>
            </p:nvSpPr>
            <p:spPr>
              <a:xfrm>
                <a:off x="-3676358" y="4736048"/>
                <a:ext cx="60130" cy="83264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3754" extrusionOk="0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-3682945" y="5088311"/>
                <a:ext cx="67094" cy="86302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891" extrusionOk="0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-5576474" y="3432441"/>
                <a:ext cx="98923" cy="41987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1893" extrusionOk="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-2854012" y="5924031"/>
                <a:ext cx="65719" cy="7102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3202" extrusionOk="0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-3449856" y="5316299"/>
                <a:ext cx="58622" cy="70799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3192" extrusionOk="0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-5458410" y="3425543"/>
                <a:ext cx="77386" cy="44493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006" extrusionOk="0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>
                <a:off x="-3402280" y="3617977"/>
                <a:ext cx="71930" cy="37085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1672" extrusionOk="0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-4782142" y="3467619"/>
                <a:ext cx="72351" cy="41676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879" extrusionOk="0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-3592762" y="5479655"/>
                <a:ext cx="69024" cy="35688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609" extrusionOk="0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-5363724" y="3433972"/>
                <a:ext cx="55029" cy="35288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591" extrusionOk="0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>
                <a:off x="-7244610" y="6657546"/>
                <a:ext cx="5560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569" extrusionOk="0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-3003195" y="5552206"/>
                <a:ext cx="42031" cy="4751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142" extrusionOk="0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-5446522" y="3659054"/>
                <a:ext cx="48707" cy="336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516" extrusionOk="0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-3643842" y="5490656"/>
                <a:ext cx="44471" cy="3311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493" extrusionOk="0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-3327245" y="4227173"/>
                <a:ext cx="40878" cy="3744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88" extrusionOk="0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-6103515" y="4284530"/>
                <a:ext cx="47554" cy="111942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047" extrusionOk="0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-5784988" y="4467360"/>
                <a:ext cx="83197" cy="40279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816" extrusionOk="0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-5593708" y="4478361"/>
                <a:ext cx="44870" cy="33359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504" extrusionOk="0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-6223465" y="4358101"/>
                <a:ext cx="39857" cy="33869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527" extrusionOk="0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>
                <a:off x="-5595910" y="5459609"/>
                <a:ext cx="5560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569" extrusionOk="0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-4574765" y="3160164"/>
                <a:ext cx="39857" cy="33869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527" extrusionOk="0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9" name="Google Shape;35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ork Sans"/>
              <a:buNone/>
              <a:defRPr sz="3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62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27"/>
          <p:cNvGrpSpPr/>
          <p:nvPr/>
        </p:nvGrpSpPr>
        <p:grpSpPr>
          <a:xfrm>
            <a:off x="7375788" y="379036"/>
            <a:ext cx="6332213" cy="3373401"/>
            <a:chOff x="233350" y="949250"/>
            <a:chExt cx="7137300" cy="3802300"/>
          </a:xfrm>
        </p:grpSpPr>
        <p:sp>
          <p:nvSpPr>
            <p:cNvPr id="584" name="Google Shape;584;p27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7"/>
          <p:cNvGrpSpPr/>
          <p:nvPr/>
        </p:nvGrpSpPr>
        <p:grpSpPr>
          <a:xfrm>
            <a:off x="-5044812" y="1770111"/>
            <a:ext cx="6332213" cy="3373401"/>
            <a:chOff x="233350" y="949250"/>
            <a:chExt cx="7137300" cy="3802300"/>
          </a:xfrm>
        </p:grpSpPr>
        <p:sp>
          <p:nvSpPr>
            <p:cNvPr id="636" name="Google Shape;636;p27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7"/>
          <p:cNvGrpSpPr/>
          <p:nvPr/>
        </p:nvGrpSpPr>
        <p:grpSpPr>
          <a:xfrm>
            <a:off x="2266537" y="1260595"/>
            <a:ext cx="5322024" cy="4491622"/>
            <a:chOff x="235763" y="546003"/>
            <a:chExt cx="8807614" cy="4491622"/>
          </a:xfrm>
        </p:grpSpPr>
        <p:grpSp>
          <p:nvGrpSpPr>
            <p:cNvPr id="688" name="Google Shape;688;p27"/>
            <p:cNvGrpSpPr/>
            <p:nvPr/>
          </p:nvGrpSpPr>
          <p:grpSpPr>
            <a:xfrm>
              <a:off x="235763" y="546003"/>
              <a:ext cx="7545764" cy="1808597"/>
              <a:chOff x="235763" y="546003"/>
              <a:chExt cx="7545764" cy="1808597"/>
            </a:xfrm>
          </p:grpSpPr>
          <p:sp>
            <p:nvSpPr>
              <p:cNvPr id="689" name="Google Shape;689;p27"/>
              <p:cNvSpPr/>
              <p:nvPr/>
            </p:nvSpPr>
            <p:spPr>
              <a:xfrm>
                <a:off x="253925" y="2071700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7617275" y="622200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91" name="Google Shape;691;p27"/>
              <p:cNvCxnSpPr>
                <a:stCxn id="689" idx="0"/>
                <a:endCxn id="690" idx="1"/>
              </p:cNvCxnSpPr>
              <p:nvPr/>
            </p:nvCxnSpPr>
            <p:spPr>
              <a:xfrm rot="-5400000">
                <a:off x="3268775" y="-2298100"/>
                <a:ext cx="1428000" cy="7311600"/>
              </a:xfrm>
              <a:prstGeom prst="curvedConnector3">
                <a:avLst>
                  <a:gd name="adj1" fmla="val 118181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92" name="Google Shape;692;p27"/>
              <p:cNvGrpSpPr/>
              <p:nvPr/>
            </p:nvGrpSpPr>
            <p:grpSpPr>
              <a:xfrm>
                <a:off x="235763" y="2051978"/>
                <a:ext cx="182414" cy="302622"/>
                <a:chOff x="239843" y="1878928"/>
                <a:chExt cx="182414" cy="302622"/>
              </a:xfrm>
            </p:grpSpPr>
            <p:sp>
              <p:nvSpPr>
                <p:cNvPr id="693" name="Google Shape;693;p27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7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695" name="Google Shape;695;p27"/>
              <p:cNvGrpSpPr/>
              <p:nvPr/>
            </p:nvGrpSpPr>
            <p:grpSpPr>
              <a:xfrm>
                <a:off x="7599113" y="546003"/>
                <a:ext cx="182414" cy="302622"/>
                <a:chOff x="239843" y="1802728"/>
                <a:chExt cx="182414" cy="302622"/>
              </a:xfrm>
            </p:grpSpPr>
            <p:sp>
              <p:nvSpPr>
                <p:cNvPr id="696" name="Google Shape;696;p27"/>
                <p:cNvSpPr/>
                <p:nvPr/>
              </p:nvSpPr>
              <p:spPr>
                <a:xfrm>
                  <a:off x="258617" y="20540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7"/>
                <p:cNvSpPr/>
                <p:nvPr/>
              </p:nvSpPr>
              <p:spPr>
                <a:xfrm>
                  <a:off x="239843" y="18027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698" name="Google Shape;698;p27"/>
            <p:cNvGrpSpPr/>
            <p:nvPr/>
          </p:nvGrpSpPr>
          <p:grpSpPr>
            <a:xfrm>
              <a:off x="695063" y="3010875"/>
              <a:ext cx="8348314" cy="2026750"/>
              <a:chOff x="695063" y="3010875"/>
              <a:chExt cx="8348314" cy="2026750"/>
            </a:xfrm>
          </p:grpSpPr>
          <p:sp>
            <p:nvSpPr>
              <p:cNvPr id="699" name="Google Shape;699;p27"/>
              <p:cNvSpPr/>
              <p:nvPr/>
            </p:nvSpPr>
            <p:spPr>
              <a:xfrm>
                <a:off x="8879125" y="3010875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00" name="Google Shape;700;p27"/>
              <p:cNvCxnSpPr>
                <a:stCxn id="701" idx="0"/>
                <a:endCxn id="699" idx="0"/>
              </p:cNvCxnSpPr>
              <p:nvPr/>
            </p:nvCxnSpPr>
            <p:spPr>
              <a:xfrm rot="-5400000">
                <a:off x="7231950" y="3058705"/>
                <a:ext cx="1767900" cy="1672500"/>
              </a:xfrm>
              <a:prstGeom prst="curvedConnector3">
                <a:avLst>
                  <a:gd name="adj1" fmla="val 11347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01" name="Google Shape;701;p27"/>
              <p:cNvSpPr/>
              <p:nvPr/>
            </p:nvSpPr>
            <p:spPr>
              <a:xfrm>
                <a:off x="7229700" y="4778905"/>
                <a:ext cx="99900" cy="999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713225" y="4394400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03" name="Google Shape;703;p27"/>
              <p:cNvCxnSpPr>
                <a:stCxn id="702" idx="7"/>
                <a:endCxn id="701" idx="1"/>
              </p:cNvCxnSpPr>
              <p:nvPr/>
            </p:nvCxnSpPr>
            <p:spPr>
              <a:xfrm rot="-5400000" flipH="1">
                <a:off x="3852329" y="1401396"/>
                <a:ext cx="377700" cy="6406500"/>
              </a:xfrm>
              <a:prstGeom prst="curvedConnector3">
                <a:avLst>
                  <a:gd name="adj1" fmla="val -68711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04" name="Google Shape;704;p27"/>
              <p:cNvGrpSpPr/>
              <p:nvPr/>
            </p:nvGrpSpPr>
            <p:grpSpPr>
              <a:xfrm>
                <a:off x="695063" y="4394403"/>
                <a:ext cx="182414" cy="302622"/>
                <a:chOff x="239843" y="1878928"/>
                <a:chExt cx="182414" cy="302622"/>
              </a:xfrm>
            </p:grpSpPr>
            <p:sp>
              <p:nvSpPr>
                <p:cNvPr id="705" name="Google Shape;705;p27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7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707" name="Google Shape;707;p27"/>
              <p:cNvGrpSpPr/>
              <p:nvPr/>
            </p:nvGrpSpPr>
            <p:grpSpPr>
              <a:xfrm>
                <a:off x="8860963" y="3010878"/>
                <a:ext cx="182414" cy="302622"/>
                <a:chOff x="239843" y="1878928"/>
                <a:chExt cx="182414" cy="302622"/>
              </a:xfrm>
            </p:grpSpPr>
            <p:sp>
              <p:nvSpPr>
                <p:cNvPr id="708" name="Google Shape;708;p27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27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710" name="Google Shape;710;p27"/>
              <p:cNvGrpSpPr/>
              <p:nvPr/>
            </p:nvGrpSpPr>
            <p:grpSpPr>
              <a:xfrm>
                <a:off x="7188438" y="4735003"/>
                <a:ext cx="182414" cy="302622"/>
                <a:chOff x="239843" y="1878928"/>
                <a:chExt cx="182414" cy="302622"/>
              </a:xfrm>
            </p:grpSpPr>
            <p:sp>
              <p:nvSpPr>
                <p:cNvPr id="711" name="Google Shape;711;p27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27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E326E9CB-9AFD-2122-A26C-862B165A3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200" y="1616175"/>
            <a:ext cx="7636294" cy="2310814"/>
          </a:xfrm>
        </p:spPr>
        <p:txBody>
          <a:bodyPr/>
          <a:lstStyle/>
          <a:p>
            <a:r>
              <a:rPr lang="en-US" dirty="0"/>
              <a:t>LOGISTICS MANAGEMENT SYSTEM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A729-3D3D-4C47-D84D-BBE4891A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" y="228600"/>
            <a:ext cx="4199285" cy="856740"/>
          </a:xfrm>
        </p:spPr>
        <p:txBody>
          <a:bodyPr/>
          <a:lstStyle/>
          <a:p>
            <a:r>
              <a:rPr lang="en-IN" sz="3200" dirty="0"/>
              <a:t>Proposed Solution:</a:t>
            </a:r>
            <a:endParaRPr lang="en-IN" sz="3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426DBF-3A4E-F9E0-8613-EA9F6B5111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1480" y="1286189"/>
            <a:ext cx="5638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Logistics Platform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Tracking and Visibility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Analytics and Reporting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and Customizable Architecture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24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48"/>
          <p:cNvSpPr txBox="1">
            <a:spLocks noGrp="1"/>
          </p:cNvSpPr>
          <p:nvPr>
            <p:ph type="title"/>
          </p:nvPr>
        </p:nvSpPr>
        <p:spPr>
          <a:xfrm>
            <a:off x="347690" y="939499"/>
            <a:ext cx="1309523" cy="1077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04</a:t>
            </a:r>
            <a:endParaRPr sz="6000" dirty="0"/>
          </a:p>
        </p:txBody>
      </p:sp>
      <p:sp>
        <p:nvSpPr>
          <p:cNvPr id="1572" name="Google Shape;1572;p48"/>
          <p:cNvSpPr/>
          <p:nvPr/>
        </p:nvSpPr>
        <p:spPr>
          <a:xfrm>
            <a:off x="2237575" y="3922352"/>
            <a:ext cx="957207" cy="709807"/>
          </a:xfrm>
          <a:custGeom>
            <a:avLst/>
            <a:gdLst/>
            <a:ahLst/>
            <a:cxnLst/>
            <a:rect l="l" t="t" r="r" b="b"/>
            <a:pathLst>
              <a:path w="8810" h="6843" extrusionOk="0">
                <a:moveTo>
                  <a:pt x="6507" y="0"/>
                </a:moveTo>
                <a:lnTo>
                  <a:pt x="3913" y="1590"/>
                </a:lnTo>
                <a:lnTo>
                  <a:pt x="3181" y="2239"/>
                </a:lnTo>
                <a:lnTo>
                  <a:pt x="2323" y="2448"/>
                </a:lnTo>
                <a:lnTo>
                  <a:pt x="2302" y="3578"/>
                </a:lnTo>
                <a:lnTo>
                  <a:pt x="2239" y="4080"/>
                </a:lnTo>
                <a:lnTo>
                  <a:pt x="2176" y="4164"/>
                </a:lnTo>
                <a:lnTo>
                  <a:pt x="2134" y="4331"/>
                </a:lnTo>
                <a:lnTo>
                  <a:pt x="2093" y="4478"/>
                </a:lnTo>
                <a:lnTo>
                  <a:pt x="1800" y="4624"/>
                </a:lnTo>
                <a:lnTo>
                  <a:pt x="1653" y="4729"/>
                </a:lnTo>
                <a:lnTo>
                  <a:pt x="1465" y="4729"/>
                </a:lnTo>
                <a:lnTo>
                  <a:pt x="1297" y="4834"/>
                </a:lnTo>
                <a:lnTo>
                  <a:pt x="942" y="4834"/>
                </a:lnTo>
                <a:lnTo>
                  <a:pt x="774" y="4917"/>
                </a:lnTo>
                <a:lnTo>
                  <a:pt x="649" y="4917"/>
                </a:lnTo>
                <a:lnTo>
                  <a:pt x="251" y="4938"/>
                </a:lnTo>
                <a:lnTo>
                  <a:pt x="126" y="4917"/>
                </a:lnTo>
                <a:lnTo>
                  <a:pt x="84" y="5001"/>
                </a:lnTo>
                <a:lnTo>
                  <a:pt x="84" y="5147"/>
                </a:lnTo>
                <a:lnTo>
                  <a:pt x="0" y="5252"/>
                </a:lnTo>
                <a:lnTo>
                  <a:pt x="0" y="5440"/>
                </a:lnTo>
                <a:lnTo>
                  <a:pt x="544" y="5796"/>
                </a:lnTo>
                <a:lnTo>
                  <a:pt x="544" y="6047"/>
                </a:lnTo>
                <a:lnTo>
                  <a:pt x="753" y="6173"/>
                </a:lnTo>
                <a:lnTo>
                  <a:pt x="984" y="6047"/>
                </a:lnTo>
                <a:lnTo>
                  <a:pt x="1067" y="6089"/>
                </a:lnTo>
                <a:lnTo>
                  <a:pt x="1067" y="6152"/>
                </a:lnTo>
                <a:lnTo>
                  <a:pt x="1130" y="6194"/>
                </a:lnTo>
                <a:lnTo>
                  <a:pt x="1130" y="6298"/>
                </a:lnTo>
                <a:lnTo>
                  <a:pt x="1067" y="6403"/>
                </a:lnTo>
                <a:lnTo>
                  <a:pt x="1193" y="6570"/>
                </a:lnTo>
                <a:lnTo>
                  <a:pt x="1297" y="6570"/>
                </a:lnTo>
                <a:lnTo>
                  <a:pt x="1402" y="6508"/>
                </a:lnTo>
                <a:lnTo>
                  <a:pt x="1381" y="6466"/>
                </a:lnTo>
                <a:lnTo>
                  <a:pt x="1444" y="6361"/>
                </a:lnTo>
                <a:lnTo>
                  <a:pt x="1611" y="6508"/>
                </a:lnTo>
                <a:lnTo>
                  <a:pt x="1716" y="6633"/>
                </a:lnTo>
                <a:lnTo>
                  <a:pt x="1862" y="6675"/>
                </a:lnTo>
                <a:lnTo>
                  <a:pt x="1988" y="6842"/>
                </a:lnTo>
                <a:lnTo>
                  <a:pt x="2072" y="6780"/>
                </a:lnTo>
                <a:lnTo>
                  <a:pt x="2072" y="6717"/>
                </a:lnTo>
                <a:lnTo>
                  <a:pt x="2009" y="6696"/>
                </a:lnTo>
                <a:lnTo>
                  <a:pt x="1925" y="6528"/>
                </a:lnTo>
                <a:lnTo>
                  <a:pt x="1967" y="6487"/>
                </a:lnTo>
                <a:lnTo>
                  <a:pt x="1967" y="6403"/>
                </a:lnTo>
                <a:lnTo>
                  <a:pt x="2072" y="6298"/>
                </a:lnTo>
                <a:lnTo>
                  <a:pt x="2176" y="6298"/>
                </a:lnTo>
                <a:lnTo>
                  <a:pt x="2176" y="6215"/>
                </a:lnTo>
                <a:lnTo>
                  <a:pt x="2113" y="6173"/>
                </a:lnTo>
                <a:lnTo>
                  <a:pt x="2093" y="6068"/>
                </a:lnTo>
                <a:lnTo>
                  <a:pt x="2113" y="6005"/>
                </a:lnTo>
                <a:lnTo>
                  <a:pt x="2134" y="5984"/>
                </a:lnTo>
                <a:lnTo>
                  <a:pt x="2113" y="5943"/>
                </a:lnTo>
                <a:lnTo>
                  <a:pt x="2113" y="5880"/>
                </a:lnTo>
                <a:lnTo>
                  <a:pt x="2239" y="5775"/>
                </a:lnTo>
                <a:lnTo>
                  <a:pt x="2323" y="5754"/>
                </a:lnTo>
                <a:lnTo>
                  <a:pt x="2385" y="5733"/>
                </a:lnTo>
                <a:lnTo>
                  <a:pt x="2490" y="5692"/>
                </a:lnTo>
                <a:lnTo>
                  <a:pt x="2804" y="5692"/>
                </a:lnTo>
                <a:lnTo>
                  <a:pt x="2846" y="5650"/>
                </a:lnTo>
                <a:lnTo>
                  <a:pt x="2930" y="5650"/>
                </a:lnTo>
                <a:lnTo>
                  <a:pt x="3013" y="5671"/>
                </a:lnTo>
                <a:lnTo>
                  <a:pt x="3160" y="5692"/>
                </a:lnTo>
                <a:lnTo>
                  <a:pt x="3243" y="5733"/>
                </a:lnTo>
                <a:lnTo>
                  <a:pt x="3327" y="5754"/>
                </a:lnTo>
                <a:lnTo>
                  <a:pt x="3494" y="5796"/>
                </a:lnTo>
                <a:lnTo>
                  <a:pt x="3557" y="5880"/>
                </a:lnTo>
                <a:lnTo>
                  <a:pt x="3683" y="6068"/>
                </a:lnTo>
                <a:lnTo>
                  <a:pt x="3787" y="6152"/>
                </a:lnTo>
                <a:lnTo>
                  <a:pt x="3850" y="6110"/>
                </a:lnTo>
                <a:lnTo>
                  <a:pt x="3913" y="6047"/>
                </a:lnTo>
                <a:lnTo>
                  <a:pt x="3997" y="6005"/>
                </a:lnTo>
                <a:lnTo>
                  <a:pt x="4080" y="5984"/>
                </a:lnTo>
                <a:lnTo>
                  <a:pt x="4227" y="5964"/>
                </a:lnTo>
                <a:lnTo>
                  <a:pt x="4269" y="5943"/>
                </a:lnTo>
                <a:lnTo>
                  <a:pt x="4373" y="5943"/>
                </a:lnTo>
                <a:lnTo>
                  <a:pt x="4478" y="6005"/>
                </a:lnTo>
                <a:lnTo>
                  <a:pt x="4478" y="6068"/>
                </a:lnTo>
                <a:lnTo>
                  <a:pt x="4582" y="6089"/>
                </a:lnTo>
                <a:lnTo>
                  <a:pt x="4750" y="6194"/>
                </a:lnTo>
                <a:lnTo>
                  <a:pt x="4896" y="6215"/>
                </a:lnTo>
                <a:lnTo>
                  <a:pt x="5126" y="6298"/>
                </a:lnTo>
                <a:lnTo>
                  <a:pt x="5231" y="6319"/>
                </a:lnTo>
                <a:lnTo>
                  <a:pt x="5357" y="6256"/>
                </a:lnTo>
                <a:lnTo>
                  <a:pt x="5524" y="6047"/>
                </a:lnTo>
                <a:lnTo>
                  <a:pt x="5629" y="5984"/>
                </a:lnTo>
                <a:lnTo>
                  <a:pt x="5943" y="6005"/>
                </a:lnTo>
                <a:lnTo>
                  <a:pt x="6068" y="5964"/>
                </a:lnTo>
                <a:lnTo>
                  <a:pt x="6319" y="5984"/>
                </a:lnTo>
                <a:lnTo>
                  <a:pt x="6507" y="6068"/>
                </a:lnTo>
                <a:lnTo>
                  <a:pt x="6675" y="6089"/>
                </a:lnTo>
                <a:lnTo>
                  <a:pt x="6717" y="6110"/>
                </a:lnTo>
                <a:lnTo>
                  <a:pt x="6905" y="6068"/>
                </a:lnTo>
                <a:lnTo>
                  <a:pt x="6926" y="6047"/>
                </a:lnTo>
                <a:lnTo>
                  <a:pt x="7031" y="5984"/>
                </a:lnTo>
                <a:lnTo>
                  <a:pt x="7093" y="5943"/>
                </a:lnTo>
                <a:lnTo>
                  <a:pt x="7156" y="5901"/>
                </a:lnTo>
                <a:lnTo>
                  <a:pt x="7240" y="5943"/>
                </a:lnTo>
                <a:lnTo>
                  <a:pt x="7303" y="5901"/>
                </a:lnTo>
                <a:lnTo>
                  <a:pt x="7323" y="5838"/>
                </a:lnTo>
                <a:lnTo>
                  <a:pt x="7365" y="5733"/>
                </a:lnTo>
                <a:lnTo>
                  <a:pt x="7470" y="5775"/>
                </a:lnTo>
                <a:lnTo>
                  <a:pt x="7470" y="5775"/>
                </a:lnTo>
                <a:lnTo>
                  <a:pt x="7449" y="5043"/>
                </a:lnTo>
                <a:lnTo>
                  <a:pt x="7449" y="4959"/>
                </a:lnTo>
                <a:lnTo>
                  <a:pt x="7575" y="4959"/>
                </a:lnTo>
                <a:lnTo>
                  <a:pt x="7616" y="4896"/>
                </a:lnTo>
                <a:lnTo>
                  <a:pt x="8579" y="3913"/>
                </a:lnTo>
                <a:lnTo>
                  <a:pt x="8558" y="3076"/>
                </a:lnTo>
                <a:lnTo>
                  <a:pt x="8704" y="1988"/>
                </a:lnTo>
                <a:lnTo>
                  <a:pt x="8788" y="1904"/>
                </a:lnTo>
                <a:lnTo>
                  <a:pt x="8809" y="1695"/>
                </a:lnTo>
                <a:lnTo>
                  <a:pt x="8411" y="1235"/>
                </a:lnTo>
                <a:lnTo>
                  <a:pt x="8453" y="1151"/>
                </a:lnTo>
                <a:lnTo>
                  <a:pt x="8474" y="984"/>
                </a:lnTo>
                <a:lnTo>
                  <a:pt x="8181" y="210"/>
                </a:lnTo>
                <a:lnTo>
                  <a:pt x="8139" y="126"/>
                </a:lnTo>
                <a:lnTo>
                  <a:pt x="7616" y="335"/>
                </a:lnTo>
                <a:lnTo>
                  <a:pt x="7512" y="230"/>
                </a:lnTo>
                <a:lnTo>
                  <a:pt x="6507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6CBC2"/>
              </a:solidFill>
            </a:endParaRPr>
          </a:p>
        </p:txBody>
      </p:sp>
      <p:sp>
        <p:nvSpPr>
          <p:cNvPr id="1573" name="Google Shape;1573;p48"/>
          <p:cNvSpPr/>
          <p:nvPr/>
        </p:nvSpPr>
        <p:spPr>
          <a:xfrm>
            <a:off x="5789949" y="2812997"/>
            <a:ext cx="2256661" cy="1608827"/>
          </a:xfrm>
          <a:custGeom>
            <a:avLst/>
            <a:gdLst/>
            <a:ahLst/>
            <a:cxnLst/>
            <a:rect l="l" t="t" r="r" b="b"/>
            <a:pathLst>
              <a:path w="35425" h="26449" extrusionOk="0">
                <a:moveTo>
                  <a:pt x="27390" y="1"/>
                </a:moveTo>
                <a:lnTo>
                  <a:pt x="27369" y="21"/>
                </a:lnTo>
                <a:lnTo>
                  <a:pt x="27180" y="42"/>
                </a:lnTo>
                <a:lnTo>
                  <a:pt x="27139" y="126"/>
                </a:lnTo>
                <a:lnTo>
                  <a:pt x="27097" y="126"/>
                </a:lnTo>
                <a:lnTo>
                  <a:pt x="27055" y="189"/>
                </a:lnTo>
                <a:lnTo>
                  <a:pt x="26867" y="189"/>
                </a:lnTo>
                <a:lnTo>
                  <a:pt x="26741" y="147"/>
                </a:lnTo>
                <a:lnTo>
                  <a:pt x="26678" y="231"/>
                </a:lnTo>
                <a:lnTo>
                  <a:pt x="26574" y="231"/>
                </a:lnTo>
                <a:lnTo>
                  <a:pt x="26532" y="335"/>
                </a:lnTo>
                <a:lnTo>
                  <a:pt x="26448" y="356"/>
                </a:lnTo>
                <a:lnTo>
                  <a:pt x="26344" y="356"/>
                </a:lnTo>
                <a:lnTo>
                  <a:pt x="26260" y="398"/>
                </a:lnTo>
                <a:lnTo>
                  <a:pt x="26176" y="419"/>
                </a:lnTo>
                <a:lnTo>
                  <a:pt x="26051" y="419"/>
                </a:lnTo>
                <a:lnTo>
                  <a:pt x="25967" y="461"/>
                </a:lnTo>
                <a:lnTo>
                  <a:pt x="25967" y="545"/>
                </a:lnTo>
                <a:lnTo>
                  <a:pt x="25904" y="649"/>
                </a:lnTo>
                <a:lnTo>
                  <a:pt x="25862" y="754"/>
                </a:lnTo>
                <a:lnTo>
                  <a:pt x="25820" y="817"/>
                </a:lnTo>
                <a:lnTo>
                  <a:pt x="25820" y="858"/>
                </a:lnTo>
                <a:lnTo>
                  <a:pt x="25800" y="921"/>
                </a:lnTo>
                <a:lnTo>
                  <a:pt x="25800" y="1068"/>
                </a:lnTo>
                <a:lnTo>
                  <a:pt x="25820" y="1089"/>
                </a:lnTo>
                <a:lnTo>
                  <a:pt x="25862" y="1130"/>
                </a:lnTo>
                <a:lnTo>
                  <a:pt x="26009" y="1047"/>
                </a:lnTo>
                <a:lnTo>
                  <a:pt x="26072" y="984"/>
                </a:lnTo>
                <a:lnTo>
                  <a:pt x="26155" y="1005"/>
                </a:lnTo>
                <a:lnTo>
                  <a:pt x="26239" y="1151"/>
                </a:lnTo>
                <a:lnTo>
                  <a:pt x="26281" y="1256"/>
                </a:lnTo>
                <a:lnTo>
                  <a:pt x="26364" y="1340"/>
                </a:lnTo>
                <a:lnTo>
                  <a:pt x="26364" y="1402"/>
                </a:lnTo>
                <a:lnTo>
                  <a:pt x="26385" y="1486"/>
                </a:lnTo>
                <a:lnTo>
                  <a:pt x="26385" y="1612"/>
                </a:lnTo>
                <a:lnTo>
                  <a:pt x="26323" y="1674"/>
                </a:lnTo>
                <a:lnTo>
                  <a:pt x="26239" y="1779"/>
                </a:lnTo>
                <a:lnTo>
                  <a:pt x="26218" y="1926"/>
                </a:lnTo>
                <a:lnTo>
                  <a:pt x="26134" y="1988"/>
                </a:lnTo>
                <a:lnTo>
                  <a:pt x="26072" y="2093"/>
                </a:lnTo>
                <a:lnTo>
                  <a:pt x="26051" y="2198"/>
                </a:lnTo>
                <a:lnTo>
                  <a:pt x="26134" y="2281"/>
                </a:lnTo>
                <a:lnTo>
                  <a:pt x="26092" y="2344"/>
                </a:lnTo>
                <a:lnTo>
                  <a:pt x="26134" y="2490"/>
                </a:lnTo>
                <a:lnTo>
                  <a:pt x="26176" y="2532"/>
                </a:lnTo>
                <a:lnTo>
                  <a:pt x="26176" y="2658"/>
                </a:lnTo>
                <a:lnTo>
                  <a:pt x="26092" y="2700"/>
                </a:lnTo>
                <a:lnTo>
                  <a:pt x="26072" y="2742"/>
                </a:lnTo>
                <a:lnTo>
                  <a:pt x="26134" y="2846"/>
                </a:lnTo>
                <a:lnTo>
                  <a:pt x="26134" y="3034"/>
                </a:lnTo>
                <a:lnTo>
                  <a:pt x="26092" y="3076"/>
                </a:lnTo>
                <a:lnTo>
                  <a:pt x="26092" y="3244"/>
                </a:lnTo>
                <a:lnTo>
                  <a:pt x="26155" y="3244"/>
                </a:lnTo>
                <a:lnTo>
                  <a:pt x="26218" y="3265"/>
                </a:lnTo>
                <a:lnTo>
                  <a:pt x="26260" y="3244"/>
                </a:lnTo>
                <a:lnTo>
                  <a:pt x="26281" y="3265"/>
                </a:lnTo>
                <a:lnTo>
                  <a:pt x="26323" y="3390"/>
                </a:lnTo>
                <a:lnTo>
                  <a:pt x="26281" y="3495"/>
                </a:lnTo>
                <a:lnTo>
                  <a:pt x="26218" y="3578"/>
                </a:lnTo>
                <a:lnTo>
                  <a:pt x="26009" y="3620"/>
                </a:lnTo>
                <a:lnTo>
                  <a:pt x="25862" y="3704"/>
                </a:lnTo>
                <a:lnTo>
                  <a:pt x="25569" y="3976"/>
                </a:lnTo>
                <a:lnTo>
                  <a:pt x="25527" y="3997"/>
                </a:lnTo>
                <a:lnTo>
                  <a:pt x="25444" y="3913"/>
                </a:lnTo>
                <a:lnTo>
                  <a:pt x="25276" y="3892"/>
                </a:lnTo>
                <a:lnTo>
                  <a:pt x="25172" y="3913"/>
                </a:lnTo>
                <a:lnTo>
                  <a:pt x="25130" y="3871"/>
                </a:lnTo>
                <a:lnTo>
                  <a:pt x="25004" y="3871"/>
                </a:lnTo>
                <a:lnTo>
                  <a:pt x="25004" y="3892"/>
                </a:lnTo>
                <a:lnTo>
                  <a:pt x="24879" y="4792"/>
                </a:lnTo>
                <a:lnTo>
                  <a:pt x="24900" y="4959"/>
                </a:lnTo>
                <a:lnTo>
                  <a:pt x="24858" y="5148"/>
                </a:lnTo>
                <a:lnTo>
                  <a:pt x="24879" y="5252"/>
                </a:lnTo>
                <a:lnTo>
                  <a:pt x="24795" y="5524"/>
                </a:lnTo>
                <a:lnTo>
                  <a:pt x="24900" y="5692"/>
                </a:lnTo>
                <a:lnTo>
                  <a:pt x="25172" y="5838"/>
                </a:lnTo>
                <a:lnTo>
                  <a:pt x="25339" y="5671"/>
                </a:lnTo>
                <a:lnTo>
                  <a:pt x="25569" y="5671"/>
                </a:lnTo>
                <a:lnTo>
                  <a:pt x="25841" y="5734"/>
                </a:lnTo>
                <a:lnTo>
                  <a:pt x="25946" y="5838"/>
                </a:lnTo>
                <a:lnTo>
                  <a:pt x="26072" y="5629"/>
                </a:lnTo>
                <a:lnTo>
                  <a:pt x="26072" y="5483"/>
                </a:lnTo>
                <a:lnTo>
                  <a:pt x="26072" y="5378"/>
                </a:lnTo>
                <a:lnTo>
                  <a:pt x="26239" y="5336"/>
                </a:lnTo>
                <a:lnTo>
                  <a:pt x="26281" y="5273"/>
                </a:lnTo>
                <a:lnTo>
                  <a:pt x="26553" y="5357"/>
                </a:lnTo>
                <a:lnTo>
                  <a:pt x="26699" y="5545"/>
                </a:lnTo>
                <a:lnTo>
                  <a:pt x="26908" y="5734"/>
                </a:lnTo>
                <a:lnTo>
                  <a:pt x="27076" y="5943"/>
                </a:lnTo>
                <a:lnTo>
                  <a:pt x="27285" y="6089"/>
                </a:lnTo>
                <a:lnTo>
                  <a:pt x="27306" y="6194"/>
                </a:lnTo>
                <a:lnTo>
                  <a:pt x="27327" y="6278"/>
                </a:lnTo>
                <a:lnTo>
                  <a:pt x="27327" y="6382"/>
                </a:lnTo>
                <a:lnTo>
                  <a:pt x="27285" y="6424"/>
                </a:lnTo>
                <a:lnTo>
                  <a:pt x="27285" y="6508"/>
                </a:lnTo>
                <a:lnTo>
                  <a:pt x="27264" y="6591"/>
                </a:lnTo>
                <a:lnTo>
                  <a:pt x="27139" y="6571"/>
                </a:lnTo>
                <a:lnTo>
                  <a:pt x="27097" y="6508"/>
                </a:lnTo>
                <a:lnTo>
                  <a:pt x="26992" y="6529"/>
                </a:lnTo>
                <a:lnTo>
                  <a:pt x="26908" y="6591"/>
                </a:lnTo>
                <a:lnTo>
                  <a:pt x="26762" y="6508"/>
                </a:lnTo>
                <a:lnTo>
                  <a:pt x="26657" y="6529"/>
                </a:lnTo>
                <a:lnTo>
                  <a:pt x="26553" y="6675"/>
                </a:lnTo>
                <a:lnTo>
                  <a:pt x="26385" y="6801"/>
                </a:lnTo>
                <a:lnTo>
                  <a:pt x="26323" y="6843"/>
                </a:lnTo>
                <a:lnTo>
                  <a:pt x="26218" y="6780"/>
                </a:lnTo>
                <a:lnTo>
                  <a:pt x="26155" y="6801"/>
                </a:lnTo>
                <a:lnTo>
                  <a:pt x="26155" y="6905"/>
                </a:lnTo>
                <a:lnTo>
                  <a:pt x="26092" y="6947"/>
                </a:lnTo>
                <a:lnTo>
                  <a:pt x="26030" y="6989"/>
                </a:lnTo>
                <a:lnTo>
                  <a:pt x="25967" y="6947"/>
                </a:lnTo>
                <a:lnTo>
                  <a:pt x="25925" y="7031"/>
                </a:lnTo>
                <a:lnTo>
                  <a:pt x="25820" y="7198"/>
                </a:lnTo>
                <a:lnTo>
                  <a:pt x="25800" y="7366"/>
                </a:lnTo>
                <a:lnTo>
                  <a:pt x="25800" y="7470"/>
                </a:lnTo>
                <a:lnTo>
                  <a:pt x="25737" y="7554"/>
                </a:lnTo>
                <a:lnTo>
                  <a:pt x="25611" y="7575"/>
                </a:lnTo>
                <a:lnTo>
                  <a:pt x="25381" y="7763"/>
                </a:lnTo>
                <a:lnTo>
                  <a:pt x="25214" y="7763"/>
                </a:lnTo>
                <a:lnTo>
                  <a:pt x="25088" y="7742"/>
                </a:lnTo>
                <a:lnTo>
                  <a:pt x="25004" y="7784"/>
                </a:lnTo>
                <a:lnTo>
                  <a:pt x="24900" y="7993"/>
                </a:lnTo>
                <a:lnTo>
                  <a:pt x="24795" y="8077"/>
                </a:lnTo>
                <a:lnTo>
                  <a:pt x="24670" y="8182"/>
                </a:lnTo>
                <a:lnTo>
                  <a:pt x="24586" y="8265"/>
                </a:lnTo>
                <a:lnTo>
                  <a:pt x="24565" y="8370"/>
                </a:lnTo>
                <a:lnTo>
                  <a:pt x="24502" y="8370"/>
                </a:lnTo>
                <a:lnTo>
                  <a:pt x="24377" y="8307"/>
                </a:lnTo>
                <a:lnTo>
                  <a:pt x="24251" y="8286"/>
                </a:lnTo>
                <a:lnTo>
                  <a:pt x="24063" y="8203"/>
                </a:lnTo>
                <a:lnTo>
                  <a:pt x="23937" y="8140"/>
                </a:lnTo>
                <a:lnTo>
                  <a:pt x="23770" y="8098"/>
                </a:lnTo>
                <a:lnTo>
                  <a:pt x="23561" y="8161"/>
                </a:lnTo>
                <a:lnTo>
                  <a:pt x="23435" y="8265"/>
                </a:lnTo>
                <a:lnTo>
                  <a:pt x="23331" y="8391"/>
                </a:lnTo>
                <a:lnTo>
                  <a:pt x="23331" y="8621"/>
                </a:lnTo>
                <a:lnTo>
                  <a:pt x="23351" y="8768"/>
                </a:lnTo>
                <a:lnTo>
                  <a:pt x="23331" y="8830"/>
                </a:lnTo>
                <a:lnTo>
                  <a:pt x="23603" y="9019"/>
                </a:lnTo>
                <a:lnTo>
                  <a:pt x="23833" y="9144"/>
                </a:lnTo>
                <a:lnTo>
                  <a:pt x="23833" y="9228"/>
                </a:lnTo>
                <a:lnTo>
                  <a:pt x="23770" y="9332"/>
                </a:lnTo>
                <a:lnTo>
                  <a:pt x="23707" y="9437"/>
                </a:lnTo>
                <a:lnTo>
                  <a:pt x="23435" y="9730"/>
                </a:lnTo>
                <a:lnTo>
                  <a:pt x="23310" y="9960"/>
                </a:lnTo>
                <a:lnTo>
                  <a:pt x="23226" y="10169"/>
                </a:lnTo>
                <a:lnTo>
                  <a:pt x="23121" y="10169"/>
                </a:lnTo>
                <a:lnTo>
                  <a:pt x="22933" y="10232"/>
                </a:lnTo>
                <a:lnTo>
                  <a:pt x="22807" y="10232"/>
                </a:lnTo>
                <a:lnTo>
                  <a:pt x="22661" y="10337"/>
                </a:lnTo>
                <a:lnTo>
                  <a:pt x="22494" y="10462"/>
                </a:lnTo>
                <a:lnTo>
                  <a:pt x="22347" y="10462"/>
                </a:lnTo>
                <a:lnTo>
                  <a:pt x="22096" y="10483"/>
                </a:lnTo>
                <a:lnTo>
                  <a:pt x="21908" y="10546"/>
                </a:lnTo>
                <a:lnTo>
                  <a:pt x="21740" y="10588"/>
                </a:lnTo>
                <a:lnTo>
                  <a:pt x="21322" y="10755"/>
                </a:lnTo>
                <a:lnTo>
                  <a:pt x="21008" y="10860"/>
                </a:lnTo>
                <a:lnTo>
                  <a:pt x="20841" y="11027"/>
                </a:lnTo>
                <a:lnTo>
                  <a:pt x="20590" y="11216"/>
                </a:lnTo>
                <a:lnTo>
                  <a:pt x="20485" y="11320"/>
                </a:lnTo>
                <a:lnTo>
                  <a:pt x="20338" y="11320"/>
                </a:lnTo>
                <a:lnTo>
                  <a:pt x="20192" y="11278"/>
                </a:lnTo>
                <a:lnTo>
                  <a:pt x="20192" y="11216"/>
                </a:lnTo>
                <a:lnTo>
                  <a:pt x="20171" y="11111"/>
                </a:lnTo>
                <a:lnTo>
                  <a:pt x="19899" y="11195"/>
                </a:lnTo>
                <a:lnTo>
                  <a:pt x="19732" y="11216"/>
                </a:lnTo>
                <a:lnTo>
                  <a:pt x="19522" y="11111"/>
                </a:lnTo>
                <a:lnTo>
                  <a:pt x="19355" y="11090"/>
                </a:lnTo>
                <a:lnTo>
                  <a:pt x="18999" y="10965"/>
                </a:lnTo>
                <a:lnTo>
                  <a:pt x="18623" y="10797"/>
                </a:lnTo>
                <a:lnTo>
                  <a:pt x="18413" y="10609"/>
                </a:lnTo>
                <a:lnTo>
                  <a:pt x="18288" y="10588"/>
                </a:lnTo>
                <a:lnTo>
                  <a:pt x="17869" y="10567"/>
                </a:lnTo>
                <a:lnTo>
                  <a:pt x="17493" y="10567"/>
                </a:lnTo>
                <a:lnTo>
                  <a:pt x="17430" y="10546"/>
                </a:lnTo>
                <a:lnTo>
                  <a:pt x="17367" y="10588"/>
                </a:lnTo>
                <a:lnTo>
                  <a:pt x="17325" y="10651"/>
                </a:lnTo>
                <a:lnTo>
                  <a:pt x="17137" y="10713"/>
                </a:lnTo>
                <a:lnTo>
                  <a:pt x="16865" y="10755"/>
                </a:lnTo>
                <a:lnTo>
                  <a:pt x="16384" y="10693"/>
                </a:lnTo>
                <a:lnTo>
                  <a:pt x="16028" y="10713"/>
                </a:lnTo>
                <a:lnTo>
                  <a:pt x="15777" y="10693"/>
                </a:lnTo>
                <a:lnTo>
                  <a:pt x="15547" y="10713"/>
                </a:lnTo>
                <a:lnTo>
                  <a:pt x="15442" y="10755"/>
                </a:lnTo>
                <a:lnTo>
                  <a:pt x="15338" y="10713"/>
                </a:lnTo>
                <a:lnTo>
                  <a:pt x="15191" y="10462"/>
                </a:lnTo>
                <a:lnTo>
                  <a:pt x="15149" y="10337"/>
                </a:lnTo>
                <a:lnTo>
                  <a:pt x="15024" y="10169"/>
                </a:lnTo>
                <a:lnTo>
                  <a:pt x="14919" y="10044"/>
                </a:lnTo>
                <a:lnTo>
                  <a:pt x="14856" y="9877"/>
                </a:lnTo>
                <a:lnTo>
                  <a:pt x="14856" y="9814"/>
                </a:lnTo>
                <a:lnTo>
                  <a:pt x="14752" y="9709"/>
                </a:lnTo>
                <a:lnTo>
                  <a:pt x="14668" y="9667"/>
                </a:lnTo>
                <a:lnTo>
                  <a:pt x="14626" y="9667"/>
                </a:lnTo>
                <a:lnTo>
                  <a:pt x="14584" y="9604"/>
                </a:lnTo>
                <a:lnTo>
                  <a:pt x="14564" y="9500"/>
                </a:lnTo>
                <a:lnTo>
                  <a:pt x="14333" y="9500"/>
                </a:lnTo>
                <a:lnTo>
                  <a:pt x="14187" y="9416"/>
                </a:lnTo>
                <a:lnTo>
                  <a:pt x="13978" y="9249"/>
                </a:lnTo>
                <a:lnTo>
                  <a:pt x="13873" y="9249"/>
                </a:lnTo>
                <a:lnTo>
                  <a:pt x="13768" y="9228"/>
                </a:lnTo>
                <a:lnTo>
                  <a:pt x="13706" y="9186"/>
                </a:lnTo>
                <a:lnTo>
                  <a:pt x="13517" y="9040"/>
                </a:lnTo>
                <a:lnTo>
                  <a:pt x="13141" y="8977"/>
                </a:lnTo>
                <a:lnTo>
                  <a:pt x="13099" y="8977"/>
                </a:lnTo>
                <a:lnTo>
                  <a:pt x="13057" y="9019"/>
                </a:lnTo>
                <a:lnTo>
                  <a:pt x="12890" y="9019"/>
                </a:lnTo>
                <a:lnTo>
                  <a:pt x="12639" y="9040"/>
                </a:lnTo>
                <a:lnTo>
                  <a:pt x="12053" y="8914"/>
                </a:lnTo>
                <a:lnTo>
                  <a:pt x="11948" y="8830"/>
                </a:lnTo>
                <a:lnTo>
                  <a:pt x="11823" y="8663"/>
                </a:lnTo>
                <a:lnTo>
                  <a:pt x="11802" y="8558"/>
                </a:lnTo>
                <a:lnTo>
                  <a:pt x="11802" y="8475"/>
                </a:lnTo>
                <a:lnTo>
                  <a:pt x="11823" y="8412"/>
                </a:lnTo>
                <a:lnTo>
                  <a:pt x="11906" y="8349"/>
                </a:lnTo>
                <a:lnTo>
                  <a:pt x="11948" y="8244"/>
                </a:lnTo>
                <a:lnTo>
                  <a:pt x="11885" y="8161"/>
                </a:lnTo>
                <a:lnTo>
                  <a:pt x="11843" y="8035"/>
                </a:lnTo>
                <a:lnTo>
                  <a:pt x="11885" y="7952"/>
                </a:lnTo>
                <a:lnTo>
                  <a:pt x="11885" y="7826"/>
                </a:lnTo>
                <a:lnTo>
                  <a:pt x="11823" y="7763"/>
                </a:lnTo>
                <a:lnTo>
                  <a:pt x="11739" y="7638"/>
                </a:lnTo>
                <a:lnTo>
                  <a:pt x="11676" y="7575"/>
                </a:lnTo>
                <a:lnTo>
                  <a:pt x="11592" y="7533"/>
                </a:lnTo>
                <a:lnTo>
                  <a:pt x="11530" y="7428"/>
                </a:lnTo>
                <a:lnTo>
                  <a:pt x="11488" y="7345"/>
                </a:lnTo>
                <a:lnTo>
                  <a:pt x="11446" y="7240"/>
                </a:lnTo>
                <a:lnTo>
                  <a:pt x="11425" y="7136"/>
                </a:lnTo>
                <a:lnTo>
                  <a:pt x="11383" y="7052"/>
                </a:lnTo>
                <a:lnTo>
                  <a:pt x="11279" y="6989"/>
                </a:lnTo>
                <a:lnTo>
                  <a:pt x="11195" y="6947"/>
                </a:lnTo>
                <a:lnTo>
                  <a:pt x="11153" y="6884"/>
                </a:lnTo>
                <a:lnTo>
                  <a:pt x="11069" y="6843"/>
                </a:lnTo>
                <a:lnTo>
                  <a:pt x="10965" y="6843"/>
                </a:lnTo>
                <a:lnTo>
                  <a:pt x="10902" y="6905"/>
                </a:lnTo>
                <a:lnTo>
                  <a:pt x="10860" y="6926"/>
                </a:lnTo>
                <a:lnTo>
                  <a:pt x="10776" y="6905"/>
                </a:lnTo>
                <a:lnTo>
                  <a:pt x="10693" y="6801"/>
                </a:lnTo>
                <a:lnTo>
                  <a:pt x="10672" y="6738"/>
                </a:lnTo>
                <a:lnTo>
                  <a:pt x="10567" y="6738"/>
                </a:lnTo>
                <a:lnTo>
                  <a:pt x="10442" y="6801"/>
                </a:lnTo>
                <a:lnTo>
                  <a:pt x="10400" y="6843"/>
                </a:lnTo>
                <a:lnTo>
                  <a:pt x="10379" y="6926"/>
                </a:lnTo>
                <a:lnTo>
                  <a:pt x="10337" y="6926"/>
                </a:lnTo>
                <a:lnTo>
                  <a:pt x="10211" y="6843"/>
                </a:lnTo>
                <a:lnTo>
                  <a:pt x="10170" y="6780"/>
                </a:lnTo>
                <a:lnTo>
                  <a:pt x="10170" y="6717"/>
                </a:lnTo>
                <a:lnTo>
                  <a:pt x="10107" y="6633"/>
                </a:lnTo>
                <a:lnTo>
                  <a:pt x="10002" y="6571"/>
                </a:lnTo>
                <a:lnTo>
                  <a:pt x="9877" y="6466"/>
                </a:lnTo>
                <a:lnTo>
                  <a:pt x="9835" y="6424"/>
                </a:lnTo>
                <a:lnTo>
                  <a:pt x="9751" y="6382"/>
                </a:lnTo>
                <a:lnTo>
                  <a:pt x="9730" y="6299"/>
                </a:lnTo>
                <a:lnTo>
                  <a:pt x="9730" y="6215"/>
                </a:lnTo>
                <a:lnTo>
                  <a:pt x="9709" y="6173"/>
                </a:lnTo>
                <a:lnTo>
                  <a:pt x="9688" y="6173"/>
                </a:lnTo>
                <a:lnTo>
                  <a:pt x="9688" y="6215"/>
                </a:lnTo>
                <a:lnTo>
                  <a:pt x="9646" y="6215"/>
                </a:lnTo>
                <a:lnTo>
                  <a:pt x="9605" y="6152"/>
                </a:lnTo>
                <a:lnTo>
                  <a:pt x="9584" y="6110"/>
                </a:lnTo>
                <a:lnTo>
                  <a:pt x="9584" y="5985"/>
                </a:lnTo>
                <a:lnTo>
                  <a:pt x="9542" y="5943"/>
                </a:lnTo>
                <a:lnTo>
                  <a:pt x="9521" y="5943"/>
                </a:lnTo>
                <a:lnTo>
                  <a:pt x="9395" y="5880"/>
                </a:lnTo>
                <a:lnTo>
                  <a:pt x="9312" y="5880"/>
                </a:lnTo>
                <a:lnTo>
                  <a:pt x="9333" y="5901"/>
                </a:lnTo>
                <a:lnTo>
                  <a:pt x="9228" y="6006"/>
                </a:lnTo>
                <a:lnTo>
                  <a:pt x="9123" y="6068"/>
                </a:lnTo>
                <a:lnTo>
                  <a:pt x="8998" y="6215"/>
                </a:lnTo>
                <a:lnTo>
                  <a:pt x="8977" y="6319"/>
                </a:lnTo>
                <a:lnTo>
                  <a:pt x="9019" y="6382"/>
                </a:lnTo>
                <a:lnTo>
                  <a:pt x="8956" y="6508"/>
                </a:lnTo>
                <a:lnTo>
                  <a:pt x="8768" y="6571"/>
                </a:lnTo>
                <a:lnTo>
                  <a:pt x="8684" y="6633"/>
                </a:lnTo>
                <a:lnTo>
                  <a:pt x="8663" y="6780"/>
                </a:lnTo>
                <a:lnTo>
                  <a:pt x="8663" y="7010"/>
                </a:lnTo>
                <a:lnTo>
                  <a:pt x="8768" y="7240"/>
                </a:lnTo>
                <a:lnTo>
                  <a:pt x="8872" y="7408"/>
                </a:lnTo>
                <a:lnTo>
                  <a:pt x="8872" y="7470"/>
                </a:lnTo>
                <a:lnTo>
                  <a:pt x="8705" y="7638"/>
                </a:lnTo>
                <a:lnTo>
                  <a:pt x="8579" y="7680"/>
                </a:lnTo>
                <a:lnTo>
                  <a:pt x="8496" y="7784"/>
                </a:lnTo>
                <a:lnTo>
                  <a:pt x="8433" y="7826"/>
                </a:lnTo>
                <a:lnTo>
                  <a:pt x="8349" y="7826"/>
                </a:lnTo>
                <a:lnTo>
                  <a:pt x="8307" y="7742"/>
                </a:lnTo>
                <a:lnTo>
                  <a:pt x="8245" y="7742"/>
                </a:lnTo>
                <a:lnTo>
                  <a:pt x="8014" y="7784"/>
                </a:lnTo>
                <a:lnTo>
                  <a:pt x="7847" y="7763"/>
                </a:lnTo>
                <a:lnTo>
                  <a:pt x="7638" y="7680"/>
                </a:lnTo>
                <a:lnTo>
                  <a:pt x="7429" y="7680"/>
                </a:lnTo>
                <a:lnTo>
                  <a:pt x="7387" y="7952"/>
                </a:lnTo>
                <a:lnTo>
                  <a:pt x="7324" y="8098"/>
                </a:lnTo>
                <a:lnTo>
                  <a:pt x="7324" y="8244"/>
                </a:lnTo>
                <a:lnTo>
                  <a:pt x="7261" y="8579"/>
                </a:lnTo>
                <a:lnTo>
                  <a:pt x="7261" y="8830"/>
                </a:lnTo>
                <a:lnTo>
                  <a:pt x="7240" y="8914"/>
                </a:lnTo>
                <a:lnTo>
                  <a:pt x="7303" y="8977"/>
                </a:lnTo>
                <a:lnTo>
                  <a:pt x="7429" y="9019"/>
                </a:lnTo>
                <a:lnTo>
                  <a:pt x="7387" y="9144"/>
                </a:lnTo>
                <a:lnTo>
                  <a:pt x="7387" y="9228"/>
                </a:lnTo>
                <a:lnTo>
                  <a:pt x="7303" y="9228"/>
                </a:lnTo>
                <a:lnTo>
                  <a:pt x="7219" y="9291"/>
                </a:lnTo>
                <a:lnTo>
                  <a:pt x="7136" y="9291"/>
                </a:lnTo>
                <a:lnTo>
                  <a:pt x="7073" y="9228"/>
                </a:lnTo>
                <a:lnTo>
                  <a:pt x="6989" y="9249"/>
                </a:lnTo>
                <a:lnTo>
                  <a:pt x="6864" y="9291"/>
                </a:lnTo>
                <a:lnTo>
                  <a:pt x="6592" y="9332"/>
                </a:lnTo>
                <a:lnTo>
                  <a:pt x="6445" y="9416"/>
                </a:lnTo>
                <a:lnTo>
                  <a:pt x="6341" y="9416"/>
                </a:lnTo>
                <a:lnTo>
                  <a:pt x="6278" y="9353"/>
                </a:lnTo>
                <a:lnTo>
                  <a:pt x="6173" y="9416"/>
                </a:lnTo>
                <a:lnTo>
                  <a:pt x="6069" y="9521"/>
                </a:lnTo>
                <a:lnTo>
                  <a:pt x="6069" y="9604"/>
                </a:lnTo>
                <a:lnTo>
                  <a:pt x="6173" y="9667"/>
                </a:lnTo>
                <a:lnTo>
                  <a:pt x="6341" y="9646"/>
                </a:lnTo>
                <a:lnTo>
                  <a:pt x="6466" y="9667"/>
                </a:lnTo>
                <a:lnTo>
                  <a:pt x="6466" y="9730"/>
                </a:lnTo>
                <a:lnTo>
                  <a:pt x="6382" y="9814"/>
                </a:lnTo>
                <a:lnTo>
                  <a:pt x="6445" y="9981"/>
                </a:lnTo>
                <a:lnTo>
                  <a:pt x="6445" y="10065"/>
                </a:lnTo>
                <a:lnTo>
                  <a:pt x="6487" y="10149"/>
                </a:lnTo>
                <a:lnTo>
                  <a:pt x="6508" y="10253"/>
                </a:lnTo>
                <a:lnTo>
                  <a:pt x="6613" y="10441"/>
                </a:lnTo>
                <a:lnTo>
                  <a:pt x="6654" y="10546"/>
                </a:lnTo>
                <a:lnTo>
                  <a:pt x="6780" y="10609"/>
                </a:lnTo>
                <a:lnTo>
                  <a:pt x="6822" y="10860"/>
                </a:lnTo>
                <a:lnTo>
                  <a:pt x="6738" y="10923"/>
                </a:lnTo>
                <a:lnTo>
                  <a:pt x="6696" y="11027"/>
                </a:lnTo>
                <a:lnTo>
                  <a:pt x="6801" y="11132"/>
                </a:lnTo>
                <a:lnTo>
                  <a:pt x="6738" y="11174"/>
                </a:lnTo>
                <a:lnTo>
                  <a:pt x="6738" y="11216"/>
                </a:lnTo>
                <a:lnTo>
                  <a:pt x="6613" y="11299"/>
                </a:lnTo>
                <a:lnTo>
                  <a:pt x="6654" y="11446"/>
                </a:lnTo>
                <a:lnTo>
                  <a:pt x="6508" y="11509"/>
                </a:lnTo>
                <a:lnTo>
                  <a:pt x="6278" y="11446"/>
                </a:lnTo>
                <a:lnTo>
                  <a:pt x="6027" y="11174"/>
                </a:lnTo>
                <a:lnTo>
                  <a:pt x="5922" y="11195"/>
                </a:lnTo>
                <a:lnTo>
                  <a:pt x="5671" y="11090"/>
                </a:lnTo>
                <a:lnTo>
                  <a:pt x="5336" y="11090"/>
                </a:lnTo>
                <a:lnTo>
                  <a:pt x="5148" y="11132"/>
                </a:lnTo>
                <a:lnTo>
                  <a:pt x="4876" y="11069"/>
                </a:lnTo>
                <a:lnTo>
                  <a:pt x="4583" y="11132"/>
                </a:lnTo>
                <a:lnTo>
                  <a:pt x="4457" y="11132"/>
                </a:lnTo>
                <a:lnTo>
                  <a:pt x="4311" y="11111"/>
                </a:lnTo>
                <a:lnTo>
                  <a:pt x="4206" y="11195"/>
                </a:lnTo>
                <a:lnTo>
                  <a:pt x="4102" y="11237"/>
                </a:lnTo>
                <a:lnTo>
                  <a:pt x="3767" y="11195"/>
                </a:lnTo>
                <a:lnTo>
                  <a:pt x="3558" y="11132"/>
                </a:lnTo>
                <a:lnTo>
                  <a:pt x="3432" y="11069"/>
                </a:lnTo>
                <a:lnTo>
                  <a:pt x="3244" y="11069"/>
                </a:lnTo>
                <a:lnTo>
                  <a:pt x="3202" y="11111"/>
                </a:lnTo>
                <a:lnTo>
                  <a:pt x="3035" y="11090"/>
                </a:lnTo>
                <a:lnTo>
                  <a:pt x="2930" y="11069"/>
                </a:lnTo>
                <a:lnTo>
                  <a:pt x="2888" y="11111"/>
                </a:lnTo>
                <a:lnTo>
                  <a:pt x="2888" y="11237"/>
                </a:lnTo>
                <a:lnTo>
                  <a:pt x="2909" y="11383"/>
                </a:lnTo>
                <a:lnTo>
                  <a:pt x="2930" y="11509"/>
                </a:lnTo>
                <a:lnTo>
                  <a:pt x="2742" y="11550"/>
                </a:lnTo>
                <a:lnTo>
                  <a:pt x="2386" y="11550"/>
                </a:lnTo>
                <a:lnTo>
                  <a:pt x="1968" y="11509"/>
                </a:lnTo>
                <a:lnTo>
                  <a:pt x="1863" y="11446"/>
                </a:lnTo>
                <a:lnTo>
                  <a:pt x="1675" y="11425"/>
                </a:lnTo>
                <a:lnTo>
                  <a:pt x="1570" y="11550"/>
                </a:lnTo>
                <a:lnTo>
                  <a:pt x="1591" y="11613"/>
                </a:lnTo>
                <a:lnTo>
                  <a:pt x="1465" y="11697"/>
                </a:lnTo>
                <a:lnTo>
                  <a:pt x="1465" y="11739"/>
                </a:lnTo>
                <a:lnTo>
                  <a:pt x="1507" y="11739"/>
                </a:lnTo>
                <a:lnTo>
                  <a:pt x="1507" y="11864"/>
                </a:lnTo>
                <a:lnTo>
                  <a:pt x="1340" y="12157"/>
                </a:lnTo>
                <a:lnTo>
                  <a:pt x="1256" y="12283"/>
                </a:lnTo>
                <a:lnTo>
                  <a:pt x="1361" y="12366"/>
                </a:lnTo>
                <a:lnTo>
                  <a:pt x="1633" y="12450"/>
                </a:lnTo>
                <a:lnTo>
                  <a:pt x="1737" y="12555"/>
                </a:lnTo>
                <a:lnTo>
                  <a:pt x="1842" y="12576"/>
                </a:lnTo>
                <a:lnTo>
                  <a:pt x="1947" y="12471"/>
                </a:lnTo>
                <a:lnTo>
                  <a:pt x="1947" y="12325"/>
                </a:lnTo>
                <a:lnTo>
                  <a:pt x="2009" y="12325"/>
                </a:lnTo>
                <a:lnTo>
                  <a:pt x="2302" y="12555"/>
                </a:lnTo>
                <a:lnTo>
                  <a:pt x="2323" y="12659"/>
                </a:lnTo>
                <a:lnTo>
                  <a:pt x="2177" y="12848"/>
                </a:lnTo>
                <a:lnTo>
                  <a:pt x="1968" y="12848"/>
                </a:lnTo>
                <a:lnTo>
                  <a:pt x="1675" y="12890"/>
                </a:lnTo>
                <a:lnTo>
                  <a:pt x="1654" y="12785"/>
                </a:lnTo>
                <a:lnTo>
                  <a:pt x="1507" y="12659"/>
                </a:lnTo>
                <a:lnTo>
                  <a:pt x="1340" y="12869"/>
                </a:lnTo>
                <a:lnTo>
                  <a:pt x="1235" y="12848"/>
                </a:lnTo>
                <a:lnTo>
                  <a:pt x="1068" y="12973"/>
                </a:lnTo>
                <a:lnTo>
                  <a:pt x="921" y="13015"/>
                </a:lnTo>
                <a:lnTo>
                  <a:pt x="921" y="13162"/>
                </a:lnTo>
                <a:lnTo>
                  <a:pt x="1110" y="13224"/>
                </a:lnTo>
                <a:lnTo>
                  <a:pt x="1068" y="13371"/>
                </a:lnTo>
                <a:lnTo>
                  <a:pt x="900" y="13434"/>
                </a:lnTo>
                <a:lnTo>
                  <a:pt x="628" y="13496"/>
                </a:lnTo>
                <a:lnTo>
                  <a:pt x="691" y="13538"/>
                </a:lnTo>
                <a:lnTo>
                  <a:pt x="733" y="13622"/>
                </a:lnTo>
                <a:lnTo>
                  <a:pt x="503" y="13706"/>
                </a:lnTo>
                <a:lnTo>
                  <a:pt x="503" y="13831"/>
                </a:lnTo>
                <a:lnTo>
                  <a:pt x="398" y="13852"/>
                </a:lnTo>
                <a:lnTo>
                  <a:pt x="126" y="13831"/>
                </a:lnTo>
                <a:lnTo>
                  <a:pt x="1" y="13936"/>
                </a:lnTo>
                <a:lnTo>
                  <a:pt x="1" y="14103"/>
                </a:lnTo>
                <a:lnTo>
                  <a:pt x="168" y="14333"/>
                </a:lnTo>
                <a:lnTo>
                  <a:pt x="273" y="14270"/>
                </a:lnTo>
                <a:lnTo>
                  <a:pt x="419" y="14250"/>
                </a:lnTo>
                <a:lnTo>
                  <a:pt x="440" y="14375"/>
                </a:lnTo>
                <a:lnTo>
                  <a:pt x="398" y="14522"/>
                </a:lnTo>
                <a:lnTo>
                  <a:pt x="461" y="14668"/>
                </a:lnTo>
                <a:lnTo>
                  <a:pt x="587" y="14731"/>
                </a:lnTo>
                <a:lnTo>
                  <a:pt x="607" y="14877"/>
                </a:lnTo>
                <a:lnTo>
                  <a:pt x="545" y="14940"/>
                </a:lnTo>
                <a:lnTo>
                  <a:pt x="419" y="15212"/>
                </a:lnTo>
                <a:lnTo>
                  <a:pt x="377" y="15589"/>
                </a:lnTo>
                <a:lnTo>
                  <a:pt x="335" y="15526"/>
                </a:lnTo>
                <a:lnTo>
                  <a:pt x="440" y="15693"/>
                </a:lnTo>
                <a:lnTo>
                  <a:pt x="545" y="15714"/>
                </a:lnTo>
                <a:lnTo>
                  <a:pt x="733" y="15693"/>
                </a:lnTo>
                <a:lnTo>
                  <a:pt x="859" y="15610"/>
                </a:lnTo>
                <a:lnTo>
                  <a:pt x="921" y="15526"/>
                </a:lnTo>
                <a:lnTo>
                  <a:pt x="984" y="15505"/>
                </a:lnTo>
                <a:lnTo>
                  <a:pt x="1047" y="15463"/>
                </a:lnTo>
                <a:lnTo>
                  <a:pt x="1110" y="15484"/>
                </a:lnTo>
                <a:lnTo>
                  <a:pt x="1172" y="15568"/>
                </a:lnTo>
                <a:lnTo>
                  <a:pt x="1361" y="15589"/>
                </a:lnTo>
                <a:lnTo>
                  <a:pt x="1361" y="15505"/>
                </a:lnTo>
                <a:lnTo>
                  <a:pt x="1319" y="15463"/>
                </a:lnTo>
                <a:lnTo>
                  <a:pt x="1319" y="15358"/>
                </a:lnTo>
                <a:lnTo>
                  <a:pt x="1444" y="15317"/>
                </a:lnTo>
                <a:lnTo>
                  <a:pt x="1486" y="15275"/>
                </a:lnTo>
                <a:lnTo>
                  <a:pt x="1549" y="15275"/>
                </a:lnTo>
                <a:lnTo>
                  <a:pt x="1570" y="15317"/>
                </a:lnTo>
                <a:lnTo>
                  <a:pt x="1695" y="15317"/>
                </a:lnTo>
                <a:lnTo>
                  <a:pt x="1779" y="15191"/>
                </a:lnTo>
                <a:lnTo>
                  <a:pt x="1758" y="15045"/>
                </a:lnTo>
                <a:lnTo>
                  <a:pt x="1779" y="14961"/>
                </a:lnTo>
                <a:lnTo>
                  <a:pt x="1863" y="14898"/>
                </a:lnTo>
                <a:lnTo>
                  <a:pt x="1884" y="14731"/>
                </a:lnTo>
                <a:lnTo>
                  <a:pt x="1947" y="14626"/>
                </a:lnTo>
                <a:lnTo>
                  <a:pt x="2072" y="14626"/>
                </a:lnTo>
                <a:lnTo>
                  <a:pt x="2177" y="14689"/>
                </a:lnTo>
                <a:lnTo>
                  <a:pt x="2281" y="14752"/>
                </a:lnTo>
                <a:lnTo>
                  <a:pt x="2281" y="14835"/>
                </a:lnTo>
                <a:lnTo>
                  <a:pt x="2260" y="14982"/>
                </a:lnTo>
                <a:lnTo>
                  <a:pt x="2281" y="15086"/>
                </a:lnTo>
                <a:lnTo>
                  <a:pt x="2386" y="15086"/>
                </a:lnTo>
                <a:lnTo>
                  <a:pt x="2428" y="15191"/>
                </a:lnTo>
                <a:lnTo>
                  <a:pt x="2407" y="15317"/>
                </a:lnTo>
                <a:lnTo>
                  <a:pt x="2428" y="15463"/>
                </a:lnTo>
                <a:lnTo>
                  <a:pt x="2428" y="15672"/>
                </a:lnTo>
                <a:lnTo>
                  <a:pt x="2532" y="15798"/>
                </a:lnTo>
                <a:lnTo>
                  <a:pt x="2532" y="15882"/>
                </a:lnTo>
                <a:lnTo>
                  <a:pt x="2637" y="15903"/>
                </a:lnTo>
                <a:lnTo>
                  <a:pt x="2784" y="15903"/>
                </a:lnTo>
                <a:lnTo>
                  <a:pt x="2888" y="15819"/>
                </a:lnTo>
                <a:lnTo>
                  <a:pt x="2909" y="15777"/>
                </a:lnTo>
                <a:lnTo>
                  <a:pt x="3076" y="15693"/>
                </a:lnTo>
                <a:lnTo>
                  <a:pt x="3202" y="15610"/>
                </a:lnTo>
                <a:lnTo>
                  <a:pt x="3223" y="15484"/>
                </a:lnTo>
                <a:lnTo>
                  <a:pt x="3307" y="15421"/>
                </a:lnTo>
                <a:lnTo>
                  <a:pt x="3558" y="15275"/>
                </a:lnTo>
                <a:lnTo>
                  <a:pt x="3725" y="15212"/>
                </a:lnTo>
                <a:lnTo>
                  <a:pt x="3746" y="15358"/>
                </a:lnTo>
                <a:lnTo>
                  <a:pt x="3976" y="15317"/>
                </a:lnTo>
                <a:lnTo>
                  <a:pt x="4039" y="15212"/>
                </a:lnTo>
                <a:lnTo>
                  <a:pt x="4290" y="15212"/>
                </a:lnTo>
                <a:lnTo>
                  <a:pt x="4311" y="15317"/>
                </a:lnTo>
                <a:lnTo>
                  <a:pt x="4123" y="15484"/>
                </a:lnTo>
                <a:lnTo>
                  <a:pt x="4248" y="15505"/>
                </a:lnTo>
                <a:lnTo>
                  <a:pt x="4290" y="15463"/>
                </a:lnTo>
                <a:lnTo>
                  <a:pt x="4374" y="15463"/>
                </a:lnTo>
                <a:lnTo>
                  <a:pt x="4478" y="15526"/>
                </a:lnTo>
                <a:lnTo>
                  <a:pt x="4520" y="15505"/>
                </a:lnTo>
                <a:lnTo>
                  <a:pt x="4625" y="15505"/>
                </a:lnTo>
                <a:lnTo>
                  <a:pt x="4688" y="15463"/>
                </a:lnTo>
                <a:lnTo>
                  <a:pt x="4729" y="15400"/>
                </a:lnTo>
                <a:lnTo>
                  <a:pt x="4813" y="15400"/>
                </a:lnTo>
                <a:lnTo>
                  <a:pt x="4897" y="15484"/>
                </a:lnTo>
                <a:lnTo>
                  <a:pt x="4981" y="15672"/>
                </a:lnTo>
                <a:lnTo>
                  <a:pt x="5232" y="16049"/>
                </a:lnTo>
                <a:lnTo>
                  <a:pt x="5357" y="16133"/>
                </a:lnTo>
                <a:lnTo>
                  <a:pt x="5399" y="16300"/>
                </a:lnTo>
                <a:lnTo>
                  <a:pt x="5462" y="16363"/>
                </a:lnTo>
                <a:lnTo>
                  <a:pt x="5545" y="16447"/>
                </a:lnTo>
                <a:lnTo>
                  <a:pt x="5776" y="16467"/>
                </a:lnTo>
                <a:lnTo>
                  <a:pt x="5985" y="16467"/>
                </a:lnTo>
                <a:lnTo>
                  <a:pt x="6089" y="16509"/>
                </a:lnTo>
                <a:lnTo>
                  <a:pt x="6131" y="16635"/>
                </a:lnTo>
                <a:lnTo>
                  <a:pt x="6361" y="16719"/>
                </a:lnTo>
                <a:lnTo>
                  <a:pt x="6550" y="16823"/>
                </a:lnTo>
                <a:lnTo>
                  <a:pt x="6654" y="17095"/>
                </a:lnTo>
                <a:lnTo>
                  <a:pt x="6801" y="17263"/>
                </a:lnTo>
                <a:lnTo>
                  <a:pt x="6989" y="17367"/>
                </a:lnTo>
                <a:lnTo>
                  <a:pt x="7073" y="17514"/>
                </a:lnTo>
                <a:lnTo>
                  <a:pt x="7073" y="17786"/>
                </a:lnTo>
                <a:lnTo>
                  <a:pt x="7177" y="18037"/>
                </a:lnTo>
                <a:lnTo>
                  <a:pt x="7324" y="18079"/>
                </a:lnTo>
                <a:lnTo>
                  <a:pt x="7387" y="18330"/>
                </a:lnTo>
                <a:lnTo>
                  <a:pt x="7429" y="18539"/>
                </a:lnTo>
                <a:lnTo>
                  <a:pt x="7345" y="18664"/>
                </a:lnTo>
                <a:lnTo>
                  <a:pt x="7324" y="18602"/>
                </a:lnTo>
                <a:lnTo>
                  <a:pt x="7219" y="18539"/>
                </a:lnTo>
                <a:lnTo>
                  <a:pt x="7073" y="18727"/>
                </a:lnTo>
                <a:lnTo>
                  <a:pt x="7094" y="18811"/>
                </a:lnTo>
                <a:lnTo>
                  <a:pt x="7115" y="18874"/>
                </a:lnTo>
                <a:lnTo>
                  <a:pt x="7261" y="18957"/>
                </a:lnTo>
                <a:lnTo>
                  <a:pt x="7240" y="19188"/>
                </a:lnTo>
                <a:lnTo>
                  <a:pt x="7303" y="19292"/>
                </a:lnTo>
                <a:lnTo>
                  <a:pt x="7261" y="19376"/>
                </a:lnTo>
                <a:lnTo>
                  <a:pt x="7324" y="19397"/>
                </a:lnTo>
                <a:lnTo>
                  <a:pt x="7408" y="19501"/>
                </a:lnTo>
                <a:lnTo>
                  <a:pt x="7408" y="19606"/>
                </a:lnTo>
                <a:lnTo>
                  <a:pt x="7449" y="19606"/>
                </a:lnTo>
                <a:lnTo>
                  <a:pt x="7491" y="19752"/>
                </a:lnTo>
                <a:lnTo>
                  <a:pt x="7617" y="19794"/>
                </a:lnTo>
                <a:lnTo>
                  <a:pt x="7701" y="19690"/>
                </a:lnTo>
                <a:lnTo>
                  <a:pt x="7826" y="19690"/>
                </a:lnTo>
                <a:lnTo>
                  <a:pt x="7868" y="19773"/>
                </a:lnTo>
                <a:lnTo>
                  <a:pt x="8014" y="19794"/>
                </a:lnTo>
                <a:lnTo>
                  <a:pt x="8119" y="19899"/>
                </a:lnTo>
                <a:lnTo>
                  <a:pt x="8182" y="19920"/>
                </a:lnTo>
                <a:lnTo>
                  <a:pt x="8266" y="20087"/>
                </a:lnTo>
                <a:lnTo>
                  <a:pt x="8370" y="20087"/>
                </a:lnTo>
                <a:lnTo>
                  <a:pt x="8391" y="20192"/>
                </a:lnTo>
                <a:lnTo>
                  <a:pt x="8433" y="20171"/>
                </a:lnTo>
                <a:lnTo>
                  <a:pt x="8454" y="20129"/>
                </a:lnTo>
                <a:lnTo>
                  <a:pt x="8600" y="20213"/>
                </a:lnTo>
                <a:lnTo>
                  <a:pt x="8663" y="20296"/>
                </a:lnTo>
                <a:lnTo>
                  <a:pt x="8768" y="20296"/>
                </a:lnTo>
                <a:lnTo>
                  <a:pt x="8830" y="20317"/>
                </a:lnTo>
                <a:lnTo>
                  <a:pt x="8893" y="20213"/>
                </a:lnTo>
                <a:lnTo>
                  <a:pt x="9061" y="20192"/>
                </a:lnTo>
                <a:lnTo>
                  <a:pt x="9270" y="20276"/>
                </a:lnTo>
                <a:lnTo>
                  <a:pt x="9312" y="20338"/>
                </a:lnTo>
                <a:lnTo>
                  <a:pt x="9437" y="20338"/>
                </a:lnTo>
                <a:lnTo>
                  <a:pt x="9542" y="20401"/>
                </a:lnTo>
                <a:lnTo>
                  <a:pt x="9709" y="20589"/>
                </a:lnTo>
                <a:lnTo>
                  <a:pt x="9835" y="20589"/>
                </a:lnTo>
                <a:lnTo>
                  <a:pt x="9960" y="20652"/>
                </a:lnTo>
                <a:lnTo>
                  <a:pt x="10023" y="20715"/>
                </a:lnTo>
                <a:lnTo>
                  <a:pt x="10128" y="20840"/>
                </a:lnTo>
                <a:lnTo>
                  <a:pt x="10170" y="20966"/>
                </a:lnTo>
                <a:lnTo>
                  <a:pt x="10232" y="20945"/>
                </a:lnTo>
                <a:lnTo>
                  <a:pt x="10232" y="20757"/>
                </a:lnTo>
                <a:lnTo>
                  <a:pt x="10316" y="20715"/>
                </a:lnTo>
                <a:lnTo>
                  <a:pt x="10337" y="20757"/>
                </a:lnTo>
                <a:lnTo>
                  <a:pt x="10462" y="20757"/>
                </a:lnTo>
                <a:lnTo>
                  <a:pt x="10588" y="20840"/>
                </a:lnTo>
                <a:lnTo>
                  <a:pt x="10588" y="21008"/>
                </a:lnTo>
                <a:lnTo>
                  <a:pt x="10755" y="21133"/>
                </a:lnTo>
                <a:lnTo>
                  <a:pt x="10923" y="21071"/>
                </a:lnTo>
                <a:lnTo>
                  <a:pt x="11069" y="21071"/>
                </a:lnTo>
                <a:lnTo>
                  <a:pt x="11048" y="21322"/>
                </a:lnTo>
                <a:lnTo>
                  <a:pt x="11090" y="21468"/>
                </a:lnTo>
                <a:lnTo>
                  <a:pt x="11195" y="21447"/>
                </a:lnTo>
                <a:lnTo>
                  <a:pt x="11362" y="21531"/>
                </a:lnTo>
                <a:lnTo>
                  <a:pt x="11425" y="21447"/>
                </a:lnTo>
                <a:lnTo>
                  <a:pt x="11571" y="21426"/>
                </a:lnTo>
                <a:lnTo>
                  <a:pt x="11676" y="21322"/>
                </a:lnTo>
                <a:lnTo>
                  <a:pt x="11885" y="21322"/>
                </a:lnTo>
                <a:lnTo>
                  <a:pt x="12011" y="21384"/>
                </a:lnTo>
                <a:lnTo>
                  <a:pt x="12053" y="21531"/>
                </a:lnTo>
                <a:lnTo>
                  <a:pt x="12220" y="21594"/>
                </a:lnTo>
                <a:lnTo>
                  <a:pt x="12346" y="21761"/>
                </a:lnTo>
                <a:lnTo>
                  <a:pt x="12429" y="21782"/>
                </a:lnTo>
                <a:lnTo>
                  <a:pt x="12576" y="21740"/>
                </a:lnTo>
                <a:lnTo>
                  <a:pt x="12639" y="21761"/>
                </a:lnTo>
                <a:lnTo>
                  <a:pt x="12785" y="21698"/>
                </a:lnTo>
                <a:lnTo>
                  <a:pt x="12931" y="21698"/>
                </a:lnTo>
                <a:lnTo>
                  <a:pt x="13015" y="21594"/>
                </a:lnTo>
                <a:lnTo>
                  <a:pt x="13162" y="21594"/>
                </a:lnTo>
                <a:lnTo>
                  <a:pt x="13203" y="21698"/>
                </a:lnTo>
                <a:lnTo>
                  <a:pt x="13245" y="21866"/>
                </a:lnTo>
                <a:lnTo>
                  <a:pt x="13350" y="21949"/>
                </a:lnTo>
                <a:lnTo>
                  <a:pt x="13475" y="21887"/>
                </a:lnTo>
                <a:lnTo>
                  <a:pt x="13601" y="21636"/>
                </a:lnTo>
                <a:lnTo>
                  <a:pt x="13873" y="21468"/>
                </a:lnTo>
                <a:lnTo>
                  <a:pt x="14040" y="21447"/>
                </a:lnTo>
                <a:lnTo>
                  <a:pt x="14124" y="21552"/>
                </a:lnTo>
                <a:lnTo>
                  <a:pt x="14396" y="21573"/>
                </a:lnTo>
                <a:lnTo>
                  <a:pt x="14501" y="21636"/>
                </a:lnTo>
                <a:lnTo>
                  <a:pt x="14647" y="21552"/>
                </a:lnTo>
                <a:lnTo>
                  <a:pt x="14815" y="21573"/>
                </a:lnTo>
                <a:lnTo>
                  <a:pt x="14877" y="21677"/>
                </a:lnTo>
                <a:lnTo>
                  <a:pt x="14982" y="21677"/>
                </a:lnTo>
                <a:lnTo>
                  <a:pt x="15191" y="21636"/>
                </a:lnTo>
                <a:lnTo>
                  <a:pt x="15296" y="21636"/>
                </a:lnTo>
                <a:lnTo>
                  <a:pt x="15359" y="21468"/>
                </a:lnTo>
                <a:lnTo>
                  <a:pt x="15442" y="21426"/>
                </a:lnTo>
                <a:lnTo>
                  <a:pt x="15547" y="21447"/>
                </a:lnTo>
                <a:lnTo>
                  <a:pt x="15547" y="21364"/>
                </a:lnTo>
                <a:lnTo>
                  <a:pt x="15631" y="21343"/>
                </a:lnTo>
                <a:lnTo>
                  <a:pt x="15693" y="21217"/>
                </a:lnTo>
                <a:lnTo>
                  <a:pt x="15798" y="21112"/>
                </a:lnTo>
                <a:lnTo>
                  <a:pt x="15903" y="21071"/>
                </a:lnTo>
                <a:lnTo>
                  <a:pt x="16133" y="21029"/>
                </a:lnTo>
                <a:lnTo>
                  <a:pt x="16237" y="20861"/>
                </a:lnTo>
                <a:lnTo>
                  <a:pt x="16237" y="20736"/>
                </a:lnTo>
                <a:lnTo>
                  <a:pt x="16321" y="20736"/>
                </a:lnTo>
                <a:lnTo>
                  <a:pt x="16447" y="20631"/>
                </a:lnTo>
                <a:lnTo>
                  <a:pt x="16551" y="20799"/>
                </a:lnTo>
                <a:lnTo>
                  <a:pt x="16719" y="20736"/>
                </a:lnTo>
                <a:lnTo>
                  <a:pt x="16928" y="20820"/>
                </a:lnTo>
                <a:lnTo>
                  <a:pt x="17012" y="20757"/>
                </a:lnTo>
                <a:lnTo>
                  <a:pt x="16970" y="20652"/>
                </a:lnTo>
                <a:lnTo>
                  <a:pt x="17242" y="20506"/>
                </a:lnTo>
                <a:lnTo>
                  <a:pt x="17325" y="20527"/>
                </a:lnTo>
                <a:lnTo>
                  <a:pt x="17367" y="20610"/>
                </a:lnTo>
                <a:lnTo>
                  <a:pt x="17451" y="20610"/>
                </a:lnTo>
                <a:lnTo>
                  <a:pt x="17472" y="20652"/>
                </a:lnTo>
                <a:lnTo>
                  <a:pt x="17388" y="20820"/>
                </a:lnTo>
                <a:lnTo>
                  <a:pt x="17451" y="20903"/>
                </a:lnTo>
                <a:lnTo>
                  <a:pt x="17535" y="20903"/>
                </a:lnTo>
                <a:lnTo>
                  <a:pt x="17597" y="20861"/>
                </a:lnTo>
                <a:lnTo>
                  <a:pt x="17639" y="20945"/>
                </a:lnTo>
                <a:lnTo>
                  <a:pt x="17702" y="21050"/>
                </a:lnTo>
                <a:lnTo>
                  <a:pt x="17702" y="21133"/>
                </a:lnTo>
                <a:lnTo>
                  <a:pt x="17597" y="21238"/>
                </a:lnTo>
                <a:lnTo>
                  <a:pt x="17639" y="21343"/>
                </a:lnTo>
                <a:lnTo>
                  <a:pt x="17765" y="21364"/>
                </a:lnTo>
                <a:lnTo>
                  <a:pt x="17849" y="21322"/>
                </a:lnTo>
                <a:lnTo>
                  <a:pt x="17953" y="21364"/>
                </a:lnTo>
                <a:lnTo>
                  <a:pt x="18016" y="21468"/>
                </a:lnTo>
                <a:lnTo>
                  <a:pt x="18121" y="21426"/>
                </a:lnTo>
                <a:lnTo>
                  <a:pt x="18246" y="21468"/>
                </a:lnTo>
                <a:lnTo>
                  <a:pt x="18330" y="21426"/>
                </a:lnTo>
                <a:lnTo>
                  <a:pt x="18497" y="21426"/>
                </a:lnTo>
                <a:lnTo>
                  <a:pt x="18539" y="21573"/>
                </a:lnTo>
                <a:lnTo>
                  <a:pt x="18685" y="21677"/>
                </a:lnTo>
                <a:lnTo>
                  <a:pt x="18706" y="21845"/>
                </a:lnTo>
                <a:lnTo>
                  <a:pt x="18811" y="21845"/>
                </a:lnTo>
                <a:lnTo>
                  <a:pt x="18916" y="21970"/>
                </a:lnTo>
                <a:lnTo>
                  <a:pt x="18916" y="22117"/>
                </a:lnTo>
                <a:lnTo>
                  <a:pt x="18999" y="22326"/>
                </a:lnTo>
                <a:lnTo>
                  <a:pt x="19020" y="22493"/>
                </a:lnTo>
                <a:lnTo>
                  <a:pt x="18999" y="22745"/>
                </a:lnTo>
                <a:lnTo>
                  <a:pt x="18999" y="22849"/>
                </a:lnTo>
                <a:lnTo>
                  <a:pt x="18957" y="22933"/>
                </a:lnTo>
                <a:lnTo>
                  <a:pt x="18853" y="22996"/>
                </a:lnTo>
                <a:lnTo>
                  <a:pt x="18832" y="23100"/>
                </a:lnTo>
                <a:lnTo>
                  <a:pt x="18769" y="23121"/>
                </a:lnTo>
                <a:lnTo>
                  <a:pt x="18748" y="23205"/>
                </a:lnTo>
                <a:lnTo>
                  <a:pt x="18811" y="23309"/>
                </a:lnTo>
                <a:lnTo>
                  <a:pt x="18748" y="23351"/>
                </a:lnTo>
                <a:lnTo>
                  <a:pt x="18685" y="23330"/>
                </a:lnTo>
                <a:lnTo>
                  <a:pt x="18602" y="23435"/>
                </a:lnTo>
                <a:lnTo>
                  <a:pt x="18539" y="23519"/>
                </a:lnTo>
                <a:lnTo>
                  <a:pt x="18602" y="23581"/>
                </a:lnTo>
                <a:lnTo>
                  <a:pt x="18539" y="23665"/>
                </a:lnTo>
                <a:lnTo>
                  <a:pt x="18539" y="23770"/>
                </a:lnTo>
                <a:lnTo>
                  <a:pt x="18644" y="23833"/>
                </a:lnTo>
                <a:lnTo>
                  <a:pt x="18706" y="23895"/>
                </a:lnTo>
                <a:lnTo>
                  <a:pt x="18769" y="23958"/>
                </a:lnTo>
                <a:lnTo>
                  <a:pt x="18748" y="24105"/>
                </a:lnTo>
                <a:lnTo>
                  <a:pt x="18811" y="24251"/>
                </a:lnTo>
                <a:lnTo>
                  <a:pt x="18937" y="24146"/>
                </a:lnTo>
                <a:lnTo>
                  <a:pt x="19209" y="24084"/>
                </a:lnTo>
                <a:lnTo>
                  <a:pt x="19229" y="24167"/>
                </a:lnTo>
                <a:lnTo>
                  <a:pt x="19209" y="24251"/>
                </a:lnTo>
                <a:lnTo>
                  <a:pt x="19271" y="24293"/>
                </a:lnTo>
                <a:lnTo>
                  <a:pt x="19418" y="24272"/>
                </a:lnTo>
                <a:lnTo>
                  <a:pt x="19439" y="24377"/>
                </a:lnTo>
                <a:lnTo>
                  <a:pt x="19418" y="24481"/>
                </a:lnTo>
                <a:lnTo>
                  <a:pt x="19481" y="24565"/>
                </a:lnTo>
                <a:lnTo>
                  <a:pt x="19627" y="24586"/>
                </a:lnTo>
                <a:lnTo>
                  <a:pt x="19585" y="24628"/>
                </a:lnTo>
                <a:lnTo>
                  <a:pt x="19648" y="24711"/>
                </a:lnTo>
                <a:lnTo>
                  <a:pt x="19669" y="24670"/>
                </a:lnTo>
                <a:lnTo>
                  <a:pt x="19815" y="24670"/>
                </a:lnTo>
                <a:lnTo>
                  <a:pt x="19941" y="24732"/>
                </a:lnTo>
                <a:lnTo>
                  <a:pt x="19941" y="24816"/>
                </a:lnTo>
                <a:lnTo>
                  <a:pt x="19878" y="24921"/>
                </a:lnTo>
                <a:lnTo>
                  <a:pt x="19899" y="25004"/>
                </a:lnTo>
                <a:lnTo>
                  <a:pt x="19753" y="25193"/>
                </a:lnTo>
                <a:lnTo>
                  <a:pt x="19648" y="25297"/>
                </a:lnTo>
                <a:lnTo>
                  <a:pt x="19669" y="25360"/>
                </a:lnTo>
                <a:lnTo>
                  <a:pt x="19753" y="25339"/>
                </a:lnTo>
                <a:lnTo>
                  <a:pt x="19941" y="25339"/>
                </a:lnTo>
                <a:lnTo>
                  <a:pt x="19983" y="25402"/>
                </a:lnTo>
                <a:lnTo>
                  <a:pt x="20066" y="25318"/>
                </a:lnTo>
                <a:lnTo>
                  <a:pt x="20150" y="25423"/>
                </a:lnTo>
                <a:lnTo>
                  <a:pt x="20108" y="25548"/>
                </a:lnTo>
                <a:lnTo>
                  <a:pt x="20150" y="25674"/>
                </a:lnTo>
                <a:lnTo>
                  <a:pt x="20276" y="25737"/>
                </a:lnTo>
                <a:lnTo>
                  <a:pt x="20338" y="25653"/>
                </a:lnTo>
                <a:lnTo>
                  <a:pt x="20485" y="25653"/>
                </a:lnTo>
                <a:lnTo>
                  <a:pt x="20736" y="25548"/>
                </a:lnTo>
                <a:lnTo>
                  <a:pt x="20841" y="25569"/>
                </a:lnTo>
                <a:lnTo>
                  <a:pt x="20841" y="25716"/>
                </a:lnTo>
                <a:lnTo>
                  <a:pt x="20799" y="25737"/>
                </a:lnTo>
                <a:lnTo>
                  <a:pt x="20862" y="25778"/>
                </a:lnTo>
                <a:lnTo>
                  <a:pt x="20924" y="25883"/>
                </a:lnTo>
                <a:lnTo>
                  <a:pt x="21050" y="25841"/>
                </a:lnTo>
                <a:lnTo>
                  <a:pt x="21154" y="25862"/>
                </a:lnTo>
                <a:lnTo>
                  <a:pt x="21134" y="25716"/>
                </a:lnTo>
                <a:lnTo>
                  <a:pt x="21134" y="25569"/>
                </a:lnTo>
                <a:lnTo>
                  <a:pt x="21092" y="25465"/>
                </a:lnTo>
                <a:lnTo>
                  <a:pt x="21092" y="25255"/>
                </a:lnTo>
                <a:lnTo>
                  <a:pt x="21154" y="25214"/>
                </a:lnTo>
                <a:lnTo>
                  <a:pt x="21154" y="25130"/>
                </a:lnTo>
                <a:lnTo>
                  <a:pt x="21364" y="25130"/>
                </a:lnTo>
                <a:lnTo>
                  <a:pt x="21426" y="25109"/>
                </a:lnTo>
                <a:lnTo>
                  <a:pt x="21468" y="25088"/>
                </a:lnTo>
                <a:lnTo>
                  <a:pt x="21510" y="25025"/>
                </a:lnTo>
                <a:lnTo>
                  <a:pt x="21552" y="24983"/>
                </a:lnTo>
                <a:lnTo>
                  <a:pt x="21678" y="24921"/>
                </a:lnTo>
                <a:lnTo>
                  <a:pt x="21761" y="24942"/>
                </a:lnTo>
                <a:lnTo>
                  <a:pt x="21740" y="25025"/>
                </a:lnTo>
                <a:lnTo>
                  <a:pt x="21782" y="25046"/>
                </a:lnTo>
                <a:lnTo>
                  <a:pt x="21866" y="25046"/>
                </a:lnTo>
                <a:lnTo>
                  <a:pt x="21887" y="24942"/>
                </a:lnTo>
                <a:lnTo>
                  <a:pt x="21970" y="24900"/>
                </a:lnTo>
                <a:lnTo>
                  <a:pt x="22096" y="25004"/>
                </a:lnTo>
                <a:lnTo>
                  <a:pt x="22159" y="24921"/>
                </a:lnTo>
                <a:lnTo>
                  <a:pt x="22242" y="24921"/>
                </a:lnTo>
                <a:lnTo>
                  <a:pt x="22263" y="25004"/>
                </a:lnTo>
                <a:lnTo>
                  <a:pt x="22389" y="24942"/>
                </a:lnTo>
                <a:lnTo>
                  <a:pt x="22389" y="24879"/>
                </a:lnTo>
                <a:lnTo>
                  <a:pt x="22556" y="24816"/>
                </a:lnTo>
                <a:lnTo>
                  <a:pt x="22661" y="24900"/>
                </a:lnTo>
                <a:lnTo>
                  <a:pt x="22870" y="24816"/>
                </a:lnTo>
                <a:lnTo>
                  <a:pt x="22828" y="24628"/>
                </a:lnTo>
                <a:lnTo>
                  <a:pt x="22954" y="24586"/>
                </a:lnTo>
                <a:lnTo>
                  <a:pt x="23100" y="24586"/>
                </a:lnTo>
                <a:lnTo>
                  <a:pt x="23184" y="24502"/>
                </a:lnTo>
                <a:lnTo>
                  <a:pt x="23310" y="24586"/>
                </a:lnTo>
                <a:lnTo>
                  <a:pt x="23310" y="24670"/>
                </a:lnTo>
                <a:lnTo>
                  <a:pt x="23435" y="24690"/>
                </a:lnTo>
                <a:lnTo>
                  <a:pt x="23477" y="24774"/>
                </a:lnTo>
                <a:lnTo>
                  <a:pt x="23749" y="24774"/>
                </a:lnTo>
                <a:lnTo>
                  <a:pt x="23812" y="24816"/>
                </a:lnTo>
                <a:lnTo>
                  <a:pt x="23958" y="24774"/>
                </a:lnTo>
                <a:lnTo>
                  <a:pt x="24042" y="24837"/>
                </a:lnTo>
                <a:lnTo>
                  <a:pt x="24042" y="24942"/>
                </a:lnTo>
                <a:lnTo>
                  <a:pt x="23937" y="24983"/>
                </a:lnTo>
                <a:lnTo>
                  <a:pt x="23875" y="25193"/>
                </a:lnTo>
                <a:lnTo>
                  <a:pt x="23958" y="25214"/>
                </a:lnTo>
                <a:lnTo>
                  <a:pt x="23979" y="25318"/>
                </a:lnTo>
                <a:lnTo>
                  <a:pt x="24230" y="25402"/>
                </a:lnTo>
                <a:lnTo>
                  <a:pt x="24251" y="25506"/>
                </a:lnTo>
                <a:lnTo>
                  <a:pt x="24377" y="25527"/>
                </a:lnTo>
                <a:lnTo>
                  <a:pt x="24481" y="25611"/>
                </a:lnTo>
                <a:lnTo>
                  <a:pt x="24586" y="25548"/>
                </a:lnTo>
                <a:lnTo>
                  <a:pt x="24649" y="25611"/>
                </a:lnTo>
                <a:lnTo>
                  <a:pt x="24711" y="25569"/>
                </a:lnTo>
                <a:lnTo>
                  <a:pt x="24816" y="25632"/>
                </a:lnTo>
                <a:lnTo>
                  <a:pt x="24858" y="25632"/>
                </a:lnTo>
                <a:lnTo>
                  <a:pt x="24900" y="25611"/>
                </a:lnTo>
                <a:lnTo>
                  <a:pt x="24963" y="25653"/>
                </a:lnTo>
                <a:lnTo>
                  <a:pt x="25046" y="25611"/>
                </a:lnTo>
                <a:lnTo>
                  <a:pt x="25046" y="25548"/>
                </a:lnTo>
                <a:lnTo>
                  <a:pt x="25088" y="25423"/>
                </a:lnTo>
                <a:lnTo>
                  <a:pt x="25130" y="25527"/>
                </a:lnTo>
                <a:lnTo>
                  <a:pt x="25235" y="25653"/>
                </a:lnTo>
                <a:lnTo>
                  <a:pt x="25297" y="25632"/>
                </a:lnTo>
                <a:lnTo>
                  <a:pt x="25444" y="25737"/>
                </a:lnTo>
                <a:lnTo>
                  <a:pt x="25569" y="25737"/>
                </a:lnTo>
                <a:lnTo>
                  <a:pt x="25632" y="25632"/>
                </a:lnTo>
                <a:lnTo>
                  <a:pt x="25716" y="25716"/>
                </a:lnTo>
                <a:lnTo>
                  <a:pt x="25820" y="25674"/>
                </a:lnTo>
                <a:lnTo>
                  <a:pt x="25862" y="25716"/>
                </a:lnTo>
                <a:lnTo>
                  <a:pt x="25862" y="25737"/>
                </a:lnTo>
                <a:lnTo>
                  <a:pt x="25800" y="25758"/>
                </a:lnTo>
                <a:lnTo>
                  <a:pt x="25758" y="25862"/>
                </a:lnTo>
                <a:lnTo>
                  <a:pt x="25695" y="25967"/>
                </a:lnTo>
                <a:lnTo>
                  <a:pt x="25695" y="26030"/>
                </a:lnTo>
                <a:lnTo>
                  <a:pt x="25820" y="26197"/>
                </a:lnTo>
                <a:lnTo>
                  <a:pt x="25904" y="26260"/>
                </a:lnTo>
                <a:lnTo>
                  <a:pt x="25904" y="26302"/>
                </a:lnTo>
                <a:lnTo>
                  <a:pt x="25925" y="26448"/>
                </a:lnTo>
                <a:lnTo>
                  <a:pt x="25946" y="26406"/>
                </a:lnTo>
                <a:lnTo>
                  <a:pt x="26009" y="26343"/>
                </a:lnTo>
                <a:lnTo>
                  <a:pt x="26092" y="26364"/>
                </a:lnTo>
                <a:lnTo>
                  <a:pt x="26134" y="26385"/>
                </a:lnTo>
                <a:lnTo>
                  <a:pt x="26176" y="26385"/>
                </a:lnTo>
                <a:lnTo>
                  <a:pt x="26281" y="26281"/>
                </a:lnTo>
                <a:lnTo>
                  <a:pt x="26260" y="26239"/>
                </a:lnTo>
                <a:lnTo>
                  <a:pt x="26218" y="26197"/>
                </a:lnTo>
                <a:lnTo>
                  <a:pt x="26218" y="26176"/>
                </a:lnTo>
                <a:lnTo>
                  <a:pt x="26155" y="26071"/>
                </a:lnTo>
                <a:lnTo>
                  <a:pt x="26072" y="26071"/>
                </a:lnTo>
                <a:lnTo>
                  <a:pt x="26030" y="25967"/>
                </a:lnTo>
                <a:lnTo>
                  <a:pt x="26051" y="25925"/>
                </a:lnTo>
                <a:lnTo>
                  <a:pt x="26155" y="25841"/>
                </a:lnTo>
                <a:lnTo>
                  <a:pt x="26155" y="25758"/>
                </a:lnTo>
                <a:lnTo>
                  <a:pt x="26155" y="25716"/>
                </a:lnTo>
                <a:lnTo>
                  <a:pt x="26176" y="25716"/>
                </a:lnTo>
                <a:lnTo>
                  <a:pt x="26218" y="25653"/>
                </a:lnTo>
                <a:lnTo>
                  <a:pt x="26239" y="25716"/>
                </a:lnTo>
                <a:lnTo>
                  <a:pt x="26260" y="25737"/>
                </a:lnTo>
                <a:lnTo>
                  <a:pt x="26281" y="25737"/>
                </a:lnTo>
                <a:lnTo>
                  <a:pt x="26260" y="25758"/>
                </a:lnTo>
                <a:lnTo>
                  <a:pt x="26260" y="25778"/>
                </a:lnTo>
                <a:lnTo>
                  <a:pt x="26323" y="25778"/>
                </a:lnTo>
                <a:lnTo>
                  <a:pt x="26281" y="25820"/>
                </a:lnTo>
                <a:lnTo>
                  <a:pt x="26344" y="25841"/>
                </a:lnTo>
                <a:lnTo>
                  <a:pt x="26385" y="25758"/>
                </a:lnTo>
                <a:lnTo>
                  <a:pt x="26490" y="25737"/>
                </a:lnTo>
                <a:lnTo>
                  <a:pt x="26553" y="25653"/>
                </a:lnTo>
                <a:lnTo>
                  <a:pt x="26616" y="25716"/>
                </a:lnTo>
                <a:lnTo>
                  <a:pt x="26741" y="25653"/>
                </a:lnTo>
                <a:lnTo>
                  <a:pt x="26867" y="25611"/>
                </a:lnTo>
                <a:lnTo>
                  <a:pt x="26804" y="25527"/>
                </a:lnTo>
                <a:lnTo>
                  <a:pt x="26908" y="25527"/>
                </a:lnTo>
                <a:lnTo>
                  <a:pt x="27013" y="25465"/>
                </a:lnTo>
                <a:lnTo>
                  <a:pt x="27139" y="25527"/>
                </a:lnTo>
                <a:lnTo>
                  <a:pt x="27201" y="25506"/>
                </a:lnTo>
                <a:lnTo>
                  <a:pt x="27327" y="25444"/>
                </a:lnTo>
                <a:lnTo>
                  <a:pt x="27432" y="25339"/>
                </a:lnTo>
                <a:lnTo>
                  <a:pt x="27515" y="25234"/>
                </a:lnTo>
                <a:lnTo>
                  <a:pt x="27536" y="25193"/>
                </a:lnTo>
                <a:lnTo>
                  <a:pt x="27578" y="25214"/>
                </a:lnTo>
                <a:lnTo>
                  <a:pt x="27620" y="25255"/>
                </a:lnTo>
                <a:lnTo>
                  <a:pt x="27662" y="25214"/>
                </a:lnTo>
                <a:lnTo>
                  <a:pt x="27724" y="25130"/>
                </a:lnTo>
                <a:lnTo>
                  <a:pt x="27808" y="25088"/>
                </a:lnTo>
                <a:lnTo>
                  <a:pt x="27787" y="24942"/>
                </a:lnTo>
                <a:lnTo>
                  <a:pt x="27745" y="24837"/>
                </a:lnTo>
                <a:lnTo>
                  <a:pt x="27787" y="24774"/>
                </a:lnTo>
                <a:lnTo>
                  <a:pt x="27745" y="24690"/>
                </a:lnTo>
                <a:lnTo>
                  <a:pt x="27808" y="24732"/>
                </a:lnTo>
                <a:lnTo>
                  <a:pt x="27934" y="24816"/>
                </a:lnTo>
                <a:lnTo>
                  <a:pt x="27955" y="24900"/>
                </a:lnTo>
                <a:lnTo>
                  <a:pt x="28059" y="25004"/>
                </a:lnTo>
                <a:lnTo>
                  <a:pt x="28143" y="24983"/>
                </a:lnTo>
                <a:lnTo>
                  <a:pt x="28143" y="24983"/>
                </a:lnTo>
                <a:lnTo>
                  <a:pt x="28101" y="25046"/>
                </a:lnTo>
                <a:lnTo>
                  <a:pt x="28017" y="25109"/>
                </a:lnTo>
                <a:lnTo>
                  <a:pt x="28038" y="25151"/>
                </a:lnTo>
                <a:lnTo>
                  <a:pt x="28248" y="25046"/>
                </a:lnTo>
                <a:lnTo>
                  <a:pt x="28248" y="24921"/>
                </a:lnTo>
                <a:lnTo>
                  <a:pt x="28352" y="24900"/>
                </a:lnTo>
                <a:lnTo>
                  <a:pt x="28415" y="24837"/>
                </a:lnTo>
                <a:lnTo>
                  <a:pt x="28520" y="24900"/>
                </a:lnTo>
                <a:lnTo>
                  <a:pt x="28582" y="24879"/>
                </a:lnTo>
                <a:lnTo>
                  <a:pt x="28624" y="24795"/>
                </a:lnTo>
                <a:lnTo>
                  <a:pt x="28687" y="24795"/>
                </a:lnTo>
                <a:lnTo>
                  <a:pt x="28708" y="24711"/>
                </a:lnTo>
                <a:lnTo>
                  <a:pt x="28771" y="24795"/>
                </a:lnTo>
                <a:lnTo>
                  <a:pt x="28854" y="24900"/>
                </a:lnTo>
                <a:lnTo>
                  <a:pt x="28896" y="24837"/>
                </a:lnTo>
                <a:lnTo>
                  <a:pt x="28938" y="24732"/>
                </a:lnTo>
                <a:lnTo>
                  <a:pt x="28980" y="24732"/>
                </a:lnTo>
                <a:lnTo>
                  <a:pt x="29001" y="24774"/>
                </a:lnTo>
                <a:lnTo>
                  <a:pt x="29085" y="24774"/>
                </a:lnTo>
                <a:lnTo>
                  <a:pt x="29105" y="24711"/>
                </a:lnTo>
                <a:lnTo>
                  <a:pt x="29231" y="24711"/>
                </a:lnTo>
                <a:lnTo>
                  <a:pt x="29294" y="24628"/>
                </a:lnTo>
                <a:lnTo>
                  <a:pt x="29357" y="24586"/>
                </a:lnTo>
                <a:lnTo>
                  <a:pt x="29377" y="24670"/>
                </a:lnTo>
                <a:lnTo>
                  <a:pt x="29398" y="24607"/>
                </a:lnTo>
                <a:lnTo>
                  <a:pt x="29482" y="24607"/>
                </a:lnTo>
                <a:lnTo>
                  <a:pt x="29566" y="24586"/>
                </a:lnTo>
                <a:lnTo>
                  <a:pt x="29524" y="24502"/>
                </a:lnTo>
                <a:lnTo>
                  <a:pt x="29587" y="24418"/>
                </a:lnTo>
                <a:lnTo>
                  <a:pt x="29608" y="24293"/>
                </a:lnTo>
                <a:lnTo>
                  <a:pt x="29566" y="24188"/>
                </a:lnTo>
                <a:lnTo>
                  <a:pt x="29566" y="24188"/>
                </a:lnTo>
                <a:lnTo>
                  <a:pt x="29608" y="24209"/>
                </a:lnTo>
                <a:lnTo>
                  <a:pt x="29670" y="24146"/>
                </a:lnTo>
                <a:lnTo>
                  <a:pt x="29796" y="24105"/>
                </a:lnTo>
                <a:lnTo>
                  <a:pt x="29817" y="24167"/>
                </a:lnTo>
                <a:lnTo>
                  <a:pt x="29921" y="24167"/>
                </a:lnTo>
                <a:lnTo>
                  <a:pt x="29942" y="24042"/>
                </a:lnTo>
                <a:lnTo>
                  <a:pt x="30005" y="24042"/>
                </a:lnTo>
                <a:lnTo>
                  <a:pt x="30026" y="23958"/>
                </a:lnTo>
                <a:lnTo>
                  <a:pt x="30089" y="23958"/>
                </a:lnTo>
                <a:lnTo>
                  <a:pt x="30089" y="23979"/>
                </a:lnTo>
                <a:lnTo>
                  <a:pt x="30110" y="23979"/>
                </a:lnTo>
                <a:lnTo>
                  <a:pt x="30193" y="23874"/>
                </a:lnTo>
                <a:lnTo>
                  <a:pt x="30256" y="23958"/>
                </a:lnTo>
                <a:lnTo>
                  <a:pt x="30256" y="23833"/>
                </a:lnTo>
                <a:lnTo>
                  <a:pt x="30340" y="23833"/>
                </a:lnTo>
                <a:lnTo>
                  <a:pt x="30361" y="23728"/>
                </a:lnTo>
                <a:lnTo>
                  <a:pt x="30277" y="23686"/>
                </a:lnTo>
                <a:lnTo>
                  <a:pt x="30193" y="23749"/>
                </a:lnTo>
                <a:lnTo>
                  <a:pt x="30047" y="23623"/>
                </a:lnTo>
                <a:lnTo>
                  <a:pt x="30235" y="23623"/>
                </a:lnTo>
                <a:lnTo>
                  <a:pt x="30340" y="23477"/>
                </a:lnTo>
                <a:lnTo>
                  <a:pt x="30361" y="23540"/>
                </a:lnTo>
                <a:lnTo>
                  <a:pt x="30445" y="23477"/>
                </a:lnTo>
                <a:lnTo>
                  <a:pt x="30612" y="23581"/>
                </a:lnTo>
                <a:lnTo>
                  <a:pt x="30633" y="23456"/>
                </a:lnTo>
                <a:lnTo>
                  <a:pt x="30549" y="23435"/>
                </a:lnTo>
                <a:lnTo>
                  <a:pt x="30507" y="23372"/>
                </a:lnTo>
                <a:lnTo>
                  <a:pt x="30528" y="23309"/>
                </a:lnTo>
                <a:lnTo>
                  <a:pt x="30633" y="23372"/>
                </a:lnTo>
                <a:lnTo>
                  <a:pt x="30717" y="23309"/>
                </a:lnTo>
                <a:lnTo>
                  <a:pt x="30675" y="23268"/>
                </a:lnTo>
                <a:lnTo>
                  <a:pt x="30612" y="23268"/>
                </a:lnTo>
                <a:lnTo>
                  <a:pt x="30612" y="23163"/>
                </a:lnTo>
                <a:lnTo>
                  <a:pt x="30528" y="23121"/>
                </a:lnTo>
                <a:lnTo>
                  <a:pt x="30612" y="23100"/>
                </a:lnTo>
                <a:lnTo>
                  <a:pt x="30654" y="23142"/>
                </a:lnTo>
                <a:lnTo>
                  <a:pt x="30717" y="23142"/>
                </a:lnTo>
                <a:lnTo>
                  <a:pt x="30758" y="23205"/>
                </a:lnTo>
                <a:lnTo>
                  <a:pt x="30758" y="23121"/>
                </a:lnTo>
                <a:lnTo>
                  <a:pt x="30654" y="23037"/>
                </a:lnTo>
                <a:lnTo>
                  <a:pt x="30654" y="22933"/>
                </a:lnTo>
                <a:lnTo>
                  <a:pt x="30737" y="22933"/>
                </a:lnTo>
                <a:lnTo>
                  <a:pt x="30758" y="22891"/>
                </a:lnTo>
                <a:lnTo>
                  <a:pt x="30863" y="22954"/>
                </a:lnTo>
                <a:lnTo>
                  <a:pt x="30863" y="23037"/>
                </a:lnTo>
                <a:lnTo>
                  <a:pt x="30926" y="23037"/>
                </a:lnTo>
                <a:lnTo>
                  <a:pt x="30968" y="23121"/>
                </a:lnTo>
                <a:lnTo>
                  <a:pt x="30989" y="22996"/>
                </a:lnTo>
                <a:lnTo>
                  <a:pt x="30947" y="22912"/>
                </a:lnTo>
                <a:lnTo>
                  <a:pt x="30884" y="22912"/>
                </a:lnTo>
                <a:lnTo>
                  <a:pt x="30863" y="22828"/>
                </a:lnTo>
                <a:lnTo>
                  <a:pt x="30947" y="22828"/>
                </a:lnTo>
                <a:lnTo>
                  <a:pt x="30947" y="22745"/>
                </a:lnTo>
                <a:lnTo>
                  <a:pt x="30863" y="22724"/>
                </a:lnTo>
                <a:lnTo>
                  <a:pt x="30989" y="22598"/>
                </a:lnTo>
                <a:lnTo>
                  <a:pt x="30926" y="22535"/>
                </a:lnTo>
                <a:lnTo>
                  <a:pt x="30842" y="22535"/>
                </a:lnTo>
                <a:lnTo>
                  <a:pt x="30779" y="22598"/>
                </a:lnTo>
                <a:lnTo>
                  <a:pt x="30800" y="22493"/>
                </a:lnTo>
                <a:lnTo>
                  <a:pt x="30947" y="22410"/>
                </a:lnTo>
                <a:lnTo>
                  <a:pt x="31135" y="22326"/>
                </a:lnTo>
                <a:lnTo>
                  <a:pt x="31072" y="22263"/>
                </a:lnTo>
                <a:lnTo>
                  <a:pt x="30989" y="22326"/>
                </a:lnTo>
                <a:lnTo>
                  <a:pt x="30863" y="22201"/>
                </a:lnTo>
                <a:lnTo>
                  <a:pt x="30968" y="22201"/>
                </a:lnTo>
                <a:lnTo>
                  <a:pt x="30884" y="22096"/>
                </a:lnTo>
                <a:lnTo>
                  <a:pt x="30800" y="22096"/>
                </a:lnTo>
                <a:lnTo>
                  <a:pt x="30863" y="22054"/>
                </a:lnTo>
                <a:lnTo>
                  <a:pt x="30800" y="21991"/>
                </a:lnTo>
                <a:lnTo>
                  <a:pt x="30884" y="21991"/>
                </a:lnTo>
                <a:lnTo>
                  <a:pt x="30926" y="21908"/>
                </a:lnTo>
                <a:lnTo>
                  <a:pt x="31030" y="21908"/>
                </a:lnTo>
                <a:lnTo>
                  <a:pt x="30989" y="22012"/>
                </a:lnTo>
                <a:lnTo>
                  <a:pt x="31072" y="22012"/>
                </a:lnTo>
                <a:lnTo>
                  <a:pt x="31240" y="21866"/>
                </a:lnTo>
                <a:lnTo>
                  <a:pt x="31240" y="21782"/>
                </a:lnTo>
                <a:lnTo>
                  <a:pt x="31365" y="21803"/>
                </a:lnTo>
                <a:lnTo>
                  <a:pt x="31281" y="21698"/>
                </a:lnTo>
                <a:lnTo>
                  <a:pt x="31198" y="21698"/>
                </a:lnTo>
                <a:lnTo>
                  <a:pt x="31240" y="21594"/>
                </a:lnTo>
                <a:lnTo>
                  <a:pt x="31302" y="21677"/>
                </a:lnTo>
                <a:lnTo>
                  <a:pt x="31386" y="21636"/>
                </a:lnTo>
                <a:lnTo>
                  <a:pt x="31386" y="21531"/>
                </a:lnTo>
                <a:lnTo>
                  <a:pt x="31449" y="21489"/>
                </a:lnTo>
                <a:lnTo>
                  <a:pt x="31386" y="21426"/>
                </a:lnTo>
                <a:lnTo>
                  <a:pt x="31386" y="21343"/>
                </a:lnTo>
                <a:lnTo>
                  <a:pt x="31470" y="21322"/>
                </a:lnTo>
                <a:lnTo>
                  <a:pt x="31407" y="21238"/>
                </a:lnTo>
                <a:lnTo>
                  <a:pt x="31407" y="21175"/>
                </a:lnTo>
                <a:lnTo>
                  <a:pt x="31302" y="21112"/>
                </a:lnTo>
                <a:lnTo>
                  <a:pt x="31470" y="21154"/>
                </a:lnTo>
                <a:lnTo>
                  <a:pt x="31512" y="21112"/>
                </a:lnTo>
                <a:lnTo>
                  <a:pt x="31616" y="20903"/>
                </a:lnTo>
                <a:lnTo>
                  <a:pt x="31700" y="20903"/>
                </a:lnTo>
                <a:lnTo>
                  <a:pt x="31721" y="20966"/>
                </a:lnTo>
                <a:lnTo>
                  <a:pt x="31763" y="21029"/>
                </a:lnTo>
                <a:lnTo>
                  <a:pt x="31784" y="20924"/>
                </a:lnTo>
                <a:lnTo>
                  <a:pt x="31846" y="20861"/>
                </a:lnTo>
                <a:lnTo>
                  <a:pt x="31805" y="20736"/>
                </a:lnTo>
                <a:lnTo>
                  <a:pt x="31679" y="20736"/>
                </a:lnTo>
                <a:lnTo>
                  <a:pt x="31616" y="20694"/>
                </a:lnTo>
                <a:lnTo>
                  <a:pt x="31679" y="20652"/>
                </a:lnTo>
                <a:lnTo>
                  <a:pt x="31763" y="20652"/>
                </a:lnTo>
                <a:lnTo>
                  <a:pt x="31826" y="20610"/>
                </a:lnTo>
                <a:lnTo>
                  <a:pt x="31784" y="20548"/>
                </a:lnTo>
                <a:lnTo>
                  <a:pt x="31700" y="20506"/>
                </a:lnTo>
                <a:lnTo>
                  <a:pt x="31784" y="20443"/>
                </a:lnTo>
                <a:lnTo>
                  <a:pt x="31826" y="20443"/>
                </a:lnTo>
                <a:lnTo>
                  <a:pt x="31826" y="20401"/>
                </a:lnTo>
                <a:lnTo>
                  <a:pt x="31784" y="20338"/>
                </a:lnTo>
                <a:lnTo>
                  <a:pt x="31574" y="20338"/>
                </a:lnTo>
                <a:lnTo>
                  <a:pt x="31595" y="20296"/>
                </a:lnTo>
                <a:lnTo>
                  <a:pt x="31721" y="20192"/>
                </a:lnTo>
                <a:lnTo>
                  <a:pt x="31826" y="20213"/>
                </a:lnTo>
                <a:lnTo>
                  <a:pt x="31846" y="20192"/>
                </a:lnTo>
                <a:lnTo>
                  <a:pt x="31888" y="20129"/>
                </a:lnTo>
                <a:lnTo>
                  <a:pt x="31930" y="20192"/>
                </a:lnTo>
                <a:lnTo>
                  <a:pt x="31972" y="20213"/>
                </a:lnTo>
                <a:lnTo>
                  <a:pt x="32014" y="20171"/>
                </a:lnTo>
                <a:lnTo>
                  <a:pt x="31993" y="20087"/>
                </a:lnTo>
                <a:lnTo>
                  <a:pt x="31972" y="19920"/>
                </a:lnTo>
                <a:lnTo>
                  <a:pt x="31909" y="19878"/>
                </a:lnTo>
                <a:lnTo>
                  <a:pt x="31826" y="19962"/>
                </a:lnTo>
                <a:lnTo>
                  <a:pt x="31846" y="19983"/>
                </a:lnTo>
                <a:lnTo>
                  <a:pt x="31846" y="20024"/>
                </a:lnTo>
                <a:lnTo>
                  <a:pt x="31763" y="20004"/>
                </a:lnTo>
                <a:lnTo>
                  <a:pt x="31595" y="20129"/>
                </a:lnTo>
                <a:lnTo>
                  <a:pt x="31512" y="20108"/>
                </a:lnTo>
                <a:lnTo>
                  <a:pt x="31512" y="20004"/>
                </a:lnTo>
                <a:lnTo>
                  <a:pt x="31679" y="19983"/>
                </a:lnTo>
                <a:lnTo>
                  <a:pt x="31930" y="19752"/>
                </a:lnTo>
                <a:lnTo>
                  <a:pt x="31909" y="19711"/>
                </a:lnTo>
                <a:lnTo>
                  <a:pt x="31805" y="19711"/>
                </a:lnTo>
                <a:lnTo>
                  <a:pt x="31763" y="19648"/>
                </a:lnTo>
                <a:lnTo>
                  <a:pt x="31721" y="19690"/>
                </a:lnTo>
                <a:lnTo>
                  <a:pt x="31553" y="19460"/>
                </a:lnTo>
                <a:lnTo>
                  <a:pt x="31386" y="19439"/>
                </a:lnTo>
                <a:lnTo>
                  <a:pt x="31240" y="19585"/>
                </a:lnTo>
                <a:lnTo>
                  <a:pt x="31135" y="19564"/>
                </a:lnTo>
                <a:lnTo>
                  <a:pt x="31030" y="19397"/>
                </a:lnTo>
                <a:lnTo>
                  <a:pt x="30884" y="19439"/>
                </a:lnTo>
                <a:lnTo>
                  <a:pt x="30779" y="19501"/>
                </a:lnTo>
                <a:lnTo>
                  <a:pt x="30737" y="19606"/>
                </a:lnTo>
                <a:lnTo>
                  <a:pt x="30758" y="19480"/>
                </a:lnTo>
                <a:lnTo>
                  <a:pt x="30884" y="19376"/>
                </a:lnTo>
                <a:lnTo>
                  <a:pt x="30968" y="19376"/>
                </a:lnTo>
                <a:lnTo>
                  <a:pt x="31051" y="19334"/>
                </a:lnTo>
                <a:lnTo>
                  <a:pt x="31177" y="19376"/>
                </a:lnTo>
                <a:lnTo>
                  <a:pt x="31281" y="19355"/>
                </a:lnTo>
                <a:lnTo>
                  <a:pt x="31281" y="19250"/>
                </a:lnTo>
                <a:lnTo>
                  <a:pt x="31323" y="19188"/>
                </a:lnTo>
                <a:lnTo>
                  <a:pt x="31407" y="19188"/>
                </a:lnTo>
                <a:lnTo>
                  <a:pt x="31553" y="19041"/>
                </a:lnTo>
                <a:lnTo>
                  <a:pt x="31700" y="19020"/>
                </a:lnTo>
                <a:lnTo>
                  <a:pt x="31700" y="18936"/>
                </a:lnTo>
                <a:lnTo>
                  <a:pt x="31574" y="18727"/>
                </a:lnTo>
                <a:lnTo>
                  <a:pt x="31281" y="18539"/>
                </a:lnTo>
                <a:lnTo>
                  <a:pt x="31072" y="18413"/>
                </a:lnTo>
                <a:lnTo>
                  <a:pt x="30842" y="18204"/>
                </a:lnTo>
                <a:lnTo>
                  <a:pt x="30737" y="18204"/>
                </a:lnTo>
                <a:lnTo>
                  <a:pt x="30549" y="18330"/>
                </a:lnTo>
                <a:lnTo>
                  <a:pt x="30445" y="18309"/>
                </a:lnTo>
                <a:lnTo>
                  <a:pt x="30319" y="18183"/>
                </a:lnTo>
                <a:lnTo>
                  <a:pt x="30319" y="18099"/>
                </a:lnTo>
                <a:lnTo>
                  <a:pt x="30235" y="18079"/>
                </a:lnTo>
                <a:lnTo>
                  <a:pt x="30110" y="18120"/>
                </a:lnTo>
                <a:lnTo>
                  <a:pt x="29984" y="18120"/>
                </a:lnTo>
                <a:lnTo>
                  <a:pt x="29838" y="18141"/>
                </a:lnTo>
                <a:lnTo>
                  <a:pt x="29691" y="18351"/>
                </a:lnTo>
                <a:lnTo>
                  <a:pt x="29817" y="18099"/>
                </a:lnTo>
                <a:lnTo>
                  <a:pt x="29921" y="18037"/>
                </a:lnTo>
                <a:lnTo>
                  <a:pt x="29984" y="18079"/>
                </a:lnTo>
                <a:lnTo>
                  <a:pt x="30047" y="18079"/>
                </a:lnTo>
                <a:lnTo>
                  <a:pt x="30089" y="18016"/>
                </a:lnTo>
                <a:lnTo>
                  <a:pt x="30193" y="18079"/>
                </a:lnTo>
                <a:lnTo>
                  <a:pt x="30340" y="17995"/>
                </a:lnTo>
                <a:lnTo>
                  <a:pt x="30403" y="18183"/>
                </a:lnTo>
                <a:lnTo>
                  <a:pt x="30465" y="18225"/>
                </a:lnTo>
                <a:lnTo>
                  <a:pt x="30570" y="18225"/>
                </a:lnTo>
                <a:lnTo>
                  <a:pt x="30654" y="18120"/>
                </a:lnTo>
                <a:lnTo>
                  <a:pt x="30842" y="18141"/>
                </a:lnTo>
                <a:lnTo>
                  <a:pt x="30968" y="18246"/>
                </a:lnTo>
                <a:lnTo>
                  <a:pt x="31051" y="18246"/>
                </a:lnTo>
                <a:lnTo>
                  <a:pt x="31177" y="18351"/>
                </a:lnTo>
                <a:lnTo>
                  <a:pt x="31323" y="18288"/>
                </a:lnTo>
                <a:lnTo>
                  <a:pt x="31574" y="18351"/>
                </a:lnTo>
                <a:lnTo>
                  <a:pt x="31658" y="18330"/>
                </a:lnTo>
                <a:lnTo>
                  <a:pt x="31553" y="18141"/>
                </a:lnTo>
                <a:lnTo>
                  <a:pt x="31491" y="18120"/>
                </a:lnTo>
                <a:lnTo>
                  <a:pt x="31323" y="17974"/>
                </a:lnTo>
                <a:lnTo>
                  <a:pt x="31323" y="17911"/>
                </a:lnTo>
                <a:lnTo>
                  <a:pt x="31281" y="17869"/>
                </a:lnTo>
                <a:lnTo>
                  <a:pt x="31177" y="17890"/>
                </a:lnTo>
                <a:lnTo>
                  <a:pt x="31051" y="17827"/>
                </a:lnTo>
                <a:lnTo>
                  <a:pt x="30884" y="17597"/>
                </a:lnTo>
                <a:lnTo>
                  <a:pt x="30884" y="17451"/>
                </a:lnTo>
                <a:lnTo>
                  <a:pt x="30675" y="17283"/>
                </a:lnTo>
                <a:lnTo>
                  <a:pt x="30675" y="17095"/>
                </a:lnTo>
                <a:lnTo>
                  <a:pt x="30549" y="17074"/>
                </a:lnTo>
                <a:lnTo>
                  <a:pt x="30612" y="16949"/>
                </a:lnTo>
                <a:lnTo>
                  <a:pt x="30570" y="16928"/>
                </a:lnTo>
                <a:lnTo>
                  <a:pt x="30403" y="16572"/>
                </a:lnTo>
                <a:lnTo>
                  <a:pt x="30089" y="16405"/>
                </a:lnTo>
                <a:lnTo>
                  <a:pt x="30005" y="16447"/>
                </a:lnTo>
                <a:lnTo>
                  <a:pt x="30005" y="16363"/>
                </a:lnTo>
                <a:lnTo>
                  <a:pt x="29712" y="16237"/>
                </a:lnTo>
                <a:lnTo>
                  <a:pt x="29670" y="16237"/>
                </a:lnTo>
                <a:lnTo>
                  <a:pt x="29670" y="15944"/>
                </a:lnTo>
                <a:lnTo>
                  <a:pt x="29712" y="15735"/>
                </a:lnTo>
                <a:lnTo>
                  <a:pt x="29670" y="15610"/>
                </a:lnTo>
                <a:lnTo>
                  <a:pt x="29691" y="15463"/>
                </a:lnTo>
                <a:lnTo>
                  <a:pt x="29712" y="15484"/>
                </a:lnTo>
                <a:lnTo>
                  <a:pt x="29817" y="15463"/>
                </a:lnTo>
                <a:lnTo>
                  <a:pt x="29921" y="15296"/>
                </a:lnTo>
                <a:lnTo>
                  <a:pt x="29984" y="15317"/>
                </a:lnTo>
                <a:lnTo>
                  <a:pt x="30089" y="15191"/>
                </a:lnTo>
                <a:lnTo>
                  <a:pt x="29984" y="15149"/>
                </a:lnTo>
                <a:lnTo>
                  <a:pt x="29921" y="15066"/>
                </a:lnTo>
                <a:lnTo>
                  <a:pt x="30005" y="14961"/>
                </a:lnTo>
                <a:lnTo>
                  <a:pt x="30193" y="14982"/>
                </a:lnTo>
                <a:lnTo>
                  <a:pt x="30193" y="14856"/>
                </a:lnTo>
                <a:lnTo>
                  <a:pt x="30319" y="14835"/>
                </a:lnTo>
                <a:lnTo>
                  <a:pt x="30319" y="14731"/>
                </a:lnTo>
                <a:lnTo>
                  <a:pt x="30193" y="14647"/>
                </a:lnTo>
                <a:lnTo>
                  <a:pt x="30319" y="14647"/>
                </a:lnTo>
                <a:lnTo>
                  <a:pt x="30424" y="14689"/>
                </a:lnTo>
                <a:lnTo>
                  <a:pt x="30445" y="14647"/>
                </a:lnTo>
                <a:lnTo>
                  <a:pt x="30549" y="14647"/>
                </a:lnTo>
                <a:lnTo>
                  <a:pt x="30654" y="14563"/>
                </a:lnTo>
                <a:lnTo>
                  <a:pt x="30717" y="14563"/>
                </a:lnTo>
                <a:lnTo>
                  <a:pt x="30842" y="14375"/>
                </a:lnTo>
                <a:lnTo>
                  <a:pt x="30884" y="14459"/>
                </a:lnTo>
                <a:lnTo>
                  <a:pt x="30947" y="14417"/>
                </a:lnTo>
                <a:lnTo>
                  <a:pt x="30947" y="14459"/>
                </a:lnTo>
                <a:lnTo>
                  <a:pt x="31093" y="14563"/>
                </a:lnTo>
                <a:lnTo>
                  <a:pt x="31240" y="14438"/>
                </a:lnTo>
                <a:lnTo>
                  <a:pt x="31240" y="14375"/>
                </a:lnTo>
                <a:lnTo>
                  <a:pt x="31156" y="14354"/>
                </a:lnTo>
                <a:lnTo>
                  <a:pt x="31135" y="14250"/>
                </a:lnTo>
                <a:lnTo>
                  <a:pt x="31198" y="14208"/>
                </a:lnTo>
                <a:lnTo>
                  <a:pt x="31261" y="14208"/>
                </a:lnTo>
                <a:lnTo>
                  <a:pt x="31177" y="14061"/>
                </a:lnTo>
                <a:lnTo>
                  <a:pt x="31177" y="13998"/>
                </a:lnTo>
                <a:lnTo>
                  <a:pt x="31302" y="13957"/>
                </a:lnTo>
                <a:lnTo>
                  <a:pt x="31240" y="13936"/>
                </a:lnTo>
                <a:lnTo>
                  <a:pt x="31093" y="13957"/>
                </a:lnTo>
                <a:lnTo>
                  <a:pt x="30947" y="13957"/>
                </a:lnTo>
                <a:lnTo>
                  <a:pt x="30947" y="13915"/>
                </a:lnTo>
                <a:lnTo>
                  <a:pt x="30800" y="13915"/>
                </a:lnTo>
                <a:lnTo>
                  <a:pt x="30758" y="13957"/>
                </a:lnTo>
                <a:lnTo>
                  <a:pt x="30403" y="13998"/>
                </a:lnTo>
                <a:lnTo>
                  <a:pt x="30319" y="13915"/>
                </a:lnTo>
                <a:lnTo>
                  <a:pt x="30256" y="13894"/>
                </a:lnTo>
                <a:lnTo>
                  <a:pt x="30193" y="13789"/>
                </a:lnTo>
                <a:lnTo>
                  <a:pt x="30131" y="13747"/>
                </a:lnTo>
                <a:lnTo>
                  <a:pt x="30089" y="13706"/>
                </a:lnTo>
                <a:lnTo>
                  <a:pt x="29817" y="13831"/>
                </a:lnTo>
                <a:lnTo>
                  <a:pt x="29691" y="13831"/>
                </a:lnTo>
                <a:lnTo>
                  <a:pt x="29733" y="13894"/>
                </a:lnTo>
                <a:lnTo>
                  <a:pt x="29733" y="13998"/>
                </a:lnTo>
                <a:lnTo>
                  <a:pt x="29670" y="14040"/>
                </a:lnTo>
                <a:lnTo>
                  <a:pt x="29503" y="14103"/>
                </a:lnTo>
                <a:lnTo>
                  <a:pt x="29524" y="14124"/>
                </a:lnTo>
                <a:lnTo>
                  <a:pt x="29587" y="14208"/>
                </a:lnTo>
                <a:lnTo>
                  <a:pt x="29524" y="14312"/>
                </a:lnTo>
                <a:lnTo>
                  <a:pt x="29482" y="14354"/>
                </a:lnTo>
                <a:lnTo>
                  <a:pt x="29357" y="14312"/>
                </a:lnTo>
                <a:lnTo>
                  <a:pt x="29231" y="14375"/>
                </a:lnTo>
                <a:lnTo>
                  <a:pt x="29085" y="14354"/>
                </a:lnTo>
                <a:lnTo>
                  <a:pt x="28938" y="14061"/>
                </a:lnTo>
                <a:lnTo>
                  <a:pt x="28938" y="13915"/>
                </a:lnTo>
                <a:lnTo>
                  <a:pt x="28896" y="13810"/>
                </a:lnTo>
                <a:lnTo>
                  <a:pt x="28750" y="13810"/>
                </a:lnTo>
                <a:lnTo>
                  <a:pt x="28687" y="13831"/>
                </a:lnTo>
                <a:lnTo>
                  <a:pt x="28687" y="13789"/>
                </a:lnTo>
                <a:lnTo>
                  <a:pt x="28624" y="13789"/>
                </a:lnTo>
                <a:lnTo>
                  <a:pt x="28561" y="13852"/>
                </a:lnTo>
                <a:lnTo>
                  <a:pt x="28540" y="13789"/>
                </a:lnTo>
                <a:lnTo>
                  <a:pt x="28540" y="13831"/>
                </a:lnTo>
                <a:lnTo>
                  <a:pt x="28436" y="13706"/>
                </a:lnTo>
                <a:lnTo>
                  <a:pt x="28436" y="13622"/>
                </a:lnTo>
                <a:lnTo>
                  <a:pt x="28227" y="13496"/>
                </a:lnTo>
                <a:lnTo>
                  <a:pt x="28122" y="13413"/>
                </a:lnTo>
                <a:lnTo>
                  <a:pt x="28101" y="13287"/>
                </a:lnTo>
                <a:lnTo>
                  <a:pt x="28038" y="13162"/>
                </a:lnTo>
                <a:lnTo>
                  <a:pt x="28101" y="13099"/>
                </a:lnTo>
                <a:lnTo>
                  <a:pt x="28101" y="13057"/>
                </a:lnTo>
                <a:lnTo>
                  <a:pt x="28101" y="12994"/>
                </a:lnTo>
                <a:lnTo>
                  <a:pt x="28122" y="12869"/>
                </a:lnTo>
                <a:lnTo>
                  <a:pt x="28164" y="12806"/>
                </a:lnTo>
                <a:lnTo>
                  <a:pt x="28185" y="12764"/>
                </a:lnTo>
                <a:lnTo>
                  <a:pt x="28415" y="12848"/>
                </a:lnTo>
                <a:lnTo>
                  <a:pt x="28750" y="12848"/>
                </a:lnTo>
                <a:lnTo>
                  <a:pt x="28792" y="12701"/>
                </a:lnTo>
                <a:lnTo>
                  <a:pt x="28771" y="12659"/>
                </a:lnTo>
                <a:lnTo>
                  <a:pt x="28854" y="12659"/>
                </a:lnTo>
                <a:lnTo>
                  <a:pt x="28833" y="12492"/>
                </a:lnTo>
                <a:lnTo>
                  <a:pt x="28792" y="12471"/>
                </a:lnTo>
                <a:lnTo>
                  <a:pt x="28854" y="12429"/>
                </a:lnTo>
                <a:lnTo>
                  <a:pt x="28896" y="12136"/>
                </a:lnTo>
                <a:lnTo>
                  <a:pt x="29105" y="12011"/>
                </a:lnTo>
                <a:lnTo>
                  <a:pt x="29210" y="12011"/>
                </a:lnTo>
                <a:lnTo>
                  <a:pt x="29315" y="11843"/>
                </a:lnTo>
                <a:lnTo>
                  <a:pt x="29377" y="11843"/>
                </a:lnTo>
                <a:lnTo>
                  <a:pt x="29398" y="11613"/>
                </a:lnTo>
                <a:lnTo>
                  <a:pt x="29503" y="11488"/>
                </a:lnTo>
                <a:lnTo>
                  <a:pt x="29524" y="11341"/>
                </a:lnTo>
                <a:lnTo>
                  <a:pt x="29587" y="11320"/>
                </a:lnTo>
                <a:lnTo>
                  <a:pt x="29670" y="11195"/>
                </a:lnTo>
                <a:lnTo>
                  <a:pt x="29796" y="11195"/>
                </a:lnTo>
                <a:lnTo>
                  <a:pt x="29838" y="11216"/>
                </a:lnTo>
                <a:lnTo>
                  <a:pt x="29942" y="11216"/>
                </a:lnTo>
                <a:lnTo>
                  <a:pt x="29984" y="11111"/>
                </a:lnTo>
                <a:lnTo>
                  <a:pt x="30152" y="11320"/>
                </a:lnTo>
                <a:lnTo>
                  <a:pt x="30424" y="11488"/>
                </a:lnTo>
                <a:lnTo>
                  <a:pt x="30424" y="11592"/>
                </a:lnTo>
                <a:lnTo>
                  <a:pt x="30361" y="11613"/>
                </a:lnTo>
                <a:lnTo>
                  <a:pt x="30340" y="11697"/>
                </a:lnTo>
                <a:lnTo>
                  <a:pt x="30214" y="11843"/>
                </a:lnTo>
                <a:lnTo>
                  <a:pt x="30193" y="12011"/>
                </a:lnTo>
                <a:lnTo>
                  <a:pt x="30089" y="12011"/>
                </a:lnTo>
                <a:lnTo>
                  <a:pt x="30110" y="12032"/>
                </a:lnTo>
                <a:lnTo>
                  <a:pt x="30089" y="12178"/>
                </a:lnTo>
                <a:lnTo>
                  <a:pt x="30214" y="12325"/>
                </a:lnTo>
                <a:lnTo>
                  <a:pt x="30193" y="12387"/>
                </a:lnTo>
                <a:lnTo>
                  <a:pt x="30131" y="12429"/>
                </a:lnTo>
                <a:lnTo>
                  <a:pt x="30131" y="12471"/>
                </a:lnTo>
                <a:lnTo>
                  <a:pt x="30193" y="12555"/>
                </a:lnTo>
                <a:lnTo>
                  <a:pt x="30319" y="12492"/>
                </a:lnTo>
                <a:lnTo>
                  <a:pt x="30445" y="12387"/>
                </a:lnTo>
                <a:lnTo>
                  <a:pt x="30403" y="12492"/>
                </a:lnTo>
                <a:lnTo>
                  <a:pt x="30277" y="12576"/>
                </a:lnTo>
                <a:lnTo>
                  <a:pt x="30319" y="12638"/>
                </a:lnTo>
                <a:lnTo>
                  <a:pt x="30361" y="12659"/>
                </a:lnTo>
                <a:lnTo>
                  <a:pt x="30361" y="12701"/>
                </a:lnTo>
                <a:lnTo>
                  <a:pt x="30319" y="12743"/>
                </a:lnTo>
                <a:lnTo>
                  <a:pt x="30193" y="12743"/>
                </a:lnTo>
                <a:lnTo>
                  <a:pt x="30131" y="12806"/>
                </a:lnTo>
                <a:lnTo>
                  <a:pt x="30026" y="12806"/>
                </a:lnTo>
                <a:lnTo>
                  <a:pt x="29984" y="12890"/>
                </a:lnTo>
                <a:lnTo>
                  <a:pt x="30089" y="12973"/>
                </a:lnTo>
                <a:lnTo>
                  <a:pt x="30089" y="13057"/>
                </a:lnTo>
                <a:lnTo>
                  <a:pt x="30152" y="13057"/>
                </a:lnTo>
                <a:lnTo>
                  <a:pt x="30235" y="12952"/>
                </a:lnTo>
                <a:lnTo>
                  <a:pt x="30277" y="12952"/>
                </a:lnTo>
                <a:lnTo>
                  <a:pt x="30403" y="12806"/>
                </a:lnTo>
                <a:lnTo>
                  <a:pt x="30549" y="12743"/>
                </a:lnTo>
                <a:lnTo>
                  <a:pt x="30570" y="12701"/>
                </a:lnTo>
                <a:lnTo>
                  <a:pt x="30528" y="12576"/>
                </a:lnTo>
                <a:lnTo>
                  <a:pt x="30654" y="12471"/>
                </a:lnTo>
                <a:lnTo>
                  <a:pt x="30926" y="12283"/>
                </a:lnTo>
                <a:lnTo>
                  <a:pt x="30989" y="12283"/>
                </a:lnTo>
                <a:lnTo>
                  <a:pt x="31030" y="12178"/>
                </a:lnTo>
                <a:lnTo>
                  <a:pt x="31156" y="12178"/>
                </a:lnTo>
                <a:lnTo>
                  <a:pt x="31302" y="12053"/>
                </a:lnTo>
                <a:lnTo>
                  <a:pt x="31365" y="12115"/>
                </a:lnTo>
                <a:lnTo>
                  <a:pt x="31407" y="12115"/>
                </a:lnTo>
                <a:lnTo>
                  <a:pt x="31553" y="12073"/>
                </a:lnTo>
                <a:lnTo>
                  <a:pt x="31721" y="11906"/>
                </a:lnTo>
                <a:lnTo>
                  <a:pt x="31763" y="12011"/>
                </a:lnTo>
                <a:lnTo>
                  <a:pt x="31763" y="11655"/>
                </a:lnTo>
                <a:lnTo>
                  <a:pt x="31909" y="11550"/>
                </a:lnTo>
                <a:lnTo>
                  <a:pt x="31972" y="11404"/>
                </a:lnTo>
                <a:lnTo>
                  <a:pt x="31972" y="11299"/>
                </a:lnTo>
                <a:lnTo>
                  <a:pt x="32118" y="11195"/>
                </a:lnTo>
                <a:lnTo>
                  <a:pt x="32223" y="11006"/>
                </a:lnTo>
                <a:lnTo>
                  <a:pt x="32328" y="10965"/>
                </a:lnTo>
                <a:lnTo>
                  <a:pt x="32411" y="10672"/>
                </a:lnTo>
                <a:lnTo>
                  <a:pt x="32453" y="10567"/>
                </a:lnTo>
                <a:lnTo>
                  <a:pt x="32453" y="10504"/>
                </a:lnTo>
                <a:lnTo>
                  <a:pt x="32453" y="10337"/>
                </a:lnTo>
                <a:lnTo>
                  <a:pt x="32600" y="10190"/>
                </a:lnTo>
                <a:lnTo>
                  <a:pt x="32704" y="10358"/>
                </a:lnTo>
                <a:lnTo>
                  <a:pt x="32767" y="10400"/>
                </a:lnTo>
                <a:lnTo>
                  <a:pt x="32851" y="10483"/>
                </a:lnTo>
                <a:lnTo>
                  <a:pt x="32955" y="10441"/>
                </a:lnTo>
                <a:lnTo>
                  <a:pt x="33081" y="10483"/>
                </a:lnTo>
                <a:lnTo>
                  <a:pt x="33332" y="10462"/>
                </a:lnTo>
                <a:lnTo>
                  <a:pt x="33478" y="10483"/>
                </a:lnTo>
                <a:lnTo>
                  <a:pt x="33541" y="10337"/>
                </a:lnTo>
                <a:lnTo>
                  <a:pt x="33541" y="10253"/>
                </a:lnTo>
                <a:lnTo>
                  <a:pt x="33395" y="10128"/>
                </a:lnTo>
                <a:lnTo>
                  <a:pt x="33290" y="10044"/>
                </a:lnTo>
                <a:lnTo>
                  <a:pt x="33374" y="9960"/>
                </a:lnTo>
                <a:lnTo>
                  <a:pt x="33499" y="9960"/>
                </a:lnTo>
                <a:lnTo>
                  <a:pt x="33750" y="9772"/>
                </a:lnTo>
                <a:lnTo>
                  <a:pt x="33750" y="9646"/>
                </a:lnTo>
                <a:lnTo>
                  <a:pt x="33855" y="9521"/>
                </a:lnTo>
                <a:lnTo>
                  <a:pt x="33939" y="9521"/>
                </a:lnTo>
                <a:lnTo>
                  <a:pt x="34002" y="9416"/>
                </a:lnTo>
                <a:lnTo>
                  <a:pt x="33939" y="9312"/>
                </a:lnTo>
                <a:lnTo>
                  <a:pt x="33939" y="9207"/>
                </a:lnTo>
                <a:lnTo>
                  <a:pt x="33939" y="9081"/>
                </a:lnTo>
                <a:lnTo>
                  <a:pt x="34022" y="9040"/>
                </a:lnTo>
                <a:lnTo>
                  <a:pt x="34127" y="9123"/>
                </a:lnTo>
                <a:lnTo>
                  <a:pt x="34127" y="9228"/>
                </a:lnTo>
                <a:lnTo>
                  <a:pt x="34190" y="9312"/>
                </a:lnTo>
                <a:lnTo>
                  <a:pt x="34378" y="9332"/>
                </a:lnTo>
                <a:lnTo>
                  <a:pt x="34399" y="9395"/>
                </a:lnTo>
                <a:lnTo>
                  <a:pt x="34399" y="9353"/>
                </a:lnTo>
                <a:lnTo>
                  <a:pt x="34399" y="9291"/>
                </a:lnTo>
                <a:lnTo>
                  <a:pt x="34378" y="9249"/>
                </a:lnTo>
                <a:lnTo>
                  <a:pt x="34336" y="9144"/>
                </a:lnTo>
                <a:lnTo>
                  <a:pt x="34336" y="9123"/>
                </a:lnTo>
                <a:lnTo>
                  <a:pt x="34420" y="9081"/>
                </a:lnTo>
                <a:lnTo>
                  <a:pt x="34546" y="9102"/>
                </a:lnTo>
                <a:lnTo>
                  <a:pt x="34608" y="9081"/>
                </a:lnTo>
                <a:lnTo>
                  <a:pt x="34608" y="8977"/>
                </a:lnTo>
                <a:lnTo>
                  <a:pt x="34587" y="8914"/>
                </a:lnTo>
                <a:lnTo>
                  <a:pt x="34587" y="8830"/>
                </a:lnTo>
                <a:lnTo>
                  <a:pt x="34608" y="8788"/>
                </a:lnTo>
                <a:lnTo>
                  <a:pt x="34608" y="8684"/>
                </a:lnTo>
                <a:lnTo>
                  <a:pt x="34608" y="8579"/>
                </a:lnTo>
                <a:lnTo>
                  <a:pt x="34525" y="8516"/>
                </a:lnTo>
                <a:lnTo>
                  <a:pt x="34525" y="8349"/>
                </a:lnTo>
                <a:lnTo>
                  <a:pt x="34525" y="8244"/>
                </a:lnTo>
                <a:lnTo>
                  <a:pt x="34504" y="8098"/>
                </a:lnTo>
                <a:lnTo>
                  <a:pt x="34504" y="7993"/>
                </a:lnTo>
                <a:lnTo>
                  <a:pt x="34441" y="7889"/>
                </a:lnTo>
                <a:lnTo>
                  <a:pt x="34399" y="7826"/>
                </a:lnTo>
                <a:lnTo>
                  <a:pt x="34378" y="7742"/>
                </a:lnTo>
                <a:lnTo>
                  <a:pt x="34232" y="7533"/>
                </a:lnTo>
                <a:lnTo>
                  <a:pt x="34190" y="7428"/>
                </a:lnTo>
                <a:lnTo>
                  <a:pt x="34211" y="7366"/>
                </a:lnTo>
                <a:lnTo>
                  <a:pt x="34294" y="7345"/>
                </a:lnTo>
                <a:lnTo>
                  <a:pt x="34378" y="7324"/>
                </a:lnTo>
                <a:lnTo>
                  <a:pt x="34420" y="7261"/>
                </a:lnTo>
                <a:lnTo>
                  <a:pt x="34441" y="7198"/>
                </a:lnTo>
                <a:lnTo>
                  <a:pt x="34546" y="7010"/>
                </a:lnTo>
                <a:lnTo>
                  <a:pt x="34587" y="7010"/>
                </a:lnTo>
                <a:lnTo>
                  <a:pt x="34692" y="7031"/>
                </a:lnTo>
                <a:lnTo>
                  <a:pt x="34755" y="7052"/>
                </a:lnTo>
                <a:lnTo>
                  <a:pt x="35131" y="7115"/>
                </a:lnTo>
                <a:lnTo>
                  <a:pt x="35173" y="7136"/>
                </a:lnTo>
                <a:lnTo>
                  <a:pt x="35236" y="7136"/>
                </a:lnTo>
                <a:lnTo>
                  <a:pt x="35278" y="7094"/>
                </a:lnTo>
                <a:lnTo>
                  <a:pt x="35257" y="7010"/>
                </a:lnTo>
                <a:lnTo>
                  <a:pt x="35236" y="6926"/>
                </a:lnTo>
                <a:lnTo>
                  <a:pt x="35236" y="6884"/>
                </a:lnTo>
                <a:lnTo>
                  <a:pt x="35257" y="6822"/>
                </a:lnTo>
                <a:lnTo>
                  <a:pt x="35236" y="6780"/>
                </a:lnTo>
                <a:lnTo>
                  <a:pt x="35215" y="6696"/>
                </a:lnTo>
                <a:lnTo>
                  <a:pt x="35257" y="6591"/>
                </a:lnTo>
                <a:lnTo>
                  <a:pt x="35320" y="6571"/>
                </a:lnTo>
                <a:lnTo>
                  <a:pt x="35278" y="6466"/>
                </a:lnTo>
                <a:lnTo>
                  <a:pt x="35257" y="6403"/>
                </a:lnTo>
                <a:lnTo>
                  <a:pt x="35257" y="6382"/>
                </a:lnTo>
                <a:lnTo>
                  <a:pt x="35341" y="6319"/>
                </a:lnTo>
                <a:lnTo>
                  <a:pt x="35320" y="6278"/>
                </a:lnTo>
                <a:lnTo>
                  <a:pt x="35320" y="6215"/>
                </a:lnTo>
                <a:lnTo>
                  <a:pt x="35278" y="6152"/>
                </a:lnTo>
                <a:lnTo>
                  <a:pt x="35320" y="6068"/>
                </a:lnTo>
                <a:lnTo>
                  <a:pt x="35362" y="6047"/>
                </a:lnTo>
                <a:lnTo>
                  <a:pt x="35362" y="5985"/>
                </a:lnTo>
                <a:lnTo>
                  <a:pt x="35341" y="5943"/>
                </a:lnTo>
                <a:lnTo>
                  <a:pt x="35278" y="5796"/>
                </a:lnTo>
                <a:lnTo>
                  <a:pt x="35278" y="5671"/>
                </a:lnTo>
                <a:lnTo>
                  <a:pt x="35320" y="5650"/>
                </a:lnTo>
                <a:lnTo>
                  <a:pt x="35341" y="5629"/>
                </a:lnTo>
                <a:lnTo>
                  <a:pt x="35341" y="5587"/>
                </a:lnTo>
                <a:lnTo>
                  <a:pt x="35320" y="5545"/>
                </a:lnTo>
                <a:lnTo>
                  <a:pt x="35320" y="5483"/>
                </a:lnTo>
                <a:lnTo>
                  <a:pt x="35257" y="5441"/>
                </a:lnTo>
                <a:lnTo>
                  <a:pt x="35236" y="5378"/>
                </a:lnTo>
                <a:lnTo>
                  <a:pt x="35257" y="5315"/>
                </a:lnTo>
                <a:lnTo>
                  <a:pt x="35257" y="5231"/>
                </a:lnTo>
                <a:lnTo>
                  <a:pt x="35236" y="5169"/>
                </a:lnTo>
                <a:lnTo>
                  <a:pt x="35173" y="5127"/>
                </a:lnTo>
                <a:lnTo>
                  <a:pt x="35173" y="5064"/>
                </a:lnTo>
                <a:lnTo>
                  <a:pt x="35257" y="4959"/>
                </a:lnTo>
                <a:lnTo>
                  <a:pt x="35362" y="4939"/>
                </a:lnTo>
                <a:lnTo>
                  <a:pt x="35383" y="4918"/>
                </a:lnTo>
                <a:lnTo>
                  <a:pt x="35383" y="4813"/>
                </a:lnTo>
                <a:lnTo>
                  <a:pt x="35424" y="4687"/>
                </a:lnTo>
                <a:lnTo>
                  <a:pt x="35341" y="4646"/>
                </a:lnTo>
                <a:lnTo>
                  <a:pt x="35278" y="4583"/>
                </a:lnTo>
                <a:lnTo>
                  <a:pt x="35257" y="4499"/>
                </a:lnTo>
                <a:lnTo>
                  <a:pt x="35173" y="4395"/>
                </a:lnTo>
                <a:lnTo>
                  <a:pt x="35152" y="4332"/>
                </a:lnTo>
                <a:lnTo>
                  <a:pt x="35215" y="4290"/>
                </a:lnTo>
                <a:lnTo>
                  <a:pt x="35152" y="4185"/>
                </a:lnTo>
                <a:lnTo>
                  <a:pt x="35131" y="4123"/>
                </a:lnTo>
                <a:lnTo>
                  <a:pt x="35027" y="4102"/>
                </a:lnTo>
                <a:lnTo>
                  <a:pt x="34964" y="4081"/>
                </a:lnTo>
                <a:lnTo>
                  <a:pt x="34859" y="4018"/>
                </a:lnTo>
                <a:lnTo>
                  <a:pt x="34797" y="4081"/>
                </a:lnTo>
                <a:lnTo>
                  <a:pt x="34713" y="4102"/>
                </a:lnTo>
                <a:lnTo>
                  <a:pt x="34629" y="4143"/>
                </a:lnTo>
                <a:lnTo>
                  <a:pt x="34629" y="4227"/>
                </a:lnTo>
                <a:lnTo>
                  <a:pt x="34587" y="4269"/>
                </a:lnTo>
                <a:lnTo>
                  <a:pt x="34504" y="4269"/>
                </a:lnTo>
                <a:lnTo>
                  <a:pt x="34483" y="4395"/>
                </a:lnTo>
                <a:lnTo>
                  <a:pt x="34294" y="4395"/>
                </a:lnTo>
                <a:lnTo>
                  <a:pt x="34232" y="4478"/>
                </a:lnTo>
                <a:lnTo>
                  <a:pt x="34232" y="4583"/>
                </a:lnTo>
                <a:lnTo>
                  <a:pt x="34190" y="4604"/>
                </a:lnTo>
                <a:lnTo>
                  <a:pt x="34169" y="4729"/>
                </a:lnTo>
                <a:lnTo>
                  <a:pt x="34169" y="4792"/>
                </a:lnTo>
                <a:lnTo>
                  <a:pt x="34106" y="4813"/>
                </a:lnTo>
                <a:lnTo>
                  <a:pt x="34022" y="4897"/>
                </a:lnTo>
                <a:lnTo>
                  <a:pt x="33876" y="4918"/>
                </a:lnTo>
                <a:lnTo>
                  <a:pt x="33709" y="4918"/>
                </a:lnTo>
                <a:lnTo>
                  <a:pt x="33667" y="4939"/>
                </a:lnTo>
                <a:lnTo>
                  <a:pt x="33604" y="5001"/>
                </a:lnTo>
                <a:lnTo>
                  <a:pt x="33583" y="4918"/>
                </a:lnTo>
                <a:lnTo>
                  <a:pt x="33541" y="4834"/>
                </a:lnTo>
                <a:lnTo>
                  <a:pt x="33458" y="4834"/>
                </a:lnTo>
                <a:lnTo>
                  <a:pt x="33374" y="4897"/>
                </a:lnTo>
                <a:lnTo>
                  <a:pt x="33269" y="4918"/>
                </a:lnTo>
                <a:lnTo>
                  <a:pt x="33248" y="4834"/>
                </a:lnTo>
                <a:lnTo>
                  <a:pt x="33165" y="4729"/>
                </a:lnTo>
                <a:lnTo>
                  <a:pt x="33123" y="4708"/>
                </a:lnTo>
                <a:lnTo>
                  <a:pt x="32976" y="4583"/>
                </a:lnTo>
                <a:lnTo>
                  <a:pt x="32976" y="4478"/>
                </a:lnTo>
                <a:lnTo>
                  <a:pt x="33018" y="4436"/>
                </a:lnTo>
                <a:lnTo>
                  <a:pt x="33039" y="4332"/>
                </a:lnTo>
                <a:lnTo>
                  <a:pt x="33018" y="4227"/>
                </a:lnTo>
                <a:lnTo>
                  <a:pt x="32976" y="4123"/>
                </a:lnTo>
                <a:lnTo>
                  <a:pt x="32872" y="4143"/>
                </a:lnTo>
                <a:lnTo>
                  <a:pt x="32872" y="4081"/>
                </a:lnTo>
                <a:lnTo>
                  <a:pt x="32872" y="3997"/>
                </a:lnTo>
                <a:lnTo>
                  <a:pt x="32934" y="3913"/>
                </a:lnTo>
                <a:lnTo>
                  <a:pt x="32934" y="3871"/>
                </a:lnTo>
                <a:lnTo>
                  <a:pt x="32872" y="3851"/>
                </a:lnTo>
                <a:lnTo>
                  <a:pt x="32851" y="3851"/>
                </a:lnTo>
                <a:lnTo>
                  <a:pt x="32767" y="3892"/>
                </a:lnTo>
                <a:lnTo>
                  <a:pt x="32725" y="3892"/>
                </a:lnTo>
                <a:lnTo>
                  <a:pt x="32642" y="3913"/>
                </a:lnTo>
                <a:lnTo>
                  <a:pt x="32558" y="3892"/>
                </a:lnTo>
                <a:lnTo>
                  <a:pt x="32516" y="3871"/>
                </a:lnTo>
                <a:lnTo>
                  <a:pt x="32453" y="3851"/>
                </a:lnTo>
                <a:lnTo>
                  <a:pt x="32432" y="3809"/>
                </a:lnTo>
                <a:lnTo>
                  <a:pt x="32307" y="3767"/>
                </a:lnTo>
                <a:lnTo>
                  <a:pt x="32307" y="3704"/>
                </a:lnTo>
                <a:lnTo>
                  <a:pt x="32244" y="3662"/>
                </a:lnTo>
                <a:lnTo>
                  <a:pt x="32202" y="3662"/>
                </a:lnTo>
                <a:lnTo>
                  <a:pt x="32139" y="3599"/>
                </a:lnTo>
                <a:lnTo>
                  <a:pt x="32139" y="3558"/>
                </a:lnTo>
                <a:lnTo>
                  <a:pt x="32077" y="3558"/>
                </a:lnTo>
                <a:lnTo>
                  <a:pt x="32014" y="3474"/>
                </a:lnTo>
                <a:lnTo>
                  <a:pt x="31993" y="3432"/>
                </a:lnTo>
                <a:lnTo>
                  <a:pt x="31930" y="3369"/>
                </a:lnTo>
                <a:lnTo>
                  <a:pt x="31888" y="3369"/>
                </a:lnTo>
                <a:lnTo>
                  <a:pt x="31846" y="3453"/>
                </a:lnTo>
                <a:lnTo>
                  <a:pt x="31805" y="3432"/>
                </a:lnTo>
                <a:lnTo>
                  <a:pt x="31763" y="3453"/>
                </a:lnTo>
                <a:lnTo>
                  <a:pt x="31721" y="3495"/>
                </a:lnTo>
                <a:lnTo>
                  <a:pt x="31658" y="3453"/>
                </a:lnTo>
                <a:lnTo>
                  <a:pt x="31616" y="3390"/>
                </a:lnTo>
                <a:lnTo>
                  <a:pt x="31574" y="3369"/>
                </a:lnTo>
                <a:lnTo>
                  <a:pt x="31449" y="3369"/>
                </a:lnTo>
                <a:lnTo>
                  <a:pt x="31386" y="3348"/>
                </a:lnTo>
                <a:lnTo>
                  <a:pt x="31449" y="3286"/>
                </a:lnTo>
                <a:lnTo>
                  <a:pt x="31449" y="3244"/>
                </a:lnTo>
                <a:lnTo>
                  <a:pt x="31365" y="3244"/>
                </a:lnTo>
                <a:lnTo>
                  <a:pt x="31302" y="3286"/>
                </a:lnTo>
                <a:lnTo>
                  <a:pt x="31177" y="3286"/>
                </a:lnTo>
                <a:lnTo>
                  <a:pt x="31135" y="3327"/>
                </a:lnTo>
                <a:lnTo>
                  <a:pt x="31072" y="3265"/>
                </a:lnTo>
                <a:lnTo>
                  <a:pt x="31030" y="3286"/>
                </a:lnTo>
                <a:lnTo>
                  <a:pt x="30947" y="3286"/>
                </a:lnTo>
                <a:lnTo>
                  <a:pt x="30884" y="3223"/>
                </a:lnTo>
                <a:lnTo>
                  <a:pt x="30800" y="3181"/>
                </a:lnTo>
                <a:lnTo>
                  <a:pt x="30675" y="3055"/>
                </a:lnTo>
                <a:lnTo>
                  <a:pt x="30633" y="2930"/>
                </a:lnTo>
                <a:lnTo>
                  <a:pt x="30633" y="2846"/>
                </a:lnTo>
                <a:lnTo>
                  <a:pt x="30612" y="2742"/>
                </a:lnTo>
                <a:lnTo>
                  <a:pt x="30549" y="2742"/>
                </a:lnTo>
                <a:lnTo>
                  <a:pt x="30465" y="2721"/>
                </a:lnTo>
                <a:lnTo>
                  <a:pt x="30465" y="2574"/>
                </a:lnTo>
                <a:lnTo>
                  <a:pt x="30424" y="2553"/>
                </a:lnTo>
                <a:lnTo>
                  <a:pt x="30403" y="2428"/>
                </a:lnTo>
                <a:lnTo>
                  <a:pt x="30361" y="2323"/>
                </a:lnTo>
                <a:lnTo>
                  <a:pt x="30152" y="2198"/>
                </a:lnTo>
                <a:lnTo>
                  <a:pt x="30047" y="2030"/>
                </a:lnTo>
                <a:lnTo>
                  <a:pt x="30026" y="1988"/>
                </a:lnTo>
                <a:lnTo>
                  <a:pt x="29984" y="1884"/>
                </a:lnTo>
                <a:lnTo>
                  <a:pt x="29921" y="1905"/>
                </a:lnTo>
                <a:lnTo>
                  <a:pt x="29901" y="1905"/>
                </a:lnTo>
                <a:lnTo>
                  <a:pt x="29901" y="1821"/>
                </a:lnTo>
                <a:lnTo>
                  <a:pt x="29921" y="1779"/>
                </a:lnTo>
                <a:lnTo>
                  <a:pt x="29838" y="1716"/>
                </a:lnTo>
                <a:lnTo>
                  <a:pt x="29796" y="1612"/>
                </a:lnTo>
                <a:lnTo>
                  <a:pt x="29733" y="1591"/>
                </a:lnTo>
                <a:lnTo>
                  <a:pt x="29712" y="1507"/>
                </a:lnTo>
                <a:lnTo>
                  <a:pt x="29670" y="1444"/>
                </a:lnTo>
                <a:lnTo>
                  <a:pt x="29608" y="1340"/>
                </a:lnTo>
                <a:lnTo>
                  <a:pt x="29482" y="1256"/>
                </a:lnTo>
                <a:lnTo>
                  <a:pt x="29461" y="1193"/>
                </a:lnTo>
                <a:lnTo>
                  <a:pt x="29503" y="1130"/>
                </a:lnTo>
                <a:lnTo>
                  <a:pt x="29482" y="1047"/>
                </a:lnTo>
                <a:lnTo>
                  <a:pt x="29315" y="1047"/>
                </a:lnTo>
                <a:lnTo>
                  <a:pt x="29294" y="984"/>
                </a:lnTo>
                <a:lnTo>
                  <a:pt x="29294" y="942"/>
                </a:lnTo>
                <a:lnTo>
                  <a:pt x="29273" y="879"/>
                </a:lnTo>
                <a:lnTo>
                  <a:pt x="29273" y="817"/>
                </a:lnTo>
                <a:lnTo>
                  <a:pt x="29231" y="733"/>
                </a:lnTo>
                <a:lnTo>
                  <a:pt x="29168" y="712"/>
                </a:lnTo>
                <a:lnTo>
                  <a:pt x="29168" y="649"/>
                </a:lnTo>
                <a:lnTo>
                  <a:pt x="29147" y="607"/>
                </a:lnTo>
                <a:lnTo>
                  <a:pt x="29085" y="628"/>
                </a:lnTo>
                <a:lnTo>
                  <a:pt x="28980" y="607"/>
                </a:lnTo>
                <a:lnTo>
                  <a:pt x="28959" y="545"/>
                </a:lnTo>
                <a:lnTo>
                  <a:pt x="28980" y="482"/>
                </a:lnTo>
                <a:lnTo>
                  <a:pt x="28959" y="440"/>
                </a:lnTo>
                <a:lnTo>
                  <a:pt x="28875" y="419"/>
                </a:lnTo>
                <a:lnTo>
                  <a:pt x="28833" y="461"/>
                </a:lnTo>
                <a:lnTo>
                  <a:pt x="28792" y="419"/>
                </a:lnTo>
                <a:lnTo>
                  <a:pt x="28750" y="419"/>
                </a:lnTo>
                <a:lnTo>
                  <a:pt x="28708" y="356"/>
                </a:lnTo>
                <a:lnTo>
                  <a:pt x="28750" y="293"/>
                </a:lnTo>
                <a:lnTo>
                  <a:pt x="28687" y="231"/>
                </a:lnTo>
                <a:lnTo>
                  <a:pt x="28624" y="210"/>
                </a:lnTo>
                <a:lnTo>
                  <a:pt x="28561" y="231"/>
                </a:lnTo>
                <a:lnTo>
                  <a:pt x="28520" y="147"/>
                </a:lnTo>
                <a:lnTo>
                  <a:pt x="28457" y="189"/>
                </a:lnTo>
                <a:lnTo>
                  <a:pt x="28373" y="189"/>
                </a:lnTo>
                <a:lnTo>
                  <a:pt x="28331" y="147"/>
                </a:lnTo>
                <a:lnTo>
                  <a:pt x="28268" y="189"/>
                </a:lnTo>
                <a:lnTo>
                  <a:pt x="28268" y="252"/>
                </a:lnTo>
                <a:lnTo>
                  <a:pt x="28248" y="293"/>
                </a:lnTo>
                <a:lnTo>
                  <a:pt x="28143" y="231"/>
                </a:lnTo>
                <a:lnTo>
                  <a:pt x="28101" y="189"/>
                </a:lnTo>
                <a:lnTo>
                  <a:pt x="28017" y="210"/>
                </a:lnTo>
                <a:lnTo>
                  <a:pt x="27892" y="210"/>
                </a:lnTo>
                <a:lnTo>
                  <a:pt x="27892" y="189"/>
                </a:lnTo>
                <a:lnTo>
                  <a:pt x="27808" y="105"/>
                </a:lnTo>
                <a:lnTo>
                  <a:pt x="27620" y="84"/>
                </a:lnTo>
                <a:lnTo>
                  <a:pt x="27536" y="21"/>
                </a:lnTo>
                <a:lnTo>
                  <a:pt x="27432" y="21"/>
                </a:lnTo>
                <a:lnTo>
                  <a:pt x="27390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4" name="Google Shape;1574;p48"/>
          <p:cNvGrpSpPr/>
          <p:nvPr/>
        </p:nvGrpSpPr>
        <p:grpSpPr>
          <a:xfrm>
            <a:off x="820038" y="3018690"/>
            <a:ext cx="6965464" cy="1380047"/>
            <a:chOff x="820038" y="3018690"/>
            <a:chExt cx="6965464" cy="1380047"/>
          </a:xfrm>
        </p:grpSpPr>
        <p:sp>
          <p:nvSpPr>
            <p:cNvPr id="1575" name="Google Shape;1575;p48"/>
            <p:cNvSpPr/>
            <p:nvPr/>
          </p:nvSpPr>
          <p:spPr>
            <a:xfrm flipH="1">
              <a:off x="4498939" y="348450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76" name="Google Shape;1576;p48"/>
            <p:cNvCxnSpPr>
              <a:cxnSpLocks/>
              <a:stCxn id="1577" idx="0"/>
              <a:endCxn id="1575" idx="0"/>
            </p:cNvCxnSpPr>
            <p:nvPr/>
          </p:nvCxnSpPr>
          <p:spPr>
            <a:xfrm rot="-5400000">
              <a:off x="3322889" y="2865325"/>
              <a:ext cx="630000" cy="1868400"/>
            </a:xfrm>
            <a:prstGeom prst="curvedConnector3">
              <a:avLst>
                <a:gd name="adj1" fmla="val 137802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577" name="Google Shape;1577;p48"/>
            <p:cNvSpPr/>
            <p:nvPr/>
          </p:nvSpPr>
          <p:spPr>
            <a:xfrm flipH="1">
              <a:off x="2630639" y="4114525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 flipH="1">
              <a:off x="5625689" y="4114525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 flipH="1">
              <a:off x="7621239" y="3037100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 flipH="1">
              <a:off x="838189" y="3539325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1" name="Google Shape;1581;p48"/>
            <p:cNvCxnSpPr>
              <a:cxnSpLocks/>
              <a:stCxn id="1577" idx="0"/>
              <a:endCxn id="1580" idx="0"/>
            </p:cNvCxnSpPr>
            <p:nvPr/>
          </p:nvCxnSpPr>
          <p:spPr>
            <a:xfrm rot="5400000" flipH="1">
              <a:off x="1519889" y="2930725"/>
              <a:ext cx="575100" cy="1792500"/>
            </a:xfrm>
            <a:prstGeom prst="curvedConnector3">
              <a:avLst>
                <a:gd name="adj1" fmla="val 141423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82" name="Google Shape;1582;p48"/>
            <p:cNvCxnSpPr>
              <a:cxnSpLocks/>
              <a:stCxn id="1575" idx="0"/>
              <a:endCxn id="1578" idx="0"/>
            </p:cNvCxnSpPr>
            <p:nvPr/>
          </p:nvCxnSpPr>
          <p:spPr>
            <a:xfrm rot="-5400000" flipH="1">
              <a:off x="4820389" y="3236100"/>
              <a:ext cx="630000" cy="1126800"/>
            </a:xfrm>
            <a:prstGeom prst="curvedConnector3">
              <a:avLst>
                <a:gd name="adj1" fmla="val -37798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83" name="Google Shape;1583;p48"/>
            <p:cNvCxnSpPr>
              <a:cxnSpLocks/>
              <a:stCxn id="1578" idx="0"/>
              <a:endCxn id="1579" idx="0"/>
            </p:cNvCxnSpPr>
            <p:nvPr/>
          </p:nvCxnSpPr>
          <p:spPr>
            <a:xfrm rot="-5400000">
              <a:off x="6157889" y="2578075"/>
              <a:ext cx="1077300" cy="1995600"/>
            </a:xfrm>
            <a:prstGeom prst="curvedConnector3">
              <a:avLst>
                <a:gd name="adj1" fmla="val 122115"/>
              </a:avLst>
            </a:prstGeom>
            <a:noFill/>
            <a:ln w="19050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1584" name="Google Shape;1584;p48"/>
            <p:cNvGrpSpPr/>
            <p:nvPr/>
          </p:nvGrpSpPr>
          <p:grpSpPr>
            <a:xfrm flipH="1">
              <a:off x="4480788" y="3466090"/>
              <a:ext cx="182414" cy="302622"/>
              <a:chOff x="239843" y="1878928"/>
              <a:chExt cx="182414" cy="302622"/>
            </a:xfrm>
          </p:grpSpPr>
          <p:sp>
            <p:nvSpPr>
              <p:cNvPr id="1585" name="Google Shape;1585;p48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587" name="Google Shape;1587;p48"/>
            <p:cNvGrpSpPr/>
            <p:nvPr/>
          </p:nvGrpSpPr>
          <p:grpSpPr>
            <a:xfrm flipH="1">
              <a:off x="2612488" y="4096115"/>
              <a:ext cx="182414" cy="302622"/>
              <a:chOff x="239843" y="1878928"/>
              <a:chExt cx="182414" cy="302622"/>
            </a:xfrm>
          </p:grpSpPr>
          <p:sp>
            <p:nvSpPr>
              <p:cNvPr id="1588" name="Google Shape;1588;p48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8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590" name="Google Shape;1590;p48"/>
            <p:cNvGrpSpPr/>
            <p:nvPr/>
          </p:nvGrpSpPr>
          <p:grpSpPr>
            <a:xfrm flipH="1">
              <a:off x="5607538" y="4096115"/>
              <a:ext cx="182414" cy="302622"/>
              <a:chOff x="239843" y="1878928"/>
              <a:chExt cx="182414" cy="302622"/>
            </a:xfrm>
          </p:grpSpPr>
          <p:sp>
            <p:nvSpPr>
              <p:cNvPr id="1591" name="Google Shape;1591;p48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8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593" name="Google Shape;1593;p48"/>
            <p:cNvGrpSpPr/>
            <p:nvPr/>
          </p:nvGrpSpPr>
          <p:grpSpPr>
            <a:xfrm flipH="1">
              <a:off x="7603088" y="3018690"/>
              <a:ext cx="182414" cy="302622"/>
              <a:chOff x="239843" y="1878928"/>
              <a:chExt cx="182414" cy="302622"/>
            </a:xfrm>
          </p:grpSpPr>
          <p:sp>
            <p:nvSpPr>
              <p:cNvPr id="1594" name="Google Shape;1594;p48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596" name="Google Shape;1596;p48"/>
            <p:cNvGrpSpPr/>
            <p:nvPr/>
          </p:nvGrpSpPr>
          <p:grpSpPr>
            <a:xfrm flipH="1">
              <a:off x="820038" y="3520915"/>
              <a:ext cx="182414" cy="302622"/>
              <a:chOff x="239843" y="1878928"/>
              <a:chExt cx="182414" cy="302622"/>
            </a:xfrm>
          </p:grpSpPr>
          <p:sp>
            <p:nvSpPr>
              <p:cNvPr id="1597" name="Google Shape;1597;p48"/>
              <p:cNvSpPr/>
              <p:nvPr/>
            </p:nvSpPr>
            <p:spPr>
              <a:xfrm>
                <a:off x="258617" y="2130250"/>
                <a:ext cx="146100" cy="51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8"/>
              <p:cNvSpPr/>
              <p:nvPr/>
            </p:nvSpPr>
            <p:spPr>
              <a:xfrm>
                <a:off x="239843" y="1878928"/>
                <a:ext cx="182414" cy="252819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17222" extrusionOk="0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133F0B-4452-6AAD-DB74-AD2879FB7FC5}"/>
              </a:ext>
            </a:extLst>
          </p:cNvPr>
          <p:cNvSpPr txBox="1"/>
          <p:nvPr/>
        </p:nvSpPr>
        <p:spPr>
          <a:xfrm>
            <a:off x="1002451" y="1928180"/>
            <a:ext cx="488051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b="1" dirty="0">
                <a:latin typeface="Work Sans" pitchFamily="2" charset="0"/>
              </a:rPr>
              <a:t>UML diagram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988121-A275-0B45-AFDC-BF4B6C983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76" y="1183340"/>
            <a:ext cx="6024283" cy="3729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08510C-AF21-DC3A-A194-F09DC19757E4}"/>
              </a:ext>
            </a:extLst>
          </p:cNvPr>
          <p:cNvSpPr txBox="1"/>
          <p:nvPr/>
        </p:nvSpPr>
        <p:spPr>
          <a:xfrm>
            <a:off x="161364" y="466166"/>
            <a:ext cx="2429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latin typeface="Work Sans" pitchFamily="2" charset="0"/>
              </a:rPr>
              <a:t>Class diagram:</a:t>
            </a:r>
          </a:p>
        </p:txBody>
      </p:sp>
    </p:spTree>
    <p:extLst>
      <p:ext uri="{BB962C8B-B14F-4D97-AF65-F5344CB8AC3E}">
        <p14:creationId xmlns:p14="http://schemas.microsoft.com/office/powerpoint/2010/main" val="427281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9C2BF-DDAA-843B-1E1F-BCD0122A9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4" y="879894"/>
            <a:ext cx="8272732" cy="4002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F7E02D-5F43-57FC-B486-FF97E82AD133}"/>
              </a:ext>
            </a:extLst>
          </p:cNvPr>
          <p:cNvSpPr txBox="1"/>
          <p:nvPr/>
        </p:nvSpPr>
        <p:spPr>
          <a:xfrm>
            <a:off x="189780" y="260949"/>
            <a:ext cx="2794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latin typeface="Work Sans" pitchFamily="2" charset="0"/>
              </a:rPr>
              <a:t>Sequence diagram:</a:t>
            </a:r>
          </a:p>
        </p:txBody>
      </p:sp>
    </p:spTree>
    <p:extLst>
      <p:ext uri="{BB962C8B-B14F-4D97-AF65-F5344CB8AC3E}">
        <p14:creationId xmlns:p14="http://schemas.microsoft.com/office/powerpoint/2010/main" val="407928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144CAD-543F-3D24-8064-89C080A56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8" y="767751"/>
            <a:ext cx="7433626" cy="4183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20408E-741B-AA8B-3721-7FE6284FF9E8}"/>
              </a:ext>
            </a:extLst>
          </p:cNvPr>
          <p:cNvSpPr txBox="1"/>
          <p:nvPr/>
        </p:nvSpPr>
        <p:spPr>
          <a:xfrm>
            <a:off x="163901" y="191938"/>
            <a:ext cx="2510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latin typeface="Work Sans" pitchFamily="2" charset="0"/>
              </a:rPr>
              <a:t>Use case diagram:</a:t>
            </a:r>
          </a:p>
        </p:txBody>
      </p:sp>
    </p:spTree>
    <p:extLst>
      <p:ext uri="{BB962C8B-B14F-4D97-AF65-F5344CB8AC3E}">
        <p14:creationId xmlns:p14="http://schemas.microsoft.com/office/powerpoint/2010/main" val="115559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B58AAF-F6D6-8F45-1CB3-332782783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9" y="1129553"/>
            <a:ext cx="8193741" cy="390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D97D04-8BDC-61A5-7BCF-844B6D354204}"/>
              </a:ext>
            </a:extLst>
          </p:cNvPr>
          <p:cNvSpPr txBox="1"/>
          <p:nvPr/>
        </p:nvSpPr>
        <p:spPr>
          <a:xfrm>
            <a:off x="0" y="472888"/>
            <a:ext cx="1967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latin typeface="Work Sans" pitchFamily="2" charset="0"/>
              </a:rPr>
              <a:t>ER diagram:</a:t>
            </a:r>
          </a:p>
        </p:txBody>
      </p:sp>
    </p:spTree>
    <p:extLst>
      <p:ext uri="{BB962C8B-B14F-4D97-AF65-F5344CB8AC3E}">
        <p14:creationId xmlns:p14="http://schemas.microsoft.com/office/powerpoint/2010/main" val="280906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B26EB-8AD7-ACFA-BF4C-249C3891C316}"/>
              </a:ext>
            </a:extLst>
          </p:cNvPr>
          <p:cNvSpPr txBox="1"/>
          <p:nvPr/>
        </p:nvSpPr>
        <p:spPr>
          <a:xfrm>
            <a:off x="927735" y="1019592"/>
            <a:ext cx="12515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Work Sans" pitchFamily="2" charset="0"/>
              </a:rPr>
              <a:t>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776CC-0E7D-3EB4-F3C1-0CC0DC6CB67B}"/>
              </a:ext>
            </a:extLst>
          </p:cNvPr>
          <p:cNvSpPr txBox="1"/>
          <p:nvPr/>
        </p:nvSpPr>
        <p:spPr>
          <a:xfrm>
            <a:off x="1211580" y="1926372"/>
            <a:ext cx="629411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/>
              <a:t>conclusion</a:t>
            </a:r>
            <a:endParaRPr lang="en-IN" sz="5000" b="1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15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3266-C71E-93F6-7F88-8BB8974A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" y="409166"/>
            <a:ext cx="2758306" cy="572700"/>
          </a:xfrm>
        </p:spPr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8FCB3-B68A-D729-FA9B-1E7746C1EE85}"/>
              </a:ext>
            </a:extLst>
          </p:cNvPr>
          <p:cNvSpPr txBox="1"/>
          <p:nvPr/>
        </p:nvSpPr>
        <p:spPr>
          <a:xfrm>
            <a:off x="304800" y="1319934"/>
            <a:ext cx="83909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Work Sans" pitchFamily="2" charset="0"/>
              </a:rPr>
              <a:t>A Logistics Management System (LMS) significantly enhances supply chain operations through several key benefits.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latin typeface="Work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Work Sans" pitchFamily="2" charset="0"/>
              </a:rPr>
              <a:t> Firstly, it streamlines the entire order lifecycle from placement to fulfillment, ensuring accurate and timely processing while providing real-time tracking to improve customer satisfaction.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latin typeface="Work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Work Sans" pitchFamily="2" charset="0"/>
              </a:rPr>
              <a:t> Secondly, it optimizes transportation planning and execution by efficiently planning routes, selecting carriers, and scheduling shipments, leading to reduced transportation costs and improved delivery times.</a:t>
            </a:r>
            <a:endParaRPr lang="en-IN" sz="18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60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313,072 Stock ...">
            <a:extLst>
              <a:ext uri="{FF2B5EF4-FFF2-40B4-BE49-F238E27FC236}">
                <a16:creationId xmlns:a16="http://schemas.microsoft.com/office/drawing/2014/main" id="{E67090C3-A710-203F-09C3-E3AEEB2F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90" y="1263949"/>
            <a:ext cx="4520242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75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28" name="Google Shape;728;p29"/>
          <p:cNvSpPr txBox="1">
            <a:spLocks noGrp="1"/>
          </p:cNvSpPr>
          <p:nvPr>
            <p:ph type="title" idx="2"/>
          </p:nvPr>
        </p:nvSpPr>
        <p:spPr>
          <a:xfrm>
            <a:off x="1733975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9" name="Google Shape;729;p29"/>
          <p:cNvSpPr txBox="1">
            <a:spLocks noGrp="1"/>
          </p:cNvSpPr>
          <p:nvPr>
            <p:ph type="title" idx="3"/>
          </p:nvPr>
        </p:nvSpPr>
        <p:spPr>
          <a:xfrm>
            <a:off x="2886725" y="318882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30" name="Google Shape;730;p29"/>
          <p:cNvSpPr txBox="1">
            <a:spLocks noGrp="1"/>
          </p:cNvSpPr>
          <p:nvPr>
            <p:ph type="title" idx="4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32" name="Google Shape;732;p29"/>
          <p:cNvSpPr txBox="1">
            <a:spLocks noGrp="1"/>
          </p:cNvSpPr>
          <p:nvPr>
            <p:ph type="title" idx="6"/>
          </p:nvPr>
        </p:nvSpPr>
        <p:spPr>
          <a:xfrm>
            <a:off x="6675325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34" name="Google Shape;734;p29"/>
          <p:cNvSpPr txBox="1">
            <a:spLocks noGrp="1"/>
          </p:cNvSpPr>
          <p:nvPr>
            <p:ph type="subTitle" idx="1"/>
          </p:nvPr>
        </p:nvSpPr>
        <p:spPr>
          <a:xfrm>
            <a:off x="948575" y="21032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</a:t>
            </a:r>
            <a:endParaRPr dirty="0"/>
          </a:p>
        </p:txBody>
      </p:sp>
      <p:sp>
        <p:nvSpPr>
          <p:cNvPr id="735" name="Google Shape;735;p29"/>
          <p:cNvSpPr txBox="1">
            <a:spLocks noGrp="1"/>
          </p:cNvSpPr>
          <p:nvPr>
            <p:ph type="subTitle" idx="8"/>
          </p:nvPr>
        </p:nvSpPr>
        <p:spPr>
          <a:xfrm>
            <a:off x="3419250" y="2103275"/>
            <a:ext cx="2572672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n" dirty="0"/>
              <a:t>roblem statement</a:t>
            </a:r>
            <a:endParaRPr dirty="0"/>
          </a:p>
        </p:txBody>
      </p:sp>
      <p:sp>
        <p:nvSpPr>
          <p:cNvPr id="736" name="Google Shape;736;p29"/>
          <p:cNvSpPr txBox="1">
            <a:spLocks noGrp="1"/>
          </p:cNvSpPr>
          <p:nvPr>
            <p:ph type="subTitle" idx="9"/>
          </p:nvPr>
        </p:nvSpPr>
        <p:spPr>
          <a:xfrm>
            <a:off x="6133368" y="21032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n" dirty="0"/>
              <a:t>roposed solution</a:t>
            </a:r>
            <a:endParaRPr dirty="0"/>
          </a:p>
        </p:txBody>
      </p:sp>
      <p:sp>
        <p:nvSpPr>
          <p:cNvPr id="737" name="Google Shape;737;p29"/>
          <p:cNvSpPr txBox="1">
            <a:spLocks noGrp="1"/>
          </p:cNvSpPr>
          <p:nvPr>
            <p:ph type="subTitle" idx="13"/>
          </p:nvPr>
        </p:nvSpPr>
        <p:spPr>
          <a:xfrm>
            <a:off x="2184933" y="3665149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UML diagram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BC87F-B553-7D54-8659-6A0F7B95E845}"/>
              </a:ext>
            </a:extLst>
          </p:cNvPr>
          <p:cNvSpPr txBox="1"/>
          <p:nvPr/>
        </p:nvSpPr>
        <p:spPr>
          <a:xfrm>
            <a:off x="5629797" y="3082427"/>
            <a:ext cx="10959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Work Sans" pitchFamily="2" charset="0"/>
              </a:rPr>
              <a:t>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E714F-1C97-C7D8-62BD-BE82F0A3F251}"/>
              </a:ext>
            </a:extLst>
          </p:cNvPr>
          <p:cNvSpPr txBox="1"/>
          <p:nvPr/>
        </p:nvSpPr>
        <p:spPr>
          <a:xfrm>
            <a:off x="5379316" y="3687977"/>
            <a:ext cx="20307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Work Sans Medium" pitchFamily="2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>
            <a:extLst>
              <a:ext uri="{FF2B5EF4-FFF2-40B4-BE49-F238E27FC236}">
                <a16:creationId xmlns:a16="http://schemas.microsoft.com/office/drawing/2014/main" id="{16790AF1-6A16-0FDA-2F15-B269C6706B03}"/>
              </a:ext>
            </a:extLst>
          </p:cNvPr>
          <p:cNvSpPr txBox="1"/>
          <p:nvPr/>
        </p:nvSpPr>
        <p:spPr>
          <a:xfrm>
            <a:off x="927735" y="1019592"/>
            <a:ext cx="12515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Work Sans" pitchFamily="2" charset="0"/>
              </a:rPr>
              <a:t>01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DE4DEFD-E935-E2A5-346C-841A75346BCD}"/>
              </a:ext>
            </a:extLst>
          </p:cNvPr>
          <p:cNvSpPr txBox="1"/>
          <p:nvPr/>
        </p:nvSpPr>
        <p:spPr>
          <a:xfrm>
            <a:off x="1211580" y="1926372"/>
            <a:ext cx="629411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000" b="1" dirty="0">
                <a:latin typeface="Work Sans" pitchFamily="2" charset="0"/>
              </a:rPr>
              <a:t>P</a:t>
            </a:r>
            <a:r>
              <a:rPr lang="en" sz="5000" b="1" dirty="0">
                <a:latin typeface="Work Sans" pitchFamily="2" charset="0"/>
              </a:rPr>
              <a:t>roject objective</a:t>
            </a:r>
            <a:endParaRPr lang="en-IN" sz="5000" b="1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32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0"/>
          <p:cNvSpPr txBox="1">
            <a:spLocks noGrp="1"/>
          </p:cNvSpPr>
          <p:nvPr>
            <p:ph type="title"/>
          </p:nvPr>
        </p:nvSpPr>
        <p:spPr>
          <a:xfrm>
            <a:off x="713225" y="969411"/>
            <a:ext cx="3804600" cy="601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Objective:</a:t>
            </a:r>
            <a:endParaRPr dirty="0"/>
          </a:p>
        </p:txBody>
      </p:sp>
      <p:sp>
        <p:nvSpPr>
          <p:cNvPr id="745" name="Google Shape;745;p30"/>
          <p:cNvSpPr txBox="1">
            <a:spLocks noGrp="1"/>
          </p:cNvSpPr>
          <p:nvPr>
            <p:ph type="subTitle" idx="1"/>
          </p:nvPr>
        </p:nvSpPr>
        <p:spPr>
          <a:xfrm>
            <a:off x="293223" y="1741375"/>
            <a:ext cx="4777251" cy="2341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   To develop a comprehensive logistics management system that enhances the efficiency and effectiveness of managing the movement and storage of goods within a supply chain.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GOALS:</a:t>
            </a:r>
            <a:endParaRPr lang="en-IN" b="1"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IN" dirty="0"/>
              <a:t>Streamline logistics operations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 </a:t>
            </a:r>
            <a:r>
              <a:rPr lang="en-IN" dirty="0"/>
              <a:t>Reduce operational costs.</a:t>
            </a: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IN" dirty="0"/>
              <a:t>Improve customer satisfaction</a:t>
            </a:r>
            <a:endParaRPr lang="en-US" dirty="0"/>
          </a:p>
        </p:txBody>
      </p:sp>
      <p:pic>
        <p:nvPicPr>
          <p:cNvPr id="746" name="Google Shape;746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61" b="1361"/>
          <a:stretch/>
        </p:blipFill>
        <p:spPr>
          <a:xfrm>
            <a:off x="5643775" y="539500"/>
            <a:ext cx="2787002" cy="4064502"/>
          </a:xfrm>
          <a:prstGeom prst="rect">
            <a:avLst/>
          </a:prstGeom>
        </p:spPr>
      </p:pic>
      <p:grpSp>
        <p:nvGrpSpPr>
          <p:cNvPr id="747" name="Google Shape;747;p30"/>
          <p:cNvGrpSpPr/>
          <p:nvPr/>
        </p:nvGrpSpPr>
        <p:grpSpPr>
          <a:xfrm>
            <a:off x="293224" y="289154"/>
            <a:ext cx="5495854" cy="1899719"/>
            <a:chOff x="293224" y="289154"/>
            <a:chExt cx="5495854" cy="1899719"/>
          </a:xfrm>
        </p:grpSpPr>
        <p:sp>
          <p:nvSpPr>
            <p:cNvPr id="748" name="Google Shape;748;p30"/>
            <p:cNvSpPr/>
            <p:nvPr/>
          </p:nvSpPr>
          <p:spPr>
            <a:xfrm>
              <a:off x="293224" y="289154"/>
              <a:ext cx="1568661" cy="771964"/>
            </a:xfrm>
            <a:custGeom>
              <a:avLst/>
              <a:gdLst/>
              <a:ahLst/>
              <a:cxnLst/>
              <a:rect l="l" t="t" r="r" b="b"/>
              <a:pathLst>
                <a:path w="31561" h="15527" extrusionOk="0">
                  <a:moveTo>
                    <a:pt x="16248" y="0"/>
                  </a:moveTo>
                  <a:cubicBezTo>
                    <a:pt x="16227" y="11"/>
                    <a:pt x="16196" y="105"/>
                    <a:pt x="16192" y="207"/>
                  </a:cubicBezTo>
                  <a:lnTo>
                    <a:pt x="16192" y="273"/>
                  </a:lnTo>
                  <a:lnTo>
                    <a:pt x="16129" y="273"/>
                  </a:lnTo>
                  <a:lnTo>
                    <a:pt x="1191" y="354"/>
                  </a:lnTo>
                  <a:cubicBezTo>
                    <a:pt x="1286" y="476"/>
                    <a:pt x="1272" y="588"/>
                    <a:pt x="1261" y="693"/>
                  </a:cubicBezTo>
                  <a:cubicBezTo>
                    <a:pt x="1251" y="767"/>
                    <a:pt x="1254" y="840"/>
                    <a:pt x="1268" y="914"/>
                  </a:cubicBezTo>
                  <a:cubicBezTo>
                    <a:pt x="1314" y="1089"/>
                    <a:pt x="1307" y="1334"/>
                    <a:pt x="1205" y="1463"/>
                  </a:cubicBezTo>
                  <a:cubicBezTo>
                    <a:pt x="1161" y="1525"/>
                    <a:pt x="1095" y="1554"/>
                    <a:pt x="1030" y="1554"/>
                  </a:cubicBezTo>
                  <a:cubicBezTo>
                    <a:pt x="940" y="1554"/>
                    <a:pt x="850" y="1499"/>
                    <a:pt x="820" y="1397"/>
                  </a:cubicBezTo>
                  <a:cubicBezTo>
                    <a:pt x="795" y="1299"/>
                    <a:pt x="841" y="1197"/>
                    <a:pt x="932" y="1152"/>
                  </a:cubicBezTo>
                  <a:cubicBezTo>
                    <a:pt x="971" y="1131"/>
                    <a:pt x="974" y="1071"/>
                    <a:pt x="964" y="1022"/>
                  </a:cubicBezTo>
                  <a:cubicBezTo>
                    <a:pt x="950" y="977"/>
                    <a:pt x="918" y="935"/>
                    <a:pt x="890" y="935"/>
                  </a:cubicBezTo>
                  <a:cubicBezTo>
                    <a:pt x="887" y="935"/>
                    <a:pt x="883" y="935"/>
                    <a:pt x="880" y="935"/>
                  </a:cubicBezTo>
                  <a:cubicBezTo>
                    <a:pt x="844" y="935"/>
                    <a:pt x="807" y="918"/>
                    <a:pt x="781" y="893"/>
                  </a:cubicBezTo>
                  <a:cubicBezTo>
                    <a:pt x="750" y="854"/>
                    <a:pt x="729" y="805"/>
                    <a:pt x="722" y="756"/>
                  </a:cubicBezTo>
                  <a:lnTo>
                    <a:pt x="718" y="756"/>
                  </a:lnTo>
                  <a:lnTo>
                    <a:pt x="683" y="763"/>
                  </a:lnTo>
                  <a:cubicBezTo>
                    <a:pt x="666" y="763"/>
                    <a:pt x="648" y="767"/>
                    <a:pt x="631" y="770"/>
                  </a:cubicBezTo>
                  <a:lnTo>
                    <a:pt x="592" y="774"/>
                  </a:lnTo>
                  <a:cubicBezTo>
                    <a:pt x="578" y="774"/>
                    <a:pt x="561" y="777"/>
                    <a:pt x="543" y="777"/>
                  </a:cubicBezTo>
                  <a:lnTo>
                    <a:pt x="424" y="777"/>
                  </a:lnTo>
                  <a:cubicBezTo>
                    <a:pt x="393" y="777"/>
                    <a:pt x="361" y="777"/>
                    <a:pt x="330" y="774"/>
                  </a:cubicBezTo>
                  <a:lnTo>
                    <a:pt x="302" y="774"/>
                  </a:lnTo>
                  <a:cubicBezTo>
                    <a:pt x="263" y="770"/>
                    <a:pt x="225" y="770"/>
                    <a:pt x="186" y="767"/>
                  </a:cubicBezTo>
                  <a:lnTo>
                    <a:pt x="176" y="767"/>
                  </a:lnTo>
                  <a:lnTo>
                    <a:pt x="60" y="753"/>
                  </a:lnTo>
                  <a:lnTo>
                    <a:pt x="29" y="749"/>
                  </a:lnTo>
                  <a:lnTo>
                    <a:pt x="1" y="746"/>
                  </a:lnTo>
                  <a:lnTo>
                    <a:pt x="1" y="746"/>
                  </a:lnTo>
                  <a:cubicBezTo>
                    <a:pt x="36" y="984"/>
                    <a:pt x="123" y="1208"/>
                    <a:pt x="263" y="1404"/>
                  </a:cubicBezTo>
                  <a:cubicBezTo>
                    <a:pt x="340" y="1502"/>
                    <a:pt x="386" y="1617"/>
                    <a:pt x="400" y="1740"/>
                  </a:cubicBezTo>
                  <a:cubicBezTo>
                    <a:pt x="414" y="1824"/>
                    <a:pt x="421" y="1859"/>
                    <a:pt x="484" y="1894"/>
                  </a:cubicBezTo>
                  <a:cubicBezTo>
                    <a:pt x="666" y="1992"/>
                    <a:pt x="659" y="2083"/>
                    <a:pt x="645" y="2122"/>
                  </a:cubicBezTo>
                  <a:cubicBezTo>
                    <a:pt x="633" y="2152"/>
                    <a:pt x="605" y="2203"/>
                    <a:pt x="501" y="2203"/>
                  </a:cubicBezTo>
                  <a:cubicBezTo>
                    <a:pt x="485" y="2203"/>
                    <a:pt x="466" y="2201"/>
                    <a:pt x="445" y="2199"/>
                  </a:cubicBezTo>
                  <a:lnTo>
                    <a:pt x="424" y="2199"/>
                  </a:lnTo>
                  <a:cubicBezTo>
                    <a:pt x="424" y="2230"/>
                    <a:pt x="424" y="2258"/>
                    <a:pt x="424" y="2290"/>
                  </a:cubicBezTo>
                  <a:cubicBezTo>
                    <a:pt x="435" y="2409"/>
                    <a:pt x="428" y="2528"/>
                    <a:pt x="410" y="2643"/>
                  </a:cubicBezTo>
                  <a:cubicBezTo>
                    <a:pt x="375" y="2846"/>
                    <a:pt x="365" y="3172"/>
                    <a:pt x="354" y="3462"/>
                  </a:cubicBezTo>
                  <a:cubicBezTo>
                    <a:pt x="347" y="3690"/>
                    <a:pt x="340" y="3886"/>
                    <a:pt x="323" y="3991"/>
                  </a:cubicBezTo>
                  <a:cubicBezTo>
                    <a:pt x="305" y="4082"/>
                    <a:pt x="274" y="4173"/>
                    <a:pt x="235" y="4257"/>
                  </a:cubicBezTo>
                  <a:cubicBezTo>
                    <a:pt x="162" y="4446"/>
                    <a:pt x="78" y="4656"/>
                    <a:pt x="169" y="4793"/>
                  </a:cubicBezTo>
                  <a:cubicBezTo>
                    <a:pt x="365" y="5101"/>
                    <a:pt x="438" y="5451"/>
                    <a:pt x="358" y="5731"/>
                  </a:cubicBezTo>
                  <a:cubicBezTo>
                    <a:pt x="277" y="6022"/>
                    <a:pt x="291" y="6186"/>
                    <a:pt x="414" y="6396"/>
                  </a:cubicBezTo>
                  <a:cubicBezTo>
                    <a:pt x="484" y="6522"/>
                    <a:pt x="494" y="6680"/>
                    <a:pt x="501" y="6823"/>
                  </a:cubicBezTo>
                  <a:cubicBezTo>
                    <a:pt x="505" y="6935"/>
                    <a:pt x="512" y="7061"/>
                    <a:pt x="557" y="7089"/>
                  </a:cubicBezTo>
                  <a:cubicBezTo>
                    <a:pt x="697" y="7170"/>
                    <a:pt x="837" y="7327"/>
                    <a:pt x="992" y="7583"/>
                  </a:cubicBezTo>
                  <a:cubicBezTo>
                    <a:pt x="1023" y="7639"/>
                    <a:pt x="1072" y="7684"/>
                    <a:pt x="1135" y="7705"/>
                  </a:cubicBezTo>
                  <a:cubicBezTo>
                    <a:pt x="1209" y="7737"/>
                    <a:pt x="1265" y="7772"/>
                    <a:pt x="1282" y="7915"/>
                  </a:cubicBezTo>
                  <a:lnTo>
                    <a:pt x="1282" y="7926"/>
                  </a:lnTo>
                  <a:cubicBezTo>
                    <a:pt x="1303" y="8129"/>
                    <a:pt x="1303" y="8133"/>
                    <a:pt x="1461" y="8199"/>
                  </a:cubicBezTo>
                  <a:cubicBezTo>
                    <a:pt x="1653" y="8283"/>
                    <a:pt x="1611" y="8476"/>
                    <a:pt x="1587" y="8588"/>
                  </a:cubicBezTo>
                  <a:cubicBezTo>
                    <a:pt x="1580" y="8619"/>
                    <a:pt x="1573" y="8651"/>
                    <a:pt x="1573" y="8686"/>
                  </a:cubicBezTo>
                  <a:cubicBezTo>
                    <a:pt x="1573" y="8773"/>
                    <a:pt x="1839" y="9004"/>
                    <a:pt x="2073" y="9214"/>
                  </a:cubicBezTo>
                  <a:lnTo>
                    <a:pt x="2119" y="9256"/>
                  </a:lnTo>
                  <a:cubicBezTo>
                    <a:pt x="2248" y="9358"/>
                    <a:pt x="2322" y="9519"/>
                    <a:pt x="2311" y="9683"/>
                  </a:cubicBezTo>
                  <a:cubicBezTo>
                    <a:pt x="2311" y="9704"/>
                    <a:pt x="2315" y="9725"/>
                    <a:pt x="2318" y="9746"/>
                  </a:cubicBezTo>
                  <a:cubicBezTo>
                    <a:pt x="2329" y="9750"/>
                    <a:pt x="2343" y="9750"/>
                    <a:pt x="2353" y="9750"/>
                  </a:cubicBezTo>
                  <a:cubicBezTo>
                    <a:pt x="2612" y="9750"/>
                    <a:pt x="2854" y="9904"/>
                    <a:pt x="3068" y="10040"/>
                  </a:cubicBezTo>
                  <a:cubicBezTo>
                    <a:pt x="3174" y="10108"/>
                    <a:pt x="3240" y="10119"/>
                    <a:pt x="3302" y="10119"/>
                  </a:cubicBezTo>
                  <a:cubicBezTo>
                    <a:pt x="3317" y="10119"/>
                    <a:pt x="3332" y="10118"/>
                    <a:pt x="3348" y="10118"/>
                  </a:cubicBezTo>
                  <a:cubicBezTo>
                    <a:pt x="3362" y="10117"/>
                    <a:pt x="3375" y="10116"/>
                    <a:pt x="3389" y="10116"/>
                  </a:cubicBezTo>
                  <a:cubicBezTo>
                    <a:pt x="3430" y="10116"/>
                    <a:pt x="3469" y="10120"/>
                    <a:pt x="3509" y="10128"/>
                  </a:cubicBezTo>
                  <a:cubicBezTo>
                    <a:pt x="3694" y="10170"/>
                    <a:pt x="4002" y="10531"/>
                    <a:pt x="4069" y="10783"/>
                  </a:cubicBezTo>
                  <a:cubicBezTo>
                    <a:pt x="4093" y="10881"/>
                    <a:pt x="4125" y="10979"/>
                    <a:pt x="4167" y="11073"/>
                  </a:cubicBezTo>
                  <a:lnTo>
                    <a:pt x="5403" y="10909"/>
                  </a:lnTo>
                  <a:lnTo>
                    <a:pt x="5424" y="10926"/>
                  </a:lnTo>
                  <a:cubicBezTo>
                    <a:pt x="5427" y="10926"/>
                    <a:pt x="5802" y="11189"/>
                    <a:pt x="6008" y="11238"/>
                  </a:cubicBezTo>
                  <a:cubicBezTo>
                    <a:pt x="6222" y="11287"/>
                    <a:pt x="7286" y="11682"/>
                    <a:pt x="7419" y="11728"/>
                  </a:cubicBezTo>
                  <a:lnTo>
                    <a:pt x="8928" y="11717"/>
                  </a:lnTo>
                  <a:lnTo>
                    <a:pt x="9110" y="11483"/>
                  </a:lnTo>
                  <a:lnTo>
                    <a:pt x="10024" y="11483"/>
                  </a:lnTo>
                  <a:lnTo>
                    <a:pt x="10045" y="11500"/>
                  </a:lnTo>
                  <a:cubicBezTo>
                    <a:pt x="10297" y="11749"/>
                    <a:pt x="10591" y="12018"/>
                    <a:pt x="10643" y="12043"/>
                  </a:cubicBezTo>
                  <a:cubicBezTo>
                    <a:pt x="10734" y="12074"/>
                    <a:pt x="11035" y="12341"/>
                    <a:pt x="11035" y="12533"/>
                  </a:cubicBezTo>
                  <a:cubicBezTo>
                    <a:pt x="11035" y="12670"/>
                    <a:pt x="11091" y="12775"/>
                    <a:pt x="11193" y="12824"/>
                  </a:cubicBezTo>
                  <a:cubicBezTo>
                    <a:pt x="11235" y="12845"/>
                    <a:pt x="11302" y="12883"/>
                    <a:pt x="11375" y="12929"/>
                  </a:cubicBezTo>
                  <a:cubicBezTo>
                    <a:pt x="11494" y="12995"/>
                    <a:pt x="11701" y="13118"/>
                    <a:pt x="11774" y="13139"/>
                  </a:cubicBezTo>
                  <a:cubicBezTo>
                    <a:pt x="11788" y="13118"/>
                    <a:pt x="11806" y="13076"/>
                    <a:pt x="11823" y="13044"/>
                  </a:cubicBezTo>
                  <a:cubicBezTo>
                    <a:pt x="11844" y="12999"/>
                    <a:pt x="11869" y="12957"/>
                    <a:pt x="11893" y="12908"/>
                  </a:cubicBezTo>
                  <a:cubicBezTo>
                    <a:pt x="11907" y="12883"/>
                    <a:pt x="11921" y="12862"/>
                    <a:pt x="11939" y="12838"/>
                  </a:cubicBezTo>
                  <a:cubicBezTo>
                    <a:pt x="12011" y="12728"/>
                    <a:pt x="12103" y="12635"/>
                    <a:pt x="12226" y="12635"/>
                  </a:cubicBezTo>
                  <a:cubicBezTo>
                    <a:pt x="12228" y="12635"/>
                    <a:pt x="12230" y="12635"/>
                    <a:pt x="12233" y="12635"/>
                  </a:cubicBezTo>
                  <a:cubicBezTo>
                    <a:pt x="12408" y="12645"/>
                    <a:pt x="12775" y="12740"/>
                    <a:pt x="13027" y="12929"/>
                  </a:cubicBezTo>
                  <a:cubicBezTo>
                    <a:pt x="13059" y="12953"/>
                    <a:pt x="13090" y="12981"/>
                    <a:pt x="13122" y="13009"/>
                  </a:cubicBezTo>
                  <a:cubicBezTo>
                    <a:pt x="13150" y="13037"/>
                    <a:pt x="13174" y="13069"/>
                    <a:pt x="13199" y="13100"/>
                  </a:cubicBezTo>
                  <a:cubicBezTo>
                    <a:pt x="13227" y="13142"/>
                    <a:pt x="13248" y="13191"/>
                    <a:pt x="13265" y="13240"/>
                  </a:cubicBezTo>
                  <a:cubicBezTo>
                    <a:pt x="13363" y="13587"/>
                    <a:pt x="13661" y="13870"/>
                    <a:pt x="13759" y="13944"/>
                  </a:cubicBezTo>
                  <a:cubicBezTo>
                    <a:pt x="13836" y="14003"/>
                    <a:pt x="13850" y="14105"/>
                    <a:pt x="13861" y="14206"/>
                  </a:cubicBezTo>
                  <a:cubicBezTo>
                    <a:pt x="13864" y="14266"/>
                    <a:pt x="13878" y="14326"/>
                    <a:pt x="13906" y="14378"/>
                  </a:cubicBezTo>
                  <a:cubicBezTo>
                    <a:pt x="13941" y="14438"/>
                    <a:pt x="13966" y="14508"/>
                    <a:pt x="13980" y="14578"/>
                  </a:cubicBezTo>
                  <a:cubicBezTo>
                    <a:pt x="13987" y="14616"/>
                    <a:pt x="13997" y="14651"/>
                    <a:pt x="14015" y="14686"/>
                  </a:cubicBezTo>
                  <a:cubicBezTo>
                    <a:pt x="14060" y="14690"/>
                    <a:pt x="14130" y="14721"/>
                    <a:pt x="14267" y="14784"/>
                  </a:cubicBezTo>
                  <a:cubicBezTo>
                    <a:pt x="14428" y="14860"/>
                    <a:pt x="14648" y="14959"/>
                    <a:pt x="14762" y="14959"/>
                  </a:cubicBezTo>
                  <a:cubicBezTo>
                    <a:pt x="14764" y="14959"/>
                    <a:pt x="14765" y="14959"/>
                    <a:pt x="14767" y="14959"/>
                  </a:cubicBezTo>
                  <a:lnTo>
                    <a:pt x="14813" y="14959"/>
                  </a:lnTo>
                  <a:lnTo>
                    <a:pt x="14830" y="14963"/>
                  </a:lnTo>
                  <a:lnTo>
                    <a:pt x="14848" y="14966"/>
                  </a:lnTo>
                  <a:lnTo>
                    <a:pt x="14869" y="14973"/>
                  </a:lnTo>
                  <a:lnTo>
                    <a:pt x="14897" y="14984"/>
                  </a:lnTo>
                  <a:lnTo>
                    <a:pt x="14921" y="14991"/>
                  </a:lnTo>
                  <a:lnTo>
                    <a:pt x="14928" y="14994"/>
                  </a:lnTo>
                  <a:cubicBezTo>
                    <a:pt x="14900" y="14896"/>
                    <a:pt x="14851" y="14805"/>
                    <a:pt x="14778" y="14732"/>
                  </a:cubicBezTo>
                  <a:cubicBezTo>
                    <a:pt x="14725" y="14662"/>
                    <a:pt x="14673" y="14595"/>
                    <a:pt x="14683" y="14518"/>
                  </a:cubicBezTo>
                  <a:cubicBezTo>
                    <a:pt x="14697" y="14452"/>
                    <a:pt x="14736" y="14396"/>
                    <a:pt x="14792" y="14361"/>
                  </a:cubicBezTo>
                  <a:cubicBezTo>
                    <a:pt x="14935" y="14252"/>
                    <a:pt x="14911" y="14171"/>
                    <a:pt x="14879" y="14073"/>
                  </a:cubicBezTo>
                  <a:cubicBezTo>
                    <a:pt x="14858" y="14007"/>
                    <a:pt x="14827" y="13905"/>
                    <a:pt x="14928" y="13839"/>
                  </a:cubicBezTo>
                  <a:cubicBezTo>
                    <a:pt x="14963" y="13811"/>
                    <a:pt x="15009" y="13790"/>
                    <a:pt x="15051" y="13762"/>
                  </a:cubicBezTo>
                  <a:cubicBezTo>
                    <a:pt x="15163" y="13702"/>
                    <a:pt x="15299" y="13625"/>
                    <a:pt x="15299" y="13552"/>
                  </a:cubicBezTo>
                  <a:cubicBezTo>
                    <a:pt x="15296" y="13499"/>
                    <a:pt x="15317" y="13443"/>
                    <a:pt x="15355" y="13405"/>
                  </a:cubicBezTo>
                  <a:cubicBezTo>
                    <a:pt x="15401" y="13366"/>
                    <a:pt x="15465" y="13353"/>
                    <a:pt x="15537" y="13353"/>
                  </a:cubicBezTo>
                  <a:cubicBezTo>
                    <a:pt x="15588" y="13353"/>
                    <a:pt x="15643" y="13359"/>
                    <a:pt x="15699" y="13366"/>
                  </a:cubicBezTo>
                  <a:cubicBezTo>
                    <a:pt x="15703" y="13367"/>
                    <a:pt x="15708" y="13367"/>
                    <a:pt x="15712" y="13367"/>
                  </a:cubicBezTo>
                  <a:cubicBezTo>
                    <a:pt x="15799" y="13367"/>
                    <a:pt x="15943" y="13279"/>
                    <a:pt x="16059" y="13156"/>
                  </a:cubicBezTo>
                  <a:cubicBezTo>
                    <a:pt x="16140" y="13069"/>
                    <a:pt x="16164" y="13009"/>
                    <a:pt x="16161" y="12995"/>
                  </a:cubicBezTo>
                  <a:cubicBezTo>
                    <a:pt x="16143" y="12936"/>
                    <a:pt x="16157" y="12873"/>
                    <a:pt x="16196" y="12827"/>
                  </a:cubicBezTo>
                  <a:cubicBezTo>
                    <a:pt x="16225" y="12797"/>
                    <a:pt x="16268" y="12785"/>
                    <a:pt x="16324" y="12785"/>
                  </a:cubicBezTo>
                  <a:cubicBezTo>
                    <a:pt x="16373" y="12785"/>
                    <a:pt x="16433" y="12795"/>
                    <a:pt x="16504" y="12810"/>
                  </a:cubicBezTo>
                  <a:cubicBezTo>
                    <a:pt x="16516" y="12812"/>
                    <a:pt x="16526" y="12813"/>
                    <a:pt x="16536" y="12813"/>
                  </a:cubicBezTo>
                  <a:cubicBezTo>
                    <a:pt x="16586" y="12813"/>
                    <a:pt x="16609" y="12782"/>
                    <a:pt x="16647" y="12712"/>
                  </a:cubicBezTo>
                  <a:cubicBezTo>
                    <a:pt x="16674" y="12661"/>
                    <a:pt x="16718" y="12584"/>
                    <a:pt x="16802" y="12584"/>
                  </a:cubicBezTo>
                  <a:cubicBezTo>
                    <a:pt x="16818" y="12584"/>
                    <a:pt x="16835" y="12587"/>
                    <a:pt x="16854" y="12593"/>
                  </a:cubicBezTo>
                  <a:cubicBezTo>
                    <a:pt x="16889" y="12607"/>
                    <a:pt x="16924" y="12621"/>
                    <a:pt x="16955" y="12631"/>
                  </a:cubicBezTo>
                  <a:cubicBezTo>
                    <a:pt x="16983" y="12645"/>
                    <a:pt x="17015" y="12656"/>
                    <a:pt x="17046" y="12666"/>
                  </a:cubicBezTo>
                  <a:cubicBezTo>
                    <a:pt x="17050" y="12610"/>
                    <a:pt x="17088" y="12565"/>
                    <a:pt x="17141" y="12551"/>
                  </a:cubicBezTo>
                  <a:cubicBezTo>
                    <a:pt x="17154" y="12547"/>
                    <a:pt x="17168" y="12545"/>
                    <a:pt x="17182" y="12545"/>
                  </a:cubicBezTo>
                  <a:cubicBezTo>
                    <a:pt x="17262" y="12545"/>
                    <a:pt x="17357" y="12603"/>
                    <a:pt x="17428" y="12701"/>
                  </a:cubicBezTo>
                  <a:cubicBezTo>
                    <a:pt x="17486" y="12765"/>
                    <a:pt x="17568" y="12800"/>
                    <a:pt x="17653" y="12800"/>
                  </a:cubicBezTo>
                  <a:cubicBezTo>
                    <a:pt x="17670" y="12800"/>
                    <a:pt x="17687" y="12799"/>
                    <a:pt x="17705" y="12796"/>
                  </a:cubicBezTo>
                  <a:cubicBezTo>
                    <a:pt x="17754" y="12782"/>
                    <a:pt x="17761" y="12754"/>
                    <a:pt x="17761" y="12743"/>
                  </a:cubicBezTo>
                  <a:cubicBezTo>
                    <a:pt x="17761" y="12687"/>
                    <a:pt x="17796" y="12642"/>
                    <a:pt x="17848" y="12621"/>
                  </a:cubicBezTo>
                  <a:cubicBezTo>
                    <a:pt x="17859" y="12618"/>
                    <a:pt x="17870" y="12616"/>
                    <a:pt x="17882" y="12616"/>
                  </a:cubicBezTo>
                  <a:cubicBezTo>
                    <a:pt x="17963" y="12616"/>
                    <a:pt x="18065" y="12693"/>
                    <a:pt x="18237" y="12880"/>
                  </a:cubicBezTo>
                  <a:cubicBezTo>
                    <a:pt x="18342" y="12988"/>
                    <a:pt x="18387" y="12988"/>
                    <a:pt x="18517" y="12988"/>
                  </a:cubicBezTo>
                  <a:cubicBezTo>
                    <a:pt x="18559" y="12988"/>
                    <a:pt x="18601" y="12988"/>
                    <a:pt x="18653" y="12992"/>
                  </a:cubicBezTo>
                  <a:cubicBezTo>
                    <a:pt x="18681" y="12993"/>
                    <a:pt x="18704" y="12994"/>
                    <a:pt x="18723" y="12994"/>
                  </a:cubicBezTo>
                  <a:cubicBezTo>
                    <a:pt x="18816" y="12994"/>
                    <a:pt x="18820" y="12973"/>
                    <a:pt x="18828" y="12866"/>
                  </a:cubicBezTo>
                  <a:lnTo>
                    <a:pt x="18828" y="12855"/>
                  </a:lnTo>
                  <a:cubicBezTo>
                    <a:pt x="18828" y="12820"/>
                    <a:pt x="18849" y="12785"/>
                    <a:pt x="18888" y="12771"/>
                  </a:cubicBezTo>
                  <a:cubicBezTo>
                    <a:pt x="18897" y="12768"/>
                    <a:pt x="18905" y="12767"/>
                    <a:pt x="18914" y="12767"/>
                  </a:cubicBezTo>
                  <a:cubicBezTo>
                    <a:pt x="18963" y="12767"/>
                    <a:pt x="19009" y="12817"/>
                    <a:pt x="19080" y="12897"/>
                  </a:cubicBezTo>
                  <a:cubicBezTo>
                    <a:pt x="19164" y="12992"/>
                    <a:pt x="19287" y="13125"/>
                    <a:pt x="19385" y="13135"/>
                  </a:cubicBezTo>
                  <a:lnTo>
                    <a:pt x="19399" y="13135"/>
                  </a:lnTo>
                  <a:cubicBezTo>
                    <a:pt x="19343" y="13076"/>
                    <a:pt x="19283" y="13020"/>
                    <a:pt x="19217" y="12974"/>
                  </a:cubicBezTo>
                  <a:cubicBezTo>
                    <a:pt x="19094" y="12876"/>
                    <a:pt x="19119" y="12789"/>
                    <a:pt x="19133" y="12740"/>
                  </a:cubicBezTo>
                  <a:cubicBezTo>
                    <a:pt x="19143" y="12701"/>
                    <a:pt x="19143" y="12694"/>
                    <a:pt x="19108" y="12670"/>
                  </a:cubicBezTo>
                  <a:cubicBezTo>
                    <a:pt x="19056" y="12638"/>
                    <a:pt x="19035" y="12575"/>
                    <a:pt x="19056" y="12519"/>
                  </a:cubicBezTo>
                  <a:cubicBezTo>
                    <a:pt x="19102" y="12390"/>
                    <a:pt x="19364" y="12308"/>
                    <a:pt x="19584" y="12308"/>
                  </a:cubicBezTo>
                  <a:cubicBezTo>
                    <a:pt x="19597" y="12308"/>
                    <a:pt x="19610" y="12308"/>
                    <a:pt x="19623" y="12309"/>
                  </a:cubicBezTo>
                  <a:cubicBezTo>
                    <a:pt x="19690" y="12313"/>
                    <a:pt x="19753" y="12320"/>
                    <a:pt x="19816" y="12330"/>
                  </a:cubicBezTo>
                  <a:cubicBezTo>
                    <a:pt x="19837" y="12333"/>
                    <a:pt x="19854" y="12335"/>
                    <a:pt x="19867" y="12335"/>
                  </a:cubicBezTo>
                  <a:cubicBezTo>
                    <a:pt x="19903" y="12335"/>
                    <a:pt x="19913" y="12319"/>
                    <a:pt x="19952" y="12257"/>
                  </a:cubicBezTo>
                  <a:cubicBezTo>
                    <a:pt x="20007" y="12173"/>
                    <a:pt x="20064" y="12154"/>
                    <a:pt x="20105" y="12154"/>
                  </a:cubicBezTo>
                  <a:cubicBezTo>
                    <a:pt x="20119" y="12154"/>
                    <a:pt x="20131" y="12156"/>
                    <a:pt x="20141" y="12158"/>
                  </a:cubicBezTo>
                  <a:cubicBezTo>
                    <a:pt x="20236" y="12186"/>
                    <a:pt x="20288" y="12309"/>
                    <a:pt x="20292" y="12421"/>
                  </a:cubicBezTo>
                  <a:cubicBezTo>
                    <a:pt x="20341" y="12421"/>
                    <a:pt x="20474" y="12386"/>
                    <a:pt x="20565" y="12362"/>
                  </a:cubicBezTo>
                  <a:cubicBezTo>
                    <a:pt x="20701" y="12327"/>
                    <a:pt x="20841" y="12285"/>
                    <a:pt x="20957" y="12285"/>
                  </a:cubicBezTo>
                  <a:cubicBezTo>
                    <a:pt x="21230" y="12285"/>
                    <a:pt x="21499" y="12516"/>
                    <a:pt x="21531" y="12705"/>
                  </a:cubicBezTo>
                  <a:cubicBezTo>
                    <a:pt x="21534" y="12743"/>
                    <a:pt x="21562" y="12778"/>
                    <a:pt x="21601" y="12792"/>
                  </a:cubicBezTo>
                  <a:cubicBezTo>
                    <a:pt x="21613" y="12797"/>
                    <a:pt x="21627" y="12800"/>
                    <a:pt x="21641" y="12800"/>
                  </a:cubicBezTo>
                  <a:cubicBezTo>
                    <a:pt x="21688" y="12800"/>
                    <a:pt x="21744" y="12774"/>
                    <a:pt x="21801" y="12726"/>
                  </a:cubicBezTo>
                  <a:lnTo>
                    <a:pt x="21860" y="12673"/>
                  </a:lnTo>
                  <a:cubicBezTo>
                    <a:pt x="21962" y="12582"/>
                    <a:pt x="22084" y="12474"/>
                    <a:pt x="22210" y="12474"/>
                  </a:cubicBezTo>
                  <a:cubicBezTo>
                    <a:pt x="22284" y="12474"/>
                    <a:pt x="22350" y="12505"/>
                    <a:pt x="22399" y="12561"/>
                  </a:cubicBezTo>
                  <a:cubicBezTo>
                    <a:pt x="22480" y="12642"/>
                    <a:pt x="22560" y="12736"/>
                    <a:pt x="22648" y="12838"/>
                  </a:cubicBezTo>
                  <a:cubicBezTo>
                    <a:pt x="22739" y="12946"/>
                    <a:pt x="22837" y="13058"/>
                    <a:pt x="22945" y="13167"/>
                  </a:cubicBezTo>
                  <a:cubicBezTo>
                    <a:pt x="23089" y="13310"/>
                    <a:pt x="23033" y="13482"/>
                    <a:pt x="22987" y="13604"/>
                  </a:cubicBezTo>
                  <a:cubicBezTo>
                    <a:pt x="22956" y="13695"/>
                    <a:pt x="22938" y="13755"/>
                    <a:pt x="22963" y="13793"/>
                  </a:cubicBezTo>
                  <a:cubicBezTo>
                    <a:pt x="23008" y="13863"/>
                    <a:pt x="23033" y="13944"/>
                    <a:pt x="23033" y="14028"/>
                  </a:cubicBezTo>
                  <a:cubicBezTo>
                    <a:pt x="23043" y="14140"/>
                    <a:pt x="23054" y="14234"/>
                    <a:pt x="23176" y="14322"/>
                  </a:cubicBezTo>
                  <a:cubicBezTo>
                    <a:pt x="23334" y="14431"/>
                    <a:pt x="23334" y="14602"/>
                    <a:pt x="23334" y="14725"/>
                  </a:cubicBezTo>
                  <a:cubicBezTo>
                    <a:pt x="23334" y="14851"/>
                    <a:pt x="23341" y="14875"/>
                    <a:pt x="23376" y="14882"/>
                  </a:cubicBezTo>
                  <a:cubicBezTo>
                    <a:pt x="23610" y="14942"/>
                    <a:pt x="23775" y="15281"/>
                    <a:pt x="23800" y="15407"/>
                  </a:cubicBezTo>
                  <a:cubicBezTo>
                    <a:pt x="23806" y="15444"/>
                    <a:pt x="23926" y="15527"/>
                    <a:pt x="24020" y="15527"/>
                  </a:cubicBezTo>
                  <a:cubicBezTo>
                    <a:pt x="24023" y="15527"/>
                    <a:pt x="24027" y="15527"/>
                    <a:pt x="24031" y="15526"/>
                  </a:cubicBezTo>
                  <a:cubicBezTo>
                    <a:pt x="24076" y="15526"/>
                    <a:pt x="24080" y="15509"/>
                    <a:pt x="24083" y="15484"/>
                  </a:cubicBezTo>
                  <a:cubicBezTo>
                    <a:pt x="24094" y="15369"/>
                    <a:pt x="24153" y="15246"/>
                    <a:pt x="24213" y="15131"/>
                  </a:cubicBezTo>
                  <a:cubicBezTo>
                    <a:pt x="24265" y="15026"/>
                    <a:pt x="24314" y="14924"/>
                    <a:pt x="24325" y="14840"/>
                  </a:cubicBezTo>
                  <a:cubicBezTo>
                    <a:pt x="24346" y="14669"/>
                    <a:pt x="24185" y="13993"/>
                    <a:pt x="24034" y="13783"/>
                  </a:cubicBezTo>
                  <a:cubicBezTo>
                    <a:pt x="23971" y="13706"/>
                    <a:pt x="23943" y="13604"/>
                    <a:pt x="23954" y="13503"/>
                  </a:cubicBezTo>
                  <a:cubicBezTo>
                    <a:pt x="23961" y="13436"/>
                    <a:pt x="23964" y="13377"/>
                    <a:pt x="23877" y="13265"/>
                  </a:cubicBezTo>
                  <a:cubicBezTo>
                    <a:pt x="23677" y="13002"/>
                    <a:pt x="23547" y="12547"/>
                    <a:pt x="23558" y="12155"/>
                  </a:cubicBezTo>
                  <a:cubicBezTo>
                    <a:pt x="23572" y="11770"/>
                    <a:pt x="23996" y="11168"/>
                    <a:pt x="24223" y="10968"/>
                  </a:cubicBezTo>
                  <a:cubicBezTo>
                    <a:pt x="24314" y="10895"/>
                    <a:pt x="24419" y="10842"/>
                    <a:pt x="24531" y="10825"/>
                  </a:cubicBezTo>
                  <a:cubicBezTo>
                    <a:pt x="24640" y="10797"/>
                    <a:pt x="24675" y="10783"/>
                    <a:pt x="24689" y="10720"/>
                  </a:cubicBezTo>
                  <a:cubicBezTo>
                    <a:pt x="24745" y="10499"/>
                    <a:pt x="25021" y="10237"/>
                    <a:pt x="25203" y="10237"/>
                  </a:cubicBezTo>
                  <a:lnTo>
                    <a:pt x="25273" y="10237"/>
                  </a:lnTo>
                  <a:cubicBezTo>
                    <a:pt x="25290" y="10237"/>
                    <a:pt x="25305" y="10237"/>
                    <a:pt x="25318" y="10237"/>
                  </a:cubicBezTo>
                  <a:cubicBezTo>
                    <a:pt x="25431" y="10237"/>
                    <a:pt x="25457" y="10223"/>
                    <a:pt x="25466" y="10167"/>
                  </a:cubicBezTo>
                  <a:cubicBezTo>
                    <a:pt x="25494" y="9967"/>
                    <a:pt x="25781" y="9760"/>
                    <a:pt x="26103" y="9711"/>
                  </a:cubicBezTo>
                  <a:cubicBezTo>
                    <a:pt x="26208" y="9697"/>
                    <a:pt x="26222" y="9669"/>
                    <a:pt x="26222" y="9669"/>
                  </a:cubicBezTo>
                  <a:cubicBezTo>
                    <a:pt x="26233" y="9645"/>
                    <a:pt x="26184" y="9568"/>
                    <a:pt x="26152" y="9522"/>
                  </a:cubicBezTo>
                  <a:cubicBezTo>
                    <a:pt x="26135" y="9498"/>
                    <a:pt x="26117" y="9473"/>
                    <a:pt x="26103" y="9449"/>
                  </a:cubicBezTo>
                  <a:cubicBezTo>
                    <a:pt x="26040" y="9347"/>
                    <a:pt x="26068" y="9211"/>
                    <a:pt x="26170" y="9144"/>
                  </a:cubicBezTo>
                  <a:cubicBezTo>
                    <a:pt x="26191" y="9129"/>
                    <a:pt x="26215" y="9122"/>
                    <a:pt x="26239" y="9122"/>
                  </a:cubicBezTo>
                  <a:cubicBezTo>
                    <a:pt x="26282" y="9122"/>
                    <a:pt x="26326" y="9146"/>
                    <a:pt x="26348" y="9186"/>
                  </a:cubicBezTo>
                  <a:cubicBezTo>
                    <a:pt x="26369" y="9211"/>
                    <a:pt x="26401" y="9225"/>
                    <a:pt x="26429" y="9228"/>
                  </a:cubicBezTo>
                  <a:cubicBezTo>
                    <a:pt x="26447" y="9232"/>
                    <a:pt x="26466" y="9234"/>
                    <a:pt x="26484" y="9234"/>
                  </a:cubicBezTo>
                  <a:cubicBezTo>
                    <a:pt x="26537" y="9234"/>
                    <a:pt x="26587" y="9219"/>
                    <a:pt x="26632" y="9190"/>
                  </a:cubicBezTo>
                  <a:cubicBezTo>
                    <a:pt x="26744" y="9113"/>
                    <a:pt x="26828" y="9025"/>
                    <a:pt x="26845" y="8987"/>
                  </a:cubicBezTo>
                  <a:cubicBezTo>
                    <a:pt x="26831" y="8983"/>
                    <a:pt x="26817" y="8983"/>
                    <a:pt x="26803" y="8983"/>
                  </a:cubicBezTo>
                  <a:cubicBezTo>
                    <a:pt x="26614" y="8973"/>
                    <a:pt x="26499" y="8920"/>
                    <a:pt x="26485" y="8829"/>
                  </a:cubicBezTo>
                  <a:cubicBezTo>
                    <a:pt x="26481" y="8801"/>
                    <a:pt x="26485" y="8724"/>
                    <a:pt x="26611" y="8675"/>
                  </a:cubicBezTo>
                  <a:cubicBezTo>
                    <a:pt x="26621" y="8672"/>
                    <a:pt x="26642" y="8661"/>
                    <a:pt x="26639" y="8616"/>
                  </a:cubicBezTo>
                  <a:cubicBezTo>
                    <a:pt x="26618" y="8518"/>
                    <a:pt x="26537" y="8441"/>
                    <a:pt x="26436" y="8423"/>
                  </a:cubicBezTo>
                  <a:cubicBezTo>
                    <a:pt x="26366" y="8416"/>
                    <a:pt x="26271" y="8399"/>
                    <a:pt x="26243" y="8318"/>
                  </a:cubicBezTo>
                  <a:cubicBezTo>
                    <a:pt x="26212" y="8227"/>
                    <a:pt x="26299" y="8129"/>
                    <a:pt x="26383" y="8045"/>
                  </a:cubicBezTo>
                  <a:cubicBezTo>
                    <a:pt x="26390" y="8038"/>
                    <a:pt x="26397" y="8027"/>
                    <a:pt x="26394" y="8017"/>
                  </a:cubicBezTo>
                  <a:cubicBezTo>
                    <a:pt x="26387" y="7926"/>
                    <a:pt x="26156" y="7765"/>
                    <a:pt x="26058" y="7698"/>
                  </a:cubicBezTo>
                  <a:lnTo>
                    <a:pt x="26040" y="7684"/>
                  </a:lnTo>
                  <a:cubicBezTo>
                    <a:pt x="25963" y="7632"/>
                    <a:pt x="25956" y="7579"/>
                    <a:pt x="25963" y="7544"/>
                  </a:cubicBezTo>
                  <a:cubicBezTo>
                    <a:pt x="25981" y="7467"/>
                    <a:pt x="26072" y="7415"/>
                    <a:pt x="26275" y="7376"/>
                  </a:cubicBezTo>
                  <a:cubicBezTo>
                    <a:pt x="26299" y="7331"/>
                    <a:pt x="26296" y="7152"/>
                    <a:pt x="26292" y="7044"/>
                  </a:cubicBezTo>
                  <a:cubicBezTo>
                    <a:pt x="26292" y="6893"/>
                    <a:pt x="26289" y="6764"/>
                    <a:pt x="26320" y="6694"/>
                  </a:cubicBezTo>
                  <a:cubicBezTo>
                    <a:pt x="26355" y="6613"/>
                    <a:pt x="26432" y="6561"/>
                    <a:pt x="26516" y="6554"/>
                  </a:cubicBezTo>
                  <a:cubicBezTo>
                    <a:pt x="26519" y="6553"/>
                    <a:pt x="26523" y="6553"/>
                    <a:pt x="26526" y="6553"/>
                  </a:cubicBezTo>
                  <a:cubicBezTo>
                    <a:pt x="26568" y="6553"/>
                    <a:pt x="26609" y="6574"/>
                    <a:pt x="26635" y="6610"/>
                  </a:cubicBezTo>
                  <a:cubicBezTo>
                    <a:pt x="26656" y="6659"/>
                    <a:pt x="26653" y="6715"/>
                    <a:pt x="26618" y="6757"/>
                  </a:cubicBezTo>
                  <a:cubicBezTo>
                    <a:pt x="26523" y="6904"/>
                    <a:pt x="26443" y="7072"/>
                    <a:pt x="26565" y="7212"/>
                  </a:cubicBezTo>
                  <a:cubicBezTo>
                    <a:pt x="26740" y="7411"/>
                    <a:pt x="26786" y="7632"/>
                    <a:pt x="26723" y="7922"/>
                  </a:cubicBezTo>
                  <a:lnTo>
                    <a:pt x="26719" y="7936"/>
                  </a:lnTo>
                  <a:cubicBezTo>
                    <a:pt x="26765" y="7870"/>
                    <a:pt x="26807" y="7796"/>
                    <a:pt x="26845" y="7723"/>
                  </a:cubicBezTo>
                  <a:cubicBezTo>
                    <a:pt x="26985" y="7439"/>
                    <a:pt x="27020" y="7205"/>
                    <a:pt x="26982" y="7117"/>
                  </a:cubicBezTo>
                  <a:cubicBezTo>
                    <a:pt x="26982" y="7110"/>
                    <a:pt x="26975" y="7100"/>
                    <a:pt x="26968" y="7100"/>
                  </a:cubicBezTo>
                  <a:cubicBezTo>
                    <a:pt x="26877" y="7072"/>
                    <a:pt x="26842" y="6960"/>
                    <a:pt x="26838" y="6869"/>
                  </a:cubicBezTo>
                  <a:cubicBezTo>
                    <a:pt x="26835" y="6781"/>
                    <a:pt x="26863" y="6718"/>
                    <a:pt x="26915" y="6701"/>
                  </a:cubicBezTo>
                  <a:cubicBezTo>
                    <a:pt x="26925" y="6697"/>
                    <a:pt x="26936" y="6694"/>
                    <a:pt x="26949" y="6694"/>
                  </a:cubicBezTo>
                  <a:cubicBezTo>
                    <a:pt x="26980" y="6694"/>
                    <a:pt x="27020" y="6711"/>
                    <a:pt x="27062" y="6764"/>
                  </a:cubicBezTo>
                  <a:cubicBezTo>
                    <a:pt x="27104" y="6816"/>
                    <a:pt x="27150" y="6872"/>
                    <a:pt x="27178" y="6872"/>
                  </a:cubicBezTo>
                  <a:cubicBezTo>
                    <a:pt x="27220" y="6872"/>
                    <a:pt x="27318" y="6771"/>
                    <a:pt x="27353" y="6736"/>
                  </a:cubicBezTo>
                  <a:cubicBezTo>
                    <a:pt x="27528" y="6550"/>
                    <a:pt x="27678" y="6284"/>
                    <a:pt x="27664" y="6179"/>
                  </a:cubicBezTo>
                  <a:cubicBezTo>
                    <a:pt x="27664" y="6162"/>
                    <a:pt x="27657" y="6158"/>
                    <a:pt x="27654" y="6158"/>
                  </a:cubicBezTo>
                  <a:cubicBezTo>
                    <a:pt x="27566" y="6102"/>
                    <a:pt x="27577" y="6039"/>
                    <a:pt x="27587" y="6015"/>
                  </a:cubicBezTo>
                  <a:cubicBezTo>
                    <a:pt x="27622" y="5905"/>
                    <a:pt x="27814" y="5877"/>
                    <a:pt x="27950" y="5877"/>
                  </a:cubicBezTo>
                  <a:cubicBezTo>
                    <a:pt x="27967" y="5877"/>
                    <a:pt x="27982" y="5877"/>
                    <a:pt x="27997" y="5878"/>
                  </a:cubicBezTo>
                  <a:cubicBezTo>
                    <a:pt x="28006" y="5878"/>
                    <a:pt x="28015" y="5879"/>
                    <a:pt x="28024" y="5879"/>
                  </a:cubicBezTo>
                  <a:cubicBezTo>
                    <a:pt x="28237" y="5879"/>
                    <a:pt x="28614" y="5767"/>
                    <a:pt x="28718" y="5703"/>
                  </a:cubicBezTo>
                  <a:cubicBezTo>
                    <a:pt x="28714" y="5703"/>
                    <a:pt x="28710" y="5703"/>
                    <a:pt x="28705" y="5703"/>
                  </a:cubicBezTo>
                  <a:cubicBezTo>
                    <a:pt x="28620" y="5703"/>
                    <a:pt x="28457" y="5732"/>
                    <a:pt x="28354" y="5752"/>
                  </a:cubicBezTo>
                  <a:cubicBezTo>
                    <a:pt x="28206" y="5777"/>
                    <a:pt x="28103" y="5796"/>
                    <a:pt x="28031" y="5796"/>
                  </a:cubicBezTo>
                  <a:cubicBezTo>
                    <a:pt x="27982" y="5796"/>
                    <a:pt x="27948" y="5787"/>
                    <a:pt x="27924" y="5766"/>
                  </a:cubicBezTo>
                  <a:cubicBezTo>
                    <a:pt x="27902" y="5752"/>
                    <a:pt x="27892" y="5724"/>
                    <a:pt x="27892" y="5699"/>
                  </a:cubicBezTo>
                  <a:cubicBezTo>
                    <a:pt x="27892" y="5458"/>
                    <a:pt x="28729" y="5360"/>
                    <a:pt x="28841" y="5356"/>
                  </a:cubicBezTo>
                  <a:cubicBezTo>
                    <a:pt x="28942" y="5349"/>
                    <a:pt x="28960" y="5286"/>
                    <a:pt x="28977" y="5195"/>
                  </a:cubicBezTo>
                  <a:cubicBezTo>
                    <a:pt x="28988" y="5153"/>
                    <a:pt x="28995" y="5101"/>
                    <a:pt x="29047" y="5087"/>
                  </a:cubicBezTo>
                  <a:cubicBezTo>
                    <a:pt x="29053" y="5086"/>
                    <a:pt x="29058" y="5085"/>
                    <a:pt x="29064" y="5085"/>
                  </a:cubicBezTo>
                  <a:cubicBezTo>
                    <a:pt x="29111" y="5085"/>
                    <a:pt x="29144" y="5125"/>
                    <a:pt x="29163" y="5150"/>
                  </a:cubicBezTo>
                  <a:cubicBezTo>
                    <a:pt x="29212" y="5215"/>
                    <a:pt x="29274" y="5238"/>
                    <a:pt x="29335" y="5238"/>
                  </a:cubicBezTo>
                  <a:cubicBezTo>
                    <a:pt x="29411" y="5238"/>
                    <a:pt x="29487" y="5202"/>
                    <a:pt x="29537" y="5171"/>
                  </a:cubicBezTo>
                  <a:cubicBezTo>
                    <a:pt x="29572" y="5146"/>
                    <a:pt x="29586" y="5104"/>
                    <a:pt x="29576" y="5066"/>
                  </a:cubicBezTo>
                  <a:cubicBezTo>
                    <a:pt x="29562" y="4971"/>
                    <a:pt x="29495" y="4898"/>
                    <a:pt x="29408" y="4866"/>
                  </a:cubicBezTo>
                  <a:cubicBezTo>
                    <a:pt x="29362" y="4856"/>
                    <a:pt x="29324" y="4824"/>
                    <a:pt x="29306" y="4782"/>
                  </a:cubicBezTo>
                  <a:cubicBezTo>
                    <a:pt x="29289" y="4719"/>
                    <a:pt x="29334" y="4674"/>
                    <a:pt x="29380" y="4628"/>
                  </a:cubicBezTo>
                  <a:cubicBezTo>
                    <a:pt x="29401" y="4607"/>
                    <a:pt x="29439" y="4569"/>
                    <a:pt x="29439" y="4551"/>
                  </a:cubicBezTo>
                  <a:cubicBezTo>
                    <a:pt x="29383" y="4453"/>
                    <a:pt x="29460" y="4268"/>
                    <a:pt x="29485" y="4215"/>
                  </a:cubicBezTo>
                  <a:cubicBezTo>
                    <a:pt x="29520" y="4142"/>
                    <a:pt x="29642" y="3904"/>
                    <a:pt x="29835" y="3865"/>
                  </a:cubicBezTo>
                  <a:cubicBezTo>
                    <a:pt x="29922" y="3844"/>
                    <a:pt x="29943" y="3816"/>
                    <a:pt x="29968" y="3777"/>
                  </a:cubicBezTo>
                  <a:cubicBezTo>
                    <a:pt x="30000" y="3706"/>
                    <a:pt x="30072" y="3665"/>
                    <a:pt x="30149" y="3665"/>
                  </a:cubicBezTo>
                  <a:cubicBezTo>
                    <a:pt x="30155" y="3665"/>
                    <a:pt x="30161" y="3665"/>
                    <a:pt x="30168" y="3665"/>
                  </a:cubicBezTo>
                  <a:cubicBezTo>
                    <a:pt x="30252" y="3665"/>
                    <a:pt x="30294" y="3606"/>
                    <a:pt x="30367" y="3490"/>
                  </a:cubicBezTo>
                  <a:cubicBezTo>
                    <a:pt x="30409" y="3417"/>
                    <a:pt x="30462" y="3350"/>
                    <a:pt x="30521" y="3287"/>
                  </a:cubicBezTo>
                  <a:cubicBezTo>
                    <a:pt x="30564" y="3243"/>
                    <a:pt x="30611" y="3227"/>
                    <a:pt x="30659" y="3227"/>
                  </a:cubicBezTo>
                  <a:cubicBezTo>
                    <a:pt x="30731" y="3227"/>
                    <a:pt x="30804" y="3264"/>
                    <a:pt x="30868" y="3298"/>
                  </a:cubicBezTo>
                  <a:cubicBezTo>
                    <a:pt x="30945" y="3338"/>
                    <a:pt x="31008" y="3366"/>
                    <a:pt x="31067" y="3366"/>
                  </a:cubicBezTo>
                  <a:cubicBezTo>
                    <a:pt x="31113" y="3366"/>
                    <a:pt x="31157" y="3349"/>
                    <a:pt x="31204" y="3308"/>
                  </a:cubicBezTo>
                  <a:cubicBezTo>
                    <a:pt x="31316" y="3207"/>
                    <a:pt x="31435" y="3116"/>
                    <a:pt x="31561" y="3035"/>
                  </a:cubicBezTo>
                  <a:lnTo>
                    <a:pt x="31557" y="3028"/>
                  </a:lnTo>
                  <a:lnTo>
                    <a:pt x="31536" y="3000"/>
                  </a:lnTo>
                  <a:lnTo>
                    <a:pt x="31512" y="2965"/>
                  </a:lnTo>
                  <a:lnTo>
                    <a:pt x="31491" y="2934"/>
                  </a:lnTo>
                  <a:lnTo>
                    <a:pt x="31470" y="2902"/>
                  </a:lnTo>
                  <a:lnTo>
                    <a:pt x="31452" y="2871"/>
                  </a:lnTo>
                  <a:lnTo>
                    <a:pt x="31431" y="2843"/>
                  </a:lnTo>
                  <a:lnTo>
                    <a:pt x="31414" y="2811"/>
                  </a:lnTo>
                  <a:lnTo>
                    <a:pt x="31396" y="2783"/>
                  </a:lnTo>
                  <a:lnTo>
                    <a:pt x="31379" y="2752"/>
                  </a:lnTo>
                  <a:lnTo>
                    <a:pt x="31361" y="2724"/>
                  </a:lnTo>
                  <a:lnTo>
                    <a:pt x="31347" y="2692"/>
                  </a:lnTo>
                  <a:lnTo>
                    <a:pt x="31333" y="2664"/>
                  </a:lnTo>
                  <a:lnTo>
                    <a:pt x="31316" y="2636"/>
                  </a:lnTo>
                  <a:lnTo>
                    <a:pt x="31305" y="2608"/>
                  </a:lnTo>
                  <a:lnTo>
                    <a:pt x="31291" y="2580"/>
                  </a:lnTo>
                  <a:lnTo>
                    <a:pt x="31277" y="2556"/>
                  </a:lnTo>
                  <a:lnTo>
                    <a:pt x="31267" y="2524"/>
                  </a:lnTo>
                  <a:lnTo>
                    <a:pt x="31256" y="2500"/>
                  </a:lnTo>
                  <a:lnTo>
                    <a:pt x="31242" y="2472"/>
                  </a:lnTo>
                  <a:lnTo>
                    <a:pt x="31235" y="2447"/>
                  </a:lnTo>
                  <a:lnTo>
                    <a:pt x="31225" y="2419"/>
                  </a:lnTo>
                  <a:lnTo>
                    <a:pt x="31214" y="2395"/>
                  </a:lnTo>
                  <a:lnTo>
                    <a:pt x="31207" y="2367"/>
                  </a:lnTo>
                  <a:lnTo>
                    <a:pt x="31200" y="2346"/>
                  </a:lnTo>
                  <a:lnTo>
                    <a:pt x="31190" y="2318"/>
                  </a:lnTo>
                  <a:lnTo>
                    <a:pt x="31183" y="2297"/>
                  </a:lnTo>
                  <a:lnTo>
                    <a:pt x="31176" y="2269"/>
                  </a:lnTo>
                  <a:lnTo>
                    <a:pt x="31172" y="2248"/>
                  </a:lnTo>
                  <a:lnTo>
                    <a:pt x="31165" y="2223"/>
                  </a:lnTo>
                  <a:lnTo>
                    <a:pt x="31158" y="2202"/>
                  </a:lnTo>
                  <a:lnTo>
                    <a:pt x="31155" y="2178"/>
                  </a:lnTo>
                  <a:lnTo>
                    <a:pt x="31148" y="2157"/>
                  </a:lnTo>
                  <a:cubicBezTo>
                    <a:pt x="31148" y="2150"/>
                    <a:pt x="31144" y="2139"/>
                    <a:pt x="31144" y="2132"/>
                  </a:cubicBezTo>
                  <a:lnTo>
                    <a:pt x="31141" y="2115"/>
                  </a:lnTo>
                  <a:lnTo>
                    <a:pt x="31137" y="2090"/>
                  </a:lnTo>
                  <a:lnTo>
                    <a:pt x="31134" y="2073"/>
                  </a:lnTo>
                  <a:cubicBezTo>
                    <a:pt x="31134" y="2062"/>
                    <a:pt x="31130" y="2055"/>
                    <a:pt x="31130" y="2048"/>
                  </a:cubicBezTo>
                  <a:lnTo>
                    <a:pt x="31130" y="2031"/>
                  </a:lnTo>
                  <a:cubicBezTo>
                    <a:pt x="31130" y="2024"/>
                    <a:pt x="31130" y="2013"/>
                    <a:pt x="31127" y="2006"/>
                  </a:cubicBezTo>
                  <a:cubicBezTo>
                    <a:pt x="31123" y="1999"/>
                    <a:pt x="31127" y="1996"/>
                    <a:pt x="31127" y="1989"/>
                  </a:cubicBezTo>
                  <a:lnTo>
                    <a:pt x="31127" y="1968"/>
                  </a:lnTo>
                  <a:lnTo>
                    <a:pt x="31127" y="1950"/>
                  </a:lnTo>
                  <a:lnTo>
                    <a:pt x="31127" y="1929"/>
                  </a:lnTo>
                  <a:lnTo>
                    <a:pt x="31127" y="1915"/>
                  </a:lnTo>
                  <a:lnTo>
                    <a:pt x="31127" y="1894"/>
                  </a:lnTo>
                  <a:lnTo>
                    <a:pt x="31127" y="1880"/>
                  </a:lnTo>
                  <a:lnTo>
                    <a:pt x="31127" y="1859"/>
                  </a:lnTo>
                  <a:lnTo>
                    <a:pt x="31127" y="1845"/>
                  </a:lnTo>
                  <a:lnTo>
                    <a:pt x="31127" y="1824"/>
                  </a:lnTo>
                  <a:lnTo>
                    <a:pt x="31127" y="1810"/>
                  </a:lnTo>
                  <a:lnTo>
                    <a:pt x="31127" y="1792"/>
                  </a:lnTo>
                  <a:lnTo>
                    <a:pt x="31127" y="1778"/>
                  </a:lnTo>
                  <a:lnTo>
                    <a:pt x="31127" y="1761"/>
                  </a:lnTo>
                  <a:lnTo>
                    <a:pt x="31127" y="1750"/>
                  </a:lnTo>
                  <a:lnTo>
                    <a:pt x="31127" y="1733"/>
                  </a:lnTo>
                  <a:lnTo>
                    <a:pt x="31127" y="1722"/>
                  </a:lnTo>
                  <a:lnTo>
                    <a:pt x="31127" y="1705"/>
                  </a:lnTo>
                  <a:lnTo>
                    <a:pt x="31127" y="1698"/>
                  </a:lnTo>
                  <a:lnTo>
                    <a:pt x="31127" y="1677"/>
                  </a:lnTo>
                  <a:cubicBezTo>
                    <a:pt x="31127" y="1663"/>
                    <a:pt x="31130" y="1645"/>
                    <a:pt x="31130" y="1635"/>
                  </a:cubicBezTo>
                  <a:cubicBezTo>
                    <a:pt x="31134" y="1603"/>
                    <a:pt x="31134" y="1572"/>
                    <a:pt x="31134" y="1540"/>
                  </a:cubicBezTo>
                  <a:cubicBezTo>
                    <a:pt x="31120" y="1516"/>
                    <a:pt x="31004" y="1505"/>
                    <a:pt x="30927" y="1502"/>
                  </a:cubicBezTo>
                  <a:lnTo>
                    <a:pt x="30913" y="1502"/>
                  </a:lnTo>
                  <a:cubicBezTo>
                    <a:pt x="30756" y="1491"/>
                    <a:pt x="30563" y="1477"/>
                    <a:pt x="30430" y="1376"/>
                  </a:cubicBezTo>
                  <a:cubicBezTo>
                    <a:pt x="30420" y="1369"/>
                    <a:pt x="30409" y="1365"/>
                    <a:pt x="30395" y="1365"/>
                  </a:cubicBezTo>
                  <a:cubicBezTo>
                    <a:pt x="30388" y="1365"/>
                    <a:pt x="30385" y="1369"/>
                    <a:pt x="30378" y="1369"/>
                  </a:cubicBezTo>
                  <a:cubicBezTo>
                    <a:pt x="30196" y="1432"/>
                    <a:pt x="29912" y="2003"/>
                    <a:pt x="29838" y="2311"/>
                  </a:cubicBezTo>
                  <a:cubicBezTo>
                    <a:pt x="29751" y="2671"/>
                    <a:pt x="29156" y="3046"/>
                    <a:pt x="29131" y="3063"/>
                  </a:cubicBezTo>
                  <a:lnTo>
                    <a:pt x="29114" y="3074"/>
                  </a:lnTo>
                  <a:lnTo>
                    <a:pt x="29089" y="3074"/>
                  </a:lnTo>
                  <a:cubicBezTo>
                    <a:pt x="29068" y="3074"/>
                    <a:pt x="27356" y="3088"/>
                    <a:pt x="27209" y="3088"/>
                  </a:cubicBezTo>
                  <a:lnTo>
                    <a:pt x="27192" y="3088"/>
                  </a:lnTo>
                  <a:lnTo>
                    <a:pt x="27185" y="3091"/>
                  </a:lnTo>
                  <a:lnTo>
                    <a:pt x="27178" y="3095"/>
                  </a:lnTo>
                  <a:lnTo>
                    <a:pt x="27171" y="3098"/>
                  </a:lnTo>
                  <a:lnTo>
                    <a:pt x="27164" y="3102"/>
                  </a:lnTo>
                  <a:lnTo>
                    <a:pt x="27153" y="3109"/>
                  </a:lnTo>
                  <a:lnTo>
                    <a:pt x="27143" y="3116"/>
                  </a:lnTo>
                  <a:lnTo>
                    <a:pt x="27132" y="3123"/>
                  </a:lnTo>
                  <a:lnTo>
                    <a:pt x="27129" y="3123"/>
                  </a:lnTo>
                  <a:lnTo>
                    <a:pt x="27115" y="3130"/>
                  </a:lnTo>
                  <a:lnTo>
                    <a:pt x="27111" y="3130"/>
                  </a:lnTo>
                  <a:lnTo>
                    <a:pt x="27101" y="3137"/>
                  </a:lnTo>
                  <a:lnTo>
                    <a:pt x="27097" y="3137"/>
                  </a:lnTo>
                  <a:lnTo>
                    <a:pt x="27083" y="3147"/>
                  </a:lnTo>
                  <a:lnTo>
                    <a:pt x="27080" y="3151"/>
                  </a:lnTo>
                  <a:lnTo>
                    <a:pt x="27062" y="3161"/>
                  </a:lnTo>
                  <a:lnTo>
                    <a:pt x="27059" y="3165"/>
                  </a:lnTo>
                  <a:lnTo>
                    <a:pt x="27041" y="3179"/>
                  </a:lnTo>
                  <a:lnTo>
                    <a:pt x="27038" y="3182"/>
                  </a:lnTo>
                  <a:lnTo>
                    <a:pt x="27020" y="3193"/>
                  </a:lnTo>
                  <a:lnTo>
                    <a:pt x="27013" y="3196"/>
                  </a:lnTo>
                  <a:lnTo>
                    <a:pt x="26996" y="3214"/>
                  </a:lnTo>
                  <a:lnTo>
                    <a:pt x="26989" y="3217"/>
                  </a:lnTo>
                  <a:lnTo>
                    <a:pt x="26968" y="3231"/>
                  </a:lnTo>
                  <a:lnTo>
                    <a:pt x="26961" y="3238"/>
                  </a:lnTo>
                  <a:lnTo>
                    <a:pt x="26940" y="3256"/>
                  </a:lnTo>
                  <a:lnTo>
                    <a:pt x="26933" y="3259"/>
                  </a:lnTo>
                  <a:lnTo>
                    <a:pt x="26912" y="3280"/>
                  </a:lnTo>
                  <a:lnTo>
                    <a:pt x="26901" y="3284"/>
                  </a:lnTo>
                  <a:lnTo>
                    <a:pt x="26877" y="3305"/>
                  </a:lnTo>
                  <a:lnTo>
                    <a:pt x="26870" y="3312"/>
                  </a:lnTo>
                  <a:lnTo>
                    <a:pt x="26845" y="3333"/>
                  </a:lnTo>
                  <a:lnTo>
                    <a:pt x="26835" y="3340"/>
                  </a:lnTo>
                  <a:lnTo>
                    <a:pt x="26807" y="3364"/>
                  </a:lnTo>
                  <a:lnTo>
                    <a:pt x="26796" y="3371"/>
                  </a:lnTo>
                  <a:lnTo>
                    <a:pt x="26768" y="3396"/>
                  </a:lnTo>
                  <a:lnTo>
                    <a:pt x="26758" y="3406"/>
                  </a:lnTo>
                  <a:lnTo>
                    <a:pt x="26726" y="3431"/>
                  </a:lnTo>
                  <a:lnTo>
                    <a:pt x="26716" y="3441"/>
                  </a:lnTo>
                  <a:lnTo>
                    <a:pt x="26681" y="3469"/>
                  </a:lnTo>
                  <a:lnTo>
                    <a:pt x="26674" y="3480"/>
                  </a:lnTo>
                  <a:lnTo>
                    <a:pt x="26635" y="3511"/>
                  </a:lnTo>
                  <a:lnTo>
                    <a:pt x="26628" y="3518"/>
                  </a:lnTo>
                  <a:lnTo>
                    <a:pt x="26586" y="3553"/>
                  </a:lnTo>
                  <a:lnTo>
                    <a:pt x="26579" y="3564"/>
                  </a:lnTo>
                  <a:lnTo>
                    <a:pt x="26569" y="3571"/>
                  </a:lnTo>
                  <a:cubicBezTo>
                    <a:pt x="26611" y="3644"/>
                    <a:pt x="26611" y="3739"/>
                    <a:pt x="26569" y="3812"/>
                  </a:cubicBezTo>
                  <a:cubicBezTo>
                    <a:pt x="26429" y="4061"/>
                    <a:pt x="25872" y="4170"/>
                    <a:pt x="25441" y="4187"/>
                  </a:cubicBezTo>
                  <a:cubicBezTo>
                    <a:pt x="25298" y="4194"/>
                    <a:pt x="25186" y="4205"/>
                    <a:pt x="25084" y="4219"/>
                  </a:cubicBezTo>
                  <a:cubicBezTo>
                    <a:pt x="25088" y="4240"/>
                    <a:pt x="25091" y="4257"/>
                    <a:pt x="25095" y="4275"/>
                  </a:cubicBezTo>
                  <a:lnTo>
                    <a:pt x="25095" y="4289"/>
                  </a:lnTo>
                  <a:cubicBezTo>
                    <a:pt x="25095" y="4303"/>
                    <a:pt x="25095" y="4317"/>
                    <a:pt x="25098" y="4327"/>
                  </a:cubicBezTo>
                  <a:lnTo>
                    <a:pt x="25098" y="4341"/>
                  </a:lnTo>
                  <a:cubicBezTo>
                    <a:pt x="25098" y="4355"/>
                    <a:pt x="25098" y="4373"/>
                    <a:pt x="25098" y="4387"/>
                  </a:cubicBezTo>
                  <a:cubicBezTo>
                    <a:pt x="25095" y="4394"/>
                    <a:pt x="25095" y="4401"/>
                    <a:pt x="25091" y="4408"/>
                  </a:cubicBezTo>
                  <a:cubicBezTo>
                    <a:pt x="25091" y="4411"/>
                    <a:pt x="25091" y="4415"/>
                    <a:pt x="25088" y="4415"/>
                  </a:cubicBezTo>
                  <a:cubicBezTo>
                    <a:pt x="25088" y="4422"/>
                    <a:pt x="25084" y="4425"/>
                    <a:pt x="25084" y="4429"/>
                  </a:cubicBezTo>
                  <a:cubicBezTo>
                    <a:pt x="25084" y="4432"/>
                    <a:pt x="25077" y="4436"/>
                    <a:pt x="25077" y="4439"/>
                  </a:cubicBezTo>
                  <a:cubicBezTo>
                    <a:pt x="25074" y="4443"/>
                    <a:pt x="25070" y="4450"/>
                    <a:pt x="25067" y="4453"/>
                  </a:cubicBezTo>
                  <a:lnTo>
                    <a:pt x="25060" y="4464"/>
                  </a:lnTo>
                  <a:lnTo>
                    <a:pt x="25046" y="4474"/>
                  </a:lnTo>
                  <a:lnTo>
                    <a:pt x="25035" y="4485"/>
                  </a:lnTo>
                  <a:lnTo>
                    <a:pt x="25021" y="4495"/>
                  </a:lnTo>
                  <a:lnTo>
                    <a:pt x="25007" y="4506"/>
                  </a:lnTo>
                  <a:lnTo>
                    <a:pt x="24990" y="4520"/>
                  </a:lnTo>
                  <a:lnTo>
                    <a:pt x="24972" y="4530"/>
                  </a:lnTo>
                  <a:lnTo>
                    <a:pt x="24951" y="4544"/>
                  </a:lnTo>
                  <a:lnTo>
                    <a:pt x="24934" y="4555"/>
                  </a:lnTo>
                  <a:lnTo>
                    <a:pt x="24916" y="4562"/>
                  </a:lnTo>
                  <a:cubicBezTo>
                    <a:pt x="24811" y="4730"/>
                    <a:pt x="24381" y="4961"/>
                    <a:pt x="23835" y="5244"/>
                  </a:cubicBezTo>
                  <a:lnTo>
                    <a:pt x="23649" y="5342"/>
                  </a:lnTo>
                  <a:cubicBezTo>
                    <a:pt x="23478" y="5431"/>
                    <a:pt x="23282" y="5476"/>
                    <a:pt x="23097" y="5476"/>
                  </a:cubicBezTo>
                  <a:cubicBezTo>
                    <a:pt x="22934" y="5476"/>
                    <a:pt x="22780" y="5441"/>
                    <a:pt x="22662" y="5370"/>
                  </a:cubicBezTo>
                  <a:cubicBezTo>
                    <a:pt x="22539" y="5304"/>
                    <a:pt x="22462" y="5178"/>
                    <a:pt x="22459" y="5041"/>
                  </a:cubicBezTo>
                  <a:cubicBezTo>
                    <a:pt x="22459" y="4789"/>
                    <a:pt x="22602" y="4733"/>
                    <a:pt x="22665" y="4719"/>
                  </a:cubicBezTo>
                  <a:cubicBezTo>
                    <a:pt x="22682" y="4717"/>
                    <a:pt x="22698" y="4715"/>
                    <a:pt x="22714" y="4715"/>
                  </a:cubicBezTo>
                  <a:cubicBezTo>
                    <a:pt x="22830" y="4715"/>
                    <a:pt x="22939" y="4779"/>
                    <a:pt x="22994" y="4884"/>
                  </a:cubicBezTo>
                  <a:cubicBezTo>
                    <a:pt x="23019" y="4873"/>
                    <a:pt x="23040" y="4859"/>
                    <a:pt x="23064" y="4845"/>
                  </a:cubicBezTo>
                  <a:cubicBezTo>
                    <a:pt x="23057" y="4838"/>
                    <a:pt x="23054" y="4831"/>
                    <a:pt x="23050" y="4824"/>
                  </a:cubicBezTo>
                  <a:cubicBezTo>
                    <a:pt x="23047" y="4817"/>
                    <a:pt x="23047" y="4814"/>
                    <a:pt x="23043" y="4810"/>
                  </a:cubicBezTo>
                  <a:cubicBezTo>
                    <a:pt x="23036" y="4796"/>
                    <a:pt x="23029" y="4779"/>
                    <a:pt x="23022" y="4761"/>
                  </a:cubicBezTo>
                  <a:cubicBezTo>
                    <a:pt x="23022" y="4758"/>
                    <a:pt x="23022" y="4754"/>
                    <a:pt x="23019" y="4751"/>
                  </a:cubicBezTo>
                  <a:cubicBezTo>
                    <a:pt x="23015" y="4737"/>
                    <a:pt x="23008" y="4723"/>
                    <a:pt x="23005" y="4709"/>
                  </a:cubicBezTo>
                  <a:cubicBezTo>
                    <a:pt x="23005" y="4702"/>
                    <a:pt x="23005" y="4698"/>
                    <a:pt x="23001" y="4691"/>
                  </a:cubicBezTo>
                  <a:cubicBezTo>
                    <a:pt x="23001" y="4677"/>
                    <a:pt x="22998" y="4663"/>
                    <a:pt x="22994" y="4646"/>
                  </a:cubicBezTo>
                  <a:lnTo>
                    <a:pt x="22994" y="4632"/>
                  </a:lnTo>
                  <a:cubicBezTo>
                    <a:pt x="22994" y="4611"/>
                    <a:pt x="22994" y="4590"/>
                    <a:pt x="22994" y="4569"/>
                  </a:cubicBezTo>
                  <a:lnTo>
                    <a:pt x="22994" y="4565"/>
                  </a:lnTo>
                  <a:cubicBezTo>
                    <a:pt x="22994" y="4544"/>
                    <a:pt x="22994" y="4523"/>
                    <a:pt x="22994" y="4502"/>
                  </a:cubicBezTo>
                  <a:lnTo>
                    <a:pt x="22994" y="4481"/>
                  </a:lnTo>
                  <a:cubicBezTo>
                    <a:pt x="22994" y="4474"/>
                    <a:pt x="22994" y="4464"/>
                    <a:pt x="22998" y="4457"/>
                  </a:cubicBezTo>
                  <a:cubicBezTo>
                    <a:pt x="22945" y="4397"/>
                    <a:pt x="22949" y="4289"/>
                    <a:pt x="22956" y="4170"/>
                  </a:cubicBezTo>
                  <a:cubicBezTo>
                    <a:pt x="22959" y="3977"/>
                    <a:pt x="22956" y="3830"/>
                    <a:pt x="22847" y="3791"/>
                  </a:cubicBezTo>
                  <a:cubicBezTo>
                    <a:pt x="22830" y="3786"/>
                    <a:pt x="22812" y="3784"/>
                    <a:pt x="22794" y="3784"/>
                  </a:cubicBezTo>
                  <a:cubicBezTo>
                    <a:pt x="22691" y="3784"/>
                    <a:pt x="22572" y="3858"/>
                    <a:pt x="22483" y="3918"/>
                  </a:cubicBezTo>
                  <a:cubicBezTo>
                    <a:pt x="22413" y="3962"/>
                    <a:pt x="22358" y="3998"/>
                    <a:pt x="22309" y="3998"/>
                  </a:cubicBezTo>
                  <a:cubicBezTo>
                    <a:pt x="22292" y="3998"/>
                    <a:pt x="22275" y="3994"/>
                    <a:pt x="22259" y="3984"/>
                  </a:cubicBezTo>
                  <a:cubicBezTo>
                    <a:pt x="22200" y="3942"/>
                    <a:pt x="22214" y="3854"/>
                    <a:pt x="22221" y="3816"/>
                  </a:cubicBezTo>
                  <a:cubicBezTo>
                    <a:pt x="22238" y="3693"/>
                    <a:pt x="22308" y="3585"/>
                    <a:pt x="22371" y="3476"/>
                  </a:cubicBezTo>
                  <a:cubicBezTo>
                    <a:pt x="22494" y="3277"/>
                    <a:pt x="22599" y="3105"/>
                    <a:pt x="22448" y="2867"/>
                  </a:cubicBezTo>
                  <a:cubicBezTo>
                    <a:pt x="22307" y="2650"/>
                    <a:pt x="22115" y="2577"/>
                    <a:pt x="21978" y="2577"/>
                  </a:cubicBezTo>
                  <a:cubicBezTo>
                    <a:pt x="21962" y="2577"/>
                    <a:pt x="21948" y="2578"/>
                    <a:pt x="21934" y="2580"/>
                  </a:cubicBezTo>
                  <a:cubicBezTo>
                    <a:pt x="21832" y="2587"/>
                    <a:pt x="21745" y="2657"/>
                    <a:pt x="21717" y="2755"/>
                  </a:cubicBezTo>
                  <a:cubicBezTo>
                    <a:pt x="21653" y="2958"/>
                    <a:pt x="21496" y="3004"/>
                    <a:pt x="21373" y="3039"/>
                  </a:cubicBezTo>
                  <a:cubicBezTo>
                    <a:pt x="21265" y="3070"/>
                    <a:pt x="21195" y="3095"/>
                    <a:pt x="21156" y="3175"/>
                  </a:cubicBezTo>
                  <a:cubicBezTo>
                    <a:pt x="21037" y="3410"/>
                    <a:pt x="20925" y="3932"/>
                    <a:pt x="21016" y="4296"/>
                  </a:cubicBezTo>
                  <a:cubicBezTo>
                    <a:pt x="21128" y="4747"/>
                    <a:pt x="20946" y="4957"/>
                    <a:pt x="20596" y="5167"/>
                  </a:cubicBezTo>
                  <a:cubicBezTo>
                    <a:pt x="20532" y="5206"/>
                    <a:pt x="20469" y="5225"/>
                    <a:pt x="20409" y="5225"/>
                  </a:cubicBezTo>
                  <a:cubicBezTo>
                    <a:pt x="20355" y="5225"/>
                    <a:pt x="20303" y="5209"/>
                    <a:pt x="20257" y="5178"/>
                  </a:cubicBezTo>
                  <a:cubicBezTo>
                    <a:pt x="20050" y="5031"/>
                    <a:pt x="19984" y="4579"/>
                    <a:pt x="20085" y="4058"/>
                  </a:cubicBezTo>
                  <a:cubicBezTo>
                    <a:pt x="20120" y="3900"/>
                    <a:pt x="20162" y="3746"/>
                    <a:pt x="20215" y="3592"/>
                  </a:cubicBezTo>
                  <a:cubicBezTo>
                    <a:pt x="20267" y="3434"/>
                    <a:pt x="20330" y="3238"/>
                    <a:pt x="20299" y="3196"/>
                  </a:cubicBezTo>
                  <a:cubicBezTo>
                    <a:pt x="20294" y="3191"/>
                    <a:pt x="20287" y="3188"/>
                    <a:pt x="20279" y="3188"/>
                  </a:cubicBezTo>
                  <a:cubicBezTo>
                    <a:pt x="20276" y="3188"/>
                    <a:pt x="20273" y="3188"/>
                    <a:pt x="20271" y="3189"/>
                  </a:cubicBezTo>
                  <a:cubicBezTo>
                    <a:pt x="20266" y="3190"/>
                    <a:pt x="20262" y="3190"/>
                    <a:pt x="20258" y="3190"/>
                  </a:cubicBezTo>
                  <a:cubicBezTo>
                    <a:pt x="20203" y="3190"/>
                    <a:pt x="20155" y="3150"/>
                    <a:pt x="20148" y="3095"/>
                  </a:cubicBezTo>
                  <a:cubicBezTo>
                    <a:pt x="20127" y="2906"/>
                    <a:pt x="20652" y="2458"/>
                    <a:pt x="21083" y="2356"/>
                  </a:cubicBezTo>
                  <a:cubicBezTo>
                    <a:pt x="21296" y="2311"/>
                    <a:pt x="21517" y="2279"/>
                    <a:pt x="21738" y="2265"/>
                  </a:cubicBezTo>
                  <a:cubicBezTo>
                    <a:pt x="21902" y="2251"/>
                    <a:pt x="22130" y="2230"/>
                    <a:pt x="22172" y="2195"/>
                  </a:cubicBezTo>
                  <a:cubicBezTo>
                    <a:pt x="22172" y="2174"/>
                    <a:pt x="22179" y="2153"/>
                    <a:pt x="22189" y="2139"/>
                  </a:cubicBezTo>
                  <a:lnTo>
                    <a:pt x="22182" y="2132"/>
                  </a:lnTo>
                  <a:lnTo>
                    <a:pt x="22151" y="2111"/>
                  </a:lnTo>
                  <a:lnTo>
                    <a:pt x="22137" y="2101"/>
                  </a:lnTo>
                  <a:lnTo>
                    <a:pt x="22098" y="2073"/>
                  </a:lnTo>
                  <a:lnTo>
                    <a:pt x="22095" y="2073"/>
                  </a:lnTo>
                  <a:lnTo>
                    <a:pt x="22053" y="2045"/>
                  </a:lnTo>
                  <a:lnTo>
                    <a:pt x="22046" y="2041"/>
                  </a:lnTo>
                  <a:lnTo>
                    <a:pt x="22011" y="2017"/>
                  </a:lnTo>
                  <a:lnTo>
                    <a:pt x="22007" y="2017"/>
                  </a:lnTo>
                  <a:cubicBezTo>
                    <a:pt x="21993" y="2034"/>
                    <a:pt x="21976" y="2052"/>
                    <a:pt x="21958" y="2062"/>
                  </a:cubicBezTo>
                  <a:cubicBezTo>
                    <a:pt x="21912" y="2095"/>
                    <a:pt x="21872" y="2108"/>
                    <a:pt x="21838" y="2108"/>
                  </a:cubicBezTo>
                  <a:cubicBezTo>
                    <a:pt x="21765" y="2108"/>
                    <a:pt x="21717" y="2048"/>
                    <a:pt x="21681" y="2003"/>
                  </a:cubicBezTo>
                  <a:cubicBezTo>
                    <a:pt x="21629" y="1936"/>
                    <a:pt x="21566" y="1856"/>
                    <a:pt x="21412" y="1856"/>
                  </a:cubicBezTo>
                  <a:cubicBezTo>
                    <a:pt x="21268" y="1856"/>
                    <a:pt x="21118" y="1915"/>
                    <a:pt x="20974" y="1975"/>
                  </a:cubicBezTo>
                  <a:cubicBezTo>
                    <a:pt x="20833" y="2030"/>
                    <a:pt x="20688" y="2086"/>
                    <a:pt x="20549" y="2086"/>
                  </a:cubicBezTo>
                  <a:cubicBezTo>
                    <a:pt x="20485" y="2086"/>
                    <a:pt x="20422" y="2074"/>
                    <a:pt x="20362" y="2045"/>
                  </a:cubicBezTo>
                  <a:cubicBezTo>
                    <a:pt x="20253" y="1996"/>
                    <a:pt x="20166" y="1908"/>
                    <a:pt x="20120" y="1799"/>
                  </a:cubicBezTo>
                  <a:cubicBezTo>
                    <a:pt x="20089" y="1733"/>
                    <a:pt x="20078" y="1712"/>
                    <a:pt x="19977" y="1712"/>
                  </a:cubicBezTo>
                  <a:cubicBezTo>
                    <a:pt x="19973" y="1712"/>
                    <a:pt x="19970" y="1712"/>
                    <a:pt x="19966" y="1712"/>
                  </a:cubicBezTo>
                  <a:cubicBezTo>
                    <a:pt x="19921" y="1712"/>
                    <a:pt x="19876" y="1692"/>
                    <a:pt x="19847" y="1656"/>
                  </a:cubicBezTo>
                  <a:cubicBezTo>
                    <a:pt x="19798" y="1589"/>
                    <a:pt x="19830" y="1495"/>
                    <a:pt x="19858" y="1411"/>
                  </a:cubicBezTo>
                  <a:lnTo>
                    <a:pt x="19868" y="1386"/>
                  </a:lnTo>
                  <a:lnTo>
                    <a:pt x="19868" y="1386"/>
                  </a:lnTo>
                  <a:cubicBezTo>
                    <a:pt x="19854" y="1393"/>
                    <a:pt x="19837" y="1400"/>
                    <a:pt x="19816" y="1414"/>
                  </a:cubicBezTo>
                  <a:cubicBezTo>
                    <a:pt x="19721" y="1467"/>
                    <a:pt x="19616" y="1537"/>
                    <a:pt x="19507" y="1610"/>
                  </a:cubicBezTo>
                  <a:cubicBezTo>
                    <a:pt x="19239" y="1793"/>
                    <a:pt x="18944" y="1993"/>
                    <a:pt x="18713" y="1993"/>
                  </a:cubicBezTo>
                  <a:cubicBezTo>
                    <a:pt x="18635" y="1993"/>
                    <a:pt x="18563" y="1970"/>
                    <a:pt x="18503" y="1915"/>
                  </a:cubicBezTo>
                  <a:cubicBezTo>
                    <a:pt x="18435" y="1853"/>
                    <a:pt x="18371" y="1834"/>
                    <a:pt x="18307" y="1834"/>
                  </a:cubicBezTo>
                  <a:cubicBezTo>
                    <a:pt x="18259" y="1834"/>
                    <a:pt x="18211" y="1845"/>
                    <a:pt x="18160" y="1856"/>
                  </a:cubicBezTo>
                  <a:cubicBezTo>
                    <a:pt x="18107" y="1866"/>
                    <a:pt x="18054" y="1877"/>
                    <a:pt x="18002" y="1877"/>
                  </a:cubicBezTo>
                  <a:cubicBezTo>
                    <a:pt x="17931" y="1877"/>
                    <a:pt x="17862" y="1857"/>
                    <a:pt x="17796" y="1789"/>
                  </a:cubicBezTo>
                  <a:cubicBezTo>
                    <a:pt x="17743" y="1736"/>
                    <a:pt x="17733" y="1656"/>
                    <a:pt x="17768" y="1589"/>
                  </a:cubicBezTo>
                  <a:cubicBezTo>
                    <a:pt x="17891" y="1323"/>
                    <a:pt x="18548" y="973"/>
                    <a:pt x="18911" y="973"/>
                  </a:cubicBezTo>
                  <a:cubicBezTo>
                    <a:pt x="18920" y="973"/>
                    <a:pt x="18928" y="973"/>
                    <a:pt x="18937" y="973"/>
                  </a:cubicBezTo>
                  <a:cubicBezTo>
                    <a:pt x="18943" y="974"/>
                    <a:pt x="18949" y="974"/>
                    <a:pt x="18954" y="974"/>
                  </a:cubicBezTo>
                  <a:cubicBezTo>
                    <a:pt x="18994" y="974"/>
                    <a:pt x="19033" y="964"/>
                    <a:pt x="19070" y="949"/>
                  </a:cubicBezTo>
                  <a:cubicBezTo>
                    <a:pt x="18954" y="907"/>
                    <a:pt x="18839" y="872"/>
                    <a:pt x="18720" y="847"/>
                  </a:cubicBezTo>
                  <a:cubicBezTo>
                    <a:pt x="18672" y="838"/>
                    <a:pt x="18626" y="832"/>
                    <a:pt x="18588" y="832"/>
                  </a:cubicBezTo>
                  <a:cubicBezTo>
                    <a:pt x="18540" y="832"/>
                    <a:pt x="18503" y="841"/>
                    <a:pt x="18485" y="865"/>
                  </a:cubicBezTo>
                  <a:cubicBezTo>
                    <a:pt x="18436" y="924"/>
                    <a:pt x="18366" y="966"/>
                    <a:pt x="18289" y="977"/>
                  </a:cubicBezTo>
                  <a:lnTo>
                    <a:pt x="18254" y="977"/>
                  </a:lnTo>
                  <a:cubicBezTo>
                    <a:pt x="18219" y="977"/>
                    <a:pt x="18184" y="970"/>
                    <a:pt x="18153" y="959"/>
                  </a:cubicBezTo>
                  <a:cubicBezTo>
                    <a:pt x="18058" y="921"/>
                    <a:pt x="17974" y="861"/>
                    <a:pt x="17915" y="781"/>
                  </a:cubicBezTo>
                  <a:cubicBezTo>
                    <a:pt x="17893" y="751"/>
                    <a:pt x="17874" y="744"/>
                    <a:pt x="17836" y="744"/>
                  </a:cubicBezTo>
                  <a:cubicBezTo>
                    <a:pt x="17824" y="744"/>
                    <a:pt x="17811" y="745"/>
                    <a:pt x="17796" y="746"/>
                  </a:cubicBezTo>
                  <a:cubicBezTo>
                    <a:pt x="17782" y="747"/>
                    <a:pt x="17769" y="748"/>
                    <a:pt x="17755" y="748"/>
                  </a:cubicBezTo>
                  <a:cubicBezTo>
                    <a:pt x="17643" y="748"/>
                    <a:pt x="17532" y="696"/>
                    <a:pt x="17463" y="602"/>
                  </a:cubicBezTo>
                  <a:cubicBezTo>
                    <a:pt x="17403" y="534"/>
                    <a:pt x="17348" y="508"/>
                    <a:pt x="17290" y="508"/>
                  </a:cubicBezTo>
                  <a:cubicBezTo>
                    <a:pt x="17230" y="508"/>
                    <a:pt x="17169" y="537"/>
                    <a:pt x="17099" y="574"/>
                  </a:cubicBezTo>
                  <a:cubicBezTo>
                    <a:pt x="17078" y="585"/>
                    <a:pt x="17057" y="595"/>
                    <a:pt x="17036" y="606"/>
                  </a:cubicBezTo>
                  <a:cubicBezTo>
                    <a:pt x="17010" y="616"/>
                    <a:pt x="16985" y="621"/>
                    <a:pt x="16958" y="621"/>
                  </a:cubicBezTo>
                  <a:cubicBezTo>
                    <a:pt x="16879" y="621"/>
                    <a:pt x="16795" y="579"/>
                    <a:pt x="16703" y="532"/>
                  </a:cubicBezTo>
                  <a:cubicBezTo>
                    <a:pt x="16644" y="497"/>
                    <a:pt x="16581" y="469"/>
                    <a:pt x="16518" y="445"/>
                  </a:cubicBezTo>
                  <a:cubicBezTo>
                    <a:pt x="16371" y="385"/>
                    <a:pt x="16360" y="270"/>
                    <a:pt x="16350" y="186"/>
                  </a:cubicBezTo>
                  <a:cubicBezTo>
                    <a:pt x="16343" y="105"/>
                    <a:pt x="16336" y="56"/>
                    <a:pt x="16276" y="14"/>
                  </a:cubicBezTo>
                  <a:cubicBezTo>
                    <a:pt x="16269" y="7"/>
                    <a:pt x="16259" y="4"/>
                    <a:pt x="16248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4685051" y="1061106"/>
              <a:ext cx="1104027" cy="1127766"/>
            </a:xfrm>
            <a:custGeom>
              <a:avLst/>
              <a:gdLst/>
              <a:ahLst/>
              <a:cxnLst/>
              <a:rect l="l" t="t" r="r" b="b"/>
              <a:pathLst>
                <a:path w="21601" h="22059" extrusionOk="0">
                  <a:moveTo>
                    <a:pt x="7492" y="0"/>
                  </a:moveTo>
                  <a:lnTo>
                    <a:pt x="7482" y="4"/>
                  </a:lnTo>
                  <a:lnTo>
                    <a:pt x="7475" y="7"/>
                  </a:lnTo>
                  <a:cubicBezTo>
                    <a:pt x="7471" y="7"/>
                    <a:pt x="7468" y="11"/>
                    <a:pt x="7464" y="11"/>
                  </a:cubicBezTo>
                  <a:cubicBezTo>
                    <a:pt x="7440" y="32"/>
                    <a:pt x="7419" y="56"/>
                    <a:pt x="7408" y="81"/>
                  </a:cubicBezTo>
                  <a:cubicBezTo>
                    <a:pt x="7398" y="98"/>
                    <a:pt x="7391" y="112"/>
                    <a:pt x="7384" y="130"/>
                  </a:cubicBezTo>
                  <a:cubicBezTo>
                    <a:pt x="7359" y="193"/>
                    <a:pt x="7317" y="249"/>
                    <a:pt x="7261" y="291"/>
                  </a:cubicBezTo>
                  <a:lnTo>
                    <a:pt x="7247" y="298"/>
                  </a:lnTo>
                  <a:cubicBezTo>
                    <a:pt x="7240" y="305"/>
                    <a:pt x="7230" y="308"/>
                    <a:pt x="7223" y="308"/>
                  </a:cubicBezTo>
                  <a:cubicBezTo>
                    <a:pt x="7177" y="329"/>
                    <a:pt x="7132" y="347"/>
                    <a:pt x="7090" y="371"/>
                  </a:cubicBezTo>
                  <a:lnTo>
                    <a:pt x="7034" y="399"/>
                  </a:lnTo>
                  <a:cubicBezTo>
                    <a:pt x="6876" y="483"/>
                    <a:pt x="6701" y="574"/>
                    <a:pt x="6568" y="578"/>
                  </a:cubicBezTo>
                  <a:cubicBezTo>
                    <a:pt x="6563" y="579"/>
                    <a:pt x="6558" y="579"/>
                    <a:pt x="6553" y="579"/>
                  </a:cubicBezTo>
                  <a:cubicBezTo>
                    <a:pt x="6540" y="579"/>
                    <a:pt x="6528" y="577"/>
                    <a:pt x="6516" y="574"/>
                  </a:cubicBezTo>
                  <a:cubicBezTo>
                    <a:pt x="6493" y="570"/>
                    <a:pt x="6471" y="568"/>
                    <a:pt x="6449" y="568"/>
                  </a:cubicBezTo>
                  <a:cubicBezTo>
                    <a:pt x="6383" y="568"/>
                    <a:pt x="6318" y="587"/>
                    <a:pt x="6263" y="623"/>
                  </a:cubicBezTo>
                  <a:cubicBezTo>
                    <a:pt x="6232" y="648"/>
                    <a:pt x="6214" y="686"/>
                    <a:pt x="6218" y="725"/>
                  </a:cubicBezTo>
                  <a:cubicBezTo>
                    <a:pt x="6218" y="847"/>
                    <a:pt x="6151" y="900"/>
                    <a:pt x="6085" y="907"/>
                  </a:cubicBezTo>
                  <a:cubicBezTo>
                    <a:pt x="6079" y="907"/>
                    <a:pt x="6074" y="908"/>
                    <a:pt x="6068" y="908"/>
                  </a:cubicBezTo>
                  <a:cubicBezTo>
                    <a:pt x="5980" y="908"/>
                    <a:pt x="5898" y="830"/>
                    <a:pt x="5871" y="721"/>
                  </a:cubicBezTo>
                  <a:cubicBezTo>
                    <a:pt x="5864" y="686"/>
                    <a:pt x="5759" y="679"/>
                    <a:pt x="5679" y="669"/>
                  </a:cubicBezTo>
                  <a:cubicBezTo>
                    <a:pt x="5581" y="662"/>
                    <a:pt x="5476" y="651"/>
                    <a:pt x="5413" y="592"/>
                  </a:cubicBezTo>
                  <a:cubicBezTo>
                    <a:pt x="5392" y="574"/>
                    <a:pt x="5367" y="567"/>
                    <a:pt x="5339" y="564"/>
                  </a:cubicBezTo>
                  <a:lnTo>
                    <a:pt x="5332" y="564"/>
                  </a:lnTo>
                  <a:cubicBezTo>
                    <a:pt x="5306" y="561"/>
                    <a:pt x="5279" y="559"/>
                    <a:pt x="5252" y="559"/>
                  </a:cubicBezTo>
                  <a:cubicBezTo>
                    <a:pt x="5219" y="559"/>
                    <a:pt x="5186" y="561"/>
                    <a:pt x="5154" y="567"/>
                  </a:cubicBezTo>
                  <a:cubicBezTo>
                    <a:pt x="5360" y="697"/>
                    <a:pt x="5378" y="837"/>
                    <a:pt x="5378" y="1022"/>
                  </a:cubicBezTo>
                  <a:cubicBezTo>
                    <a:pt x="5374" y="1064"/>
                    <a:pt x="5395" y="1103"/>
                    <a:pt x="5427" y="1131"/>
                  </a:cubicBezTo>
                  <a:cubicBezTo>
                    <a:pt x="5497" y="1190"/>
                    <a:pt x="5532" y="1278"/>
                    <a:pt x="5525" y="1365"/>
                  </a:cubicBezTo>
                  <a:cubicBezTo>
                    <a:pt x="5525" y="1383"/>
                    <a:pt x="5528" y="1400"/>
                    <a:pt x="5532" y="1414"/>
                  </a:cubicBezTo>
                  <a:cubicBezTo>
                    <a:pt x="5556" y="1411"/>
                    <a:pt x="5584" y="1404"/>
                    <a:pt x="5609" y="1397"/>
                  </a:cubicBezTo>
                  <a:cubicBezTo>
                    <a:pt x="5647" y="1379"/>
                    <a:pt x="5693" y="1369"/>
                    <a:pt x="5738" y="1365"/>
                  </a:cubicBezTo>
                  <a:cubicBezTo>
                    <a:pt x="5815" y="1365"/>
                    <a:pt x="5878" y="1425"/>
                    <a:pt x="5882" y="1502"/>
                  </a:cubicBezTo>
                  <a:cubicBezTo>
                    <a:pt x="5892" y="1593"/>
                    <a:pt x="5826" y="1701"/>
                    <a:pt x="5686" y="1726"/>
                  </a:cubicBezTo>
                  <a:cubicBezTo>
                    <a:pt x="5542" y="1750"/>
                    <a:pt x="5472" y="1820"/>
                    <a:pt x="5423" y="1975"/>
                  </a:cubicBezTo>
                  <a:cubicBezTo>
                    <a:pt x="5381" y="2108"/>
                    <a:pt x="5280" y="2118"/>
                    <a:pt x="5206" y="2125"/>
                  </a:cubicBezTo>
                  <a:cubicBezTo>
                    <a:pt x="5147" y="2129"/>
                    <a:pt x="5087" y="2150"/>
                    <a:pt x="5042" y="2188"/>
                  </a:cubicBezTo>
                  <a:lnTo>
                    <a:pt x="5007" y="2216"/>
                  </a:lnTo>
                  <a:cubicBezTo>
                    <a:pt x="4937" y="2290"/>
                    <a:pt x="4853" y="2353"/>
                    <a:pt x="4765" y="2398"/>
                  </a:cubicBezTo>
                  <a:cubicBezTo>
                    <a:pt x="4738" y="2412"/>
                    <a:pt x="4710" y="2419"/>
                    <a:pt x="4682" y="2419"/>
                  </a:cubicBezTo>
                  <a:cubicBezTo>
                    <a:pt x="4648" y="2419"/>
                    <a:pt x="4614" y="2409"/>
                    <a:pt x="4583" y="2388"/>
                  </a:cubicBezTo>
                  <a:cubicBezTo>
                    <a:pt x="4564" y="2375"/>
                    <a:pt x="4547" y="2368"/>
                    <a:pt x="4527" y="2368"/>
                  </a:cubicBezTo>
                  <a:cubicBezTo>
                    <a:pt x="4488" y="2368"/>
                    <a:pt x="4443" y="2393"/>
                    <a:pt x="4366" y="2437"/>
                  </a:cubicBezTo>
                  <a:lnTo>
                    <a:pt x="4359" y="2440"/>
                  </a:lnTo>
                  <a:cubicBezTo>
                    <a:pt x="4349" y="2447"/>
                    <a:pt x="4338" y="2451"/>
                    <a:pt x="4331" y="2454"/>
                  </a:cubicBezTo>
                  <a:lnTo>
                    <a:pt x="4321" y="2458"/>
                  </a:lnTo>
                  <a:lnTo>
                    <a:pt x="4303" y="2465"/>
                  </a:lnTo>
                  <a:lnTo>
                    <a:pt x="4293" y="2468"/>
                  </a:lnTo>
                  <a:lnTo>
                    <a:pt x="4275" y="2472"/>
                  </a:lnTo>
                  <a:lnTo>
                    <a:pt x="4212" y="2472"/>
                  </a:lnTo>
                  <a:lnTo>
                    <a:pt x="4191" y="2468"/>
                  </a:lnTo>
                  <a:lnTo>
                    <a:pt x="4184" y="2468"/>
                  </a:lnTo>
                  <a:cubicBezTo>
                    <a:pt x="4177" y="2465"/>
                    <a:pt x="4170" y="2461"/>
                    <a:pt x="4159" y="2458"/>
                  </a:cubicBezTo>
                  <a:lnTo>
                    <a:pt x="4156" y="2458"/>
                  </a:lnTo>
                  <a:lnTo>
                    <a:pt x="4135" y="2447"/>
                  </a:lnTo>
                  <a:lnTo>
                    <a:pt x="4128" y="2440"/>
                  </a:lnTo>
                  <a:lnTo>
                    <a:pt x="4107" y="2430"/>
                  </a:lnTo>
                  <a:lnTo>
                    <a:pt x="4103" y="2426"/>
                  </a:lnTo>
                  <a:lnTo>
                    <a:pt x="4079" y="2405"/>
                  </a:lnTo>
                  <a:lnTo>
                    <a:pt x="4072" y="2402"/>
                  </a:lnTo>
                  <a:lnTo>
                    <a:pt x="4051" y="2384"/>
                  </a:lnTo>
                  <a:lnTo>
                    <a:pt x="4044" y="2377"/>
                  </a:lnTo>
                  <a:lnTo>
                    <a:pt x="4016" y="2356"/>
                  </a:lnTo>
                  <a:lnTo>
                    <a:pt x="3956" y="2307"/>
                  </a:lnTo>
                  <a:cubicBezTo>
                    <a:pt x="3886" y="2244"/>
                    <a:pt x="3827" y="2167"/>
                    <a:pt x="3781" y="2083"/>
                  </a:cubicBezTo>
                  <a:lnTo>
                    <a:pt x="3757" y="2045"/>
                  </a:lnTo>
                  <a:lnTo>
                    <a:pt x="3750" y="2031"/>
                  </a:lnTo>
                  <a:lnTo>
                    <a:pt x="3736" y="2006"/>
                  </a:lnTo>
                  <a:lnTo>
                    <a:pt x="3722" y="1989"/>
                  </a:lnTo>
                  <a:lnTo>
                    <a:pt x="3708" y="1968"/>
                  </a:lnTo>
                  <a:lnTo>
                    <a:pt x="3697" y="1950"/>
                  </a:lnTo>
                  <a:lnTo>
                    <a:pt x="3680" y="1929"/>
                  </a:lnTo>
                  <a:lnTo>
                    <a:pt x="3669" y="1908"/>
                  </a:lnTo>
                  <a:lnTo>
                    <a:pt x="3652" y="1887"/>
                  </a:lnTo>
                  <a:lnTo>
                    <a:pt x="3638" y="1869"/>
                  </a:lnTo>
                  <a:lnTo>
                    <a:pt x="3620" y="1848"/>
                  </a:lnTo>
                  <a:lnTo>
                    <a:pt x="3603" y="1827"/>
                  </a:lnTo>
                  <a:lnTo>
                    <a:pt x="3585" y="1806"/>
                  </a:lnTo>
                  <a:lnTo>
                    <a:pt x="3568" y="1789"/>
                  </a:lnTo>
                  <a:lnTo>
                    <a:pt x="3564" y="1785"/>
                  </a:lnTo>
                  <a:cubicBezTo>
                    <a:pt x="3522" y="1806"/>
                    <a:pt x="3466" y="1824"/>
                    <a:pt x="3414" y="1841"/>
                  </a:cubicBezTo>
                  <a:cubicBezTo>
                    <a:pt x="3302" y="1887"/>
                    <a:pt x="3183" y="1915"/>
                    <a:pt x="3060" y="1926"/>
                  </a:cubicBezTo>
                  <a:lnTo>
                    <a:pt x="3043" y="1926"/>
                  </a:lnTo>
                  <a:cubicBezTo>
                    <a:pt x="3008" y="1926"/>
                    <a:pt x="2955" y="1926"/>
                    <a:pt x="2892" y="1922"/>
                  </a:cubicBezTo>
                  <a:cubicBezTo>
                    <a:pt x="2833" y="1921"/>
                    <a:pt x="2735" y="1918"/>
                    <a:pt x="2634" y="1918"/>
                  </a:cubicBezTo>
                  <a:cubicBezTo>
                    <a:pt x="2498" y="1918"/>
                    <a:pt x="2356" y="1923"/>
                    <a:pt x="2297" y="1943"/>
                  </a:cubicBezTo>
                  <a:cubicBezTo>
                    <a:pt x="2290" y="1943"/>
                    <a:pt x="2283" y="1947"/>
                    <a:pt x="2280" y="1950"/>
                  </a:cubicBezTo>
                  <a:cubicBezTo>
                    <a:pt x="2273" y="2003"/>
                    <a:pt x="2283" y="2052"/>
                    <a:pt x="2311" y="2097"/>
                  </a:cubicBezTo>
                  <a:cubicBezTo>
                    <a:pt x="2322" y="2125"/>
                    <a:pt x="2346" y="2146"/>
                    <a:pt x="2374" y="2157"/>
                  </a:cubicBezTo>
                  <a:cubicBezTo>
                    <a:pt x="2469" y="2178"/>
                    <a:pt x="2591" y="2220"/>
                    <a:pt x="2616" y="2314"/>
                  </a:cubicBezTo>
                  <a:cubicBezTo>
                    <a:pt x="2637" y="2412"/>
                    <a:pt x="2539" y="2479"/>
                    <a:pt x="2507" y="2500"/>
                  </a:cubicBezTo>
                  <a:cubicBezTo>
                    <a:pt x="2437" y="2549"/>
                    <a:pt x="2357" y="2573"/>
                    <a:pt x="2269" y="2577"/>
                  </a:cubicBezTo>
                  <a:cubicBezTo>
                    <a:pt x="2182" y="2584"/>
                    <a:pt x="2164" y="2587"/>
                    <a:pt x="2164" y="2741"/>
                  </a:cubicBezTo>
                  <a:cubicBezTo>
                    <a:pt x="2164" y="2776"/>
                    <a:pt x="2168" y="2811"/>
                    <a:pt x="2178" y="2843"/>
                  </a:cubicBezTo>
                  <a:cubicBezTo>
                    <a:pt x="2217" y="2948"/>
                    <a:pt x="2269" y="3046"/>
                    <a:pt x="2339" y="3130"/>
                  </a:cubicBezTo>
                  <a:cubicBezTo>
                    <a:pt x="2423" y="3245"/>
                    <a:pt x="2511" y="3368"/>
                    <a:pt x="2525" y="3504"/>
                  </a:cubicBezTo>
                  <a:cubicBezTo>
                    <a:pt x="2528" y="3550"/>
                    <a:pt x="2525" y="3599"/>
                    <a:pt x="2511" y="3648"/>
                  </a:cubicBezTo>
                  <a:cubicBezTo>
                    <a:pt x="2451" y="3886"/>
                    <a:pt x="2416" y="4128"/>
                    <a:pt x="2402" y="4376"/>
                  </a:cubicBezTo>
                  <a:cubicBezTo>
                    <a:pt x="2402" y="4383"/>
                    <a:pt x="2381" y="4996"/>
                    <a:pt x="2199" y="5150"/>
                  </a:cubicBezTo>
                  <a:lnTo>
                    <a:pt x="2220" y="5178"/>
                  </a:lnTo>
                  <a:lnTo>
                    <a:pt x="2129" y="5185"/>
                  </a:lnTo>
                  <a:cubicBezTo>
                    <a:pt x="2108" y="5188"/>
                    <a:pt x="2090" y="5188"/>
                    <a:pt x="2069" y="5188"/>
                  </a:cubicBezTo>
                  <a:lnTo>
                    <a:pt x="2066" y="5188"/>
                  </a:lnTo>
                  <a:cubicBezTo>
                    <a:pt x="2027" y="5185"/>
                    <a:pt x="1985" y="5178"/>
                    <a:pt x="1950" y="5164"/>
                  </a:cubicBezTo>
                  <a:cubicBezTo>
                    <a:pt x="1911" y="5153"/>
                    <a:pt x="1876" y="5143"/>
                    <a:pt x="1840" y="5143"/>
                  </a:cubicBezTo>
                  <a:cubicBezTo>
                    <a:pt x="1795" y="5143"/>
                    <a:pt x="1751" y="5158"/>
                    <a:pt x="1698" y="5202"/>
                  </a:cubicBezTo>
                  <a:cubicBezTo>
                    <a:pt x="1625" y="5262"/>
                    <a:pt x="1534" y="5300"/>
                    <a:pt x="1443" y="5314"/>
                  </a:cubicBezTo>
                  <a:cubicBezTo>
                    <a:pt x="1411" y="5321"/>
                    <a:pt x="1383" y="5325"/>
                    <a:pt x="1355" y="5328"/>
                  </a:cubicBezTo>
                  <a:cubicBezTo>
                    <a:pt x="1324" y="5335"/>
                    <a:pt x="1299" y="5339"/>
                    <a:pt x="1271" y="5346"/>
                  </a:cubicBezTo>
                  <a:cubicBezTo>
                    <a:pt x="1184" y="5356"/>
                    <a:pt x="1103" y="5391"/>
                    <a:pt x="1033" y="5444"/>
                  </a:cubicBezTo>
                  <a:cubicBezTo>
                    <a:pt x="956" y="5503"/>
                    <a:pt x="865" y="5549"/>
                    <a:pt x="774" y="5577"/>
                  </a:cubicBezTo>
                  <a:lnTo>
                    <a:pt x="739" y="5587"/>
                  </a:lnTo>
                  <a:cubicBezTo>
                    <a:pt x="620" y="5626"/>
                    <a:pt x="578" y="5643"/>
                    <a:pt x="575" y="5720"/>
                  </a:cubicBezTo>
                  <a:cubicBezTo>
                    <a:pt x="561" y="5818"/>
                    <a:pt x="522" y="5909"/>
                    <a:pt x="466" y="5990"/>
                  </a:cubicBezTo>
                  <a:cubicBezTo>
                    <a:pt x="410" y="6081"/>
                    <a:pt x="379" y="6141"/>
                    <a:pt x="393" y="6214"/>
                  </a:cubicBezTo>
                  <a:cubicBezTo>
                    <a:pt x="438" y="6389"/>
                    <a:pt x="347" y="6438"/>
                    <a:pt x="267" y="6477"/>
                  </a:cubicBezTo>
                  <a:cubicBezTo>
                    <a:pt x="218" y="6501"/>
                    <a:pt x="172" y="6533"/>
                    <a:pt x="134" y="6568"/>
                  </a:cubicBezTo>
                  <a:cubicBezTo>
                    <a:pt x="81" y="6624"/>
                    <a:pt x="88" y="6659"/>
                    <a:pt x="99" y="6715"/>
                  </a:cubicBezTo>
                  <a:cubicBezTo>
                    <a:pt x="120" y="6788"/>
                    <a:pt x="106" y="6865"/>
                    <a:pt x="56" y="6921"/>
                  </a:cubicBezTo>
                  <a:cubicBezTo>
                    <a:pt x="0" y="6988"/>
                    <a:pt x="92" y="7131"/>
                    <a:pt x="183" y="7268"/>
                  </a:cubicBezTo>
                  <a:lnTo>
                    <a:pt x="211" y="7313"/>
                  </a:lnTo>
                  <a:cubicBezTo>
                    <a:pt x="235" y="7352"/>
                    <a:pt x="260" y="7390"/>
                    <a:pt x="288" y="7425"/>
                  </a:cubicBezTo>
                  <a:cubicBezTo>
                    <a:pt x="375" y="7555"/>
                    <a:pt x="463" y="7674"/>
                    <a:pt x="445" y="7824"/>
                  </a:cubicBezTo>
                  <a:cubicBezTo>
                    <a:pt x="438" y="7859"/>
                    <a:pt x="449" y="7894"/>
                    <a:pt x="473" y="7922"/>
                  </a:cubicBezTo>
                  <a:cubicBezTo>
                    <a:pt x="499" y="7949"/>
                    <a:pt x="547" y="7963"/>
                    <a:pt x="609" y="7963"/>
                  </a:cubicBezTo>
                  <a:cubicBezTo>
                    <a:pt x="621" y="7963"/>
                    <a:pt x="635" y="7962"/>
                    <a:pt x="648" y="7961"/>
                  </a:cubicBezTo>
                  <a:cubicBezTo>
                    <a:pt x="654" y="7960"/>
                    <a:pt x="659" y="7960"/>
                    <a:pt x="665" y="7960"/>
                  </a:cubicBezTo>
                  <a:cubicBezTo>
                    <a:pt x="780" y="7960"/>
                    <a:pt x="806" y="8066"/>
                    <a:pt x="823" y="8133"/>
                  </a:cubicBezTo>
                  <a:cubicBezTo>
                    <a:pt x="848" y="8231"/>
                    <a:pt x="862" y="8269"/>
                    <a:pt x="946" y="8269"/>
                  </a:cubicBezTo>
                  <a:cubicBezTo>
                    <a:pt x="1012" y="8269"/>
                    <a:pt x="1079" y="8273"/>
                    <a:pt x="1138" y="8276"/>
                  </a:cubicBezTo>
                  <a:cubicBezTo>
                    <a:pt x="1191" y="8280"/>
                    <a:pt x="1242" y="8283"/>
                    <a:pt x="1289" y="8283"/>
                  </a:cubicBezTo>
                  <a:cubicBezTo>
                    <a:pt x="1379" y="8283"/>
                    <a:pt x="1450" y="8271"/>
                    <a:pt x="1471" y="8227"/>
                  </a:cubicBezTo>
                  <a:cubicBezTo>
                    <a:pt x="1516" y="8122"/>
                    <a:pt x="1613" y="8025"/>
                    <a:pt x="1707" y="8025"/>
                  </a:cubicBezTo>
                  <a:cubicBezTo>
                    <a:pt x="1716" y="8025"/>
                    <a:pt x="1725" y="8026"/>
                    <a:pt x="1733" y="8027"/>
                  </a:cubicBezTo>
                  <a:cubicBezTo>
                    <a:pt x="1772" y="8034"/>
                    <a:pt x="1838" y="8069"/>
                    <a:pt x="1838" y="8206"/>
                  </a:cubicBezTo>
                  <a:cubicBezTo>
                    <a:pt x="1838" y="8238"/>
                    <a:pt x="1838" y="8280"/>
                    <a:pt x="1835" y="8329"/>
                  </a:cubicBezTo>
                  <a:cubicBezTo>
                    <a:pt x="1831" y="8448"/>
                    <a:pt x="1821" y="8805"/>
                    <a:pt x="1877" y="8857"/>
                  </a:cubicBezTo>
                  <a:cubicBezTo>
                    <a:pt x="1898" y="8850"/>
                    <a:pt x="1915" y="8843"/>
                    <a:pt x="1933" y="8840"/>
                  </a:cubicBezTo>
                  <a:lnTo>
                    <a:pt x="1943" y="8840"/>
                  </a:lnTo>
                  <a:cubicBezTo>
                    <a:pt x="2027" y="8821"/>
                    <a:pt x="2113" y="8812"/>
                    <a:pt x="2199" y="8812"/>
                  </a:cubicBezTo>
                  <a:cubicBezTo>
                    <a:pt x="2242" y="8812"/>
                    <a:pt x="2285" y="8814"/>
                    <a:pt x="2329" y="8819"/>
                  </a:cubicBezTo>
                  <a:lnTo>
                    <a:pt x="2329" y="8815"/>
                  </a:lnTo>
                  <a:lnTo>
                    <a:pt x="2395" y="8822"/>
                  </a:lnTo>
                  <a:cubicBezTo>
                    <a:pt x="2444" y="8829"/>
                    <a:pt x="2497" y="8836"/>
                    <a:pt x="2546" y="8847"/>
                  </a:cubicBezTo>
                  <a:lnTo>
                    <a:pt x="2549" y="8847"/>
                  </a:lnTo>
                  <a:lnTo>
                    <a:pt x="2581" y="8857"/>
                  </a:lnTo>
                  <a:lnTo>
                    <a:pt x="2598" y="8861"/>
                  </a:lnTo>
                  <a:lnTo>
                    <a:pt x="2637" y="8871"/>
                  </a:lnTo>
                  <a:cubicBezTo>
                    <a:pt x="2677" y="8885"/>
                    <a:pt x="2719" y="8892"/>
                    <a:pt x="2761" y="8892"/>
                  </a:cubicBezTo>
                  <a:cubicBezTo>
                    <a:pt x="2863" y="8892"/>
                    <a:pt x="2964" y="8851"/>
                    <a:pt x="3036" y="8777"/>
                  </a:cubicBezTo>
                  <a:cubicBezTo>
                    <a:pt x="3106" y="8710"/>
                    <a:pt x="3190" y="8661"/>
                    <a:pt x="3281" y="8633"/>
                  </a:cubicBezTo>
                  <a:cubicBezTo>
                    <a:pt x="3365" y="8602"/>
                    <a:pt x="3442" y="8563"/>
                    <a:pt x="3519" y="8521"/>
                  </a:cubicBezTo>
                  <a:cubicBezTo>
                    <a:pt x="3564" y="8497"/>
                    <a:pt x="3610" y="8469"/>
                    <a:pt x="3655" y="8441"/>
                  </a:cubicBezTo>
                  <a:cubicBezTo>
                    <a:pt x="3841" y="8329"/>
                    <a:pt x="4012" y="8220"/>
                    <a:pt x="4198" y="8220"/>
                  </a:cubicBezTo>
                  <a:cubicBezTo>
                    <a:pt x="4272" y="8217"/>
                    <a:pt x="4345" y="8210"/>
                    <a:pt x="4419" y="8196"/>
                  </a:cubicBezTo>
                  <a:cubicBezTo>
                    <a:pt x="4494" y="8184"/>
                    <a:pt x="4563" y="8174"/>
                    <a:pt x="4620" y="8174"/>
                  </a:cubicBezTo>
                  <a:cubicBezTo>
                    <a:pt x="4682" y="8174"/>
                    <a:pt x="4731" y="8185"/>
                    <a:pt x="4762" y="8220"/>
                  </a:cubicBezTo>
                  <a:cubicBezTo>
                    <a:pt x="4790" y="8252"/>
                    <a:pt x="4797" y="8297"/>
                    <a:pt x="4779" y="8339"/>
                  </a:cubicBezTo>
                  <a:cubicBezTo>
                    <a:pt x="4737" y="8483"/>
                    <a:pt x="4706" y="9057"/>
                    <a:pt x="4944" y="9344"/>
                  </a:cubicBezTo>
                  <a:cubicBezTo>
                    <a:pt x="5180" y="9623"/>
                    <a:pt x="5301" y="9717"/>
                    <a:pt x="5461" y="9717"/>
                  </a:cubicBezTo>
                  <a:cubicBezTo>
                    <a:pt x="5484" y="9717"/>
                    <a:pt x="5507" y="9715"/>
                    <a:pt x="5532" y="9711"/>
                  </a:cubicBezTo>
                  <a:cubicBezTo>
                    <a:pt x="5563" y="9707"/>
                    <a:pt x="5591" y="9705"/>
                    <a:pt x="5615" y="9705"/>
                  </a:cubicBezTo>
                  <a:cubicBezTo>
                    <a:pt x="5714" y="9705"/>
                    <a:pt x="5763" y="9735"/>
                    <a:pt x="5805" y="9760"/>
                  </a:cubicBezTo>
                  <a:cubicBezTo>
                    <a:pt x="5836" y="9782"/>
                    <a:pt x="5872" y="9793"/>
                    <a:pt x="5908" y="9793"/>
                  </a:cubicBezTo>
                  <a:cubicBezTo>
                    <a:pt x="5913" y="9793"/>
                    <a:pt x="5919" y="9792"/>
                    <a:pt x="5924" y="9792"/>
                  </a:cubicBezTo>
                  <a:cubicBezTo>
                    <a:pt x="5933" y="9791"/>
                    <a:pt x="5942" y="9791"/>
                    <a:pt x="5950" y="9791"/>
                  </a:cubicBezTo>
                  <a:cubicBezTo>
                    <a:pt x="6074" y="9791"/>
                    <a:pt x="6100" y="9886"/>
                    <a:pt x="6113" y="9935"/>
                  </a:cubicBezTo>
                  <a:cubicBezTo>
                    <a:pt x="6127" y="9984"/>
                    <a:pt x="6130" y="9984"/>
                    <a:pt x="6158" y="9984"/>
                  </a:cubicBezTo>
                  <a:cubicBezTo>
                    <a:pt x="6481" y="9984"/>
                    <a:pt x="6677" y="10086"/>
                    <a:pt x="6677" y="10261"/>
                  </a:cubicBezTo>
                  <a:lnTo>
                    <a:pt x="6677" y="10268"/>
                  </a:lnTo>
                  <a:cubicBezTo>
                    <a:pt x="6695" y="10287"/>
                    <a:pt x="6759" y="10291"/>
                    <a:pt x="6825" y="10291"/>
                  </a:cubicBezTo>
                  <a:cubicBezTo>
                    <a:pt x="6859" y="10291"/>
                    <a:pt x="6892" y="10290"/>
                    <a:pt x="6922" y="10289"/>
                  </a:cubicBezTo>
                  <a:cubicBezTo>
                    <a:pt x="6949" y="10288"/>
                    <a:pt x="6977" y="10287"/>
                    <a:pt x="7004" y="10287"/>
                  </a:cubicBezTo>
                  <a:cubicBezTo>
                    <a:pt x="7043" y="10287"/>
                    <a:pt x="7082" y="10288"/>
                    <a:pt x="7121" y="10293"/>
                  </a:cubicBezTo>
                  <a:cubicBezTo>
                    <a:pt x="7167" y="10296"/>
                    <a:pt x="7212" y="10314"/>
                    <a:pt x="7251" y="10342"/>
                  </a:cubicBezTo>
                  <a:lnTo>
                    <a:pt x="7286" y="10370"/>
                  </a:lnTo>
                  <a:cubicBezTo>
                    <a:pt x="7387" y="10457"/>
                    <a:pt x="7517" y="10562"/>
                    <a:pt x="7482" y="10772"/>
                  </a:cubicBezTo>
                  <a:cubicBezTo>
                    <a:pt x="7471" y="10839"/>
                    <a:pt x="7513" y="10902"/>
                    <a:pt x="7552" y="10961"/>
                  </a:cubicBezTo>
                  <a:cubicBezTo>
                    <a:pt x="7590" y="11024"/>
                    <a:pt x="7629" y="11084"/>
                    <a:pt x="7611" y="11150"/>
                  </a:cubicBezTo>
                  <a:cubicBezTo>
                    <a:pt x="7597" y="11192"/>
                    <a:pt x="7566" y="11224"/>
                    <a:pt x="7527" y="11241"/>
                  </a:cubicBezTo>
                  <a:cubicBezTo>
                    <a:pt x="7499" y="11255"/>
                    <a:pt x="7489" y="11259"/>
                    <a:pt x="7534" y="11360"/>
                  </a:cubicBezTo>
                  <a:lnTo>
                    <a:pt x="7545" y="11381"/>
                  </a:lnTo>
                  <a:cubicBezTo>
                    <a:pt x="7587" y="11458"/>
                    <a:pt x="7615" y="11542"/>
                    <a:pt x="7629" y="11630"/>
                  </a:cubicBezTo>
                  <a:cubicBezTo>
                    <a:pt x="7639" y="11801"/>
                    <a:pt x="7860" y="11847"/>
                    <a:pt x="8070" y="11847"/>
                  </a:cubicBezTo>
                  <a:lnTo>
                    <a:pt x="8157" y="11847"/>
                  </a:lnTo>
                  <a:cubicBezTo>
                    <a:pt x="8204" y="11845"/>
                    <a:pt x="8246" y="11843"/>
                    <a:pt x="8285" y="11843"/>
                  </a:cubicBezTo>
                  <a:cubicBezTo>
                    <a:pt x="8436" y="11843"/>
                    <a:pt x="8531" y="11863"/>
                    <a:pt x="8595" y="11924"/>
                  </a:cubicBezTo>
                  <a:cubicBezTo>
                    <a:pt x="8669" y="11990"/>
                    <a:pt x="8679" y="12095"/>
                    <a:pt x="8679" y="12186"/>
                  </a:cubicBezTo>
                  <a:cubicBezTo>
                    <a:pt x="8679" y="12302"/>
                    <a:pt x="8739" y="12362"/>
                    <a:pt x="8812" y="12435"/>
                  </a:cubicBezTo>
                  <a:cubicBezTo>
                    <a:pt x="8840" y="12460"/>
                    <a:pt x="8865" y="12484"/>
                    <a:pt x="8889" y="12516"/>
                  </a:cubicBezTo>
                  <a:cubicBezTo>
                    <a:pt x="8938" y="12568"/>
                    <a:pt x="8973" y="12631"/>
                    <a:pt x="8998" y="12698"/>
                  </a:cubicBezTo>
                  <a:cubicBezTo>
                    <a:pt x="9050" y="12855"/>
                    <a:pt x="9008" y="13016"/>
                    <a:pt x="8973" y="13160"/>
                  </a:cubicBezTo>
                  <a:cubicBezTo>
                    <a:pt x="8945" y="13258"/>
                    <a:pt x="8924" y="13349"/>
                    <a:pt x="8935" y="13419"/>
                  </a:cubicBezTo>
                  <a:cubicBezTo>
                    <a:pt x="8938" y="13436"/>
                    <a:pt x="8938" y="13454"/>
                    <a:pt x="8938" y="13471"/>
                  </a:cubicBezTo>
                  <a:lnTo>
                    <a:pt x="8938" y="13496"/>
                  </a:lnTo>
                  <a:lnTo>
                    <a:pt x="8938" y="13520"/>
                  </a:lnTo>
                  <a:cubicBezTo>
                    <a:pt x="8938" y="13527"/>
                    <a:pt x="8938" y="13541"/>
                    <a:pt x="8935" y="13552"/>
                  </a:cubicBezTo>
                  <a:lnTo>
                    <a:pt x="8931" y="13566"/>
                  </a:lnTo>
                  <a:cubicBezTo>
                    <a:pt x="8931" y="13580"/>
                    <a:pt x="8928" y="13590"/>
                    <a:pt x="8924" y="13601"/>
                  </a:cubicBezTo>
                  <a:cubicBezTo>
                    <a:pt x="8921" y="13615"/>
                    <a:pt x="8921" y="13611"/>
                    <a:pt x="8917" y="13618"/>
                  </a:cubicBezTo>
                  <a:cubicBezTo>
                    <a:pt x="8917" y="13622"/>
                    <a:pt x="8910" y="13639"/>
                    <a:pt x="8907" y="13650"/>
                  </a:cubicBezTo>
                  <a:cubicBezTo>
                    <a:pt x="8903" y="13660"/>
                    <a:pt x="8900" y="13667"/>
                    <a:pt x="8896" y="13678"/>
                  </a:cubicBezTo>
                  <a:cubicBezTo>
                    <a:pt x="8889" y="13685"/>
                    <a:pt x="8889" y="13688"/>
                    <a:pt x="8886" y="13692"/>
                  </a:cubicBezTo>
                  <a:cubicBezTo>
                    <a:pt x="8872" y="13723"/>
                    <a:pt x="8851" y="13755"/>
                    <a:pt x="8826" y="13779"/>
                  </a:cubicBezTo>
                  <a:cubicBezTo>
                    <a:pt x="8819" y="13793"/>
                    <a:pt x="8809" y="13804"/>
                    <a:pt x="8798" y="13814"/>
                  </a:cubicBezTo>
                  <a:lnTo>
                    <a:pt x="8805" y="13825"/>
                  </a:lnTo>
                  <a:lnTo>
                    <a:pt x="8812" y="13835"/>
                  </a:lnTo>
                  <a:cubicBezTo>
                    <a:pt x="8819" y="13846"/>
                    <a:pt x="8823" y="13853"/>
                    <a:pt x="8826" y="13860"/>
                  </a:cubicBezTo>
                  <a:lnTo>
                    <a:pt x="8833" y="13867"/>
                  </a:lnTo>
                  <a:cubicBezTo>
                    <a:pt x="8837" y="13877"/>
                    <a:pt x="8844" y="13888"/>
                    <a:pt x="8847" y="13898"/>
                  </a:cubicBezTo>
                  <a:lnTo>
                    <a:pt x="8851" y="13905"/>
                  </a:lnTo>
                  <a:cubicBezTo>
                    <a:pt x="8854" y="13912"/>
                    <a:pt x="8858" y="13919"/>
                    <a:pt x="8861" y="13926"/>
                  </a:cubicBezTo>
                  <a:lnTo>
                    <a:pt x="8865" y="13937"/>
                  </a:lnTo>
                  <a:cubicBezTo>
                    <a:pt x="8865" y="13944"/>
                    <a:pt x="8868" y="13951"/>
                    <a:pt x="8868" y="13958"/>
                  </a:cubicBezTo>
                  <a:cubicBezTo>
                    <a:pt x="8868" y="13965"/>
                    <a:pt x="8868" y="13965"/>
                    <a:pt x="8868" y="13968"/>
                  </a:cubicBezTo>
                  <a:cubicBezTo>
                    <a:pt x="8868" y="13975"/>
                    <a:pt x="8868" y="13982"/>
                    <a:pt x="8868" y="13986"/>
                  </a:cubicBezTo>
                  <a:lnTo>
                    <a:pt x="8868" y="13996"/>
                  </a:lnTo>
                  <a:cubicBezTo>
                    <a:pt x="8868" y="14007"/>
                    <a:pt x="8868" y="14014"/>
                    <a:pt x="8865" y="14024"/>
                  </a:cubicBezTo>
                  <a:cubicBezTo>
                    <a:pt x="8851" y="14080"/>
                    <a:pt x="8809" y="14126"/>
                    <a:pt x="8756" y="14150"/>
                  </a:cubicBezTo>
                  <a:cubicBezTo>
                    <a:pt x="8756" y="14150"/>
                    <a:pt x="8753" y="14154"/>
                    <a:pt x="8753" y="14154"/>
                  </a:cubicBezTo>
                  <a:cubicBezTo>
                    <a:pt x="8760" y="14196"/>
                    <a:pt x="8774" y="14234"/>
                    <a:pt x="8795" y="14269"/>
                  </a:cubicBezTo>
                  <a:cubicBezTo>
                    <a:pt x="8851" y="14389"/>
                    <a:pt x="8935" y="14564"/>
                    <a:pt x="8886" y="14781"/>
                  </a:cubicBezTo>
                  <a:lnTo>
                    <a:pt x="8886" y="14784"/>
                  </a:lnTo>
                  <a:cubicBezTo>
                    <a:pt x="8851" y="14942"/>
                    <a:pt x="8826" y="15057"/>
                    <a:pt x="8851" y="15092"/>
                  </a:cubicBezTo>
                  <a:cubicBezTo>
                    <a:pt x="8872" y="15110"/>
                    <a:pt x="8893" y="15120"/>
                    <a:pt x="8917" y="15124"/>
                  </a:cubicBezTo>
                  <a:cubicBezTo>
                    <a:pt x="8980" y="15134"/>
                    <a:pt x="9043" y="15141"/>
                    <a:pt x="9106" y="15145"/>
                  </a:cubicBezTo>
                  <a:cubicBezTo>
                    <a:pt x="9204" y="15145"/>
                    <a:pt x="9306" y="15162"/>
                    <a:pt x="9404" y="15190"/>
                  </a:cubicBezTo>
                  <a:cubicBezTo>
                    <a:pt x="9421" y="15197"/>
                    <a:pt x="9439" y="15204"/>
                    <a:pt x="9453" y="15208"/>
                  </a:cubicBezTo>
                  <a:cubicBezTo>
                    <a:pt x="9477" y="15216"/>
                    <a:pt x="9490" y="15220"/>
                    <a:pt x="9501" y="15220"/>
                  </a:cubicBezTo>
                  <a:cubicBezTo>
                    <a:pt x="9513" y="15220"/>
                    <a:pt x="9523" y="15214"/>
                    <a:pt x="9544" y="15201"/>
                  </a:cubicBezTo>
                  <a:cubicBezTo>
                    <a:pt x="9561" y="15190"/>
                    <a:pt x="9586" y="15183"/>
                    <a:pt x="9610" y="15180"/>
                  </a:cubicBezTo>
                  <a:cubicBezTo>
                    <a:pt x="9624" y="15180"/>
                    <a:pt x="9642" y="15183"/>
                    <a:pt x="9659" y="15187"/>
                  </a:cubicBezTo>
                  <a:cubicBezTo>
                    <a:pt x="9666" y="15187"/>
                    <a:pt x="9673" y="15190"/>
                    <a:pt x="9680" y="15194"/>
                  </a:cubicBezTo>
                  <a:cubicBezTo>
                    <a:pt x="9789" y="15236"/>
                    <a:pt x="9890" y="15393"/>
                    <a:pt x="9957" y="15533"/>
                  </a:cubicBezTo>
                  <a:cubicBezTo>
                    <a:pt x="9981" y="15586"/>
                    <a:pt x="10002" y="15642"/>
                    <a:pt x="10020" y="15701"/>
                  </a:cubicBezTo>
                  <a:cubicBezTo>
                    <a:pt x="10072" y="15897"/>
                    <a:pt x="10181" y="16181"/>
                    <a:pt x="10233" y="16254"/>
                  </a:cubicBezTo>
                  <a:lnTo>
                    <a:pt x="10275" y="16230"/>
                  </a:lnTo>
                  <a:cubicBezTo>
                    <a:pt x="10346" y="16190"/>
                    <a:pt x="10447" y="16132"/>
                    <a:pt x="10561" y="16132"/>
                  </a:cubicBezTo>
                  <a:cubicBezTo>
                    <a:pt x="10588" y="16132"/>
                    <a:pt x="10615" y="16135"/>
                    <a:pt x="10643" y="16142"/>
                  </a:cubicBezTo>
                  <a:cubicBezTo>
                    <a:pt x="10664" y="16149"/>
                    <a:pt x="10689" y="16156"/>
                    <a:pt x="10706" y="16167"/>
                  </a:cubicBezTo>
                  <a:cubicBezTo>
                    <a:pt x="10713" y="16170"/>
                    <a:pt x="10720" y="16174"/>
                    <a:pt x="10724" y="16177"/>
                  </a:cubicBezTo>
                  <a:cubicBezTo>
                    <a:pt x="10755" y="16202"/>
                    <a:pt x="10780" y="16230"/>
                    <a:pt x="10794" y="16265"/>
                  </a:cubicBezTo>
                  <a:cubicBezTo>
                    <a:pt x="10843" y="16401"/>
                    <a:pt x="10797" y="16629"/>
                    <a:pt x="10748" y="16867"/>
                  </a:cubicBezTo>
                  <a:cubicBezTo>
                    <a:pt x="10727" y="16965"/>
                    <a:pt x="10706" y="17060"/>
                    <a:pt x="10699" y="17137"/>
                  </a:cubicBezTo>
                  <a:lnTo>
                    <a:pt x="10738" y="17137"/>
                  </a:lnTo>
                  <a:cubicBezTo>
                    <a:pt x="10752" y="17136"/>
                    <a:pt x="10767" y="17136"/>
                    <a:pt x="10781" y="17136"/>
                  </a:cubicBezTo>
                  <a:cubicBezTo>
                    <a:pt x="10853" y="17136"/>
                    <a:pt x="10923" y="17143"/>
                    <a:pt x="10993" y="17158"/>
                  </a:cubicBezTo>
                  <a:lnTo>
                    <a:pt x="11000" y="17161"/>
                  </a:lnTo>
                  <a:lnTo>
                    <a:pt x="11007" y="17165"/>
                  </a:lnTo>
                  <a:lnTo>
                    <a:pt x="11014" y="17168"/>
                  </a:lnTo>
                  <a:cubicBezTo>
                    <a:pt x="11158" y="17238"/>
                    <a:pt x="11189" y="17875"/>
                    <a:pt x="11154" y="18057"/>
                  </a:cubicBezTo>
                  <a:lnTo>
                    <a:pt x="11154" y="18061"/>
                  </a:lnTo>
                  <a:cubicBezTo>
                    <a:pt x="11151" y="18071"/>
                    <a:pt x="11147" y="18078"/>
                    <a:pt x="11147" y="18085"/>
                  </a:cubicBezTo>
                  <a:cubicBezTo>
                    <a:pt x="11109" y="18180"/>
                    <a:pt x="10972" y="18243"/>
                    <a:pt x="10755" y="18341"/>
                  </a:cubicBezTo>
                  <a:cubicBezTo>
                    <a:pt x="10650" y="18379"/>
                    <a:pt x="10552" y="18428"/>
                    <a:pt x="10457" y="18484"/>
                  </a:cubicBezTo>
                  <a:cubicBezTo>
                    <a:pt x="10265" y="18611"/>
                    <a:pt x="9768" y="19076"/>
                    <a:pt x="9530" y="19461"/>
                  </a:cubicBezTo>
                  <a:cubicBezTo>
                    <a:pt x="9502" y="19503"/>
                    <a:pt x="9474" y="19549"/>
                    <a:pt x="9442" y="19591"/>
                  </a:cubicBezTo>
                  <a:cubicBezTo>
                    <a:pt x="9358" y="19703"/>
                    <a:pt x="9267" y="19808"/>
                    <a:pt x="9169" y="19909"/>
                  </a:cubicBezTo>
                  <a:lnTo>
                    <a:pt x="9155" y="19923"/>
                  </a:lnTo>
                  <a:lnTo>
                    <a:pt x="9162" y="19923"/>
                  </a:lnTo>
                  <a:lnTo>
                    <a:pt x="9173" y="19920"/>
                  </a:lnTo>
                  <a:lnTo>
                    <a:pt x="9180" y="19916"/>
                  </a:lnTo>
                  <a:lnTo>
                    <a:pt x="9197" y="19913"/>
                  </a:lnTo>
                  <a:lnTo>
                    <a:pt x="9204" y="19913"/>
                  </a:lnTo>
                  <a:lnTo>
                    <a:pt x="9222" y="19909"/>
                  </a:lnTo>
                  <a:lnTo>
                    <a:pt x="9225" y="19909"/>
                  </a:lnTo>
                  <a:cubicBezTo>
                    <a:pt x="9243" y="19907"/>
                    <a:pt x="9260" y="19904"/>
                    <a:pt x="9277" y="19904"/>
                  </a:cubicBezTo>
                  <a:cubicBezTo>
                    <a:pt x="9284" y="19904"/>
                    <a:pt x="9292" y="19905"/>
                    <a:pt x="9299" y="19906"/>
                  </a:cubicBezTo>
                  <a:lnTo>
                    <a:pt x="9341" y="19906"/>
                  </a:lnTo>
                  <a:lnTo>
                    <a:pt x="9358" y="19913"/>
                  </a:lnTo>
                  <a:lnTo>
                    <a:pt x="9376" y="19916"/>
                  </a:lnTo>
                  <a:lnTo>
                    <a:pt x="9393" y="19920"/>
                  </a:lnTo>
                  <a:lnTo>
                    <a:pt x="9411" y="19927"/>
                  </a:lnTo>
                  <a:lnTo>
                    <a:pt x="9432" y="19934"/>
                  </a:lnTo>
                  <a:lnTo>
                    <a:pt x="9449" y="19941"/>
                  </a:lnTo>
                  <a:lnTo>
                    <a:pt x="9470" y="19951"/>
                  </a:lnTo>
                  <a:lnTo>
                    <a:pt x="9488" y="19962"/>
                  </a:lnTo>
                  <a:lnTo>
                    <a:pt x="9509" y="19972"/>
                  </a:lnTo>
                  <a:lnTo>
                    <a:pt x="9530" y="19990"/>
                  </a:lnTo>
                  <a:lnTo>
                    <a:pt x="9551" y="20000"/>
                  </a:lnTo>
                  <a:lnTo>
                    <a:pt x="9572" y="20021"/>
                  </a:lnTo>
                  <a:lnTo>
                    <a:pt x="9589" y="20035"/>
                  </a:lnTo>
                  <a:cubicBezTo>
                    <a:pt x="9600" y="20042"/>
                    <a:pt x="9607" y="20053"/>
                    <a:pt x="9617" y="20063"/>
                  </a:cubicBezTo>
                  <a:lnTo>
                    <a:pt x="9631" y="20077"/>
                  </a:lnTo>
                  <a:cubicBezTo>
                    <a:pt x="9645" y="20091"/>
                    <a:pt x="9659" y="20105"/>
                    <a:pt x="9677" y="20123"/>
                  </a:cubicBezTo>
                  <a:cubicBezTo>
                    <a:pt x="9750" y="20214"/>
                    <a:pt x="9810" y="20315"/>
                    <a:pt x="9852" y="20424"/>
                  </a:cubicBezTo>
                  <a:cubicBezTo>
                    <a:pt x="9859" y="20438"/>
                    <a:pt x="9866" y="20455"/>
                    <a:pt x="9869" y="20466"/>
                  </a:cubicBezTo>
                  <a:cubicBezTo>
                    <a:pt x="9880" y="20459"/>
                    <a:pt x="9887" y="20448"/>
                    <a:pt x="9894" y="20438"/>
                  </a:cubicBezTo>
                  <a:cubicBezTo>
                    <a:pt x="9936" y="20389"/>
                    <a:pt x="9992" y="20319"/>
                    <a:pt x="10072" y="20319"/>
                  </a:cubicBezTo>
                  <a:lnTo>
                    <a:pt x="10076" y="20319"/>
                  </a:lnTo>
                  <a:cubicBezTo>
                    <a:pt x="10132" y="20319"/>
                    <a:pt x="10184" y="20354"/>
                    <a:pt x="10230" y="20424"/>
                  </a:cubicBezTo>
                  <a:cubicBezTo>
                    <a:pt x="10314" y="20539"/>
                    <a:pt x="10489" y="20648"/>
                    <a:pt x="10626" y="20732"/>
                  </a:cubicBezTo>
                  <a:cubicBezTo>
                    <a:pt x="10703" y="20774"/>
                    <a:pt x="10776" y="20827"/>
                    <a:pt x="10839" y="20886"/>
                  </a:cubicBezTo>
                  <a:cubicBezTo>
                    <a:pt x="10871" y="20914"/>
                    <a:pt x="10902" y="20935"/>
                    <a:pt x="10937" y="20956"/>
                  </a:cubicBezTo>
                  <a:cubicBezTo>
                    <a:pt x="11060" y="21033"/>
                    <a:pt x="11224" y="21138"/>
                    <a:pt x="11224" y="21359"/>
                  </a:cubicBezTo>
                  <a:cubicBezTo>
                    <a:pt x="11224" y="21404"/>
                    <a:pt x="11217" y="21460"/>
                    <a:pt x="11214" y="21523"/>
                  </a:cubicBezTo>
                  <a:cubicBezTo>
                    <a:pt x="11214" y="21541"/>
                    <a:pt x="11210" y="21558"/>
                    <a:pt x="11207" y="21576"/>
                  </a:cubicBezTo>
                  <a:lnTo>
                    <a:pt x="11207" y="21586"/>
                  </a:lnTo>
                  <a:cubicBezTo>
                    <a:pt x="11207" y="21604"/>
                    <a:pt x="11207" y="21625"/>
                    <a:pt x="11203" y="21642"/>
                  </a:cubicBezTo>
                  <a:lnTo>
                    <a:pt x="11203" y="21653"/>
                  </a:lnTo>
                  <a:cubicBezTo>
                    <a:pt x="11203" y="21674"/>
                    <a:pt x="11200" y="21695"/>
                    <a:pt x="11200" y="21716"/>
                  </a:cubicBezTo>
                  <a:lnTo>
                    <a:pt x="11200" y="21719"/>
                  </a:lnTo>
                  <a:lnTo>
                    <a:pt x="11200" y="21775"/>
                  </a:lnTo>
                  <a:lnTo>
                    <a:pt x="11200" y="21786"/>
                  </a:lnTo>
                  <a:lnTo>
                    <a:pt x="11200" y="21845"/>
                  </a:lnTo>
                  <a:lnTo>
                    <a:pt x="11200" y="21859"/>
                  </a:lnTo>
                  <a:cubicBezTo>
                    <a:pt x="11200" y="21880"/>
                    <a:pt x="11203" y="21901"/>
                    <a:pt x="11207" y="21919"/>
                  </a:cubicBezTo>
                  <a:lnTo>
                    <a:pt x="11207" y="21929"/>
                  </a:lnTo>
                  <a:cubicBezTo>
                    <a:pt x="11210" y="21947"/>
                    <a:pt x="11214" y="21964"/>
                    <a:pt x="11217" y="21985"/>
                  </a:cubicBezTo>
                  <a:lnTo>
                    <a:pt x="11217" y="21996"/>
                  </a:lnTo>
                  <a:cubicBezTo>
                    <a:pt x="11221" y="22013"/>
                    <a:pt x="11224" y="22034"/>
                    <a:pt x="11231" y="22055"/>
                  </a:cubicBezTo>
                  <a:lnTo>
                    <a:pt x="11231" y="22059"/>
                  </a:lnTo>
                  <a:cubicBezTo>
                    <a:pt x="11291" y="21992"/>
                    <a:pt x="11357" y="21933"/>
                    <a:pt x="11427" y="21884"/>
                  </a:cubicBezTo>
                  <a:cubicBezTo>
                    <a:pt x="11637" y="21733"/>
                    <a:pt x="11669" y="21632"/>
                    <a:pt x="11714" y="21488"/>
                  </a:cubicBezTo>
                  <a:cubicBezTo>
                    <a:pt x="11742" y="21397"/>
                    <a:pt x="11777" y="21310"/>
                    <a:pt x="11819" y="21226"/>
                  </a:cubicBezTo>
                  <a:cubicBezTo>
                    <a:pt x="11865" y="21142"/>
                    <a:pt x="11896" y="21047"/>
                    <a:pt x="11907" y="20953"/>
                  </a:cubicBezTo>
                  <a:cubicBezTo>
                    <a:pt x="11924" y="20795"/>
                    <a:pt x="12001" y="20648"/>
                    <a:pt x="12124" y="20543"/>
                  </a:cubicBezTo>
                  <a:cubicBezTo>
                    <a:pt x="12229" y="20441"/>
                    <a:pt x="12225" y="20368"/>
                    <a:pt x="12222" y="20280"/>
                  </a:cubicBezTo>
                  <a:cubicBezTo>
                    <a:pt x="12218" y="20172"/>
                    <a:pt x="12215" y="20049"/>
                    <a:pt x="12432" y="19948"/>
                  </a:cubicBezTo>
                  <a:cubicBezTo>
                    <a:pt x="12503" y="19915"/>
                    <a:pt x="12563" y="19898"/>
                    <a:pt x="12613" y="19898"/>
                  </a:cubicBezTo>
                  <a:cubicBezTo>
                    <a:pt x="12665" y="19898"/>
                    <a:pt x="12705" y="19916"/>
                    <a:pt x="12733" y="19951"/>
                  </a:cubicBezTo>
                  <a:cubicBezTo>
                    <a:pt x="12852" y="20105"/>
                    <a:pt x="12604" y="20445"/>
                    <a:pt x="12523" y="20546"/>
                  </a:cubicBezTo>
                  <a:cubicBezTo>
                    <a:pt x="12491" y="20589"/>
                    <a:pt x="12460" y="20624"/>
                    <a:pt x="12435" y="20659"/>
                  </a:cubicBezTo>
                  <a:lnTo>
                    <a:pt x="12470" y="20634"/>
                  </a:lnTo>
                  <a:cubicBezTo>
                    <a:pt x="12768" y="20413"/>
                    <a:pt x="12905" y="20119"/>
                    <a:pt x="13066" y="19780"/>
                  </a:cubicBezTo>
                  <a:cubicBezTo>
                    <a:pt x="13094" y="19717"/>
                    <a:pt x="13125" y="19654"/>
                    <a:pt x="13153" y="19591"/>
                  </a:cubicBezTo>
                  <a:cubicBezTo>
                    <a:pt x="13353" y="19181"/>
                    <a:pt x="13524" y="19003"/>
                    <a:pt x="13748" y="18971"/>
                  </a:cubicBezTo>
                  <a:cubicBezTo>
                    <a:pt x="13825" y="18961"/>
                    <a:pt x="13888" y="18737"/>
                    <a:pt x="13850" y="18253"/>
                  </a:cubicBezTo>
                  <a:cubicBezTo>
                    <a:pt x="13843" y="18173"/>
                    <a:pt x="13832" y="18096"/>
                    <a:pt x="13822" y="18019"/>
                  </a:cubicBezTo>
                  <a:cubicBezTo>
                    <a:pt x="13790" y="17791"/>
                    <a:pt x="13759" y="17574"/>
                    <a:pt x="13871" y="17399"/>
                  </a:cubicBezTo>
                  <a:cubicBezTo>
                    <a:pt x="13913" y="17333"/>
                    <a:pt x="13934" y="17252"/>
                    <a:pt x="13934" y="17175"/>
                  </a:cubicBezTo>
                  <a:cubicBezTo>
                    <a:pt x="13937" y="17091"/>
                    <a:pt x="13944" y="16969"/>
                    <a:pt x="14098" y="16969"/>
                  </a:cubicBezTo>
                  <a:cubicBezTo>
                    <a:pt x="14238" y="16969"/>
                    <a:pt x="14508" y="16703"/>
                    <a:pt x="14743" y="16468"/>
                  </a:cubicBezTo>
                  <a:cubicBezTo>
                    <a:pt x="15023" y="16188"/>
                    <a:pt x="15212" y="16156"/>
                    <a:pt x="15499" y="16132"/>
                  </a:cubicBezTo>
                  <a:cubicBezTo>
                    <a:pt x="15618" y="16121"/>
                    <a:pt x="15628" y="16104"/>
                    <a:pt x="15639" y="16079"/>
                  </a:cubicBezTo>
                  <a:cubicBezTo>
                    <a:pt x="15667" y="16020"/>
                    <a:pt x="15723" y="15974"/>
                    <a:pt x="15789" y="15964"/>
                  </a:cubicBezTo>
                  <a:cubicBezTo>
                    <a:pt x="15908" y="15932"/>
                    <a:pt x="16003" y="15838"/>
                    <a:pt x="16094" y="15747"/>
                  </a:cubicBezTo>
                  <a:cubicBezTo>
                    <a:pt x="16125" y="15715"/>
                    <a:pt x="16157" y="15684"/>
                    <a:pt x="16188" y="15656"/>
                  </a:cubicBezTo>
                  <a:cubicBezTo>
                    <a:pt x="16241" y="15607"/>
                    <a:pt x="16329" y="15591"/>
                    <a:pt x="16439" y="15591"/>
                  </a:cubicBezTo>
                  <a:cubicBezTo>
                    <a:pt x="16544" y="15591"/>
                    <a:pt x="16668" y="15605"/>
                    <a:pt x="16801" y="15621"/>
                  </a:cubicBezTo>
                  <a:cubicBezTo>
                    <a:pt x="16913" y="15635"/>
                    <a:pt x="17029" y="15645"/>
                    <a:pt x="17141" y="15649"/>
                  </a:cubicBezTo>
                  <a:lnTo>
                    <a:pt x="17235" y="15649"/>
                  </a:lnTo>
                  <a:cubicBezTo>
                    <a:pt x="17257" y="15649"/>
                    <a:pt x="17279" y="15649"/>
                    <a:pt x="17300" y="15649"/>
                  </a:cubicBezTo>
                  <a:cubicBezTo>
                    <a:pt x="17415" y="15649"/>
                    <a:pt x="17511" y="15646"/>
                    <a:pt x="17543" y="15614"/>
                  </a:cubicBezTo>
                  <a:cubicBezTo>
                    <a:pt x="17557" y="15596"/>
                    <a:pt x="17564" y="15579"/>
                    <a:pt x="17561" y="15558"/>
                  </a:cubicBezTo>
                  <a:cubicBezTo>
                    <a:pt x="17561" y="15337"/>
                    <a:pt x="17722" y="15162"/>
                    <a:pt x="17928" y="15162"/>
                  </a:cubicBezTo>
                  <a:cubicBezTo>
                    <a:pt x="18051" y="15162"/>
                    <a:pt x="18103" y="15155"/>
                    <a:pt x="18103" y="14938"/>
                  </a:cubicBezTo>
                  <a:cubicBezTo>
                    <a:pt x="18103" y="14686"/>
                    <a:pt x="18180" y="14515"/>
                    <a:pt x="18348" y="14389"/>
                  </a:cubicBezTo>
                  <a:cubicBezTo>
                    <a:pt x="18443" y="14318"/>
                    <a:pt x="18481" y="14168"/>
                    <a:pt x="18513" y="14031"/>
                  </a:cubicBezTo>
                  <a:cubicBezTo>
                    <a:pt x="18523" y="13989"/>
                    <a:pt x="18530" y="13951"/>
                    <a:pt x="18544" y="13912"/>
                  </a:cubicBezTo>
                  <a:cubicBezTo>
                    <a:pt x="18562" y="13842"/>
                    <a:pt x="18614" y="13790"/>
                    <a:pt x="18681" y="13765"/>
                  </a:cubicBezTo>
                  <a:cubicBezTo>
                    <a:pt x="18726" y="13741"/>
                    <a:pt x="18747" y="13730"/>
                    <a:pt x="18747" y="13639"/>
                  </a:cubicBezTo>
                  <a:cubicBezTo>
                    <a:pt x="18751" y="13510"/>
                    <a:pt x="18768" y="13384"/>
                    <a:pt x="18793" y="13258"/>
                  </a:cubicBezTo>
                  <a:cubicBezTo>
                    <a:pt x="18814" y="13163"/>
                    <a:pt x="18828" y="13069"/>
                    <a:pt x="18832" y="12974"/>
                  </a:cubicBezTo>
                  <a:cubicBezTo>
                    <a:pt x="18832" y="12827"/>
                    <a:pt x="18933" y="12775"/>
                    <a:pt x="19007" y="12733"/>
                  </a:cubicBezTo>
                  <a:cubicBezTo>
                    <a:pt x="19052" y="12715"/>
                    <a:pt x="19091" y="12684"/>
                    <a:pt x="19122" y="12645"/>
                  </a:cubicBezTo>
                  <a:cubicBezTo>
                    <a:pt x="19143" y="12610"/>
                    <a:pt x="19140" y="12568"/>
                    <a:pt x="19129" y="12484"/>
                  </a:cubicBezTo>
                  <a:cubicBezTo>
                    <a:pt x="19101" y="12316"/>
                    <a:pt x="19115" y="12141"/>
                    <a:pt x="19175" y="11980"/>
                  </a:cubicBezTo>
                  <a:cubicBezTo>
                    <a:pt x="19259" y="11742"/>
                    <a:pt x="19231" y="11507"/>
                    <a:pt x="19203" y="11280"/>
                  </a:cubicBezTo>
                  <a:cubicBezTo>
                    <a:pt x="19185" y="11164"/>
                    <a:pt x="19175" y="11049"/>
                    <a:pt x="19171" y="10933"/>
                  </a:cubicBezTo>
                  <a:cubicBezTo>
                    <a:pt x="19171" y="10562"/>
                    <a:pt x="19171" y="10212"/>
                    <a:pt x="19315" y="10082"/>
                  </a:cubicBezTo>
                  <a:cubicBezTo>
                    <a:pt x="19353" y="10047"/>
                    <a:pt x="19360" y="10026"/>
                    <a:pt x="19360" y="10023"/>
                  </a:cubicBezTo>
                  <a:cubicBezTo>
                    <a:pt x="19357" y="10019"/>
                    <a:pt x="19357" y="10005"/>
                    <a:pt x="19290" y="9974"/>
                  </a:cubicBezTo>
                  <a:cubicBezTo>
                    <a:pt x="19227" y="9946"/>
                    <a:pt x="19199" y="9872"/>
                    <a:pt x="19227" y="9809"/>
                  </a:cubicBezTo>
                  <a:cubicBezTo>
                    <a:pt x="19254" y="9737"/>
                    <a:pt x="19323" y="9690"/>
                    <a:pt x="19400" y="9690"/>
                  </a:cubicBezTo>
                  <a:cubicBezTo>
                    <a:pt x="19412" y="9690"/>
                    <a:pt x="19425" y="9692"/>
                    <a:pt x="19437" y="9694"/>
                  </a:cubicBezTo>
                  <a:cubicBezTo>
                    <a:pt x="19476" y="9708"/>
                    <a:pt x="19511" y="9732"/>
                    <a:pt x="19542" y="9760"/>
                  </a:cubicBezTo>
                  <a:cubicBezTo>
                    <a:pt x="19594" y="9803"/>
                    <a:pt x="19630" y="9828"/>
                    <a:pt x="19667" y="9828"/>
                  </a:cubicBezTo>
                  <a:cubicBezTo>
                    <a:pt x="19685" y="9828"/>
                    <a:pt x="19704" y="9822"/>
                    <a:pt x="19724" y="9809"/>
                  </a:cubicBezTo>
                  <a:cubicBezTo>
                    <a:pt x="19843" y="9736"/>
                    <a:pt x="19980" y="9386"/>
                    <a:pt x="20088" y="9106"/>
                  </a:cubicBezTo>
                  <a:lnTo>
                    <a:pt x="20134" y="8994"/>
                  </a:lnTo>
                  <a:cubicBezTo>
                    <a:pt x="20249" y="8696"/>
                    <a:pt x="20435" y="8637"/>
                    <a:pt x="20585" y="8591"/>
                  </a:cubicBezTo>
                  <a:cubicBezTo>
                    <a:pt x="20620" y="8581"/>
                    <a:pt x="20655" y="8570"/>
                    <a:pt x="20690" y="8556"/>
                  </a:cubicBezTo>
                  <a:cubicBezTo>
                    <a:pt x="20820" y="8500"/>
                    <a:pt x="21181" y="8126"/>
                    <a:pt x="21419" y="7513"/>
                  </a:cubicBezTo>
                  <a:cubicBezTo>
                    <a:pt x="21601" y="7040"/>
                    <a:pt x="21471" y="6571"/>
                    <a:pt x="21366" y="6193"/>
                  </a:cubicBezTo>
                  <a:cubicBezTo>
                    <a:pt x="21345" y="6113"/>
                    <a:pt x="21324" y="6035"/>
                    <a:pt x="21307" y="5965"/>
                  </a:cubicBezTo>
                  <a:cubicBezTo>
                    <a:pt x="21250" y="5726"/>
                    <a:pt x="21198" y="5684"/>
                    <a:pt x="21091" y="5684"/>
                  </a:cubicBezTo>
                  <a:cubicBezTo>
                    <a:pt x="21065" y="5684"/>
                    <a:pt x="21035" y="5686"/>
                    <a:pt x="21002" y="5689"/>
                  </a:cubicBezTo>
                  <a:cubicBezTo>
                    <a:pt x="20971" y="5692"/>
                    <a:pt x="20939" y="5696"/>
                    <a:pt x="20901" y="5699"/>
                  </a:cubicBezTo>
                  <a:cubicBezTo>
                    <a:pt x="20883" y="5700"/>
                    <a:pt x="20866" y="5701"/>
                    <a:pt x="20849" y="5701"/>
                  </a:cubicBezTo>
                  <a:cubicBezTo>
                    <a:pt x="20427" y="5701"/>
                    <a:pt x="19986" y="5456"/>
                    <a:pt x="19539" y="4975"/>
                  </a:cubicBezTo>
                  <a:cubicBezTo>
                    <a:pt x="19146" y="4547"/>
                    <a:pt x="18764" y="4431"/>
                    <a:pt x="18442" y="4431"/>
                  </a:cubicBezTo>
                  <a:cubicBezTo>
                    <a:pt x="18279" y="4431"/>
                    <a:pt x="18131" y="4461"/>
                    <a:pt x="18005" y="4495"/>
                  </a:cubicBezTo>
                  <a:cubicBezTo>
                    <a:pt x="17940" y="4513"/>
                    <a:pt x="17874" y="4520"/>
                    <a:pt x="17809" y="4520"/>
                  </a:cubicBezTo>
                  <a:cubicBezTo>
                    <a:pt x="17576" y="4520"/>
                    <a:pt x="17351" y="4423"/>
                    <a:pt x="17165" y="4341"/>
                  </a:cubicBezTo>
                  <a:cubicBezTo>
                    <a:pt x="17078" y="4303"/>
                    <a:pt x="16987" y="4268"/>
                    <a:pt x="16892" y="4243"/>
                  </a:cubicBezTo>
                  <a:cubicBezTo>
                    <a:pt x="16875" y="4239"/>
                    <a:pt x="16858" y="4237"/>
                    <a:pt x="16840" y="4237"/>
                  </a:cubicBezTo>
                  <a:cubicBezTo>
                    <a:pt x="16712" y="4237"/>
                    <a:pt x="16578" y="4343"/>
                    <a:pt x="16454" y="4436"/>
                  </a:cubicBezTo>
                  <a:cubicBezTo>
                    <a:pt x="16384" y="4499"/>
                    <a:pt x="16304" y="4551"/>
                    <a:pt x="16216" y="4590"/>
                  </a:cubicBezTo>
                  <a:cubicBezTo>
                    <a:pt x="16192" y="4600"/>
                    <a:pt x="16171" y="4604"/>
                    <a:pt x="16152" y="4604"/>
                  </a:cubicBezTo>
                  <a:cubicBezTo>
                    <a:pt x="16124" y="4604"/>
                    <a:pt x="16102" y="4594"/>
                    <a:pt x="16083" y="4576"/>
                  </a:cubicBezTo>
                  <a:cubicBezTo>
                    <a:pt x="16034" y="4520"/>
                    <a:pt x="16069" y="4443"/>
                    <a:pt x="16132" y="4310"/>
                  </a:cubicBezTo>
                  <a:cubicBezTo>
                    <a:pt x="16174" y="4212"/>
                    <a:pt x="16230" y="4089"/>
                    <a:pt x="16237" y="4002"/>
                  </a:cubicBezTo>
                  <a:cubicBezTo>
                    <a:pt x="16237" y="3949"/>
                    <a:pt x="16157" y="3746"/>
                    <a:pt x="14991" y="3291"/>
                  </a:cubicBezTo>
                  <a:cubicBezTo>
                    <a:pt x="14809" y="3219"/>
                    <a:pt x="14657" y="3183"/>
                    <a:pt x="14543" y="3183"/>
                  </a:cubicBezTo>
                  <a:cubicBezTo>
                    <a:pt x="14473" y="3183"/>
                    <a:pt x="14416" y="3196"/>
                    <a:pt x="14375" y="3224"/>
                  </a:cubicBezTo>
                  <a:cubicBezTo>
                    <a:pt x="14312" y="3266"/>
                    <a:pt x="14280" y="3350"/>
                    <a:pt x="14280" y="3473"/>
                  </a:cubicBezTo>
                  <a:cubicBezTo>
                    <a:pt x="14280" y="3546"/>
                    <a:pt x="14273" y="3623"/>
                    <a:pt x="14221" y="3658"/>
                  </a:cubicBezTo>
                  <a:cubicBezTo>
                    <a:pt x="14200" y="3675"/>
                    <a:pt x="14179" y="3680"/>
                    <a:pt x="14158" y="3680"/>
                  </a:cubicBezTo>
                  <a:cubicBezTo>
                    <a:pt x="14129" y="3680"/>
                    <a:pt x="14102" y="3670"/>
                    <a:pt x="14077" y="3662"/>
                  </a:cubicBezTo>
                  <a:cubicBezTo>
                    <a:pt x="14052" y="3654"/>
                    <a:pt x="14029" y="3646"/>
                    <a:pt x="14008" y="3646"/>
                  </a:cubicBezTo>
                  <a:cubicBezTo>
                    <a:pt x="13967" y="3646"/>
                    <a:pt x="13930" y="3673"/>
                    <a:pt x="13888" y="3767"/>
                  </a:cubicBezTo>
                  <a:cubicBezTo>
                    <a:pt x="13791" y="3983"/>
                    <a:pt x="13656" y="4006"/>
                    <a:pt x="13595" y="4006"/>
                  </a:cubicBezTo>
                  <a:cubicBezTo>
                    <a:pt x="13588" y="4006"/>
                    <a:pt x="13582" y="4005"/>
                    <a:pt x="13577" y="4005"/>
                  </a:cubicBezTo>
                  <a:cubicBezTo>
                    <a:pt x="13500" y="3998"/>
                    <a:pt x="13437" y="3949"/>
                    <a:pt x="13419" y="3875"/>
                  </a:cubicBezTo>
                  <a:cubicBezTo>
                    <a:pt x="13405" y="3805"/>
                    <a:pt x="13440" y="3739"/>
                    <a:pt x="13517" y="3693"/>
                  </a:cubicBezTo>
                  <a:cubicBezTo>
                    <a:pt x="13696" y="3588"/>
                    <a:pt x="13885" y="3333"/>
                    <a:pt x="13958" y="3102"/>
                  </a:cubicBezTo>
                  <a:cubicBezTo>
                    <a:pt x="13965" y="3088"/>
                    <a:pt x="13955" y="3070"/>
                    <a:pt x="13934" y="3049"/>
                  </a:cubicBezTo>
                  <a:cubicBezTo>
                    <a:pt x="13813" y="2936"/>
                    <a:pt x="13454" y="2855"/>
                    <a:pt x="13184" y="2855"/>
                  </a:cubicBezTo>
                  <a:cubicBezTo>
                    <a:pt x="13088" y="2855"/>
                    <a:pt x="13002" y="2865"/>
                    <a:pt x="12943" y="2888"/>
                  </a:cubicBezTo>
                  <a:cubicBezTo>
                    <a:pt x="12831" y="2934"/>
                    <a:pt x="12807" y="3028"/>
                    <a:pt x="12782" y="3151"/>
                  </a:cubicBezTo>
                  <a:cubicBezTo>
                    <a:pt x="12768" y="3228"/>
                    <a:pt x="12758" y="3301"/>
                    <a:pt x="12691" y="3333"/>
                  </a:cubicBezTo>
                  <a:cubicBezTo>
                    <a:pt x="12672" y="3339"/>
                    <a:pt x="12653" y="3342"/>
                    <a:pt x="12634" y="3342"/>
                  </a:cubicBezTo>
                  <a:cubicBezTo>
                    <a:pt x="12599" y="3342"/>
                    <a:pt x="12565" y="3332"/>
                    <a:pt x="12533" y="3312"/>
                  </a:cubicBezTo>
                  <a:cubicBezTo>
                    <a:pt x="12414" y="3252"/>
                    <a:pt x="12358" y="3116"/>
                    <a:pt x="12400" y="2990"/>
                  </a:cubicBezTo>
                  <a:cubicBezTo>
                    <a:pt x="12438" y="2865"/>
                    <a:pt x="12559" y="2737"/>
                    <a:pt x="12699" y="2737"/>
                  </a:cubicBezTo>
                  <a:cubicBezTo>
                    <a:pt x="12705" y="2737"/>
                    <a:pt x="12710" y="2737"/>
                    <a:pt x="12716" y="2738"/>
                  </a:cubicBezTo>
                  <a:cubicBezTo>
                    <a:pt x="12717" y="2738"/>
                    <a:pt x="12719" y="2738"/>
                    <a:pt x="12721" y="2738"/>
                  </a:cubicBezTo>
                  <a:cubicBezTo>
                    <a:pt x="12772" y="2738"/>
                    <a:pt x="12932" y="2682"/>
                    <a:pt x="13199" y="2097"/>
                  </a:cubicBezTo>
                  <a:cubicBezTo>
                    <a:pt x="13258" y="1968"/>
                    <a:pt x="13202" y="1915"/>
                    <a:pt x="13017" y="1792"/>
                  </a:cubicBezTo>
                  <a:cubicBezTo>
                    <a:pt x="12922" y="1733"/>
                    <a:pt x="12838" y="1663"/>
                    <a:pt x="12761" y="1586"/>
                  </a:cubicBezTo>
                  <a:cubicBezTo>
                    <a:pt x="12646" y="1456"/>
                    <a:pt x="12600" y="1229"/>
                    <a:pt x="12555" y="1008"/>
                  </a:cubicBezTo>
                  <a:cubicBezTo>
                    <a:pt x="12523" y="840"/>
                    <a:pt x="12484" y="655"/>
                    <a:pt x="12421" y="578"/>
                  </a:cubicBezTo>
                  <a:lnTo>
                    <a:pt x="12418" y="581"/>
                  </a:lnTo>
                  <a:lnTo>
                    <a:pt x="12393" y="606"/>
                  </a:lnTo>
                  <a:lnTo>
                    <a:pt x="12372" y="630"/>
                  </a:lnTo>
                  <a:lnTo>
                    <a:pt x="12348" y="655"/>
                  </a:lnTo>
                  <a:lnTo>
                    <a:pt x="12323" y="679"/>
                  </a:lnTo>
                  <a:lnTo>
                    <a:pt x="12302" y="704"/>
                  </a:lnTo>
                  <a:lnTo>
                    <a:pt x="12278" y="732"/>
                  </a:lnTo>
                  <a:lnTo>
                    <a:pt x="12257" y="756"/>
                  </a:lnTo>
                  <a:lnTo>
                    <a:pt x="12229" y="784"/>
                  </a:lnTo>
                  <a:lnTo>
                    <a:pt x="12208" y="809"/>
                  </a:lnTo>
                  <a:lnTo>
                    <a:pt x="12183" y="837"/>
                  </a:lnTo>
                  <a:lnTo>
                    <a:pt x="12162" y="861"/>
                  </a:lnTo>
                  <a:lnTo>
                    <a:pt x="12138" y="893"/>
                  </a:lnTo>
                  <a:lnTo>
                    <a:pt x="12120" y="917"/>
                  </a:lnTo>
                  <a:lnTo>
                    <a:pt x="12096" y="945"/>
                  </a:lnTo>
                  <a:lnTo>
                    <a:pt x="12075" y="973"/>
                  </a:lnTo>
                  <a:lnTo>
                    <a:pt x="12054" y="1001"/>
                  </a:lnTo>
                  <a:lnTo>
                    <a:pt x="12036" y="1026"/>
                  </a:lnTo>
                  <a:lnTo>
                    <a:pt x="12015" y="1057"/>
                  </a:lnTo>
                  <a:lnTo>
                    <a:pt x="11998" y="1082"/>
                  </a:lnTo>
                  <a:lnTo>
                    <a:pt x="11977" y="1110"/>
                  </a:lnTo>
                  <a:lnTo>
                    <a:pt x="11959" y="1134"/>
                  </a:lnTo>
                  <a:lnTo>
                    <a:pt x="11942" y="1162"/>
                  </a:lnTo>
                  <a:lnTo>
                    <a:pt x="11928" y="1187"/>
                  </a:lnTo>
                  <a:lnTo>
                    <a:pt x="11910" y="1215"/>
                  </a:lnTo>
                  <a:lnTo>
                    <a:pt x="11900" y="1239"/>
                  </a:lnTo>
                  <a:cubicBezTo>
                    <a:pt x="11893" y="1250"/>
                    <a:pt x="11889" y="1257"/>
                    <a:pt x="11882" y="1267"/>
                  </a:cubicBezTo>
                  <a:lnTo>
                    <a:pt x="11872" y="1288"/>
                  </a:lnTo>
                  <a:cubicBezTo>
                    <a:pt x="11868" y="1299"/>
                    <a:pt x="11861" y="1309"/>
                    <a:pt x="11858" y="1320"/>
                  </a:cubicBezTo>
                  <a:lnTo>
                    <a:pt x="11851" y="1337"/>
                  </a:lnTo>
                  <a:cubicBezTo>
                    <a:pt x="11844" y="1351"/>
                    <a:pt x="11840" y="1369"/>
                    <a:pt x="11833" y="1383"/>
                  </a:cubicBezTo>
                  <a:cubicBezTo>
                    <a:pt x="11750" y="1639"/>
                    <a:pt x="11626" y="1645"/>
                    <a:pt x="11493" y="1645"/>
                  </a:cubicBezTo>
                  <a:cubicBezTo>
                    <a:pt x="11487" y="1645"/>
                    <a:pt x="11480" y="1645"/>
                    <a:pt x="11473" y="1645"/>
                  </a:cubicBezTo>
                  <a:lnTo>
                    <a:pt x="11417" y="1645"/>
                  </a:lnTo>
                  <a:cubicBezTo>
                    <a:pt x="11347" y="1645"/>
                    <a:pt x="11280" y="1652"/>
                    <a:pt x="11217" y="1673"/>
                  </a:cubicBezTo>
                  <a:cubicBezTo>
                    <a:pt x="11196" y="1680"/>
                    <a:pt x="11179" y="1684"/>
                    <a:pt x="11161" y="1691"/>
                  </a:cubicBezTo>
                  <a:lnTo>
                    <a:pt x="11151" y="1691"/>
                  </a:lnTo>
                  <a:cubicBezTo>
                    <a:pt x="11133" y="1694"/>
                    <a:pt x="11119" y="1698"/>
                    <a:pt x="11105" y="1701"/>
                  </a:cubicBezTo>
                  <a:lnTo>
                    <a:pt x="11095" y="1701"/>
                  </a:lnTo>
                  <a:cubicBezTo>
                    <a:pt x="11081" y="1705"/>
                    <a:pt x="11067" y="1705"/>
                    <a:pt x="11049" y="1705"/>
                  </a:cubicBezTo>
                  <a:lnTo>
                    <a:pt x="10990" y="1705"/>
                  </a:lnTo>
                  <a:cubicBezTo>
                    <a:pt x="10895" y="1705"/>
                    <a:pt x="10804" y="1673"/>
                    <a:pt x="10727" y="1614"/>
                  </a:cubicBezTo>
                  <a:lnTo>
                    <a:pt x="10724" y="1621"/>
                  </a:lnTo>
                  <a:lnTo>
                    <a:pt x="10682" y="1568"/>
                  </a:lnTo>
                  <a:cubicBezTo>
                    <a:pt x="10671" y="1558"/>
                    <a:pt x="10661" y="1547"/>
                    <a:pt x="10650" y="1537"/>
                  </a:cubicBezTo>
                  <a:lnTo>
                    <a:pt x="10636" y="1516"/>
                  </a:lnTo>
                  <a:cubicBezTo>
                    <a:pt x="10626" y="1505"/>
                    <a:pt x="10619" y="1491"/>
                    <a:pt x="10608" y="1481"/>
                  </a:cubicBezTo>
                  <a:cubicBezTo>
                    <a:pt x="10595" y="1458"/>
                    <a:pt x="10558" y="1451"/>
                    <a:pt x="10511" y="1451"/>
                  </a:cubicBezTo>
                  <a:cubicBezTo>
                    <a:pt x="10457" y="1451"/>
                    <a:pt x="10388" y="1461"/>
                    <a:pt x="10328" y="1470"/>
                  </a:cubicBezTo>
                  <a:cubicBezTo>
                    <a:pt x="10252" y="1485"/>
                    <a:pt x="10174" y="1492"/>
                    <a:pt x="10097" y="1492"/>
                  </a:cubicBezTo>
                  <a:cubicBezTo>
                    <a:pt x="10082" y="1492"/>
                    <a:pt x="10067" y="1492"/>
                    <a:pt x="10051" y="1491"/>
                  </a:cubicBezTo>
                  <a:cubicBezTo>
                    <a:pt x="10045" y="1491"/>
                    <a:pt x="10039" y="1491"/>
                    <a:pt x="10034" y="1491"/>
                  </a:cubicBezTo>
                  <a:cubicBezTo>
                    <a:pt x="10000" y="1491"/>
                    <a:pt x="9990" y="1506"/>
                    <a:pt x="9978" y="1600"/>
                  </a:cubicBezTo>
                  <a:cubicBezTo>
                    <a:pt x="9967" y="1673"/>
                    <a:pt x="9953" y="1778"/>
                    <a:pt x="9859" y="1831"/>
                  </a:cubicBezTo>
                  <a:cubicBezTo>
                    <a:pt x="9848" y="1834"/>
                    <a:pt x="9838" y="1838"/>
                    <a:pt x="9827" y="1841"/>
                  </a:cubicBezTo>
                  <a:lnTo>
                    <a:pt x="9817" y="1845"/>
                  </a:lnTo>
                  <a:lnTo>
                    <a:pt x="9796" y="1852"/>
                  </a:lnTo>
                  <a:lnTo>
                    <a:pt x="9754" y="1852"/>
                  </a:lnTo>
                  <a:cubicBezTo>
                    <a:pt x="9733" y="1852"/>
                    <a:pt x="9715" y="1848"/>
                    <a:pt x="9698" y="1848"/>
                  </a:cubicBezTo>
                  <a:lnTo>
                    <a:pt x="9684" y="1848"/>
                  </a:lnTo>
                  <a:lnTo>
                    <a:pt x="9687" y="1855"/>
                  </a:lnTo>
                  <a:lnTo>
                    <a:pt x="9568" y="1824"/>
                  </a:lnTo>
                  <a:lnTo>
                    <a:pt x="9516" y="1810"/>
                  </a:lnTo>
                  <a:cubicBezTo>
                    <a:pt x="9440" y="1792"/>
                    <a:pt x="9358" y="1771"/>
                    <a:pt x="9298" y="1771"/>
                  </a:cubicBezTo>
                  <a:cubicBezTo>
                    <a:pt x="9263" y="1771"/>
                    <a:pt x="9235" y="1778"/>
                    <a:pt x="9218" y="1796"/>
                  </a:cubicBezTo>
                  <a:cubicBezTo>
                    <a:pt x="9170" y="1857"/>
                    <a:pt x="9099" y="1891"/>
                    <a:pt x="9022" y="1891"/>
                  </a:cubicBezTo>
                  <a:cubicBezTo>
                    <a:pt x="9015" y="1891"/>
                    <a:pt x="9008" y="1891"/>
                    <a:pt x="9001" y="1891"/>
                  </a:cubicBezTo>
                  <a:cubicBezTo>
                    <a:pt x="8963" y="1891"/>
                    <a:pt x="8963" y="1891"/>
                    <a:pt x="8952" y="1915"/>
                  </a:cubicBezTo>
                  <a:cubicBezTo>
                    <a:pt x="8896" y="2024"/>
                    <a:pt x="8777" y="2031"/>
                    <a:pt x="8690" y="2038"/>
                  </a:cubicBezTo>
                  <a:cubicBezTo>
                    <a:pt x="8651" y="2041"/>
                    <a:pt x="8592" y="2045"/>
                    <a:pt x="8581" y="2059"/>
                  </a:cubicBezTo>
                  <a:cubicBezTo>
                    <a:pt x="8532" y="2115"/>
                    <a:pt x="8462" y="2143"/>
                    <a:pt x="8388" y="2143"/>
                  </a:cubicBezTo>
                  <a:lnTo>
                    <a:pt x="8315" y="2143"/>
                  </a:lnTo>
                  <a:lnTo>
                    <a:pt x="8301" y="2139"/>
                  </a:lnTo>
                  <a:lnTo>
                    <a:pt x="8290" y="2139"/>
                  </a:lnTo>
                  <a:lnTo>
                    <a:pt x="8276" y="2136"/>
                  </a:lnTo>
                  <a:lnTo>
                    <a:pt x="8262" y="2132"/>
                  </a:lnTo>
                  <a:lnTo>
                    <a:pt x="8248" y="2125"/>
                  </a:lnTo>
                  <a:lnTo>
                    <a:pt x="8234" y="2122"/>
                  </a:lnTo>
                  <a:lnTo>
                    <a:pt x="8220" y="2115"/>
                  </a:lnTo>
                  <a:lnTo>
                    <a:pt x="8206" y="2111"/>
                  </a:lnTo>
                  <a:lnTo>
                    <a:pt x="8192" y="2104"/>
                  </a:lnTo>
                  <a:lnTo>
                    <a:pt x="8175" y="2097"/>
                  </a:lnTo>
                  <a:lnTo>
                    <a:pt x="8161" y="2090"/>
                  </a:lnTo>
                  <a:lnTo>
                    <a:pt x="8143" y="2080"/>
                  </a:lnTo>
                  <a:lnTo>
                    <a:pt x="8129" y="2069"/>
                  </a:lnTo>
                  <a:lnTo>
                    <a:pt x="8108" y="2059"/>
                  </a:lnTo>
                  <a:lnTo>
                    <a:pt x="8094" y="2048"/>
                  </a:lnTo>
                  <a:lnTo>
                    <a:pt x="8077" y="2038"/>
                  </a:lnTo>
                  <a:lnTo>
                    <a:pt x="8059" y="2024"/>
                  </a:lnTo>
                  <a:lnTo>
                    <a:pt x="8042" y="2010"/>
                  </a:lnTo>
                  <a:lnTo>
                    <a:pt x="8024" y="1996"/>
                  </a:lnTo>
                  <a:lnTo>
                    <a:pt x="8003" y="1982"/>
                  </a:lnTo>
                  <a:lnTo>
                    <a:pt x="7986" y="1961"/>
                  </a:lnTo>
                  <a:lnTo>
                    <a:pt x="7968" y="1947"/>
                  </a:lnTo>
                  <a:lnTo>
                    <a:pt x="7944" y="1922"/>
                  </a:lnTo>
                  <a:lnTo>
                    <a:pt x="7930" y="1908"/>
                  </a:lnTo>
                  <a:cubicBezTo>
                    <a:pt x="7916" y="1898"/>
                    <a:pt x="7905" y="1883"/>
                    <a:pt x="7891" y="1869"/>
                  </a:cubicBezTo>
                  <a:cubicBezTo>
                    <a:pt x="7688" y="1642"/>
                    <a:pt x="7639" y="1330"/>
                    <a:pt x="7660" y="1113"/>
                  </a:cubicBezTo>
                  <a:cubicBezTo>
                    <a:pt x="7674" y="963"/>
                    <a:pt x="7720" y="851"/>
                    <a:pt x="7786" y="802"/>
                  </a:cubicBezTo>
                  <a:cubicBezTo>
                    <a:pt x="7839" y="756"/>
                    <a:pt x="7863" y="683"/>
                    <a:pt x="7849" y="613"/>
                  </a:cubicBezTo>
                  <a:cubicBezTo>
                    <a:pt x="7846" y="546"/>
                    <a:pt x="7807" y="487"/>
                    <a:pt x="7748" y="455"/>
                  </a:cubicBezTo>
                  <a:cubicBezTo>
                    <a:pt x="7629" y="403"/>
                    <a:pt x="7622" y="273"/>
                    <a:pt x="7615" y="172"/>
                  </a:cubicBezTo>
                  <a:cubicBezTo>
                    <a:pt x="7608" y="46"/>
                    <a:pt x="7597" y="11"/>
                    <a:pt x="7538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811975" y="390775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4997425" y="1343713"/>
              <a:ext cx="146100" cy="14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30"/>
            <p:cNvGrpSpPr/>
            <p:nvPr/>
          </p:nvGrpSpPr>
          <p:grpSpPr>
            <a:xfrm>
              <a:off x="793813" y="388190"/>
              <a:ext cx="4378189" cy="1258160"/>
              <a:chOff x="793813" y="388190"/>
              <a:chExt cx="4378189" cy="1258160"/>
            </a:xfrm>
          </p:grpSpPr>
          <p:cxnSp>
            <p:nvCxnSpPr>
              <p:cNvPr id="753" name="Google Shape;753;p30"/>
              <p:cNvCxnSpPr>
                <a:stCxn id="751" idx="0"/>
                <a:endCxn id="750" idx="7"/>
              </p:cNvCxnSpPr>
              <p:nvPr/>
            </p:nvCxnSpPr>
            <p:spPr>
              <a:xfrm rot="5400000" flipH="1">
                <a:off x="2537875" y="-1188887"/>
                <a:ext cx="931500" cy="4133700"/>
              </a:xfrm>
              <a:prstGeom prst="curvedConnector3">
                <a:avLst>
                  <a:gd name="adj1" fmla="val 127865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54" name="Google Shape;754;p30"/>
              <p:cNvGrpSpPr/>
              <p:nvPr/>
            </p:nvGrpSpPr>
            <p:grpSpPr>
              <a:xfrm>
                <a:off x="4989588" y="1343728"/>
                <a:ext cx="182414" cy="302622"/>
                <a:chOff x="239843" y="1878928"/>
                <a:chExt cx="182414" cy="302622"/>
              </a:xfrm>
            </p:grpSpPr>
            <p:sp>
              <p:nvSpPr>
                <p:cNvPr id="755" name="Google Shape;755;p30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grpSp>
            <p:nvGrpSpPr>
              <p:cNvPr id="757" name="Google Shape;757;p30"/>
              <p:cNvGrpSpPr/>
              <p:nvPr/>
            </p:nvGrpSpPr>
            <p:grpSpPr>
              <a:xfrm>
                <a:off x="793813" y="388190"/>
                <a:ext cx="182414" cy="302622"/>
                <a:chOff x="239843" y="1878928"/>
                <a:chExt cx="182414" cy="302622"/>
              </a:xfrm>
            </p:grpSpPr>
            <p:sp>
              <p:nvSpPr>
                <p:cNvPr id="758" name="Google Shape;758;p30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0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DD35C9-ACDB-2395-FA1D-ECA14AA567DA}"/>
              </a:ext>
            </a:extLst>
          </p:cNvPr>
          <p:cNvSpPr txBox="1"/>
          <p:nvPr/>
        </p:nvSpPr>
        <p:spPr>
          <a:xfrm>
            <a:off x="129989" y="175895"/>
            <a:ext cx="938604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Order Management - </a:t>
            </a:r>
            <a:r>
              <a:rPr lang="en-US" dirty="0"/>
              <a:t>Facilitates the management of customer orders from placement to fulfillment.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Captures and processes order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Tracks order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Integrates with other systems for accurate and timely order processing.</a:t>
            </a:r>
          </a:p>
          <a:p>
            <a:r>
              <a:rPr lang="en-US" b="1" dirty="0"/>
              <a:t>2. Transportation Planning and Execution - </a:t>
            </a:r>
            <a:r>
              <a:rPr lang="en-US" dirty="0"/>
              <a:t>Enables efficient planning and execution of transportation activities.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Route optimization.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Carrier selection.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Load planning.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Scheduling.</a:t>
            </a:r>
          </a:p>
          <a:p>
            <a:r>
              <a:rPr lang="en-US" b="1" dirty="0"/>
              <a:t>3. Warehouse Management - </a:t>
            </a:r>
            <a:r>
              <a:rPr lang="en-US" dirty="0"/>
              <a:t>Manages warehouse operations including inventory management, storage location optimization, and order fulfillment.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Inventory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Storage location optimization.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Order fulfillment.</a:t>
            </a:r>
          </a:p>
        </p:txBody>
      </p:sp>
    </p:spTree>
    <p:extLst>
      <p:ext uri="{BB962C8B-B14F-4D97-AF65-F5344CB8AC3E}">
        <p14:creationId xmlns:p14="http://schemas.microsoft.com/office/powerpoint/2010/main" val="178685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7003D9-8C0A-7C79-715C-F57E65A0E438}"/>
              </a:ext>
            </a:extLst>
          </p:cNvPr>
          <p:cNvSpPr txBox="1"/>
          <p:nvPr/>
        </p:nvSpPr>
        <p:spPr>
          <a:xfrm>
            <a:off x="0" y="169836"/>
            <a:ext cx="938604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Shipment Tracking and Visibility - </a:t>
            </a:r>
            <a:r>
              <a:rPr lang="en-US" dirty="0"/>
              <a:t> Provides real-time visibility into the movement of goods.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Delivery status monitoring.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Enhances transparency.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shipment delays.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Improves customer service.</a:t>
            </a:r>
          </a:p>
          <a:p>
            <a:r>
              <a:rPr lang="en-US" b="1" dirty="0"/>
              <a:t>5. Supplier and Vendor Management -</a:t>
            </a:r>
            <a:r>
              <a:rPr lang="en-US" dirty="0"/>
              <a:t> Manages supplier relationships and vendor performance.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Tracks supplier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Monitors vendor performance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Facilitates effective collaboration with suppliers.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timely and quality deliveries.</a:t>
            </a:r>
          </a:p>
          <a:p>
            <a:r>
              <a:rPr lang="en-US" b="1" dirty="0"/>
              <a:t>6. Reporting and Analytics - </a:t>
            </a:r>
            <a:r>
              <a:rPr lang="en-US" dirty="0"/>
              <a:t>Offers reporting and analytics capabilities to provide insights into logistics performance. 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Generates reports on key performance indicators (KPIs) such as transportation costs, on-time delivery, inventory levels, and warehouse productivity.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identify areas for improvement.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Optimizes logistics processes.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427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1"/>
          <p:cNvSpPr txBox="1">
            <a:spLocks noGrp="1"/>
          </p:cNvSpPr>
          <p:nvPr>
            <p:ph type="title"/>
          </p:nvPr>
        </p:nvSpPr>
        <p:spPr>
          <a:xfrm>
            <a:off x="713225" y="2571750"/>
            <a:ext cx="381538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n" dirty="0"/>
              <a:t>roblem statement </a:t>
            </a:r>
            <a:endParaRPr dirty="0"/>
          </a:p>
        </p:txBody>
      </p:sp>
      <p:sp>
        <p:nvSpPr>
          <p:cNvPr id="765" name="Google Shape;765;p31"/>
          <p:cNvSpPr txBox="1">
            <a:spLocks noGrp="1"/>
          </p:cNvSpPr>
          <p:nvPr>
            <p:ph type="title" idx="2"/>
          </p:nvPr>
        </p:nvSpPr>
        <p:spPr>
          <a:xfrm>
            <a:off x="289416" y="1417431"/>
            <a:ext cx="1450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66" name="Google Shape;766;p31"/>
          <p:cNvGrpSpPr/>
          <p:nvPr/>
        </p:nvGrpSpPr>
        <p:grpSpPr>
          <a:xfrm>
            <a:off x="4063213" y="885061"/>
            <a:ext cx="6332213" cy="3373401"/>
            <a:chOff x="233350" y="949250"/>
            <a:chExt cx="7137300" cy="3802300"/>
          </a:xfrm>
        </p:grpSpPr>
        <p:sp>
          <p:nvSpPr>
            <p:cNvPr id="767" name="Google Shape;767;p31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31"/>
          <p:cNvSpPr/>
          <p:nvPr/>
        </p:nvSpPr>
        <p:spPr>
          <a:xfrm>
            <a:off x="5790375" y="2995225"/>
            <a:ext cx="146100" cy="14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1"/>
          <p:cNvSpPr/>
          <p:nvPr/>
        </p:nvSpPr>
        <p:spPr>
          <a:xfrm>
            <a:off x="4904225" y="1621700"/>
            <a:ext cx="146100" cy="14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0" name="Google Shape;820;p31"/>
          <p:cNvCxnSpPr>
            <a:stCxn id="819" idx="7"/>
            <a:endCxn id="818" idx="0"/>
          </p:cNvCxnSpPr>
          <p:nvPr/>
        </p:nvCxnSpPr>
        <p:spPr>
          <a:xfrm rot="-5400000" flipH="1">
            <a:off x="4770179" y="1901846"/>
            <a:ext cx="1352100" cy="834600"/>
          </a:xfrm>
          <a:prstGeom prst="curvedConnector3">
            <a:avLst>
              <a:gd name="adj1" fmla="val -19194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21" name="Google Shape;821;p31"/>
          <p:cNvSpPr/>
          <p:nvPr/>
        </p:nvSpPr>
        <p:spPr>
          <a:xfrm>
            <a:off x="6724550" y="2299050"/>
            <a:ext cx="146100" cy="14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2" name="Google Shape;822;p31"/>
          <p:cNvCxnSpPr>
            <a:stCxn id="818" idx="0"/>
            <a:endCxn id="821" idx="0"/>
          </p:cNvCxnSpPr>
          <p:nvPr/>
        </p:nvCxnSpPr>
        <p:spPr>
          <a:xfrm rot="-5400000">
            <a:off x="5982375" y="2179975"/>
            <a:ext cx="696300" cy="934200"/>
          </a:xfrm>
          <a:prstGeom prst="curvedConnector3">
            <a:avLst>
              <a:gd name="adj1" fmla="val 134181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23" name="Google Shape;823;p31"/>
          <p:cNvSpPr/>
          <p:nvPr/>
        </p:nvSpPr>
        <p:spPr>
          <a:xfrm>
            <a:off x="8206200" y="1410050"/>
            <a:ext cx="146100" cy="14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4" name="Google Shape;824;p31"/>
          <p:cNvCxnSpPr>
            <a:stCxn id="821" idx="0"/>
            <a:endCxn id="823" idx="0"/>
          </p:cNvCxnSpPr>
          <p:nvPr/>
        </p:nvCxnSpPr>
        <p:spPr>
          <a:xfrm rot="-5400000">
            <a:off x="7094000" y="1113750"/>
            <a:ext cx="888900" cy="1481700"/>
          </a:xfrm>
          <a:prstGeom prst="curvedConnector3">
            <a:avLst>
              <a:gd name="adj1" fmla="val 1268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825" name="Google Shape;825;p31"/>
          <p:cNvGrpSpPr/>
          <p:nvPr/>
        </p:nvGrpSpPr>
        <p:grpSpPr>
          <a:xfrm>
            <a:off x="4886063" y="1621690"/>
            <a:ext cx="182414" cy="302622"/>
            <a:chOff x="239843" y="1878928"/>
            <a:chExt cx="182414" cy="302622"/>
          </a:xfrm>
        </p:grpSpPr>
        <p:sp>
          <p:nvSpPr>
            <p:cNvPr id="826" name="Google Shape;826;p31"/>
            <p:cNvSpPr/>
            <p:nvPr/>
          </p:nvSpPr>
          <p:spPr>
            <a:xfrm>
              <a:off x="258617" y="2130250"/>
              <a:ext cx="146100" cy="5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239843" y="1878928"/>
              <a:ext cx="182414" cy="252819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828" name="Google Shape;828;p31"/>
          <p:cNvGrpSpPr/>
          <p:nvPr/>
        </p:nvGrpSpPr>
        <p:grpSpPr>
          <a:xfrm>
            <a:off x="5772213" y="2995190"/>
            <a:ext cx="182414" cy="302622"/>
            <a:chOff x="239843" y="1878928"/>
            <a:chExt cx="182414" cy="302622"/>
          </a:xfrm>
        </p:grpSpPr>
        <p:sp>
          <p:nvSpPr>
            <p:cNvPr id="829" name="Google Shape;829;p31"/>
            <p:cNvSpPr/>
            <p:nvPr/>
          </p:nvSpPr>
          <p:spPr>
            <a:xfrm>
              <a:off x="258617" y="2130250"/>
              <a:ext cx="146100" cy="5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239843" y="1878928"/>
              <a:ext cx="182414" cy="252819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31" name="Google Shape;831;p31"/>
          <p:cNvGrpSpPr/>
          <p:nvPr/>
        </p:nvGrpSpPr>
        <p:grpSpPr>
          <a:xfrm>
            <a:off x="6706388" y="2299040"/>
            <a:ext cx="182414" cy="302622"/>
            <a:chOff x="239843" y="1878928"/>
            <a:chExt cx="182414" cy="302622"/>
          </a:xfrm>
        </p:grpSpPr>
        <p:sp>
          <p:nvSpPr>
            <p:cNvPr id="832" name="Google Shape;832;p31"/>
            <p:cNvSpPr/>
            <p:nvPr/>
          </p:nvSpPr>
          <p:spPr>
            <a:xfrm>
              <a:off x="258617" y="2130250"/>
              <a:ext cx="146100" cy="5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239843" y="1878928"/>
              <a:ext cx="182414" cy="252819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34" name="Google Shape;834;p31"/>
          <p:cNvGrpSpPr/>
          <p:nvPr/>
        </p:nvGrpSpPr>
        <p:grpSpPr>
          <a:xfrm>
            <a:off x="8188038" y="1410040"/>
            <a:ext cx="182414" cy="302622"/>
            <a:chOff x="239843" y="1878928"/>
            <a:chExt cx="182414" cy="302622"/>
          </a:xfrm>
        </p:grpSpPr>
        <p:sp>
          <p:nvSpPr>
            <p:cNvPr id="835" name="Google Shape;835;p31"/>
            <p:cNvSpPr/>
            <p:nvPr/>
          </p:nvSpPr>
          <p:spPr>
            <a:xfrm>
              <a:off x="258617" y="2130250"/>
              <a:ext cx="146100" cy="5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239843" y="1878928"/>
              <a:ext cx="182414" cy="252819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2"/>
          <p:cNvSpPr txBox="1">
            <a:spLocks noGrp="1"/>
          </p:cNvSpPr>
          <p:nvPr>
            <p:ph type="title"/>
          </p:nvPr>
        </p:nvSpPr>
        <p:spPr>
          <a:xfrm>
            <a:off x="555825" y="686227"/>
            <a:ext cx="4330777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Problem statement: 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F7B4D1B-CFC8-5373-6ABA-20FEF9B17C9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83125" y="1357231"/>
            <a:ext cx="7938302" cy="351956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objective of this project is to develop a state-of-the-art logistics management system that integrates all aspects of the supply chain, from order management to final delivery.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This system will streamline and optimize logistics processes, ensuring efficient transportation planning, warehouse management, and shipment tracking.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By providing real-time visibility and robust analytics, the system will enable businesses to make data-driven decisions, reduce operational costs, and enhance customer satisfaction. </a:t>
            </a:r>
            <a:endParaRPr lang="en-IN" dirty="0"/>
          </a:p>
        </p:txBody>
      </p:sp>
      <p:grpSp>
        <p:nvGrpSpPr>
          <p:cNvPr id="859" name="Google Shape;859;p32"/>
          <p:cNvGrpSpPr/>
          <p:nvPr/>
        </p:nvGrpSpPr>
        <p:grpSpPr>
          <a:xfrm>
            <a:off x="7546452" y="398971"/>
            <a:ext cx="1553326" cy="3988690"/>
            <a:chOff x="7428715" y="967285"/>
            <a:chExt cx="1553326" cy="3988690"/>
          </a:xfrm>
        </p:grpSpPr>
        <p:sp>
          <p:nvSpPr>
            <p:cNvPr id="860" name="Google Shape;860;p32"/>
            <p:cNvSpPr/>
            <p:nvPr/>
          </p:nvSpPr>
          <p:spPr>
            <a:xfrm>
              <a:off x="8231925" y="967285"/>
              <a:ext cx="750116" cy="844828"/>
            </a:xfrm>
            <a:custGeom>
              <a:avLst/>
              <a:gdLst/>
              <a:ahLst/>
              <a:cxnLst/>
              <a:rect l="l" t="t" r="r" b="b"/>
              <a:pathLst>
                <a:path w="4727" h="5322" extrusionOk="0">
                  <a:moveTo>
                    <a:pt x="1488" y="1"/>
                  </a:moveTo>
                  <a:cubicBezTo>
                    <a:pt x="1534" y="74"/>
                    <a:pt x="1555" y="151"/>
                    <a:pt x="1516" y="221"/>
                  </a:cubicBezTo>
                  <a:cubicBezTo>
                    <a:pt x="1478" y="291"/>
                    <a:pt x="1516" y="372"/>
                    <a:pt x="1597" y="508"/>
                  </a:cubicBezTo>
                  <a:cubicBezTo>
                    <a:pt x="1618" y="547"/>
                    <a:pt x="1643" y="585"/>
                    <a:pt x="1664" y="627"/>
                  </a:cubicBezTo>
                  <a:cubicBezTo>
                    <a:pt x="1692" y="673"/>
                    <a:pt x="1699" y="729"/>
                    <a:pt x="1678" y="778"/>
                  </a:cubicBezTo>
                  <a:cubicBezTo>
                    <a:pt x="1646" y="841"/>
                    <a:pt x="1576" y="855"/>
                    <a:pt x="1513" y="865"/>
                  </a:cubicBezTo>
                  <a:cubicBezTo>
                    <a:pt x="1485" y="865"/>
                    <a:pt x="1460" y="872"/>
                    <a:pt x="1436" y="883"/>
                  </a:cubicBezTo>
                  <a:cubicBezTo>
                    <a:pt x="1432" y="921"/>
                    <a:pt x="1411" y="956"/>
                    <a:pt x="1376" y="977"/>
                  </a:cubicBezTo>
                  <a:cubicBezTo>
                    <a:pt x="1356" y="989"/>
                    <a:pt x="1329" y="995"/>
                    <a:pt x="1295" y="995"/>
                  </a:cubicBezTo>
                  <a:cubicBezTo>
                    <a:pt x="1212" y="995"/>
                    <a:pt x="1091" y="957"/>
                    <a:pt x="935" y="879"/>
                  </a:cubicBezTo>
                  <a:cubicBezTo>
                    <a:pt x="913" y="868"/>
                    <a:pt x="872" y="863"/>
                    <a:pt x="825" y="863"/>
                  </a:cubicBezTo>
                  <a:cubicBezTo>
                    <a:pt x="746" y="863"/>
                    <a:pt x="653" y="877"/>
                    <a:pt x="620" y="897"/>
                  </a:cubicBezTo>
                  <a:cubicBezTo>
                    <a:pt x="620" y="932"/>
                    <a:pt x="617" y="967"/>
                    <a:pt x="606" y="1002"/>
                  </a:cubicBezTo>
                  <a:cubicBezTo>
                    <a:pt x="610" y="1012"/>
                    <a:pt x="610" y="1019"/>
                    <a:pt x="613" y="1030"/>
                  </a:cubicBezTo>
                  <a:cubicBezTo>
                    <a:pt x="617" y="1040"/>
                    <a:pt x="620" y="1054"/>
                    <a:pt x="620" y="1065"/>
                  </a:cubicBezTo>
                  <a:cubicBezTo>
                    <a:pt x="624" y="1075"/>
                    <a:pt x="627" y="1089"/>
                    <a:pt x="627" y="1100"/>
                  </a:cubicBezTo>
                  <a:cubicBezTo>
                    <a:pt x="631" y="1114"/>
                    <a:pt x="634" y="1121"/>
                    <a:pt x="634" y="1131"/>
                  </a:cubicBezTo>
                  <a:cubicBezTo>
                    <a:pt x="638" y="1138"/>
                    <a:pt x="638" y="1152"/>
                    <a:pt x="641" y="1166"/>
                  </a:cubicBezTo>
                  <a:cubicBezTo>
                    <a:pt x="641" y="1177"/>
                    <a:pt x="641" y="1184"/>
                    <a:pt x="641" y="1191"/>
                  </a:cubicBezTo>
                  <a:cubicBezTo>
                    <a:pt x="645" y="1198"/>
                    <a:pt x="641" y="1212"/>
                    <a:pt x="641" y="1222"/>
                  </a:cubicBezTo>
                  <a:lnTo>
                    <a:pt x="641" y="1243"/>
                  </a:lnTo>
                  <a:lnTo>
                    <a:pt x="641" y="1275"/>
                  </a:lnTo>
                  <a:lnTo>
                    <a:pt x="641" y="1292"/>
                  </a:lnTo>
                  <a:cubicBezTo>
                    <a:pt x="641" y="1299"/>
                    <a:pt x="641" y="1313"/>
                    <a:pt x="638" y="1320"/>
                  </a:cubicBezTo>
                  <a:cubicBezTo>
                    <a:pt x="638" y="1331"/>
                    <a:pt x="638" y="1331"/>
                    <a:pt x="634" y="1338"/>
                  </a:cubicBezTo>
                  <a:cubicBezTo>
                    <a:pt x="634" y="1345"/>
                    <a:pt x="631" y="1355"/>
                    <a:pt x="627" y="1362"/>
                  </a:cubicBezTo>
                  <a:cubicBezTo>
                    <a:pt x="627" y="1366"/>
                    <a:pt x="624" y="1369"/>
                    <a:pt x="624" y="1373"/>
                  </a:cubicBezTo>
                  <a:cubicBezTo>
                    <a:pt x="620" y="1387"/>
                    <a:pt x="613" y="1397"/>
                    <a:pt x="606" y="1408"/>
                  </a:cubicBezTo>
                  <a:cubicBezTo>
                    <a:pt x="550" y="1488"/>
                    <a:pt x="477" y="1558"/>
                    <a:pt x="389" y="1607"/>
                  </a:cubicBezTo>
                  <a:lnTo>
                    <a:pt x="365" y="1625"/>
                  </a:lnTo>
                  <a:lnTo>
                    <a:pt x="361" y="1625"/>
                  </a:lnTo>
                  <a:lnTo>
                    <a:pt x="372" y="1639"/>
                  </a:lnTo>
                  <a:cubicBezTo>
                    <a:pt x="456" y="1727"/>
                    <a:pt x="571" y="1849"/>
                    <a:pt x="512" y="1954"/>
                  </a:cubicBezTo>
                  <a:cubicBezTo>
                    <a:pt x="491" y="1986"/>
                    <a:pt x="463" y="2014"/>
                    <a:pt x="431" y="2031"/>
                  </a:cubicBezTo>
                  <a:cubicBezTo>
                    <a:pt x="410" y="2042"/>
                    <a:pt x="407" y="2045"/>
                    <a:pt x="407" y="2098"/>
                  </a:cubicBezTo>
                  <a:cubicBezTo>
                    <a:pt x="407" y="2231"/>
                    <a:pt x="291" y="2301"/>
                    <a:pt x="67" y="2308"/>
                  </a:cubicBezTo>
                  <a:lnTo>
                    <a:pt x="71" y="2329"/>
                  </a:lnTo>
                  <a:cubicBezTo>
                    <a:pt x="88" y="2395"/>
                    <a:pt x="85" y="2465"/>
                    <a:pt x="60" y="2528"/>
                  </a:cubicBezTo>
                  <a:cubicBezTo>
                    <a:pt x="57" y="2539"/>
                    <a:pt x="53" y="2553"/>
                    <a:pt x="50" y="2563"/>
                  </a:cubicBezTo>
                  <a:cubicBezTo>
                    <a:pt x="29" y="2647"/>
                    <a:pt x="18" y="2735"/>
                    <a:pt x="15" y="2822"/>
                  </a:cubicBezTo>
                  <a:cubicBezTo>
                    <a:pt x="15" y="2850"/>
                    <a:pt x="8" y="2896"/>
                    <a:pt x="4" y="2927"/>
                  </a:cubicBezTo>
                  <a:cubicBezTo>
                    <a:pt x="1" y="2955"/>
                    <a:pt x="46" y="3022"/>
                    <a:pt x="71" y="3064"/>
                  </a:cubicBezTo>
                  <a:cubicBezTo>
                    <a:pt x="120" y="3137"/>
                    <a:pt x="162" y="3204"/>
                    <a:pt x="148" y="3270"/>
                  </a:cubicBezTo>
                  <a:cubicBezTo>
                    <a:pt x="134" y="3319"/>
                    <a:pt x="106" y="3365"/>
                    <a:pt x="71" y="3400"/>
                  </a:cubicBezTo>
                  <a:lnTo>
                    <a:pt x="50" y="3421"/>
                  </a:lnTo>
                  <a:lnTo>
                    <a:pt x="46" y="3428"/>
                  </a:lnTo>
                  <a:cubicBezTo>
                    <a:pt x="43" y="3431"/>
                    <a:pt x="39" y="3438"/>
                    <a:pt x="36" y="3442"/>
                  </a:cubicBezTo>
                  <a:lnTo>
                    <a:pt x="43" y="3456"/>
                  </a:lnTo>
                  <a:lnTo>
                    <a:pt x="53" y="3473"/>
                  </a:lnTo>
                  <a:lnTo>
                    <a:pt x="71" y="3494"/>
                  </a:lnTo>
                  <a:lnTo>
                    <a:pt x="74" y="3501"/>
                  </a:lnTo>
                  <a:lnTo>
                    <a:pt x="78" y="3508"/>
                  </a:lnTo>
                  <a:lnTo>
                    <a:pt x="85" y="3515"/>
                  </a:lnTo>
                  <a:lnTo>
                    <a:pt x="88" y="3526"/>
                  </a:lnTo>
                  <a:lnTo>
                    <a:pt x="95" y="3533"/>
                  </a:lnTo>
                  <a:lnTo>
                    <a:pt x="102" y="3543"/>
                  </a:lnTo>
                  <a:lnTo>
                    <a:pt x="106" y="3554"/>
                  </a:lnTo>
                  <a:lnTo>
                    <a:pt x="113" y="3561"/>
                  </a:lnTo>
                  <a:lnTo>
                    <a:pt x="120" y="3575"/>
                  </a:lnTo>
                  <a:lnTo>
                    <a:pt x="123" y="3585"/>
                  </a:lnTo>
                  <a:lnTo>
                    <a:pt x="130" y="3596"/>
                  </a:lnTo>
                  <a:lnTo>
                    <a:pt x="134" y="3606"/>
                  </a:lnTo>
                  <a:lnTo>
                    <a:pt x="141" y="3620"/>
                  </a:lnTo>
                  <a:lnTo>
                    <a:pt x="144" y="3631"/>
                  </a:lnTo>
                  <a:lnTo>
                    <a:pt x="151" y="3645"/>
                  </a:lnTo>
                  <a:lnTo>
                    <a:pt x="158" y="3659"/>
                  </a:lnTo>
                  <a:lnTo>
                    <a:pt x="162" y="3673"/>
                  </a:lnTo>
                  <a:lnTo>
                    <a:pt x="165" y="3687"/>
                  </a:lnTo>
                  <a:lnTo>
                    <a:pt x="172" y="3704"/>
                  </a:lnTo>
                  <a:lnTo>
                    <a:pt x="176" y="3718"/>
                  </a:lnTo>
                  <a:lnTo>
                    <a:pt x="183" y="3739"/>
                  </a:lnTo>
                  <a:lnTo>
                    <a:pt x="186" y="3753"/>
                  </a:lnTo>
                  <a:cubicBezTo>
                    <a:pt x="186" y="3761"/>
                    <a:pt x="190" y="3768"/>
                    <a:pt x="190" y="3775"/>
                  </a:cubicBezTo>
                  <a:lnTo>
                    <a:pt x="193" y="3789"/>
                  </a:lnTo>
                  <a:cubicBezTo>
                    <a:pt x="193" y="3796"/>
                    <a:pt x="197" y="3806"/>
                    <a:pt x="197" y="3813"/>
                  </a:cubicBezTo>
                  <a:lnTo>
                    <a:pt x="200" y="3827"/>
                  </a:lnTo>
                  <a:cubicBezTo>
                    <a:pt x="200" y="3838"/>
                    <a:pt x="204" y="3848"/>
                    <a:pt x="204" y="3859"/>
                  </a:cubicBezTo>
                  <a:lnTo>
                    <a:pt x="204" y="3869"/>
                  </a:lnTo>
                  <a:lnTo>
                    <a:pt x="228" y="3880"/>
                  </a:lnTo>
                  <a:lnTo>
                    <a:pt x="235" y="3883"/>
                  </a:lnTo>
                  <a:cubicBezTo>
                    <a:pt x="267" y="3894"/>
                    <a:pt x="295" y="3915"/>
                    <a:pt x="319" y="3943"/>
                  </a:cubicBezTo>
                  <a:cubicBezTo>
                    <a:pt x="375" y="4020"/>
                    <a:pt x="463" y="4069"/>
                    <a:pt x="557" y="4083"/>
                  </a:cubicBezTo>
                  <a:cubicBezTo>
                    <a:pt x="578" y="4086"/>
                    <a:pt x="596" y="4086"/>
                    <a:pt x="617" y="4086"/>
                  </a:cubicBezTo>
                  <a:cubicBezTo>
                    <a:pt x="697" y="4086"/>
                    <a:pt x="778" y="4114"/>
                    <a:pt x="844" y="4160"/>
                  </a:cubicBezTo>
                  <a:cubicBezTo>
                    <a:pt x="862" y="4170"/>
                    <a:pt x="879" y="4181"/>
                    <a:pt x="897" y="4184"/>
                  </a:cubicBezTo>
                  <a:cubicBezTo>
                    <a:pt x="905" y="4183"/>
                    <a:pt x="915" y="4182"/>
                    <a:pt x="925" y="4182"/>
                  </a:cubicBezTo>
                  <a:cubicBezTo>
                    <a:pt x="993" y="4182"/>
                    <a:pt x="1098" y="4213"/>
                    <a:pt x="1131" y="4286"/>
                  </a:cubicBezTo>
                  <a:cubicBezTo>
                    <a:pt x="1149" y="4324"/>
                    <a:pt x="1163" y="4398"/>
                    <a:pt x="1058" y="4482"/>
                  </a:cubicBezTo>
                  <a:cubicBezTo>
                    <a:pt x="932" y="4590"/>
                    <a:pt x="904" y="4713"/>
                    <a:pt x="872" y="4856"/>
                  </a:cubicBezTo>
                  <a:lnTo>
                    <a:pt x="862" y="4895"/>
                  </a:lnTo>
                  <a:cubicBezTo>
                    <a:pt x="851" y="4947"/>
                    <a:pt x="844" y="4996"/>
                    <a:pt x="841" y="5049"/>
                  </a:cubicBezTo>
                  <a:cubicBezTo>
                    <a:pt x="841" y="5084"/>
                    <a:pt x="837" y="5119"/>
                    <a:pt x="830" y="5154"/>
                  </a:cubicBezTo>
                  <a:lnTo>
                    <a:pt x="1184" y="5154"/>
                  </a:lnTo>
                  <a:cubicBezTo>
                    <a:pt x="1265" y="5113"/>
                    <a:pt x="1333" y="5096"/>
                    <a:pt x="1402" y="5096"/>
                  </a:cubicBezTo>
                  <a:cubicBezTo>
                    <a:pt x="1464" y="5096"/>
                    <a:pt x="1528" y="5110"/>
                    <a:pt x="1604" y="5133"/>
                  </a:cubicBezTo>
                  <a:cubicBezTo>
                    <a:pt x="1618" y="5136"/>
                    <a:pt x="1636" y="5143"/>
                    <a:pt x="1653" y="5150"/>
                  </a:cubicBezTo>
                  <a:lnTo>
                    <a:pt x="1664" y="5154"/>
                  </a:lnTo>
                  <a:lnTo>
                    <a:pt x="1716" y="5175"/>
                  </a:lnTo>
                  <a:lnTo>
                    <a:pt x="1730" y="5178"/>
                  </a:lnTo>
                  <a:lnTo>
                    <a:pt x="1793" y="5206"/>
                  </a:lnTo>
                  <a:lnTo>
                    <a:pt x="1800" y="5210"/>
                  </a:lnTo>
                  <a:lnTo>
                    <a:pt x="1870" y="5245"/>
                  </a:lnTo>
                  <a:cubicBezTo>
                    <a:pt x="1888" y="5227"/>
                    <a:pt x="1909" y="5213"/>
                    <a:pt x="1933" y="5210"/>
                  </a:cubicBezTo>
                  <a:cubicBezTo>
                    <a:pt x="1940" y="5206"/>
                    <a:pt x="1947" y="5206"/>
                    <a:pt x="1951" y="5206"/>
                  </a:cubicBezTo>
                  <a:lnTo>
                    <a:pt x="1996" y="5206"/>
                  </a:lnTo>
                  <a:lnTo>
                    <a:pt x="2014" y="5210"/>
                  </a:lnTo>
                  <a:lnTo>
                    <a:pt x="2021" y="5210"/>
                  </a:lnTo>
                  <a:lnTo>
                    <a:pt x="2035" y="5217"/>
                  </a:lnTo>
                  <a:lnTo>
                    <a:pt x="2045" y="5220"/>
                  </a:lnTo>
                  <a:lnTo>
                    <a:pt x="2059" y="5227"/>
                  </a:lnTo>
                  <a:lnTo>
                    <a:pt x="2066" y="5231"/>
                  </a:lnTo>
                  <a:lnTo>
                    <a:pt x="2080" y="5238"/>
                  </a:lnTo>
                  <a:lnTo>
                    <a:pt x="2087" y="5245"/>
                  </a:lnTo>
                  <a:lnTo>
                    <a:pt x="2101" y="5252"/>
                  </a:lnTo>
                  <a:lnTo>
                    <a:pt x="2112" y="5259"/>
                  </a:lnTo>
                  <a:lnTo>
                    <a:pt x="2140" y="5280"/>
                  </a:lnTo>
                  <a:cubicBezTo>
                    <a:pt x="2164" y="5297"/>
                    <a:pt x="2189" y="5311"/>
                    <a:pt x="2217" y="5322"/>
                  </a:cubicBezTo>
                  <a:lnTo>
                    <a:pt x="2220" y="5318"/>
                  </a:lnTo>
                  <a:cubicBezTo>
                    <a:pt x="2273" y="5230"/>
                    <a:pt x="2363" y="5198"/>
                    <a:pt x="2451" y="5198"/>
                  </a:cubicBezTo>
                  <a:cubicBezTo>
                    <a:pt x="2520" y="5198"/>
                    <a:pt x="2588" y="5217"/>
                    <a:pt x="2637" y="5245"/>
                  </a:cubicBezTo>
                  <a:cubicBezTo>
                    <a:pt x="2649" y="5253"/>
                    <a:pt x="2698" y="5279"/>
                    <a:pt x="2755" y="5279"/>
                  </a:cubicBezTo>
                  <a:cubicBezTo>
                    <a:pt x="2793" y="5279"/>
                    <a:pt x="2835" y="5267"/>
                    <a:pt x="2871" y="5231"/>
                  </a:cubicBezTo>
                  <a:cubicBezTo>
                    <a:pt x="2959" y="5145"/>
                    <a:pt x="3217" y="5092"/>
                    <a:pt x="3382" y="5092"/>
                  </a:cubicBezTo>
                  <a:cubicBezTo>
                    <a:pt x="3433" y="5092"/>
                    <a:pt x="3476" y="5098"/>
                    <a:pt x="3501" y="5108"/>
                  </a:cubicBezTo>
                  <a:cubicBezTo>
                    <a:pt x="3576" y="5142"/>
                    <a:pt x="3611" y="5151"/>
                    <a:pt x="3629" y="5151"/>
                  </a:cubicBezTo>
                  <a:cubicBezTo>
                    <a:pt x="3637" y="5151"/>
                    <a:pt x="3642" y="5149"/>
                    <a:pt x="3645" y="5147"/>
                  </a:cubicBezTo>
                  <a:cubicBezTo>
                    <a:pt x="3645" y="5147"/>
                    <a:pt x="3659" y="5122"/>
                    <a:pt x="3631" y="5031"/>
                  </a:cubicBezTo>
                  <a:cubicBezTo>
                    <a:pt x="3561" y="4786"/>
                    <a:pt x="3708" y="4720"/>
                    <a:pt x="3789" y="4685"/>
                  </a:cubicBezTo>
                  <a:cubicBezTo>
                    <a:pt x="3813" y="4678"/>
                    <a:pt x="3848" y="4660"/>
                    <a:pt x="3852" y="4653"/>
                  </a:cubicBezTo>
                  <a:cubicBezTo>
                    <a:pt x="3855" y="4639"/>
                    <a:pt x="3859" y="4629"/>
                    <a:pt x="3866" y="4618"/>
                  </a:cubicBezTo>
                  <a:cubicBezTo>
                    <a:pt x="3904" y="4559"/>
                    <a:pt x="3981" y="4524"/>
                    <a:pt x="4058" y="4485"/>
                  </a:cubicBezTo>
                  <a:cubicBezTo>
                    <a:pt x="4086" y="4475"/>
                    <a:pt x="4114" y="4461"/>
                    <a:pt x="4146" y="4443"/>
                  </a:cubicBezTo>
                  <a:lnTo>
                    <a:pt x="4132" y="4429"/>
                  </a:lnTo>
                  <a:cubicBezTo>
                    <a:pt x="4062" y="4373"/>
                    <a:pt x="3992" y="4317"/>
                    <a:pt x="3915" y="4268"/>
                  </a:cubicBezTo>
                  <a:lnTo>
                    <a:pt x="3883" y="4247"/>
                  </a:lnTo>
                  <a:lnTo>
                    <a:pt x="3880" y="4247"/>
                  </a:lnTo>
                  <a:lnTo>
                    <a:pt x="3852" y="4226"/>
                  </a:lnTo>
                  <a:lnTo>
                    <a:pt x="3845" y="4219"/>
                  </a:lnTo>
                  <a:lnTo>
                    <a:pt x="3820" y="4205"/>
                  </a:lnTo>
                  <a:lnTo>
                    <a:pt x="3764" y="4167"/>
                  </a:lnTo>
                  <a:lnTo>
                    <a:pt x="3743" y="4153"/>
                  </a:lnTo>
                  <a:lnTo>
                    <a:pt x="3740" y="4149"/>
                  </a:lnTo>
                  <a:lnTo>
                    <a:pt x="3715" y="4135"/>
                  </a:lnTo>
                  <a:cubicBezTo>
                    <a:pt x="3673" y="4107"/>
                    <a:pt x="3638" y="4083"/>
                    <a:pt x="3613" y="4065"/>
                  </a:cubicBezTo>
                  <a:cubicBezTo>
                    <a:pt x="3515" y="3999"/>
                    <a:pt x="3484" y="3859"/>
                    <a:pt x="3456" y="3736"/>
                  </a:cubicBezTo>
                  <a:cubicBezTo>
                    <a:pt x="3445" y="3683"/>
                    <a:pt x="3431" y="3631"/>
                    <a:pt x="3410" y="3582"/>
                  </a:cubicBezTo>
                  <a:cubicBezTo>
                    <a:pt x="3400" y="3564"/>
                    <a:pt x="3389" y="3543"/>
                    <a:pt x="3375" y="3522"/>
                  </a:cubicBezTo>
                  <a:cubicBezTo>
                    <a:pt x="3323" y="3442"/>
                    <a:pt x="3270" y="3358"/>
                    <a:pt x="3302" y="3281"/>
                  </a:cubicBezTo>
                  <a:cubicBezTo>
                    <a:pt x="3323" y="3235"/>
                    <a:pt x="3368" y="3200"/>
                    <a:pt x="3417" y="3193"/>
                  </a:cubicBezTo>
                  <a:lnTo>
                    <a:pt x="3438" y="3190"/>
                  </a:lnTo>
                  <a:cubicBezTo>
                    <a:pt x="3589" y="3155"/>
                    <a:pt x="3845" y="3095"/>
                    <a:pt x="3960" y="2990"/>
                  </a:cubicBezTo>
                  <a:cubicBezTo>
                    <a:pt x="4044" y="2913"/>
                    <a:pt x="4163" y="2875"/>
                    <a:pt x="4261" y="2847"/>
                  </a:cubicBezTo>
                  <a:cubicBezTo>
                    <a:pt x="4310" y="2833"/>
                    <a:pt x="4359" y="2815"/>
                    <a:pt x="4405" y="2787"/>
                  </a:cubicBezTo>
                  <a:cubicBezTo>
                    <a:pt x="4436" y="2754"/>
                    <a:pt x="4475" y="2744"/>
                    <a:pt x="4514" y="2744"/>
                  </a:cubicBezTo>
                  <a:cubicBezTo>
                    <a:pt x="4553" y="2744"/>
                    <a:pt x="4592" y="2754"/>
                    <a:pt x="4625" y="2763"/>
                  </a:cubicBezTo>
                  <a:lnTo>
                    <a:pt x="4660" y="2773"/>
                  </a:lnTo>
                  <a:lnTo>
                    <a:pt x="4664" y="2773"/>
                  </a:lnTo>
                  <a:lnTo>
                    <a:pt x="4678" y="2777"/>
                  </a:lnTo>
                  <a:lnTo>
                    <a:pt x="4692" y="2777"/>
                  </a:lnTo>
                  <a:cubicBezTo>
                    <a:pt x="4699" y="2763"/>
                    <a:pt x="4702" y="2749"/>
                    <a:pt x="4709" y="2738"/>
                  </a:cubicBezTo>
                  <a:cubicBezTo>
                    <a:pt x="4720" y="2710"/>
                    <a:pt x="4727" y="2682"/>
                    <a:pt x="4727" y="2654"/>
                  </a:cubicBezTo>
                  <a:lnTo>
                    <a:pt x="4727" y="2640"/>
                  </a:lnTo>
                  <a:lnTo>
                    <a:pt x="4727" y="2630"/>
                  </a:lnTo>
                  <a:cubicBezTo>
                    <a:pt x="4727" y="2623"/>
                    <a:pt x="4727" y="2619"/>
                    <a:pt x="4727" y="2612"/>
                  </a:cubicBezTo>
                  <a:lnTo>
                    <a:pt x="4727" y="2605"/>
                  </a:lnTo>
                  <a:cubicBezTo>
                    <a:pt x="4727" y="2598"/>
                    <a:pt x="4723" y="2591"/>
                    <a:pt x="4720" y="2588"/>
                  </a:cubicBezTo>
                  <a:lnTo>
                    <a:pt x="4720" y="2581"/>
                  </a:lnTo>
                  <a:cubicBezTo>
                    <a:pt x="4716" y="2574"/>
                    <a:pt x="4713" y="2567"/>
                    <a:pt x="4709" y="2560"/>
                  </a:cubicBezTo>
                  <a:cubicBezTo>
                    <a:pt x="4622" y="2458"/>
                    <a:pt x="4573" y="2297"/>
                    <a:pt x="4559" y="2084"/>
                  </a:cubicBezTo>
                  <a:cubicBezTo>
                    <a:pt x="4559" y="2024"/>
                    <a:pt x="4545" y="1965"/>
                    <a:pt x="4517" y="1909"/>
                  </a:cubicBezTo>
                  <a:cubicBezTo>
                    <a:pt x="4496" y="1874"/>
                    <a:pt x="4485" y="1832"/>
                    <a:pt x="4485" y="1793"/>
                  </a:cubicBezTo>
                  <a:cubicBezTo>
                    <a:pt x="4485" y="1713"/>
                    <a:pt x="4457" y="1618"/>
                    <a:pt x="4398" y="1579"/>
                  </a:cubicBezTo>
                  <a:cubicBezTo>
                    <a:pt x="4342" y="1558"/>
                    <a:pt x="4303" y="1516"/>
                    <a:pt x="4282" y="1460"/>
                  </a:cubicBezTo>
                  <a:cubicBezTo>
                    <a:pt x="4272" y="1408"/>
                    <a:pt x="4286" y="1348"/>
                    <a:pt x="4338" y="1271"/>
                  </a:cubicBezTo>
                  <a:cubicBezTo>
                    <a:pt x="4408" y="1163"/>
                    <a:pt x="4377" y="848"/>
                    <a:pt x="4342" y="760"/>
                  </a:cubicBezTo>
                  <a:cubicBezTo>
                    <a:pt x="4338" y="750"/>
                    <a:pt x="4338" y="739"/>
                    <a:pt x="4335" y="729"/>
                  </a:cubicBezTo>
                  <a:lnTo>
                    <a:pt x="4335" y="722"/>
                  </a:lnTo>
                  <a:lnTo>
                    <a:pt x="4335" y="701"/>
                  </a:lnTo>
                  <a:cubicBezTo>
                    <a:pt x="4314" y="680"/>
                    <a:pt x="4296" y="648"/>
                    <a:pt x="4293" y="617"/>
                  </a:cubicBezTo>
                  <a:cubicBezTo>
                    <a:pt x="4279" y="547"/>
                    <a:pt x="4251" y="491"/>
                    <a:pt x="4034" y="491"/>
                  </a:cubicBezTo>
                  <a:cubicBezTo>
                    <a:pt x="4009" y="491"/>
                    <a:pt x="3936" y="491"/>
                    <a:pt x="3908" y="435"/>
                  </a:cubicBezTo>
                  <a:cubicBezTo>
                    <a:pt x="3880" y="379"/>
                    <a:pt x="3922" y="316"/>
                    <a:pt x="3967" y="256"/>
                  </a:cubicBezTo>
                  <a:cubicBezTo>
                    <a:pt x="3992" y="225"/>
                    <a:pt x="4013" y="190"/>
                    <a:pt x="4027" y="155"/>
                  </a:cubicBezTo>
                  <a:lnTo>
                    <a:pt x="4027" y="155"/>
                  </a:lnTo>
                  <a:cubicBezTo>
                    <a:pt x="3992" y="169"/>
                    <a:pt x="3960" y="190"/>
                    <a:pt x="3929" y="211"/>
                  </a:cubicBezTo>
                  <a:cubicBezTo>
                    <a:pt x="3848" y="258"/>
                    <a:pt x="3755" y="315"/>
                    <a:pt x="3658" y="315"/>
                  </a:cubicBezTo>
                  <a:cubicBezTo>
                    <a:pt x="3632" y="315"/>
                    <a:pt x="3605" y="311"/>
                    <a:pt x="3578" y="302"/>
                  </a:cubicBezTo>
                  <a:cubicBezTo>
                    <a:pt x="3567" y="298"/>
                    <a:pt x="3555" y="297"/>
                    <a:pt x="3542" y="297"/>
                  </a:cubicBezTo>
                  <a:cubicBezTo>
                    <a:pt x="3429" y="297"/>
                    <a:pt x="3278" y="429"/>
                    <a:pt x="3155" y="536"/>
                  </a:cubicBezTo>
                  <a:cubicBezTo>
                    <a:pt x="3109" y="578"/>
                    <a:pt x="3064" y="617"/>
                    <a:pt x="3022" y="648"/>
                  </a:cubicBezTo>
                  <a:cubicBezTo>
                    <a:pt x="2971" y="690"/>
                    <a:pt x="2911" y="710"/>
                    <a:pt x="2850" y="710"/>
                  </a:cubicBezTo>
                  <a:cubicBezTo>
                    <a:pt x="2784" y="710"/>
                    <a:pt x="2718" y="687"/>
                    <a:pt x="2665" y="641"/>
                  </a:cubicBezTo>
                  <a:cubicBezTo>
                    <a:pt x="2584" y="564"/>
                    <a:pt x="2577" y="449"/>
                    <a:pt x="2647" y="351"/>
                  </a:cubicBezTo>
                  <a:cubicBezTo>
                    <a:pt x="2654" y="333"/>
                    <a:pt x="2665" y="319"/>
                    <a:pt x="2672" y="305"/>
                  </a:cubicBezTo>
                  <a:lnTo>
                    <a:pt x="2672" y="305"/>
                  </a:lnTo>
                  <a:cubicBezTo>
                    <a:pt x="2623" y="316"/>
                    <a:pt x="2577" y="330"/>
                    <a:pt x="2528" y="351"/>
                  </a:cubicBezTo>
                  <a:cubicBezTo>
                    <a:pt x="2476" y="369"/>
                    <a:pt x="2421" y="378"/>
                    <a:pt x="2367" y="378"/>
                  </a:cubicBezTo>
                  <a:cubicBezTo>
                    <a:pt x="2277" y="378"/>
                    <a:pt x="2189" y="352"/>
                    <a:pt x="2126" y="302"/>
                  </a:cubicBezTo>
                  <a:cubicBezTo>
                    <a:pt x="2059" y="253"/>
                    <a:pt x="2024" y="169"/>
                    <a:pt x="2038" y="85"/>
                  </a:cubicBezTo>
                  <a:cubicBezTo>
                    <a:pt x="2042" y="67"/>
                    <a:pt x="2038" y="53"/>
                    <a:pt x="2035" y="39"/>
                  </a:cubicBezTo>
                  <a:cubicBezTo>
                    <a:pt x="2002" y="42"/>
                    <a:pt x="1972" y="44"/>
                    <a:pt x="1942" y="44"/>
                  </a:cubicBezTo>
                  <a:cubicBezTo>
                    <a:pt x="1930" y="44"/>
                    <a:pt x="1917" y="44"/>
                    <a:pt x="1905" y="43"/>
                  </a:cubicBezTo>
                  <a:lnTo>
                    <a:pt x="1860" y="43"/>
                  </a:lnTo>
                  <a:lnTo>
                    <a:pt x="1849" y="39"/>
                  </a:lnTo>
                  <a:lnTo>
                    <a:pt x="1825" y="32"/>
                  </a:lnTo>
                  <a:lnTo>
                    <a:pt x="1821" y="32"/>
                  </a:lnTo>
                  <a:lnTo>
                    <a:pt x="1793" y="25"/>
                  </a:lnTo>
                  <a:lnTo>
                    <a:pt x="1790" y="25"/>
                  </a:lnTo>
                  <a:lnTo>
                    <a:pt x="1758" y="22"/>
                  </a:lnTo>
                  <a:lnTo>
                    <a:pt x="1755" y="22"/>
                  </a:lnTo>
                  <a:lnTo>
                    <a:pt x="1716" y="15"/>
                  </a:lnTo>
                  <a:lnTo>
                    <a:pt x="1709" y="15"/>
                  </a:lnTo>
                  <a:lnTo>
                    <a:pt x="1667" y="11"/>
                  </a:lnTo>
                  <a:lnTo>
                    <a:pt x="1618" y="8"/>
                  </a:lnTo>
                  <a:lnTo>
                    <a:pt x="1611" y="8"/>
                  </a:lnTo>
                  <a:lnTo>
                    <a:pt x="1562" y="4"/>
                  </a:lnTo>
                  <a:lnTo>
                    <a:pt x="1551" y="4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7428715" y="4021616"/>
              <a:ext cx="968946" cy="934358"/>
            </a:xfrm>
            <a:custGeom>
              <a:avLst/>
              <a:gdLst/>
              <a:ahLst/>
              <a:cxnLst/>
              <a:rect l="l" t="t" r="r" b="b"/>
              <a:pathLst>
                <a:path w="6106" h="5886" extrusionOk="0">
                  <a:moveTo>
                    <a:pt x="3259" y="267"/>
                  </a:moveTo>
                  <a:lnTo>
                    <a:pt x="3258" y="277"/>
                  </a:lnTo>
                  <a:lnTo>
                    <a:pt x="3258" y="277"/>
                  </a:lnTo>
                  <a:lnTo>
                    <a:pt x="3259" y="278"/>
                  </a:lnTo>
                  <a:lnTo>
                    <a:pt x="3259" y="267"/>
                  </a:lnTo>
                  <a:close/>
                  <a:moveTo>
                    <a:pt x="2881" y="1"/>
                  </a:moveTo>
                  <a:cubicBezTo>
                    <a:pt x="2703" y="4"/>
                    <a:pt x="2584" y="22"/>
                    <a:pt x="2559" y="43"/>
                  </a:cubicBezTo>
                  <a:cubicBezTo>
                    <a:pt x="2513" y="92"/>
                    <a:pt x="2372" y="190"/>
                    <a:pt x="2244" y="190"/>
                  </a:cubicBezTo>
                  <a:cubicBezTo>
                    <a:pt x="2207" y="190"/>
                    <a:pt x="2171" y="182"/>
                    <a:pt x="2139" y="162"/>
                  </a:cubicBezTo>
                  <a:lnTo>
                    <a:pt x="2118" y="148"/>
                  </a:lnTo>
                  <a:lnTo>
                    <a:pt x="2062" y="197"/>
                  </a:lnTo>
                  <a:cubicBezTo>
                    <a:pt x="2045" y="281"/>
                    <a:pt x="2003" y="362"/>
                    <a:pt x="1919" y="362"/>
                  </a:cubicBezTo>
                  <a:cubicBezTo>
                    <a:pt x="1901" y="362"/>
                    <a:pt x="1880" y="358"/>
                    <a:pt x="1863" y="355"/>
                  </a:cubicBezTo>
                  <a:cubicBezTo>
                    <a:pt x="1849" y="355"/>
                    <a:pt x="1838" y="351"/>
                    <a:pt x="1824" y="351"/>
                  </a:cubicBezTo>
                  <a:lnTo>
                    <a:pt x="1824" y="362"/>
                  </a:lnTo>
                  <a:cubicBezTo>
                    <a:pt x="1828" y="400"/>
                    <a:pt x="1807" y="442"/>
                    <a:pt x="1775" y="467"/>
                  </a:cubicBezTo>
                  <a:cubicBezTo>
                    <a:pt x="1739" y="497"/>
                    <a:pt x="1688" y="508"/>
                    <a:pt x="1632" y="508"/>
                  </a:cubicBezTo>
                  <a:cubicBezTo>
                    <a:pt x="1585" y="508"/>
                    <a:pt x="1536" y="501"/>
                    <a:pt x="1488" y="491"/>
                  </a:cubicBezTo>
                  <a:cubicBezTo>
                    <a:pt x="1477" y="488"/>
                    <a:pt x="1466" y="486"/>
                    <a:pt x="1455" y="486"/>
                  </a:cubicBezTo>
                  <a:cubicBezTo>
                    <a:pt x="1430" y="486"/>
                    <a:pt x="1406" y="494"/>
                    <a:pt x="1387" y="509"/>
                  </a:cubicBezTo>
                  <a:cubicBezTo>
                    <a:pt x="1376" y="516"/>
                    <a:pt x="1373" y="526"/>
                    <a:pt x="1373" y="537"/>
                  </a:cubicBezTo>
                  <a:cubicBezTo>
                    <a:pt x="1373" y="775"/>
                    <a:pt x="1296" y="810"/>
                    <a:pt x="1271" y="820"/>
                  </a:cubicBezTo>
                  <a:cubicBezTo>
                    <a:pt x="1259" y="825"/>
                    <a:pt x="1243" y="830"/>
                    <a:pt x="1225" y="830"/>
                  </a:cubicBezTo>
                  <a:cubicBezTo>
                    <a:pt x="1195" y="830"/>
                    <a:pt x="1158" y="818"/>
                    <a:pt x="1117" y="782"/>
                  </a:cubicBezTo>
                  <a:cubicBezTo>
                    <a:pt x="1047" y="712"/>
                    <a:pt x="984" y="631"/>
                    <a:pt x="931" y="544"/>
                  </a:cubicBezTo>
                  <a:cubicBezTo>
                    <a:pt x="914" y="516"/>
                    <a:pt x="889" y="477"/>
                    <a:pt x="872" y="453"/>
                  </a:cubicBezTo>
                  <a:cubicBezTo>
                    <a:pt x="861" y="470"/>
                    <a:pt x="851" y="495"/>
                    <a:pt x="840" y="512"/>
                  </a:cubicBezTo>
                  <a:cubicBezTo>
                    <a:pt x="770" y="652"/>
                    <a:pt x="693" y="813"/>
                    <a:pt x="578" y="813"/>
                  </a:cubicBezTo>
                  <a:lnTo>
                    <a:pt x="392" y="813"/>
                  </a:lnTo>
                  <a:lnTo>
                    <a:pt x="186" y="831"/>
                  </a:lnTo>
                  <a:lnTo>
                    <a:pt x="165" y="831"/>
                  </a:lnTo>
                  <a:cubicBezTo>
                    <a:pt x="158" y="866"/>
                    <a:pt x="158" y="901"/>
                    <a:pt x="172" y="932"/>
                  </a:cubicBezTo>
                  <a:cubicBezTo>
                    <a:pt x="175" y="936"/>
                    <a:pt x="179" y="939"/>
                    <a:pt x="179" y="946"/>
                  </a:cubicBezTo>
                  <a:lnTo>
                    <a:pt x="186" y="950"/>
                  </a:lnTo>
                  <a:lnTo>
                    <a:pt x="193" y="957"/>
                  </a:lnTo>
                  <a:cubicBezTo>
                    <a:pt x="196" y="964"/>
                    <a:pt x="200" y="967"/>
                    <a:pt x="207" y="971"/>
                  </a:cubicBezTo>
                  <a:cubicBezTo>
                    <a:pt x="231" y="985"/>
                    <a:pt x="249" y="1006"/>
                    <a:pt x="252" y="1034"/>
                  </a:cubicBezTo>
                  <a:cubicBezTo>
                    <a:pt x="256" y="1044"/>
                    <a:pt x="256" y="1058"/>
                    <a:pt x="256" y="1069"/>
                  </a:cubicBezTo>
                  <a:cubicBezTo>
                    <a:pt x="252" y="1156"/>
                    <a:pt x="165" y="1265"/>
                    <a:pt x="91" y="1303"/>
                  </a:cubicBezTo>
                  <a:cubicBezTo>
                    <a:pt x="67" y="1314"/>
                    <a:pt x="39" y="1324"/>
                    <a:pt x="7" y="1328"/>
                  </a:cubicBezTo>
                  <a:lnTo>
                    <a:pt x="0" y="1328"/>
                  </a:lnTo>
                  <a:lnTo>
                    <a:pt x="11" y="1342"/>
                  </a:lnTo>
                  <a:cubicBezTo>
                    <a:pt x="35" y="1377"/>
                    <a:pt x="67" y="1408"/>
                    <a:pt x="102" y="1433"/>
                  </a:cubicBezTo>
                  <a:cubicBezTo>
                    <a:pt x="161" y="1482"/>
                    <a:pt x="252" y="1555"/>
                    <a:pt x="168" y="1692"/>
                  </a:cubicBezTo>
                  <a:cubicBezTo>
                    <a:pt x="144" y="1723"/>
                    <a:pt x="137" y="1765"/>
                    <a:pt x="154" y="1800"/>
                  </a:cubicBezTo>
                  <a:cubicBezTo>
                    <a:pt x="172" y="1832"/>
                    <a:pt x="203" y="1853"/>
                    <a:pt x="242" y="1856"/>
                  </a:cubicBezTo>
                  <a:cubicBezTo>
                    <a:pt x="266" y="1860"/>
                    <a:pt x="294" y="1860"/>
                    <a:pt x="322" y="1860"/>
                  </a:cubicBezTo>
                  <a:cubicBezTo>
                    <a:pt x="330" y="1859"/>
                    <a:pt x="338" y="1859"/>
                    <a:pt x="346" y="1859"/>
                  </a:cubicBezTo>
                  <a:cubicBezTo>
                    <a:pt x="400" y="1859"/>
                    <a:pt x="452" y="1870"/>
                    <a:pt x="504" y="1891"/>
                  </a:cubicBezTo>
                  <a:cubicBezTo>
                    <a:pt x="553" y="1916"/>
                    <a:pt x="574" y="1979"/>
                    <a:pt x="550" y="2031"/>
                  </a:cubicBezTo>
                  <a:cubicBezTo>
                    <a:pt x="543" y="2045"/>
                    <a:pt x="539" y="2059"/>
                    <a:pt x="532" y="2077"/>
                  </a:cubicBezTo>
                  <a:lnTo>
                    <a:pt x="522" y="2101"/>
                  </a:lnTo>
                  <a:cubicBezTo>
                    <a:pt x="567" y="2094"/>
                    <a:pt x="616" y="2080"/>
                    <a:pt x="662" y="2059"/>
                  </a:cubicBezTo>
                  <a:cubicBezTo>
                    <a:pt x="704" y="2035"/>
                    <a:pt x="742" y="1996"/>
                    <a:pt x="763" y="1951"/>
                  </a:cubicBezTo>
                  <a:cubicBezTo>
                    <a:pt x="805" y="1877"/>
                    <a:pt x="861" y="1786"/>
                    <a:pt x="1054" y="1730"/>
                  </a:cubicBezTo>
                  <a:cubicBezTo>
                    <a:pt x="1096" y="1716"/>
                    <a:pt x="1145" y="1713"/>
                    <a:pt x="1190" y="1713"/>
                  </a:cubicBezTo>
                  <a:cubicBezTo>
                    <a:pt x="1471" y="1713"/>
                    <a:pt x="1782" y="1912"/>
                    <a:pt x="1891" y="2080"/>
                  </a:cubicBezTo>
                  <a:cubicBezTo>
                    <a:pt x="1915" y="2119"/>
                    <a:pt x="1936" y="2147"/>
                    <a:pt x="1954" y="2175"/>
                  </a:cubicBezTo>
                  <a:cubicBezTo>
                    <a:pt x="2017" y="2245"/>
                    <a:pt x="2055" y="2336"/>
                    <a:pt x="2073" y="2431"/>
                  </a:cubicBezTo>
                  <a:cubicBezTo>
                    <a:pt x="2090" y="2532"/>
                    <a:pt x="2174" y="2798"/>
                    <a:pt x="2559" y="3047"/>
                  </a:cubicBezTo>
                  <a:cubicBezTo>
                    <a:pt x="2738" y="3166"/>
                    <a:pt x="2899" y="3306"/>
                    <a:pt x="3042" y="3463"/>
                  </a:cubicBezTo>
                  <a:cubicBezTo>
                    <a:pt x="3140" y="3561"/>
                    <a:pt x="3217" y="3642"/>
                    <a:pt x="3298" y="3680"/>
                  </a:cubicBezTo>
                  <a:cubicBezTo>
                    <a:pt x="3372" y="3715"/>
                    <a:pt x="3445" y="3743"/>
                    <a:pt x="3526" y="3761"/>
                  </a:cubicBezTo>
                  <a:cubicBezTo>
                    <a:pt x="3645" y="3792"/>
                    <a:pt x="3757" y="3820"/>
                    <a:pt x="3844" y="3925"/>
                  </a:cubicBezTo>
                  <a:cubicBezTo>
                    <a:pt x="3956" y="4058"/>
                    <a:pt x="4110" y="4135"/>
                    <a:pt x="4299" y="4223"/>
                  </a:cubicBezTo>
                  <a:cubicBezTo>
                    <a:pt x="4383" y="4265"/>
                    <a:pt x="4457" y="4332"/>
                    <a:pt x="4509" y="4416"/>
                  </a:cubicBezTo>
                  <a:cubicBezTo>
                    <a:pt x="4565" y="4489"/>
                    <a:pt x="4597" y="4531"/>
                    <a:pt x="4667" y="4542"/>
                  </a:cubicBezTo>
                  <a:cubicBezTo>
                    <a:pt x="4824" y="4563"/>
                    <a:pt x="4835" y="4671"/>
                    <a:pt x="4842" y="4748"/>
                  </a:cubicBezTo>
                  <a:cubicBezTo>
                    <a:pt x="4842" y="4797"/>
                    <a:pt x="4856" y="4846"/>
                    <a:pt x="4887" y="4888"/>
                  </a:cubicBezTo>
                  <a:cubicBezTo>
                    <a:pt x="5013" y="5042"/>
                    <a:pt x="5052" y="5368"/>
                    <a:pt x="4912" y="5560"/>
                  </a:cubicBezTo>
                  <a:cubicBezTo>
                    <a:pt x="4849" y="5655"/>
                    <a:pt x="4838" y="5777"/>
                    <a:pt x="4887" y="5886"/>
                  </a:cubicBezTo>
                  <a:cubicBezTo>
                    <a:pt x="4947" y="5840"/>
                    <a:pt x="5073" y="5627"/>
                    <a:pt x="5094" y="5494"/>
                  </a:cubicBezTo>
                  <a:cubicBezTo>
                    <a:pt x="5111" y="5371"/>
                    <a:pt x="5188" y="5322"/>
                    <a:pt x="5265" y="5273"/>
                  </a:cubicBezTo>
                  <a:cubicBezTo>
                    <a:pt x="5325" y="5242"/>
                    <a:pt x="5377" y="5196"/>
                    <a:pt x="5423" y="5140"/>
                  </a:cubicBezTo>
                  <a:cubicBezTo>
                    <a:pt x="5448" y="5105"/>
                    <a:pt x="5455" y="5098"/>
                    <a:pt x="5353" y="5014"/>
                  </a:cubicBezTo>
                  <a:cubicBezTo>
                    <a:pt x="5279" y="4958"/>
                    <a:pt x="5192" y="4885"/>
                    <a:pt x="5160" y="4769"/>
                  </a:cubicBezTo>
                  <a:cubicBezTo>
                    <a:pt x="5132" y="4650"/>
                    <a:pt x="5178" y="4524"/>
                    <a:pt x="5279" y="4458"/>
                  </a:cubicBezTo>
                  <a:cubicBezTo>
                    <a:pt x="5349" y="4407"/>
                    <a:pt x="5433" y="4382"/>
                    <a:pt x="5520" y="4382"/>
                  </a:cubicBezTo>
                  <a:cubicBezTo>
                    <a:pt x="5609" y="4382"/>
                    <a:pt x="5701" y="4408"/>
                    <a:pt x="5784" y="4461"/>
                  </a:cubicBezTo>
                  <a:cubicBezTo>
                    <a:pt x="5826" y="4486"/>
                    <a:pt x="5861" y="4510"/>
                    <a:pt x="5896" y="4535"/>
                  </a:cubicBezTo>
                  <a:cubicBezTo>
                    <a:pt x="5952" y="4577"/>
                    <a:pt x="6015" y="4612"/>
                    <a:pt x="6078" y="4636"/>
                  </a:cubicBezTo>
                  <a:cubicBezTo>
                    <a:pt x="6092" y="4605"/>
                    <a:pt x="6095" y="4573"/>
                    <a:pt x="6095" y="4538"/>
                  </a:cubicBezTo>
                  <a:cubicBezTo>
                    <a:pt x="6106" y="4367"/>
                    <a:pt x="5546" y="4086"/>
                    <a:pt x="5276" y="3953"/>
                  </a:cubicBezTo>
                  <a:cubicBezTo>
                    <a:pt x="5174" y="3901"/>
                    <a:pt x="5094" y="3859"/>
                    <a:pt x="5045" y="3831"/>
                  </a:cubicBezTo>
                  <a:cubicBezTo>
                    <a:pt x="4968" y="3782"/>
                    <a:pt x="4908" y="3708"/>
                    <a:pt x="4880" y="3624"/>
                  </a:cubicBezTo>
                  <a:cubicBezTo>
                    <a:pt x="4848" y="3551"/>
                    <a:pt x="4834" y="3515"/>
                    <a:pt x="4713" y="3515"/>
                  </a:cubicBezTo>
                  <a:cubicBezTo>
                    <a:pt x="4702" y="3515"/>
                    <a:pt x="4690" y="3515"/>
                    <a:pt x="4677" y="3516"/>
                  </a:cubicBezTo>
                  <a:cubicBezTo>
                    <a:pt x="4669" y="3516"/>
                    <a:pt x="4660" y="3517"/>
                    <a:pt x="4652" y="3517"/>
                  </a:cubicBezTo>
                  <a:cubicBezTo>
                    <a:pt x="4297" y="3517"/>
                    <a:pt x="3887" y="3091"/>
                    <a:pt x="3760" y="2592"/>
                  </a:cubicBezTo>
                  <a:cubicBezTo>
                    <a:pt x="3697" y="2340"/>
                    <a:pt x="3512" y="2227"/>
                    <a:pt x="3330" y="2119"/>
                  </a:cubicBezTo>
                  <a:cubicBezTo>
                    <a:pt x="3189" y="2035"/>
                    <a:pt x="3060" y="1958"/>
                    <a:pt x="2997" y="1821"/>
                  </a:cubicBezTo>
                  <a:cubicBezTo>
                    <a:pt x="2937" y="1709"/>
                    <a:pt x="2937" y="1573"/>
                    <a:pt x="2997" y="1464"/>
                  </a:cubicBezTo>
                  <a:cubicBezTo>
                    <a:pt x="3025" y="1398"/>
                    <a:pt x="3046" y="1356"/>
                    <a:pt x="3004" y="1272"/>
                  </a:cubicBezTo>
                  <a:cubicBezTo>
                    <a:pt x="2979" y="1219"/>
                    <a:pt x="2976" y="1156"/>
                    <a:pt x="2997" y="1104"/>
                  </a:cubicBezTo>
                  <a:cubicBezTo>
                    <a:pt x="3039" y="999"/>
                    <a:pt x="3151" y="929"/>
                    <a:pt x="3238" y="890"/>
                  </a:cubicBezTo>
                  <a:lnTo>
                    <a:pt x="3238" y="859"/>
                  </a:lnTo>
                  <a:lnTo>
                    <a:pt x="3238" y="820"/>
                  </a:lnTo>
                  <a:lnTo>
                    <a:pt x="3238" y="757"/>
                  </a:lnTo>
                  <a:lnTo>
                    <a:pt x="3238" y="729"/>
                  </a:lnTo>
                  <a:lnTo>
                    <a:pt x="3238" y="638"/>
                  </a:lnTo>
                  <a:lnTo>
                    <a:pt x="3238" y="621"/>
                  </a:lnTo>
                  <a:cubicBezTo>
                    <a:pt x="3238" y="596"/>
                    <a:pt x="3238" y="572"/>
                    <a:pt x="3242" y="547"/>
                  </a:cubicBezTo>
                  <a:lnTo>
                    <a:pt x="3242" y="516"/>
                  </a:lnTo>
                  <a:cubicBezTo>
                    <a:pt x="3242" y="498"/>
                    <a:pt x="3242" y="477"/>
                    <a:pt x="3242" y="460"/>
                  </a:cubicBezTo>
                  <a:cubicBezTo>
                    <a:pt x="3242" y="449"/>
                    <a:pt x="3242" y="439"/>
                    <a:pt x="3245" y="428"/>
                  </a:cubicBezTo>
                  <a:cubicBezTo>
                    <a:pt x="3249" y="414"/>
                    <a:pt x="3249" y="393"/>
                    <a:pt x="3249" y="376"/>
                  </a:cubicBezTo>
                  <a:cubicBezTo>
                    <a:pt x="3252" y="362"/>
                    <a:pt x="3249" y="355"/>
                    <a:pt x="3252" y="344"/>
                  </a:cubicBezTo>
                  <a:cubicBezTo>
                    <a:pt x="3256" y="334"/>
                    <a:pt x="3256" y="313"/>
                    <a:pt x="3256" y="295"/>
                  </a:cubicBezTo>
                  <a:lnTo>
                    <a:pt x="3258" y="277"/>
                  </a:lnTo>
                  <a:lnTo>
                    <a:pt x="3258" y="277"/>
                  </a:lnTo>
                  <a:lnTo>
                    <a:pt x="3200" y="267"/>
                  </a:lnTo>
                  <a:cubicBezTo>
                    <a:pt x="3140" y="264"/>
                    <a:pt x="3081" y="246"/>
                    <a:pt x="3025" y="222"/>
                  </a:cubicBezTo>
                  <a:cubicBezTo>
                    <a:pt x="2972" y="187"/>
                    <a:pt x="2948" y="109"/>
                    <a:pt x="2930" y="39"/>
                  </a:cubicBezTo>
                  <a:cubicBezTo>
                    <a:pt x="2927" y="29"/>
                    <a:pt x="2923" y="11"/>
                    <a:pt x="291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2" name="Google Shape;862;p32"/>
            <p:cNvGrpSpPr/>
            <p:nvPr/>
          </p:nvGrpSpPr>
          <p:grpSpPr>
            <a:xfrm>
              <a:off x="7564938" y="1427728"/>
              <a:ext cx="1327189" cy="2849835"/>
              <a:chOff x="7564938" y="1427728"/>
              <a:chExt cx="1327189" cy="2849835"/>
            </a:xfrm>
          </p:grpSpPr>
          <p:sp>
            <p:nvSpPr>
              <p:cNvPr id="863" name="Google Shape;863;p32"/>
              <p:cNvSpPr/>
              <p:nvPr/>
            </p:nvSpPr>
            <p:spPr>
              <a:xfrm>
                <a:off x="7583100" y="3974975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4" name="Google Shape;864;p32"/>
              <p:cNvCxnSpPr>
                <a:stCxn id="865" idx="0"/>
                <a:endCxn id="863" idx="0"/>
              </p:cNvCxnSpPr>
              <p:nvPr/>
            </p:nvCxnSpPr>
            <p:spPr>
              <a:xfrm rot="5400000">
                <a:off x="7263150" y="3030750"/>
                <a:ext cx="1337400" cy="551100"/>
              </a:xfrm>
              <a:prstGeom prst="curvedConnector3">
                <a:avLst>
                  <a:gd name="adj1" fmla="val -17805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6" name="Google Shape;866;p32"/>
              <p:cNvCxnSpPr>
                <a:stCxn id="867" idx="0"/>
                <a:endCxn id="865" idx="0"/>
              </p:cNvCxnSpPr>
              <p:nvPr/>
            </p:nvCxnSpPr>
            <p:spPr>
              <a:xfrm rot="5400000">
                <a:off x="7899275" y="1736013"/>
                <a:ext cx="1209900" cy="593400"/>
              </a:xfrm>
              <a:prstGeom prst="curvedConnector3">
                <a:avLst>
                  <a:gd name="adj1" fmla="val -19681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868" name="Google Shape;868;p32"/>
              <p:cNvGrpSpPr/>
              <p:nvPr/>
            </p:nvGrpSpPr>
            <p:grpSpPr>
              <a:xfrm>
                <a:off x="7564938" y="3974940"/>
                <a:ext cx="182414" cy="302622"/>
                <a:chOff x="239843" y="1878928"/>
                <a:chExt cx="182414" cy="302622"/>
              </a:xfrm>
            </p:grpSpPr>
            <p:sp>
              <p:nvSpPr>
                <p:cNvPr id="869" name="Google Shape;869;p32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32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sp>
            <p:nvSpPr>
              <p:cNvPr id="865" name="Google Shape;865;p32"/>
              <p:cNvSpPr/>
              <p:nvPr/>
            </p:nvSpPr>
            <p:spPr>
              <a:xfrm>
                <a:off x="8134350" y="2637600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1" name="Google Shape;871;p32"/>
              <p:cNvGrpSpPr/>
              <p:nvPr/>
            </p:nvGrpSpPr>
            <p:grpSpPr>
              <a:xfrm>
                <a:off x="8116188" y="2637565"/>
                <a:ext cx="182414" cy="302622"/>
                <a:chOff x="239843" y="1878928"/>
                <a:chExt cx="182414" cy="302622"/>
              </a:xfrm>
            </p:grpSpPr>
            <p:sp>
              <p:nvSpPr>
                <p:cNvPr id="872" name="Google Shape;872;p32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32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sp>
            <p:nvSpPr>
              <p:cNvPr id="867" name="Google Shape;867;p32"/>
              <p:cNvSpPr/>
              <p:nvPr/>
            </p:nvSpPr>
            <p:spPr>
              <a:xfrm>
                <a:off x="8727875" y="1427763"/>
                <a:ext cx="146100" cy="1461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4" name="Google Shape;874;p32"/>
              <p:cNvGrpSpPr/>
              <p:nvPr/>
            </p:nvGrpSpPr>
            <p:grpSpPr>
              <a:xfrm>
                <a:off x="8709713" y="1427728"/>
                <a:ext cx="182414" cy="302622"/>
                <a:chOff x="239843" y="1878928"/>
                <a:chExt cx="182414" cy="302622"/>
              </a:xfrm>
            </p:grpSpPr>
            <p:sp>
              <p:nvSpPr>
                <p:cNvPr id="875" name="Google Shape;875;p32"/>
                <p:cNvSpPr/>
                <p:nvPr/>
              </p:nvSpPr>
              <p:spPr>
                <a:xfrm>
                  <a:off x="258617" y="2130250"/>
                  <a:ext cx="146100" cy="51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32"/>
                <p:cNvSpPr/>
                <p:nvPr/>
              </p:nvSpPr>
              <p:spPr>
                <a:xfrm>
                  <a:off x="239843" y="1878928"/>
                  <a:ext cx="182414" cy="252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6" h="17222" extrusionOk="0">
                      <a:moveTo>
                        <a:pt x="6213" y="3388"/>
                      </a:moveTo>
                      <a:cubicBezTo>
                        <a:pt x="7354" y="3388"/>
                        <a:pt x="8384" y="4074"/>
                        <a:pt x="8821" y="5131"/>
                      </a:cubicBezTo>
                      <a:cubicBezTo>
                        <a:pt x="9257" y="6185"/>
                        <a:pt x="9016" y="7399"/>
                        <a:pt x="8206" y="8206"/>
                      </a:cubicBezTo>
                      <a:cubicBezTo>
                        <a:pt x="7666" y="8748"/>
                        <a:pt x="6945" y="9035"/>
                        <a:pt x="6210" y="9035"/>
                      </a:cubicBezTo>
                      <a:cubicBezTo>
                        <a:pt x="5847" y="9035"/>
                        <a:pt x="5481" y="8965"/>
                        <a:pt x="5132" y="8820"/>
                      </a:cubicBezTo>
                      <a:cubicBezTo>
                        <a:pt x="4075" y="8383"/>
                        <a:pt x="3388" y="7354"/>
                        <a:pt x="3388" y="6212"/>
                      </a:cubicBezTo>
                      <a:cubicBezTo>
                        <a:pt x="3391" y="4652"/>
                        <a:pt x="4653" y="3391"/>
                        <a:pt x="6213" y="3388"/>
                      </a:cubicBezTo>
                      <a:close/>
                      <a:moveTo>
                        <a:pt x="6213" y="0"/>
                      </a:moveTo>
                      <a:cubicBezTo>
                        <a:pt x="2825" y="0"/>
                        <a:pt x="1" y="2728"/>
                        <a:pt x="1" y="6212"/>
                      </a:cubicBezTo>
                      <a:cubicBezTo>
                        <a:pt x="1" y="7537"/>
                        <a:pt x="398" y="8718"/>
                        <a:pt x="1163" y="9826"/>
                      </a:cubicBezTo>
                      <a:lnTo>
                        <a:pt x="5737" y="16959"/>
                      </a:lnTo>
                      <a:cubicBezTo>
                        <a:pt x="5847" y="17134"/>
                        <a:pt x="6029" y="17221"/>
                        <a:pt x="6211" y="17221"/>
                      </a:cubicBezTo>
                      <a:cubicBezTo>
                        <a:pt x="6394" y="17221"/>
                        <a:pt x="6576" y="17134"/>
                        <a:pt x="6686" y="16959"/>
                      </a:cubicBezTo>
                      <a:lnTo>
                        <a:pt x="11278" y="9802"/>
                      </a:lnTo>
                      <a:cubicBezTo>
                        <a:pt x="12025" y="8751"/>
                        <a:pt x="12425" y="7498"/>
                        <a:pt x="12422" y="6212"/>
                      </a:cubicBezTo>
                      <a:cubicBezTo>
                        <a:pt x="12422" y="2786"/>
                        <a:pt x="9637" y="0"/>
                        <a:pt x="62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66;p31">
            <a:extLst>
              <a:ext uri="{FF2B5EF4-FFF2-40B4-BE49-F238E27FC236}">
                <a16:creationId xmlns:a16="http://schemas.microsoft.com/office/drawing/2014/main" id="{7B77A4E1-AFF0-D7A0-809E-6B60101C70C5}"/>
              </a:ext>
            </a:extLst>
          </p:cNvPr>
          <p:cNvGrpSpPr/>
          <p:nvPr/>
        </p:nvGrpSpPr>
        <p:grpSpPr>
          <a:xfrm>
            <a:off x="4244898" y="290330"/>
            <a:ext cx="6332213" cy="3373401"/>
            <a:chOff x="233350" y="949250"/>
            <a:chExt cx="7137300" cy="3802300"/>
          </a:xfrm>
        </p:grpSpPr>
        <p:sp>
          <p:nvSpPr>
            <p:cNvPr id="5" name="Google Shape;767;p31">
              <a:extLst>
                <a:ext uri="{FF2B5EF4-FFF2-40B4-BE49-F238E27FC236}">
                  <a16:creationId xmlns:a16="http://schemas.microsoft.com/office/drawing/2014/main" id="{EA8914F8-1BBB-A40B-0AAE-C53EA01041F8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8;p31">
              <a:extLst>
                <a:ext uri="{FF2B5EF4-FFF2-40B4-BE49-F238E27FC236}">
                  <a16:creationId xmlns:a16="http://schemas.microsoft.com/office/drawing/2014/main" id="{28135C05-819A-C108-0941-8AD1DE30A86E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769;p31">
              <a:extLst>
                <a:ext uri="{FF2B5EF4-FFF2-40B4-BE49-F238E27FC236}">
                  <a16:creationId xmlns:a16="http://schemas.microsoft.com/office/drawing/2014/main" id="{1428D419-FB8C-DE69-EEC7-6740E24B2C17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70;p31">
              <a:extLst>
                <a:ext uri="{FF2B5EF4-FFF2-40B4-BE49-F238E27FC236}">
                  <a16:creationId xmlns:a16="http://schemas.microsoft.com/office/drawing/2014/main" id="{06108655-098E-11FE-792F-74155832DF8F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71;p31">
              <a:extLst>
                <a:ext uri="{FF2B5EF4-FFF2-40B4-BE49-F238E27FC236}">
                  <a16:creationId xmlns:a16="http://schemas.microsoft.com/office/drawing/2014/main" id="{29249BB4-45BA-D733-FE05-E43FE090894E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2;p31">
              <a:extLst>
                <a:ext uri="{FF2B5EF4-FFF2-40B4-BE49-F238E27FC236}">
                  <a16:creationId xmlns:a16="http://schemas.microsoft.com/office/drawing/2014/main" id="{CC6B5EDB-C6CE-EC63-92A7-1D2615AA66B8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73;p31">
              <a:extLst>
                <a:ext uri="{FF2B5EF4-FFF2-40B4-BE49-F238E27FC236}">
                  <a16:creationId xmlns:a16="http://schemas.microsoft.com/office/drawing/2014/main" id="{7F94E470-9941-A081-860C-72EAF30926AD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4;p31">
              <a:extLst>
                <a:ext uri="{FF2B5EF4-FFF2-40B4-BE49-F238E27FC236}">
                  <a16:creationId xmlns:a16="http://schemas.microsoft.com/office/drawing/2014/main" id="{33ACC808-8E60-323B-827B-D481C9655732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;p31">
              <a:extLst>
                <a:ext uri="{FF2B5EF4-FFF2-40B4-BE49-F238E27FC236}">
                  <a16:creationId xmlns:a16="http://schemas.microsoft.com/office/drawing/2014/main" id="{DBF5FBC3-97CE-1482-5B22-6E89C5345995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6;p31">
              <a:extLst>
                <a:ext uri="{FF2B5EF4-FFF2-40B4-BE49-F238E27FC236}">
                  <a16:creationId xmlns:a16="http://schemas.microsoft.com/office/drawing/2014/main" id="{9CCE3092-78C6-500D-55FE-A8BEC31A69AB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7;p31">
              <a:extLst>
                <a:ext uri="{FF2B5EF4-FFF2-40B4-BE49-F238E27FC236}">
                  <a16:creationId xmlns:a16="http://schemas.microsoft.com/office/drawing/2014/main" id="{B66749A5-AE49-2AF1-F59C-7FF212313790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8;p31">
              <a:extLst>
                <a:ext uri="{FF2B5EF4-FFF2-40B4-BE49-F238E27FC236}">
                  <a16:creationId xmlns:a16="http://schemas.microsoft.com/office/drawing/2014/main" id="{2E2A220A-57D8-0DBC-46B0-3C0D90CEDFC9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9;p31">
              <a:extLst>
                <a:ext uri="{FF2B5EF4-FFF2-40B4-BE49-F238E27FC236}">
                  <a16:creationId xmlns:a16="http://schemas.microsoft.com/office/drawing/2014/main" id="{FEAAE1E1-3A40-8A01-38D2-15F79095F43C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80;p31">
              <a:extLst>
                <a:ext uri="{FF2B5EF4-FFF2-40B4-BE49-F238E27FC236}">
                  <a16:creationId xmlns:a16="http://schemas.microsoft.com/office/drawing/2014/main" id="{DA407C4D-7BD9-088D-8C7D-CE7065C01970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81;p31">
              <a:extLst>
                <a:ext uri="{FF2B5EF4-FFF2-40B4-BE49-F238E27FC236}">
                  <a16:creationId xmlns:a16="http://schemas.microsoft.com/office/drawing/2014/main" id="{7893EBD8-061E-7CC4-9BFF-D072A8EEDA06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82;p31">
              <a:extLst>
                <a:ext uri="{FF2B5EF4-FFF2-40B4-BE49-F238E27FC236}">
                  <a16:creationId xmlns:a16="http://schemas.microsoft.com/office/drawing/2014/main" id="{D80EA107-D50F-BF6D-0704-95ABA421A276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83;p31">
              <a:extLst>
                <a:ext uri="{FF2B5EF4-FFF2-40B4-BE49-F238E27FC236}">
                  <a16:creationId xmlns:a16="http://schemas.microsoft.com/office/drawing/2014/main" id="{62C66517-995F-0C7F-95A5-5DDA57133C0A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4;p31">
              <a:extLst>
                <a:ext uri="{FF2B5EF4-FFF2-40B4-BE49-F238E27FC236}">
                  <a16:creationId xmlns:a16="http://schemas.microsoft.com/office/drawing/2014/main" id="{BD259353-0444-B9BA-1E4D-666735484022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85;p31">
              <a:extLst>
                <a:ext uri="{FF2B5EF4-FFF2-40B4-BE49-F238E27FC236}">
                  <a16:creationId xmlns:a16="http://schemas.microsoft.com/office/drawing/2014/main" id="{6EA82BF4-067F-2BD0-4AB6-0921A5F0314E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86;p31">
              <a:extLst>
                <a:ext uri="{FF2B5EF4-FFF2-40B4-BE49-F238E27FC236}">
                  <a16:creationId xmlns:a16="http://schemas.microsoft.com/office/drawing/2014/main" id="{9D747670-628C-6187-9693-1D8947A017FD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87;p31">
              <a:extLst>
                <a:ext uri="{FF2B5EF4-FFF2-40B4-BE49-F238E27FC236}">
                  <a16:creationId xmlns:a16="http://schemas.microsoft.com/office/drawing/2014/main" id="{F9B6BA8A-B88F-C866-A9F2-DA9A45F9F381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88;p31">
              <a:extLst>
                <a:ext uri="{FF2B5EF4-FFF2-40B4-BE49-F238E27FC236}">
                  <a16:creationId xmlns:a16="http://schemas.microsoft.com/office/drawing/2014/main" id="{3AA22FB0-34C2-AE78-B3DB-AF5A39A05F29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89;p31">
              <a:extLst>
                <a:ext uri="{FF2B5EF4-FFF2-40B4-BE49-F238E27FC236}">
                  <a16:creationId xmlns:a16="http://schemas.microsoft.com/office/drawing/2014/main" id="{D00FDBF8-1F2B-2B1D-31CE-BF22A8B41EAE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90;p31">
              <a:extLst>
                <a:ext uri="{FF2B5EF4-FFF2-40B4-BE49-F238E27FC236}">
                  <a16:creationId xmlns:a16="http://schemas.microsoft.com/office/drawing/2014/main" id="{6BDF37AA-A330-F205-0967-97E0AB423B3E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1;p31">
              <a:extLst>
                <a:ext uri="{FF2B5EF4-FFF2-40B4-BE49-F238E27FC236}">
                  <a16:creationId xmlns:a16="http://schemas.microsoft.com/office/drawing/2014/main" id="{CBE352BB-946F-1FB9-391E-374D52734ED5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2;p31">
              <a:extLst>
                <a:ext uri="{FF2B5EF4-FFF2-40B4-BE49-F238E27FC236}">
                  <a16:creationId xmlns:a16="http://schemas.microsoft.com/office/drawing/2014/main" id="{B20C7983-B26D-2718-39D3-4750088A0E8B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3;p31">
              <a:extLst>
                <a:ext uri="{FF2B5EF4-FFF2-40B4-BE49-F238E27FC236}">
                  <a16:creationId xmlns:a16="http://schemas.microsoft.com/office/drawing/2014/main" id="{EAF15184-CE73-420B-5EAE-4668021814FB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4;p31">
              <a:extLst>
                <a:ext uri="{FF2B5EF4-FFF2-40B4-BE49-F238E27FC236}">
                  <a16:creationId xmlns:a16="http://schemas.microsoft.com/office/drawing/2014/main" id="{5C4D1776-9735-04D7-D236-8B9E0683223D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95;p31">
              <a:extLst>
                <a:ext uri="{FF2B5EF4-FFF2-40B4-BE49-F238E27FC236}">
                  <a16:creationId xmlns:a16="http://schemas.microsoft.com/office/drawing/2014/main" id="{05B48B6E-6CC7-4134-63EA-0A14280AA1F4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6;p31">
              <a:extLst>
                <a:ext uri="{FF2B5EF4-FFF2-40B4-BE49-F238E27FC236}">
                  <a16:creationId xmlns:a16="http://schemas.microsoft.com/office/drawing/2014/main" id="{C2B8FDE7-BAD3-6D67-43B0-BE326F4766DF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97;p31">
              <a:extLst>
                <a:ext uri="{FF2B5EF4-FFF2-40B4-BE49-F238E27FC236}">
                  <a16:creationId xmlns:a16="http://schemas.microsoft.com/office/drawing/2014/main" id="{7BC08422-8BBA-8B31-AFC4-E34F48B35C10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98;p31">
              <a:extLst>
                <a:ext uri="{FF2B5EF4-FFF2-40B4-BE49-F238E27FC236}">
                  <a16:creationId xmlns:a16="http://schemas.microsoft.com/office/drawing/2014/main" id="{F3FC237D-6F44-4FC4-1B24-F5709910E4A0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99;p31">
              <a:extLst>
                <a:ext uri="{FF2B5EF4-FFF2-40B4-BE49-F238E27FC236}">
                  <a16:creationId xmlns:a16="http://schemas.microsoft.com/office/drawing/2014/main" id="{AAD6CACD-CDDF-910D-ADF8-03999C1421E7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0;p31">
              <a:extLst>
                <a:ext uri="{FF2B5EF4-FFF2-40B4-BE49-F238E27FC236}">
                  <a16:creationId xmlns:a16="http://schemas.microsoft.com/office/drawing/2014/main" id="{04F097F9-7CC3-E385-0522-0D4EF3A21B14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1;p31">
              <a:extLst>
                <a:ext uri="{FF2B5EF4-FFF2-40B4-BE49-F238E27FC236}">
                  <a16:creationId xmlns:a16="http://schemas.microsoft.com/office/drawing/2014/main" id="{428A49B9-6C1C-7197-F3A0-BCB6A9EA7C08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2;p31">
              <a:extLst>
                <a:ext uri="{FF2B5EF4-FFF2-40B4-BE49-F238E27FC236}">
                  <a16:creationId xmlns:a16="http://schemas.microsoft.com/office/drawing/2014/main" id="{9E6F8720-E469-6C2A-7359-43657741FA56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3;p31">
              <a:extLst>
                <a:ext uri="{FF2B5EF4-FFF2-40B4-BE49-F238E27FC236}">
                  <a16:creationId xmlns:a16="http://schemas.microsoft.com/office/drawing/2014/main" id="{479E38A1-BB61-491F-6B1E-AE82A7B6B621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4;p31">
              <a:extLst>
                <a:ext uri="{FF2B5EF4-FFF2-40B4-BE49-F238E27FC236}">
                  <a16:creationId xmlns:a16="http://schemas.microsoft.com/office/drawing/2014/main" id="{1D38ECAE-E642-3540-FA2F-A470D9CE093A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5;p31">
              <a:extLst>
                <a:ext uri="{FF2B5EF4-FFF2-40B4-BE49-F238E27FC236}">
                  <a16:creationId xmlns:a16="http://schemas.microsoft.com/office/drawing/2014/main" id="{34C2E6B1-A2A0-932F-DCFD-ED1537206671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6;p31">
              <a:extLst>
                <a:ext uri="{FF2B5EF4-FFF2-40B4-BE49-F238E27FC236}">
                  <a16:creationId xmlns:a16="http://schemas.microsoft.com/office/drawing/2014/main" id="{E045A7E4-A481-819E-5BF1-5D156102F9EC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07;p31">
              <a:extLst>
                <a:ext uri="{FF2B5EF4-FFF2-40B4-BE49-F238E27FC236}">
                  <a16:creationId xmlns:a16="http://schemas.microsoft.com/office/drawing/2014/main" id="{32B61F9C-6B10-A140-F40A-8FCA5C51E518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08;p31">
              <a:extLst>
                <a:ext uri="{FF2B5EF4-FFF2-40B4-BE49-F238E27FC236}">
                  <a16:creationId xmlns:a16="http://schemas.microsoft.com/office/drawing/2014/main" id="{7F938A78-94C8-BCBB-5732-8340759A96B6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09;p31">
              <a:extLst>
                <a:ext uri="{FF2B5EF4-FFF2-40B4-BE49-F238E27FC236}">
                  <a16:creationId xmlns:a16="http://schemas.microsoft.com/office/drawing/2014/main" id="{7EAC5BF0-83FB-5008-3644-77B76590ED7D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0;p31">
              <a:extLst>
                <a:ext uri="{FF2B5EF4-FFF2-40B4-BE49-F238E27FC236}">
                  <a16:creationId xmlns:a16="http://schemas.microsoft.com/office/drawing/2014/main" id="{995F76B1-5391-AB5B-555D-EF896B307F06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1;p31">
              <a:extLst>
                <a:ext uri="{FF2B5EF4-FFF2-40B4-BE49-F238E27FC236}">
                  <a16:creationId xmlns:a16="http://schemas.microsoft.com/office/drawing/2014/main" id="{F7298137-8A55-8986-BF23-AA439EBE73F3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2;p31">
              <a:extLst>
                <a:ext uri="{FF2B5EF4-FFF2-40B4-BE49-F238E27FC236}">
                  <a16:creationId xmlns:a16="http://schemas.microsoft.com/office/drawing/2014/main" id="{5DBAD483-D914-C00B-3A48-FB52A6B5AB68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3;p31">
              <a:extLst>
                <a:ext uri="{FF2B5EF4-FFF2-40B4-BE49-F238E27FC236}">
                  <a16:creationId xmlns:a16="http://schemas.microsoft.com/office/drawing/2014/main" id="{11F8DA0C-75B6-1B80-8AE5-D8FD107291A8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4;p31">
              <a:extLst>
                <a:ext uri="{FF2B5EF4-FFF2-40B4-BE49-F238E27FC236}">
                  <a16:creationId xmlns:a16="http://schemas.microsoft.com/office/drawing/2014/main" id="{DB506FA7-B1D3-6715-38B0-7DDDA3766F3F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5;p31">
              <a:extLst>
                <a:ext uri="{FF2B5EF4-FFF2-40B4-BE49-F238E27FC236}">
                  <a16:creationId xmlns:a16="http://schemas.microsoft.com/office/drawing/2014/main" id="{67F38C3B-C6E4-7117-95AB-397259EDCA21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16;p31">
              <a:extLst>
                <a:ext uri="{FF2B5EF4-FFF2-40B4-BE49-F238E27FC236}">
                  <a16:creationId xmlns:a16="http://schemas.microsoft.com/office/drawing/2014/main" id="{90369D8D-E6F5-AE5E-86BA-2C4B9915BB53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17;p31">
              <a:extLst>
                <a:ext uri="{FF2B5EF4-FFF2-40B4-BE49-F238E27FC236}">
                  <a16:creationId xmlns:a16="http://schemas.microsoft.com/office/drawing/2014/main" id="{D65D1AAF-66D7-2DFB-A156-7642C2103B42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825;p31">
            <a:extLst>
              <a:ext uri="{FF2B5EF4-FFF2-40B4-BE49-F238E27FC236}">
                <a16:creationId xmlns:a16="http://schemas.microsoft.com/office/drawing/2014/main" id="{864D59EE-4DE0-B345-34AA-8CB2A914AA96}"/>
              </a:ext>
            </a:extLst>
          </p:cNvPr>
          <p:cNvGrpSpPr/>
          <p:nvPr/>
        </p:nvGrpSpPr>
        <p:grpSpPr>
          <a:xfrm>
            <a:off x="6161259" y="2380983"/>
            <a:ext cx="182414" cy="302622"/>
            <a:chOff x="239843" y="1878928"/>
            <a:chExt cx="182414" cy="302622"/>
          </a:xfrm>
        </p:grpSpPr>
        <p:sp>
          <p:nvSpPr>
            <p:cNvPr id="57" name="Google Shape;826;p31">
              <a:extLst>
                <a:ext uri="{FF2B5EF4-FFF2-40B4-BE49-F238E27FC236}">
                  <a16:creationId xmlns:a16="http://schemas.microsoft.com/office/drawing/2014/main" id="{8FF40977-0E85-9DB8-8785-D93B02554AE4}"/>
                </a:ext>
              </a:extLst>
            </p:cNvPr>
            <p:cNvSpPr/>
            <p:nvPr/>
          </p:nvSpPr>
          <p:spPr>
            <a:xfrm>
              <a:off x="258617" y="2130250"/>
              <a:ext cx="146100" cy="5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7;p31">
              <a:extLst>
                <a:ext uri="{FF2B5EF4-FFF2-40B4-BE49-F238E27FC236}">
                  <a16:creationId xmlns:a16="http://schemas.microsoft.com/office/drawing/2014/main" id="{BBCD4FB0-78C3-3F76-8B5E-4B8EBF4D29EF}"/>
                </a:ext>
              </a:extLst>
            </p:cNvPr>
            <p:cNvSpPr/>
            <p:nvPr/>
          </p:nvSpPr>
          <p:spPr>
            <a:xfrm>
              <a:off x="239843" y="1878928"/>
              <a:ext cx="182414" cy="252819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59" name="Google Shape;825;p31">
            <a:extLst>
              <a:ext uri="{FF2B5EF4-FFF2-40B4-BE49-F238E27FC236}">
                <a16:creationId xmlns:a16="http://schemas.microsoft.com/office/drawing/2014/main" id="{981EA73C-1D5C-6597-9B05-516FAE9943E9}"/>
              </a:ext>
            </a:extLst>
          </p:cNvPr>
          <p:cNvGrpSpPr/>
          <p:nvPr/>
        </p:nvGrpSpPr>
        <p:grpSpPr>
          <a:xfrm>
            <a:off x="8707522" y="976237"/>
            <a:ext cx="182414" cy="302622"/>
            <a:chOff x="239843" y="1878928"/>
            <a:chExt cx="182414" cy="302622"/>
          </a:xfrm>
        </p:grpSpPr>
        <p:sp>
          <p:nvSpPr>
            <p:cNvPr id="60" name="Google Shape;826;p31">
              <a:extLst>
                <a:ext uri="{FF2B5EF4-FFF2-40B4-BE49-F238E27FC236}">
                  <a16:creationId xmlns:a16="http://schemas.microsoft.com/office/drawing/2014/main" id="{48CECCF7-BC0E-1582-DBD5-9E3DD2C9BEAA}"/>
                </a:ext>
              </a:extLst>
            </p:cNvPr>
            <p:cNvSpPr/>
            <p:nvPr/>
          </p:nvSpPr>
          <p:spPr>
            <a:xfrm>
              <a:off x="258617" y="2130250"/>
              <a:ext cx="146100" cy="51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27;p31">
              <a:extLst>
                <a:ext uri="{FF2B5EF4-FFF2-40B4-BE49-F238E27FC236}">
                  <a16:creationId xmlns:a16="http://schemas.microsoft.com/office/drawing/2014/main" id="{69CC99A1-AD24-2F51-9EFA-2FD47DCD369B}"/>
                </a:ext>
              </a:extLst>
            </p:cNvPr>
            <p:cNvSpPr/>
            <p:nvPr/>
          </p:nvSpPr>
          <p:spPr>
            <a:xfrm>
              <a:off x="239843" y="1878928"/>
              <a:ext cx="182414" cy="252819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79C73A8-C8A1-D02D-09C1-2E842E969A85}"/>
              </a:ext>
            </a:extLst>
          </p:cNvPr>
          <p:cNvSpPr txBox="1"/>
          <p:nvPr/>
        </p:nvSpPr>
        <p:spPr>
          <a:xfrm>
            <a:off x="382533" y="917261"/>
            <a:ext cx="14040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Work Sans" pitchFamily="2" charset="0"/>
              </a:rPr>
              <a:t>03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B07129-CEAC-74E9-3FDA-03EE4632CD51}"/>
              </a:ext>
            </a:extLst>
          </p:cNvPr>
          <p:cNvSpPr txBox="1"/>
          <p:nvPr/>
        </p:nvSpPr>
        <p:spPr>
          <a:xfrm>
            <a:off x="1232106" y="1691784"/>
            <a:ext cx="54084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>
                <a:latin typeface="Work Sans" pitchFamily="2" charset="0"/>
              </a:rPr>
              <a:t>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1807188637"/>
      </p:ext>
    </p:extLst>
  </p:cSld>
  <p:clrMapOvr>
    <a:masterClrMapping/>
  </p:clrMapOvr>
</p:sld>
</file>

<file path=ppt/theme/theme1.xml><?xml version="1.0" encoding="utf-8"?>
<a:theme xmlns:a="http://schemas.openxmlformats.org/drawingml/2006/main" name="Logistics Company Profile by Slidesgo">
  <a:themeElements>
    <a:clrScheme name="Simple Light">
      <a:dk1>
        <a:srgbClr val="1C1C1C"/>
      </a:dk1>
      <a:lt1>
        <a:srgbClr val="E0E0E0"/>
      </a:lt1>
      <a:dk2>
        <a:srgbClr val="F0CD33"/>
      </a:dk2>
      <a:lt2>
        <a:srgbClr val="9BAAB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C1C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493</Words>
  <Application>Microsoft Office PowerPoint</Application>
  <PresentationFormat>On-screen Show (16:9)</PresentationFormat>
  <Paragraphs>93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Work Sans Medium</vt:lpstr>
      <vt:lpstr>Arial</vt:lpstr>
      <vt:lpstr>Work Sans</vt:lpstr>
      <vt:lpstr>Wingdings</vt:lpstr>
      <vt:lpstr>Nunito Light</vt:lpstr>
      <vt:lpstr>Logistics Company Profile by Slidesgo</vt:lpstr>
      <vt:lpstr>LOGISTICS MANAGEMENT SYSTEM</vt:lpstr>
      <vt:lpstr>TABLE OF CONTENTS</vt:lpstr>
      <vt:lpstr>PowerPoint Presentation</vt:lpstr>
      <vt:lpstr>Project Objective:</vt:lpstr>
      <vt:lpstr>PowerPoint Presentation</vt:lpstr>
      <vt:lpstr>PowerPoint Presentation</vt:lpstr>
      <vt:lpstr>Problem statement </vt:lpstr>
      <vt:lpstr>Problem statement: </vt:lpstr>
      <vt:lpstr>PowerPoint Presentation</vt:lpstr>
      <vt:lpstr>Proposed Solution:</vt:lpstr>
      <vt:lpstr>04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hemanth surya</dc:creator>
  <cp:lastModifiedBy>hemanth surya</cp:lastModifiedBy>
  <cp:revision>4</cp:revision>
  <dcterms:modified xsi:type="dcterms:W3CDTF">2024-07-30T05:29:36Z</dcterms:modified>
</cp:coreProperties>
</file>