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2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1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8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94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28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5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87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1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8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92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2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0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8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6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2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9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6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9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E8FE-C4D4-8FBA-D8B0-921C3C25B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862" y="504825"/>
            <a:ext cx="8791575" cy="2190750"/>
          </a:xfrm>
        </p:spPr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Employee</a:t>
            </a:r>
            <a:r>
              <a:rPr lang="en-IN"/>
              <a:t> </a:t>
            </a:r>
            <a:r>
              <a:rPr lang="en-IN">
                <a:solidFill>
                  <a:schemeClr val="bg1"/>
                </a:solidFill>
              </a:rPr>
              <a:t>data</a:t>
            </a:r>
            <a:r>
              <a:rPr lang="en-IN"/>
              <a:t> </a:t>
            </a:r>
            <a:r>
              <a:rPr lang="en-IN">
                <a:solidFill>
                  <a:schemeClr val="bg1"/>
                </a:solidFill>
              </a:rPr>
              <a:t>analysis</a:t>
            </a:r>
            <a:r>
              <a:rPr lang="en-IN"/>
              <a:t> </a:t>
            </a:r>
            <a:r>
              <a:rPr lang="en-IN">
                <a:solidFill>
                  <a:schemeClr val="bg1"/>
                </a:solidFill>
              </a:rPr>
              <a:t>using</a:t>
            </a:r>
            <a:r>
              <a:rPr lang="en-IN"/>
              <a:t> </a:t>
            </a:r>
            <a:r>
              <a:rPr lang="en-IN">
                <a:solidFill>
                  <a:schemeClr val="bg1"/>
                </a:solidFill>
              </a:rPr>
              <a:t>the</a:t>
            </a:r>
            <a:r>
              <a:rPr lang="en-IN"/>
              <a:t> </a:t>
            </a:r>
            <a:r>
              <a:rPr lang="en-IN">
                <a:solidFill>
                  <a:schemeClr val="bg1"/>
                </a:solidFill>
              </a:rPr>
              <a:t>excel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37286-416C-1419-E0D1-2155C9692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861" y="3429000"/>
            <a:ext cx="8791575" cy="2328786"/>
          </a:xfrm>
        </p:spPr>
        <p:txBody>
          <a:bodyPr>
            <a:normAutofit/>
          </a:bodyPr>
          <a:lstStyle/>
          <a:p>
            <a:r>
              <a:rPr lang="en-IN" sz="2000" b="1">
                <a:solidFill>
                  <a:schemeClr val="bg1"/>
                </a:solidFill>
              </a:rPr>
              <a:t>Student Name   :harish ragavendar.k</a:t>
            </a:r>
          </a:p>
          <a:p>
            <a:r>
              <a:rPr lang="en-IN" sz="2000" b="1">
                <a:solidFill>
                  <a:schemeClr val="bg1"/>
                </a:solidFill>
              </a:rPr>
              <a:t>Register no      : 312211616</a:t>
            </a:r>
          </a:p>
          <a:p>
            <a:r>
              <a:rPr lang="en-IN" sz="2000" b="1">
                <a:solidFill>
                  <a:schemeClr val="bg1"/>
                </a:solidFill>
              </a:rPr>
              <a:t>Department       :bcomg(commerce)</a:t>
            </a:r>
          </a:p>
          <a:p>
            <a:r>
              <a:rPr lang="en-IN" sz="2000" b="1">
                <a:solidFill>
                  <a:schemeClr val="bg1"/>
                </a:solidFill>
              </a:rPr>
              <a:t>College             : thiruthangal nadar college </a:t>
            </a:r>
            <a:endParaRPr lang="en-US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938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2294-54A2-2D2C-4C11-7C300491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14" y="770917"/>
            <a:ext cx="9905998" cy="1478570"/>
          </a:xfrm>
        </p:spPr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Resu</a:t>
            </a:r>
            <a:r>
              <a:rPr lang="en-GB">
                <a:solidFill>
                  <a:schemeClr val="bg1"/>
                </a:solidFill>
              </a:rPr>
              <a:t>LT IN BAR DIAGRAM 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4E496AD-1830-791C-D3E5-2680FC8B2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650" y="2603500"/>
            <a:ext cx="552501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1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6074-B7CF-5449-9CBB-7F338F16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bg1"/>
                </a:solidFill>
              </a:rPr>
              <a:t>RESULT IN PIE CHART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1F994D-DAC1-2305-4366-61A8D6F19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650" y="2603500"/>
            <a:ext cx="552501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6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E259-B04D-2316-70EF-76E28FAC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20" y="1066799"/>
            <a:ext cx="9905998" cy="1478570"/>
          </a:xfrm>
        </p:spPr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Disscussion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59538-B84D-D2E6-792C-4E8F2B7C1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8407" y="2531268"/>
            <a:ext cx="7631906" cy="29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/>
              <a:t>Interpret the results, highlighting Implications, opportunity,and recommendations for salary and compensation adjustments 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05490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5C45-55A1-83D3-9581-1C4E8420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Conclusion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25BD3-E97F-58B2-1B4D-050450432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5563" y="2097088"/>
            <a:ext cx="7369968" cy="3759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/>
              <a:t>This outline should provide a solid structure for your salary and compensation analysis using excel data model.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94738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B466-71B9-B6E4-61C4-D4DC07162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7" y="327514"/>
            <a:ext cx="9905998" cy="1478570"/>
          </a:xfrm>
        </p:spPr>
        <p:txBody>
          <a:bodyPr/>
          <a:lstStyle/>
          <a:p>
            <a:r>
              <a:rPr lang="en-IN" sz="7200">
                <a:solidFill>
                  <a:schemeClr val="bg1"/>
                </a:solidFill>
              </a:rPr>
              <a:t>Project</a:t>
            </a:r>
            <a:r>
              <a:rPr lang="en-IN"/>
              <a:t> </a:t>
            </a:r>
            <a:r>
              <a:rPr lang="en-IN" sz="7200">
                <a:solidFill>
                  <a:schemeClr val="bg1"/>
                </a:solidFill>
              </a:rPr>
              <a:t>title</a:t>
            </a:r>
            <a:r>
              <a:rPr lang="en-IN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F93CE-F0F1-DA2C-5206-A7286B351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813" y="2571750"/>
            <a:ext cx="9402761" cy="2166937"/>
          </a:xfrm>
        </p:spPr>
        <p:txBody>
          <a:bodyPr/>
          <a:lstStyle/>
          <a:p>
            <a:pPr marL="0" indent="0">
              <a:buNone/>
            </a:pPr>
            <a:r>
              <a:rPr lang="en-IN" sz="4000"/>
              <a:t>Salary</a:t>
            </a:r>
            <a:r>
              <a:rPr lang="en-IN" sz="4000">
                <a:solidFill>
                  <a:schemeClr val="bg1"/>
                </a:solidFill>
              </a:rPr>
              <a:t> </a:t>
            </a:r>
            <a:r>
              <a:rPr lang="en-IN" sz="4000"/>
              <a:t>And</a:t>
            </a:r>
            <a:r>
              <a:rPr lang="en-IN" sz="4000">
                <a:solidFill>
                  <a:schemeClr val="bg1"/>
                </a:solidFill>
              </a:rPr>
              <a:t> </a:t>
            </a:r>
            <a:r>
              <a:rPr lang="en-IN" sz="4000"/>
              <a:t>compensation</a:t>
            </a:r>
            <a:r>
              <a:rPr lang="en-IN" sz="4000">
                <a:solidFill>
                  <a:schemeClr val="bg1"/>
                </a:solidFill>
              </a:rPr>
              <a:t> </a:t>
            </a:r>
            <a:r>
              <a:rPr lang="en-IN" sz="4000"/>
              <a:t>Analysis</a:t>
            </a:r>
            <a:r>
              <a:rPr lang="en-IN" sz="4000">
                <a:solidFill>
                  <a:schemeClr val="bg1"/>
                </a:solidFill>
              </a:rPr>
              <a:t> </a:t>
            </a:r>
            <a:r>
              <a:rPr lang="en-IN" sz="4000"/>
              <a:t>Through</a:t>
            </a:r>
            <a:r>
              <a:rPr lang="en-IN" sz="400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IN" sz="4000"/>
              <a:t>Excel</a:t>
            </a:r>
            <a:r>
              <a:rPr lang="en-IN" sz="4000">
                <a:solidFill>
                  <a:schemeClr val="bg1"/>
                </a:solidFill>
              </a:rPr>
              <a:t> </a:t>
            </a:r>
            <a:r>
              <a:rPr lang="en-IN" sz="4000"/>
              <a:t>data</a:t>
            </a:r>
            <a:r>
              <a:rPr lang="en-IN" sz="4000">
                <a:solidFill>
                  <a:schemeClr val="bg1"/>
                </a:solidFill>
              </a:rPr>
              <a:t> </a:t>
            </a:r>
            <a:r>
              <a:rPr lang="en-IN" sz="4000"/>
              <a:t>modelling</a:t>
            </a:r>
            <a:r>
              <a:rPr lang="en-IN" sz="400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56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C78B-05CA-770E-D02C-5647FA84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600">
                <a:solidFill>
                  <a:schemeClr val="bg1"/>
                </a:solidFill>
              </a:rPr>
              <a:t>Agenda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EB76D-9749-0547-C75B-C483C8C38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5094" y="2249487"/>
            <a:ext cx="7274719" cy="354171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b="1"/>
              <a:t>Problem</a:t>
            </a:r>
            <a:r>
              <a:rPr lang="en-IN"/>
              <a:t> </a:t>
            </a:r>
            <a:r>
              <a:rPr lang="en-IN" b="1"/>
              <a:t>statement</a:t>
            </a:r>
            <a:r>
              <a:rPr lang="en-IN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/>
              <a:t>Project</a:t>
            </a:r>
            <a:r>
              <a:rPr lang="en-IN"/>
              <a:t> </a:t>
            </a:r>
            <a:r>
              <a:rPr lang="en-IN" b="1"/>
              <a:t>overview</a:t>
            </a:r>
            <a:r>
              <a:rPr lang="en-IN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/>
              <a:t>End</a:t>
            </a:r>
            <a:r>
              <a:rPr lang="en-IN"/>
              <a:t> </a:t>
            </a:r>
            <a:r>
              <a:rPr lang="en-IN" b="1"/>
              <a:t>user</a:t>
            </a:r>
            <a:r>
              <a:rPr lang="en-IN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/>
              <a:t>Our</a:t>
            </a:r>
            <a:r>
              <a:rPr lang="en-IN"/>
              <a:t> </a:t>
            </a:r>
            <a:r>
              <a:rPr lang="en-IN" b="1"/>
              <a:t>solution</a:t>
            </a:r>
            <a:r>
              <a:rPr lang="en-IN"/>
              <a:t> </a:t>
            </a:r>
            <a:r>
              <a:rPr lang="en-IN" b="1"/>
              <a:t>and</a:t>
            </a:r>
            <a:r>
              <a:rPr lang="en-IN"/>
              <a:t> </a:t>
            </a:r>
            <a:r>
              <a:rPr lang="en-IN" b="1"/>
              <a:t>proposition</a:t>
            </a:r>
            <a:r>
              <a:rPr lang="en-IN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/>
              <a:t>Data</a:t>
            </a:r>
            <a:r>
              <a:rPr lang="en-IN"/>
              <a:t> </a:t>
            </a:r>
            <a:r>
              <a:rPr lang="en-IN" b="1"/>
              <a:t>description</a:t>
            </a:r>
            <a:r>
              <a:rPr lang="en-IN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/>
              <a:t>Modelling</a:t>
            </a:r>
            <a:r>
              <a:rPr lang="en-IN"/>
              <a:t> </a:t>
            </a:r>
            <a:r>
              <a:rPr lang="en-IN" b="1"/>
              <a:t>approach</a:t>
            </a:r>
            <a:r>
              <a:rPr lang="en-IN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/>
              <a:t>Result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/>
              <a:t>Discussion</a:t>
            </a:r>
            <a:r>
              <a:rPr lang="en-IN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/>
              <a:t>Conclusion</a:t>
            </a:r>
            <a:r>
              <a:rPr lang="en-IN"/>
              <a:t>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9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D259-D57B-6A6D-040D-8CA88A70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Problem</a:t>
            </a:r>
            <a:r>
              <a:rPr lang="en-IN"/>
              <a:t> </a:t>
            </a:r>
            <a:r>
              <a:rPr lang="en-IN">
                <a:solidFill>
                  <a:schemeClr val="bg1"/>
                </a:solidFill>
              </a:rPr>
              <a:t>statement</a:t>
            </a:r>
            <a:r>
              <a:rPr lang="en-IN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B0067-0724-8608-E857-A1AE48D4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0" y="2249487"/>
            <a:ext cx="8120063" cy="3608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/>
              <a:t>Describe the issue or opportunity</a:t>
            </a:r>
          </a:p>
          <a:p>
            <a:pPr marL="0" indent="0">
              <a:buNone/>
            </a:pPr>
            <a:r>
              <a:rPr lang="en-IN" sz="3200"/>
              <a:t>e.g “our organisation lacks a comprehensive </a:t>
            </a:r>
          </a:p>
          <a:p>
            <a:pPr marL="0" indent="0">
              <a:buNone/>
            </a:pPr>
            <a:r>
              <a:rPr lang="en-IN" sz="3200"/>
              <a:t>Understanding of its salary and compensation structure leading to potential inequalities and inefficiencies”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12818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F0F8-D74B-6730-E038-FC4DF648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Project</a:t>
            </a:r>
            <a:r>
              <a:rPr lang="en-IN"/>
              <a:t> </a:t>
            </a:r>
            <a:r>
              <a:rPr lang="en-IN">
                <a:solidFill>
                  <a:schemeClr val="bg1"/>
                </a:solidFill>
              </a:rPr>
              <a:t>overview</a:t>
            </a:r>
            <a:r>
              <a:rPr lang="en-IN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EAE3A-AADE-7ACE-9F3A-84B1E901B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813" y="2249487"/>
            <a:ext cx="6667500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3200"/>
              <a:t>Summarise the project’s objectives , scope and deliverable ,e.g, “this project aims to develop an excel data model to analyse salary and compensation data , identify trends,and provide recommendations for optimization”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90681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C3DB-1629-5764-897A-19474EC7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End</a:t>
            </a:r>
            <a:r>
              <a:rPr lang="en-IN"/>
              <a:t> </a:t>
            </a:r>
            <a:r>
              <a:rPr lang="en-IN">
                <a:solidFill>
                  <a:schemeClr val="bg1"/>
                </a:solidFill>
              </a:rPr>
              <a:t>user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AF5FF-D235-EA94-C1D3-AA3A2EC53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688" y="2442369"/>
            <a:ext cx="6858000" cy="2427287"/>
          </a:xfrm>
        </p:spPr>
        <p:txBody>
          <a:bodyPr/>
          <a:lstStyle/>
          <a:p>
            <a:pPr marL="0" indent="0">
              <a:buNone/>
            </a:pPr>
            <a:r>
              <a:rPr lang="en-IN" sz="3200"/>
              <a:t>Identify</a:t>
            </a:r>
            <a:r>
              <a:rPr lang="en-IN"/>
              <a:t> </a:t>
            </a:r>
            <a:r>
              <a:rPr lang="en-IN" sz="3200"/>
              <a:t>the</a:t>
            </a:r>
            <a:r>
              <a:rPr lang="en-IN"/>
              <a:t> </a:t>
            </a:r>
            <a:r>
              <a:rPr lang="en-IN" sz="3200"/>
              <a:t>stakeholders</a:t>
            </a:r>
            <a:r>
              <a:rPr lang="en-IN"/>
              <a:t> </a:t>
            </a:r>
            <a:r>
              <a:rPr lang="en-IN" sz="3200"/>
              <a:t>who</a:t>
            </a:r>
            <a:r>
              <a:rPr lang="en-IN"/>
              <a:t> </a:t>
            </a:r>
            <a:r>
              <a:rPr lang="en-IN" sz="3200"/>
              <a:t>will</a:t>
            </a:r>
            <a:r>
              <a:rPr lang="en-IN"/>
              <a:t> </a:t>
            </a:r>
            <a:r>
              <a:rPr lang="en-IN" sz="3200"/>
              <a:t>benefit</a:t>
            </a:r>
            <a:r>
              <a:rPr lang="en-IN"/>
              <a:t> </a:t>
            </a:r>
            <a:r>
              <a:rPr lang="en-IN" sz="3200"/>
              <a:t>from the analysis,e.g HR, management,and employees.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1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69EE-2B71-511B-75D3-68978823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Our solution and proposition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8E5EB-E6C1-FA62-ED19-62E5239A3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8562" y="2249487"/>
            <a:ext cx="6667501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/>
              <a:t>Explain how your excel data model will address the problem,e.g, “our solution will be provide a interactive and dynamic dashboard to visualise salary and composition data enabling data driven decision 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36405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7604-7C1B-B105-BD48-38A6DD22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Data description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4CA0B-7DAC-B2D7-1FBB-143F4E4F1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75" y="2097089"/>
            <a:ext cx="6631781" cy="2760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/>
              <a:t>Detail the data sources , types, and variables used,e.g., employee Ids, job titles , salaries, benefits,and performance </a:t>
            </a:r>
          </a:p>
          <a:p>
            <a:pPr marL="0" indent="0">
              <a:buNone/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24771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5ECD-BD5A-24E6-00EF-3A4722D1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Modeling</a:t>
            </a:r>
            <a:r>
              <a:rPr lang="en-IN"/>
              <a:t> </a:t>
            </a:r>
            <a:r>
              <a:rPr lang="en-IN">
                <a:solidFill>
                  <a:schemeClr val="bg1"/>
                </a:solidFill>
              </a:rPr>
              <a:t>approach</a:t>
            </a:r>
            <a:r>
              <a:rPr lang="en-IN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76FF-0A29-C65C-9EBB-DB3A44324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485" y="2092900"/>
            <a:ext cx="8131967" cy="41465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/>
              <a:t>Outline the excel data modeling techniques used, such as: </a:t>
            </a:r>
          </a:p>
          <a:p>
            <a:pPr marL="0" indent="0">
              <a:buNone/>
            </a:pPr>
            <a:r>
              <a:rPr lang="en-IN" sz="3200"/>
              <a:t>                 *Data cleaning and preprocessing </a:t>
            </a:r>
          </a:p>
          <a:p>
            <a:pPr marL="0" indent="0">
              <a:buNone/>
            </a:pPr>
            <a:r>
              <a:rPr lang="en-IN" sz="3200"/>
              <a:t>                 *Pirot tables and data visualization </a:t>
            </a:r>
          </a:p>
          <a:p>
            <a:pPr marL="0" indent="0">
              <a:buNone/>
            </a:pPr>
            <a:r>
              <a:rPr lang="en-IN" sz="3200"/>
              <a:t>                 *Scenario planning and sensitivity.               </a:t>
            </a:r>
          </a:p>
          <a:p>
            <a:pPr marL="0" indent="0">
              <a:buNone/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986752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 Boardroom</vt:lpstr>
      <vt:lpstr>Employee data analysis using the excel</vt:lpstr>
      <vt:lpstr>Project title </vt:lpstr>
      <vt:lpstr>Agenda</vt:lpstr>
      <vt:lpstr>Problem statement </vt:lpstr>
      <vt:lpstr>Project overview </vt:lpstr>
      <vt:lpstr>End user</vt:lpstr>
      <vt:lpstr>Our solution and proposition </vt:lpstr>
      <vt:lpstr>Data description </vt:lpstr>
      <vt:lpstr>Modeling approach </vt:lpstr>
      <vt:lpstr>ResuLT IN BAR DIAGRAM </vt:lpstr>
      <vt:lpstr>RESULT IN PIE CHART</vt:lpstr>
      <vt:lpstr>Disscussion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the excel</dc:title>
  <dc:creator>prakash kv</dc:creator>
  <cp:lastModifiedBy>ragavharish1810@gmail.com</cp:lastModifiedBy>
  <cp:revision>6</cp:revision>
  <dcterms:created xsi:type="dcterms:W3CDTF">2024-08-30T03:46:00Z</dcterms:created>
  <dcterms:modified xsi:type="dcterms:W3CDTF">2024-08-31T06:43:27Z</dcterms:modified>
</cp:coreProperties>
</file>