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258" r:id="rId4"/>
    <p:sldId id="259" r:id="rId5"/>
    <p:sldId id="260" r:id="rId6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 b="1">
                <a:latin typeface="Segoe UI Historic" panose="020B0502040204020203" charset="0"/>
                <a:cs typeface="Segoe UI Historic" panose="020B0502040204020203" charset="0"/>
              </a:rPr>
              <a:t>WEB APPLICATION</a:t>
            </a:r>
            <a:endParaRPr lang="en-US" sz="4000" b="1">
              <a:latin typeface="Segoe UI Historic" panose="020B0502040204020203" charset="0"/>
              <a:cs typeface="Segoe UI Historic" panose="020B0502040204020203" charset="0"/>
            </a:endParaRPr>
          </a:p>
        </p:txBody>
      </p:sp>
      <p:pic>
        <p:nvPicPr>
          <p:cNvPr id="4" name="Content Placeholder 3" descr="web-application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89480" y="1825625"/>
            <a:ext cx="78117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-6350" y="-635"/>
          <a:ext cx="12198350" cy="686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</a:tblGrid>
              <a:tr h="17151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Tc_016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view Contact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is able to view Contact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Contact Details link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able to view Contact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Tc_017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edit Contact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edit some fileds in Contact Detials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Contact Details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Edit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Edit fields Addr Streat1,Addr Streat2,City,State,Zip,Country,Telephone,Mobile, Work Telephone,Work Email and Other Email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6) Click on Save button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able to edit and save contact details.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Tc_018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add Emergency Contact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add Emergency contact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Emergency Contacts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Add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Provide Emergency contact details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Name (Mandatory field)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Relationship (Mandatory field)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Home Telephone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Mobile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Work Telephone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6) Click on Save button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saved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Details should be appeared under Emergency Contacts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0" y="-635"/>
          <a:ext cx="12192000" cy="1715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71513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-635"/>
          <a:ext cx="12192000" cy="686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71513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Tc_019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add multiple Emergency Contact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add multiple Emergency contacts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Repeat steps from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TC_MyInfo_011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saved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Multiple Emergency Contact Details should be appeared under Emergency Contacts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Tc_020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delete Emergency Contacts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Veryfy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delete Emergency contacts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Emergency Contacts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the check box next to particular entry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Click on Delete button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Deleted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Entries should disappear from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Emergency Contacts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Tc_021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add Dependant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add dependant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 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Depandants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Add button under Assigned Dependents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Provide details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Name (mandatory field)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Relationship(select from drop down)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Date of Birth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6) Click on Save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saved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Depandant Details should be appeared under Assigned Dependants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635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286000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22860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Tc_022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add multiple Dependants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add multiple Dependants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Repeat steps from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TC_MyInfo_014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saved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Multiple Dependants Details should be appeared under Assigned Dependents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22860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Tc_023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delete Dependants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able to delete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Dependants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Dependants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the check box next to particular entry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Click on Delete button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Deleted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Entries should disappear from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Assigned Dependents table.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DEFECT LIFE CYCLE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pPr marL="0" indent="0">
              <a:buNone/>
            </a:pPr>
            <a:r>
              <a:rPr lang="en-US" b="1"/>
              <a:t>New:</a:t>
            </a:r>
            <a:endParaRPr lang="en-US"/>
          </a:p>
          <a:p>
            <a:r>
              <a:rPr lang="en-US"/>
              <a:t> When the defect is found and posted for the first time.</a:t>
            </a:r>
            <a:endParaRPr lang="en-US"/>
          </a:p>
          <a:p>
            <a:pPr marL="0" indent="0">
              <a:buNone/>
            </a:pPr>
            <a:r>
              <a:rPr lang="en-US" b="1"/>
              <a:t>Assigned:</a:t>
            </a:r>
            <a:endParaRPr lang="en-US" b="1"/>
          </a:p>
          <a:p>
            <a:r>
              <a:rPr lang="en-US"/>
              <a:t>Once the defect is posted, the testing team lead will assign it to Developing Team.</a:t>
            </a:r>
            <a:endParaRPr lang="en-US"/>
          </a:p>
          <a:p>
            <a:pPr marL="0" indent="0">
              <a:buNone/>
            </a:pPr>
            <a:r>
              <a:rPr lang="en-US" b="1"/>
              <a:t>Open:</a:t>
            </a:r>
            <a:endParaRPr lang="en-US" b="1"/>
          </a:p>
          <a:p>
            <a:r>
              <a:rPr lang="en-US"/>
              <a:t>Once the developer opens the bug and works on to fix it.</a:t>
            </a:r>
            <a:endParaRPr lang="en-US"/>
          </a:p>
          <a:p>
            <a:pPr marL="0" indent="0">
              <a:buNone/>
            </a:pPr>
            <a:r>
              <a:rPr lang="en-US" b="1"/>
              <a:t>Fixed:</a:t>
            </a:r>
            <a:endParaRPr lang="en-US" b="1"/>
          </a:p>
          <a:p>
            <a:r>
              <a:rPr lang="en-US"/>
              <a:t>When developer fix the bug with appropriate codes.</a:t>
            </a:r>
            <a:endParaRPr lang="en-US"/>
          </a:p>
          <a:p>
            <a:pPr marL="0" indent="0">
              <a:buNone/>
            </a:pPr>
            <a:r>
              <a:rPr lang="en-US" b="1"/>
              <a:t>Pending Retest:</a:t>
            </a:r>
            <a:endParaRPr lang="en-US" b="1"/>
          </a:p>
          <a:p>
            <a:r>
              <a:rPr lang="en-US"/>
              <a:t>Once the developer fixes the bug, it will be moved to testing team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55"/>
            <a:ext cx="10515600" cy="1015365"/>
          </a:xfrm>
        </p:spPr>
        <p:txBody>
          <a:bodyPr>
            <a:normAutofit fontScale="90000"/>
          </a:bodyPr>
          <a:p>
            <a:pPr marL="0" indent="0">
              <a:buFont typeface="Arial" panose="020B0604020202020204" pitchFamily="34" charset="0"/>
            </a:pPr>
            <a:r>
              <a:rPr lang="en-US" sz="2220" b="1">
                <a:latin typeface="+mn-lt"/>
                <a:cs typeface="+mn-lt"/>
                <a:sym typeface="+mn-ea"/>
              </a:rPr>
              <a:t>Retest:</a:t>
            </a:r>
            <a:br>
              <a:rPr lang="en-US" sz="2220" b="1">
                <a:latin typeface="+mn-lt"/>
                <a:cs typeface="+mn-lt"/>
              </a:rPr>
            </a:br>
            <a:r>
              <a:rPr lang="en-US" sz="2220">
                <a:latin typeface="+mn-lt"/>
                <a:cs typeface="+mn-lt"/>
                <a:sym typeface="+mn-ea"/>
              </a:rPr>
              <a:t>Tester does the retesting of the code at this stage to check whether the defect is fixed by the </a:t>
            </a:r>
            <a:br>
              <a:rPr lang="en-US" sz="2220">
                <a:latin typeface="+mn-lt"/>
                <a:cs typeface="+mn-lt"/>
              </a:rPr>
            </a:br>
            <a:r>
              <a:rPr lang="en-US" sz="2220">
                <a:latin typeface="+mn-lt"/>
                <a:cs typeface="+mn-lt"/>
                <a:sym typeface="+mn-ea"/>
              </a:rPr>
              <a:t>developer or not </a:t>
            </a:r>
            <a:endParaRPr lang="en-US" sz="2220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8185"/>
            <a:ext cx="10515600" cy="6139815"/>
          </a:xfrm>
        </p:spPr>
        <p:txBody>
          <a:bodyPr>
            <a:noAutofit/>
          </a:bodyPr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Verified:</a:t>
            </a:r>
            <a:endParaRPr lang="en-US" sz="2000" b="1"/>
          </a:p>
          <a:p>
            <a:r>
              <a:rPr lang="en-US" sz="2000"/>
              <a:t>If the tester confirms that the bug is fixed.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Reopen:</a:t>
            </a:r>
            <a:endParaRPr lang="en-US" sz="2000" b="1"/>
          </a:p>
          <a:p>
            <a:r>
              <a:rPr lang="en-US" sz="2000"/>
              <a:t>If the tester confirms that the bug is not yet fixed and found the same defect. Again, it will be </a:t>
            </a:r>
            <a:endParaRPr lang="en-US" sz="2000"/>
          </a:p>
          <a:p>
            <a:r>
              <a:rPr lang="en-US" sz="2000"/>
              <a:t>moved to Assigned Stage and the flow continuous.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Closed:</a:t>
            </a:r>
            <a:endParaRPr lang="en-US" sz="2000" b="1"/>
          </a:p>
          <a:p>
            <a:r>
              <a:rPr lang="en-US" sz="2000"/>
              <a:t>Once the tester verified that the bug is fixed, then the defect raised will be closed.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Duplicate:</a:t>
            </a:r>
            <a:endParaRPr lang="en-US" sz="2000" b="1"/>
          </a:p>
          <a:p>
            <a:r>
              <a:rPr lang="en-US" sz="2000"/>
              <a:t>If the bug is already raised by someone, and if it is raised again means it is duplicate.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Rejected/Not a Bug:</a:t>
            </a:r>
            <a:endParaRPr lang="en-US" sz="2000" b="1"/>
          </a:p>
          <a:p>
            <a:pPr marL="0" indent="0">
              <a:buNone/>
            </a:pPr>
            <a:r>
              <a:rPr lang="en-US" sz="2000"/>
              <a:t>    When the developer feels that the bug is not genuine.</a:t>
            </a:r>
            <a:endParaRPr lang="en-US" sz="2000"/>
          </a:p>
          <a:p>
            <a:pPr marL="0" indent="0">
              <a:buNone/>
            </a:pPr>
            <a:r>
              <a:rPr lang="en-US" sz="2000" b="1"/>
              <a:t>Deferred/Not Important:</a:t>
            </a:r>
            <a:endParaRPr lang="en-US" sz="2000" b="1"/>
          </a:p>
          <a:p>
            <a:pPr marL="0" indent="0">
              <a:buNone/>
            </a:pPr>
            <a:r>
              <a:rPr lang="en-US" sz="2000"/>
              <a:t>The bug which developer feels that it can be fixed later on the upcoming sprints.</a:t>
            </a:r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Requirement gathering and analysis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endParaRPr lang="en-US"/>
          </a:p>
          <a:p>
            <a:r>
              <a:rPr lang="en-US"/>
              <a:t>Business Analyst (BA) will try to get the requirement from the client and understands it and prepare a </a:t>
            </a:r>
            <a:endParaRPr lang="en-US"/>
          </a:p>
          <a:p>
            <a:r>
              <a:rPr lang="en-US"/>
              <a:t>document called Business Requirement Document (BRD)</a:t>
            </a:r>
            <a:endParaRPr lang="en-US"/>
          </a:p>
          <a:p>
            <a:pPr marL="0" indent="0">
              <a:buNone/>
            </a:pPr>
            <a:r>
              <a:rPr lang="en-US" sz="4400" b="1">
                <a:latin typeface="+mj-lt"/>
                <a:cs typeface="+mj-lt"/>
                <a:sym typeface="+mn-ea"/>
              </a:rPr>
              <a:t>Design</a:t>
            </a:r>
            <a:endParaRPr lang="en-US" sz="4400" b="1"/>
          </a:p>
          <a:p>
            <a:r>
              <a:rPr lang="en-US" sz="2665">
                <a:sym typeface="+mn-ea"/>
              </a:rPr>
              <a:t>Design team will prepare a document called Design Specification Document, which will give details </a:t>
            </a:r>
            <a:endParaRPr lang="en-US" sz="2665"/>
          </a:p>
          <a:p>
            <a:r>
              <a:rPr lang="en-US" sz="2665">
                <a:sym typeface="+mn-ea"/>
              </a:rPr>
              <a:t>about how the front and back end could interact. E.g., Workflow/ Sample image</a:t>
            </a:r>
            <a:endParaRPr lang="en-US" sz="266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590" y="365125"/>
            <a:ext cx="10443210" cy="1325880"/>
          </a:xfrm>
        </p:spPr>
        <p:txBody>
          <a:bodyPr/>
          <a:p>
            <a:r>
              <a:rPr lang="en-US" b="1">
                <a:sym typeface="+mn-ea"/>
              </a:rPr>
              <a:t>Development: (Dev Environment)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Developers will develop the software by using any coding language and they will do a test called Unit </a:t>
            </a:r>
            <a:endParaRPr lang="en-US"/>
          </a:p>
          <a:p>
            <a:r>
              <a:rPr lang="en-US"/>
              <a:t>Testing to check whether the code is working fine or not.</a:t>
            </a:r>
            <a:endParaRPr lang="en-US"/>
          </a:p>
          <a:p>
            <a:pPr marL="0" indent="0">
              <a:buNone/>
            </a:pPr>
            <a:r>
              <a:rPr lang="en-US" sz="4400" b="1">
                <a:latin typeface="+mj-lt"/>
                <a:cs typeface="+mj-lt"/>
              </a:rPr>
              <a:t>Testing: (Testing Environment)</a:t>
            </a:r>
            <a:endParaRPr lang="en-US" sz="4400" b="1">
              <a:latin typeface="+mj-lt"/>
              <a:cs typeface="+mj-lt"/>
            </a:endParaRPr>
          </a:p>
          <a:p>
            <a:r>
              <a:rPr lang="en-US"/>
              <a:t>Once developer completes the Unit Testing then they will move their code or build into testing </a:t>
            </a:r>
            <a:endParaRPr lang="en-US"/>
          </a:p>
          <a:p>
            <a:r>
              <a:rPr lang="en-US"/>
              <a:t>environment and tester will test the applications as per the flow- STLC (Testing life cycle)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sym typeface="+mn-ea"/>
              </a:rPr>
              <a:t>Deployment: (Live Environment)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 • Once a program has passed the testing phase, it is ready for deployment.</a:t>
            </a:r>
            <a:endParaRPr lang="en-US"/>
          </a:p>
          <a:p>
            <a:pPr marL="0" indent="0">
              <a:buNone/>
            </a:pPr>
            <a:r>
              <a:rPr lang="en-US"/>
              <a:t>i.e., Deploy the application in the live environment.</a:t>
            </a:r>
            <a:endParaRPr lang="en-US"/>
          </a:p>
          <a:p>
            <a:pPr marL="0" indent="0">
              <a:buNone/>
            </a:pPr>
            <a:r>
              <a:rPr lang="en-US"/>
              <a:t>• Typically, it happens at Non-Peak Hours (During low usage of internet)</a:t>
            </a:r>
            <a:endParaRPr lang="en-US"/>
          </a:p>
          <a:p>
            <a:pPr marL="0" indent="0">
              <a:buNone/>
            </a:pPr>
            <a:endParaRPr lang="en-US" sz="4400" b="1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 sz="4400" b="1">
                <a:latin typeface="+mj-lt"/>
                <a:cs typeface="+mj-lt"/>
              </a:rPr>
              <a:t>Operation and Maintenance:</a:t>
            </a:r>
            <a:endParaRPr lang="en-US" sz="4400" b="1">
              <a:latin typeface="+mj-lt"/>
              <a:cs typeface="+mj-lt"/>
            </a:endParaRPr>
          </a:p>
          <a:p>
            <a:pPr marL="0" indent="0">
              <a:buNone/>
            </a:pPr>
            <a:r>
              <a:rPr lang="en-US"/>
              <a:t>• Maintenance of software can include software upgrades, repairs, and fixes of the software if it breaks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930"/>
            <a:ext cx="10515600" cy="726440"/>
          </a:xfrm>
        </p:spPr>
        <p:txBody>
          <a:bodyPr>
            <a:normAutofit fontScale="90000"/>
          </a:bodyPr>
          <a:p>
            <a:pPr algn="ctr"/>
            <a:r>
              <a:rPr lang="en-US" b="1"/>
              <a:t>USE TEST CASE FOR ORANGEHRM</a:t>
            </a:r>
            <a:endParaRPr lang="en-US" b="1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801370"/>
          <a:ext cx="12192000" cy="839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103630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294957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Admin/admin123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Succfull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Passed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299339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Tc_002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invalid username and 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Invaild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User/admin123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673735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67437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-6350" y="0"/>
          <a:ext cx="1219835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  <a:gridCol w="1219835"/>
              </a:tblGrid>
              <a:tr h="1371600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3716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invalid username and 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Invaild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User@132/admin123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3716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Tc_004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invalid username and 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Invaild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123_ad/admin123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3716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Tc_005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invalid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Invaild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123_ad/admin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3716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-635" y="-635"/>
          <a:ext cx="12192635" cy="106946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31900"/>
                <a:gridCol w="1207135"/>
                <a:gridCol w="1219200"/>
                <a:gridCol w="1219200"/>
                <a:gridCol w="1219200"/>
                <a:gridCol w="1219200"/>
              </a:tblGrid>
              <a:tr h="1714500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Tc_006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Admin/admin@132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Tc_007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Admin/AdMin12345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Tc_008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Admin/123456098754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-635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714500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Tc_009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Admin/12345%^98754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Tc_010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loginPage is working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Login with valid username and invalid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Launch browser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Open URL "https://opensource-demo.orangehrmlive.com/web/index.php/auth/login"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Provide vaild username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Provide Invaild password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Admin/ASDFG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succful.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see Myinfo page after login is succfull.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Login 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Failed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Tc_011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Leave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3.2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Check the my leave has applied properly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Application of leave is succfully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homepage is lanuched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Select the leave option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Now select the apply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Select the level Type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Enter the from and to date 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6) Enter the comment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7) And click the apply button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Succfully applied the leave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check the application is reflected in my leave or not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4500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Tc_012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view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is able to view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Personal Details link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able to view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1"/>
            </p:custDataLst>
          </p:nvPr>
        </p:nvGraphicFramePr>
        <p:xfrm>
          <a:off x="0" y="-635"/>
          <a:ext cx="12192000" cy="686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1715135"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TC#ID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Project/ModuleName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Req#ID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Scenario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Case Title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Steps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8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Test Data</a:t>
                      </a:r>
                      <a:endParaRPr sz="28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0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Expected Results</a:t>
                      </a:r>
                      <a:endParaRPr sz="20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Actual Result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ctr" fontAlgn="ctr"/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Status</a:t>
                      </a:r>
                      <a:b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2400" b="1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(Passed/Failed)</a:t>
                      </a:r>
                      <a:endParaRPr sz="2400" b="1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edit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edit some fileds in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Personal Details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Edit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Edit FullName /Middle Name, Last Name,License Expiry Date, Gender, Marital Status and Nationality.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should able to edit and save details.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Tc_014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cannot edit restricted fileds in Personal details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cannot edit restricted fields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 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Personal Details link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on Edit button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NA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The following fields should be non-editable.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Employee ID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SSN No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SIN No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Driver License No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Date of Birth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  <a:tr h="1715135"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Tc_015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My Info page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3.3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can add a photograph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Verify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 is able to add photograph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1) Login to OrangeHRM as  </a:t>
                      </a: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user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2) Click on MyInfo tab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3) Click on the photograph at corner of the screen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4) Click "Browse" and then select a photograph from the relevant path</a:t>
                      </a:r>
                      <a:b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</a:br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5) Click "Upload" once you have selected the picture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ctr" fontAlgn="ctr"/>
                      <a:r>
                        <a:rPr sz="1400" b="0" i="0">
                          <a:solidFill>
                            <a:srgbClr val="000000"/>
                          </a:solidFill>
                          <a:latin typeface="Segoe UI Emoji" panose="020B0502040204020203"/>
                          <a:ea typeface="Segoe UI Emoji" panose="020B0502040204020203"/>
                        </a:rPr>
                        <a:t>Images</a:t>
                      </a:r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ctr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  <a:tc>
                  <a:txBody>
                    <a:bodyPr/>
                    <a:p>
                      <a:pPr algn="l" fontAlgn="t"/>
                      <a:endParaRPr sz="1400" b="0" i="0">
                        <a:solidFill>
                          <a:srgbClr val="000000"/>
                        </a:solidFill>
                        <a:latin typeface="Segoe UI Emoji" panose="020B0502040204020203"/>
                        <a:ea typeface="Segoe UI Emoji" panose="020B0502040204020203"/>
                      </a:endParaRPr>
                    </a:p>
                  </a:txBody>
                  <a:tcPr marL="6667" marR="6667" marT="6667" marB="0" anchor="t" anchorCtr="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59*661"/>
  <p:tag name="TABLE_ENDDRAG_RECT" val="0*63*959*661"/>
</p:tagLst>
</file>

<file path=ppt/tags/tag2.xml><?xml version="1.0" encoding="utf-8"?>
<p:tagLst xmlns:p="http://schemas.openxmlformats.org/presentationml/2006/main">
  <p:tag name="TABLE_ENDDRAG_ORIGIN_RECT" val="960*540"/>
  <p:tag name="TABLE_ENDDRAG_RECT" val="0*0*960*540"/>
</p:tagLst>
</file>

<file path=ppt/tags/tag3.xml><?xml version="1.0" encoding="utf-8"?>
<p:tagLst xmlns:p="http://schemas.openxmlformats.org/presentationml/2006/main">
  <p:tag name="TABLE_ENDDRAG_ORIGIN_RECT" val="960*540"/>
  <p:tag name="TABLE_ENDDRAG_RECT" val="0*0*960*540"/>
</p:tagLst>
</file>

<file path=ppt/tags/tag4.xml><?xml version="1.0" encoding="utf-8"?>
<p:tagLst xmlns:p="http://schemas.openxmlformats.org/presentationml/2006/main">
  <p:tag name="TABLE_ENDDRAG_ORIGIN_RECT" val="959*540"/>
  <p:tag name="TABLE_ENDDRAG_RECT" val="0*0*959*540"/>
</p:tagLst>
</file>

<file path=ppt/tags/tag5.xml><?xml version="1.0" encoding="utf-8"?>
<p:tagLst xmlns:p="http://schemas.openxmlformats.org/presentationml/2006/main">
  <p:tag name="TABLE_ENDDRAG_ORIGIN_RECT" val="960*540"/>
  <p:tag name="TABLE_ENDDRAG_RECT" val="0*0*960*540"/>
</p:tagLst>
</file>

<file path=ppt/tags/tag6.xml><?xml version="1.0" encoding="utf-8"?>
<p:tagLst xmlns:p="http://schemas.openxmlformats.org/presentationml/2006/main">
  <p:tag name="TABLE_ENDDRAG_ORIGIN_RECT" val="960*540"/>
  <p:tag name="TABLE_ENDDRAG_RECT" val="0*0*960*540"/>
</p:tagLst>
</file>

<file path=ppt/tags/tag7.xml><?xml version="1.0" encoding="utf-8"?>
<p:tagLst xmlns:p="http://schemas.openxmlformats.org/presentationml/2006/main">
  <p:tag name="TABLE_ENDDRAG_ORIGIN_RECT" val="960*540"/>
  <p:tag name="TABLE_ENDDRAG_RECT" val="0*0*960*540"/>
</p:tagLst>
</file>

<file path=ppt/tags/tag8.xml><?xml version="1.0" encoding="utf-8"?>
<p:tagLst xmlns:p="http://schemas.openxmlformats.org/presentationml/2006/main">
  <p:tag name="TABLE_ENDDRAG_ORIGIN_RECT" val="960*539"/>
  <p:tag name="TABLE_ENDDRAG_RECT" val="0*0*960*53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11119</Words>
  <Application>WPS Presentation</Application>
  <PresentationFormat>Widescreen</PresentationFormat>
  <Paragraphs>622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5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 SemiBold SemiConden</vt:lpstr>
      <vt:lpstr>Bahnschrift</vt:lpstr>
      <vt:lpstr>Bahnschrift SemiLight</vt:lpstr>
      <vt:lpstr>Cambria</vt:lpstr>
      <vt:lpstr>Consolas</vt:lpstr>
      <vt:lpstr>Corbel Light</vt:lpstr>
      <vt:lpstr>Franklin Gothic Medium</vt:lpstr>
      <vt:lpstr>Impact</vt:lpstr>
      <vt:lpstr>Leelawadee UI Semilight</vt:lpstr>
      <vt:lpstr>Microsoft Himalaya</vt:lpstr>
      <vt:lpstr>Microsoft New Tai Lue</vt:lpstr>
      <vt:lpstr>Microsoft Tai Le</vt:lpstr>
      <vt:lpstr>Microsoft Sans Serif</vt:lpstr>
      <vt:lpstr>Microsoft YaHei Light</vt:lpstr>
      <vt:lpstr>Microsoft Yi Baiti</vt:lpstr>
      <vt:lpstr>MV Boli</vt:lpstr>
      <vt:lpstr>Myanmar Text</vt:lpstr>
      <vt:lpstr>Palatino Linotype</vt:lpstr>
      <vt:lpstr>Segoe UI Light</vt:lpstr>
      <vt:lpstr>Segoe UI Semibold</vt:lpstr>
      <vt:lpstr>SimSun-ExtB</vt:lpstr>
      <vt:lpstr>Verdana</vt:lpstr>
      <vt:lpstr>Yu Gothic Light</vt:lpstr>
      <vt:lpstr>Yu Gothic UI Light</vt:lpstr>
      <vt:lpstr>Tahoma</vt:lpstr>
      <vt:lpstr>Sylfaen</vt:lpstr>
      <vt:lpstr>Sitka Text</vt:lpstr>
      <vt:lpstr>Sitka Banner</vt:lpstr>
      <vt:lpstr>Segoe UI Symbol</vt:lpstr>
      <vt:lpstr>Segoe UI Emoji</vt:lpstr>
      <vt:lpstr>Segoe UI Historic</vt:lpstr>
      <vt:lpstr>Segoe UI Emoji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</dc:title>
  <dc:creator>Dell</dc:creator>
  <cp:lastModifiedBy>Ragavi Kamalam</cp:lastModifiedBy>
  <cp:revision>1</cp:revision>
  <dcterms:created xsi:type="dcterms:W3CDTF">2024-10-01T11:46:01Z</dcterms:created>
  <dcterms:modified xsi:type="dcterms:W3CDTF">2024-10-01T11:46:01Z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93734C48D1C34F93929C20F335873730_11</vt:lpwstr>
  </property>
  <property fmtid="{D5CDD505-2E9C-101B-9397-08002B2CF9AE}" pid="3" name="KSOProductBuildVer">
    <vt:lpwstr>1033-12.2.0.18545</vt:lpwstr>
  </property>
</Properties>
</file>