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1"/>
          </a:xfrm>
          <a:prstGeom prst="rect"/>
          <a:noFill/>
        </p:spPr>
        <p:txBody>
          <a:bodyPr rtlCol="0" wrap="square">
            <a:spAutoFit/>
          </a:bodyPr>
          <a:p>
            <a:r>
              <a:rPr sz="2400" lang="en-US"/>
              <a:t>STUDENT </a:t>
            </a:r>
            <a:r>
              <a:rPr altLang="en-IN" sz="2400" lang="en-US"/>
              <a:t>NAME</a:t>
            </a:r>
            <a:r>
              <a:rPr altLang="en-IN" sz="2400" lang="en-US"/>
              <a:t>:</a:t>
            </a:r>
            <a:r>
              <a:rPr altLang="en-IN" sz="2400" lang="en-US"/>
              <a:t> </a:t>
            </a:r>
            <a:r>
              <a:rPr altLang="en-IN" sz="2400" lang="en-US"/>
              <a:t>S</a:t>
            </a:r>
            <a:r>
              <a:rPr altLang="en-IN" sz="2400" lang="en-US"/>
              <a:t>.</a:t>
            </a:r>
            <a:r>
              <a:rPr altLang="en-IN" sz="2400" lang="en-US"/>
              <a:t>R</a:t>
            </a:r>
            <a:r>
              <a:rPr altLang="en-IN" sz="2400" lang="en-US"/>
              <a:t>a</a:t>
            </a:r>
            <a:r>
              <a:rPr altLang="en-IN" sz="2400" lang="en-US"/>
              <a:t>g</a:t>
            </a:r>
            <a:r>
              <a:rPr altLang="en-IN" sz="2400" lang="en-US"/>
              <a:t>a</a:t>
            </a:r>
            <a:r>
              <a:rPr altLang="en-IN" sz="2400" lang="en-US"/>
              <a:t>v</a:t>
            </a:r>
            <a:r>
              <a:rPr altLang="en-IN" sz="2400" lang="en-US"/>
              <a:t>i</a:t>
            </a:r>
            <a:endParaRPr dirty="0" sz="2400" lang="en-US"/>
          </a:p>
          <a:p>
            <a:r>
              <a:rPr dirty="0" sz="2400" lang="en-US"/>
              <a:t>REGISTER NO:</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3</a:t>
            </a:r>
            <a:r>
              <a:rPr altLang="en-IN" dirty="0" sz="2400" lang="en-US"/>
              <a:t>5</a:t>
            </a:r>
            <a:r>
              <a:rPr altLang="en-IN" dirty="0" sz="2400" lang="en-US"/>
              <a:t>4</a:t>
            </a:r>
            <a:r>
              <a:rPr altLang="en-IN" dirty="0" sz="2400" lang="en-US"/>
              <a:t>7</a:t>
            </a:r>
            <a:endParaRPr dirty="0" sz="2400" lang="en-IN"/>
          </a:p>
          <a:p>
            <a:r>
              <a:rPr dirty="0" sz="2400" lang="en-IN"/>
              <a:t>NAAN MUDHALVAN ID: </a:t>
            </a:r>
            <a:endParaRPr dirty="0" sz="2400" lang="en-US"/>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C</a:t>
            </a:r>
            <a:r>
              <a:rPr altLang="en-IN" dirty="0" sz="2400" lang="en-US"/>
              <a:t>S</a:t>
            </a:r>
            <a:r>
              <a:rPr altLang="en-IN"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2024-09-03T06:09:44Z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c3d24ef19ced481c905514e91b48044d</vt:lpwstr>
  </property>
</Properties>
</file>