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I</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9</a:t>
            </a:r>
            <a:r>
              <a:rPr b="1" dirty="0" sz="2400" lang="en-US">
                <a:solidFill>
                  <a:srgbClr val="36363D"/>
                </a:solidFill>
                <a:latin typeface="Times New Roman" panose="02020603050405020304" pitchFamily="18" charset="0"/>
                <a:cs typeface="Times New Roman" panose="02020603050405020304" pitchFamily="18" charset="0"/>
              </a:rPr>
              <a:t>9</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A5209CB89A49E08BA344D810E3F1</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2" name=""/>
          <p:cNvPicPr>
            <a:picLocks/>
          </p:cNvPicPr>
          <p:nvPr/>
        </p:nvPicPr>
        <p:blipFill>
          <a:blip xmlns:r="http://schemas.openxmlformats.org/officeDocument/2006/relationships" r:embed="rId1"/>
          <a:stretch>
            <a:fillRect/>
          </a:stretch>
        </p:blipFill>
        <p:spPr>
          <a:xfrm rot="0">
            <a:off x="2157241" y="2707963"/>
            <a:ext cx="8917512" cy="4212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2024-08-15T01:32:52Z</dcterms:created>
  <dcterms:modified xsi:type="dcterms:W3CDTF">2024-08-30T17:42:35Z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443f8d93efdc44ce90b93921af83809f</vt:lpwstr>
  </property>
</Properties>
</file>