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TRAINING</c:v>
                </c:pt>
                <c:pt idx="2">
                  <c:v>WORKING</c:v>
                </c:pt>
                <c:pt idx="3">
                  <c:v>DEVELOP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30-477F-A327-3F8B0450FF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TRAINING</c:v>
                </c:pt>
                <c:pt idx="2">
                  <c:v>WORKING</c:v>
                </c:pt>
                <c:pt idx="3">
                  <c:v>DEVELOP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30-477F-A327-3F8B0450FF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TRAINING</c:v>
                </c:pt>
                <c:pt idx="2">
                  <c:v>WORKING</c:v>
                </c:pt>
                <c:pt idx="3">
                  <c:v>DEVELOP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30-477F-A327-3F8B0450F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4430640"/>
        <c:axId val="274431056"/>
      </c:barChart>
      <c:catAx>
        <c:axId val="27443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431056"/>
        <c:crosses val="autoZero"/>
        <c:auto val="1"/>
        <c:lblAlgn val="ctr"/>
        <c:lblOffset val="100"/>
        <c:noMultiLvlLbl val="0"/>
      </c:catAx>
      <c:valAx>
        <c:axId val="27443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43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864" y="-2646948"/>
            <a:ext cx="7766936" cy="375245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904" y="1424540"/>
            <a:ext cx="8980372" cy="637014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NAME:D.RAGAVI</a:t>
            </a:r>
          </a:p>
          <a:p>
            <a:pPr algn="l"/>
            <a:r>
              <a:rPr lang="en-US" dirty="0" smtClean="0"/>
              <a:t>REGISTER NUMBER:122202306</a:t>
            </a:r>
          </a:p>
          <a:p>
            <a:pPr algn="l"/>
            <a:r>
              <a:rPr lang="en-US" dirty="0" smtClean="0"/>
              <a:t>COLLEGE NAME:VALLIAMMAL COLLEGE FOR WOMEN</a:t>
            </a:r>
          </a:p>
          <a:p>
            <a:pPr algn="l"/>
            <a:r>
              <a:rPr lang="en-US" dirty="0" smtClean="0"/>
              <a:t>DEPARTMENT:BACHELOR OF CORPORATE SECRETARYSHIP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24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TITLE:EMPLOYEE PERFORMANCE ANALYSIS USING EXCEL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7581141" cy="108444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09549"/>
            <a:ext cx="8596668" cy="4231813"/>
          </a:xfrm>
        </p:spPr>
        <p:txBody>
          <a:bodyPr/>
          <a:lstStyle/>
          <a:p>
            <a:r>
              <a:rPr lang="en-US" dirty="0" smtClean="0"/>
              <a:t>1.PROBLEM SOLVING</a:t>
            </a:r>
          </a:p>
          <a:p>
            <a:r>
              <a:rPr lang="en-US" dirty="0" smtClean="0"/>
              <a:t>2.PROJECT OVERVIEW</a:t>
            </a:r>
          </a:p>
          <a:p>
            <a:r>
              <a:rPr lang="en-US" dirty="0" smtClean="0"/>
              <a:t>3.END USERS</a:t>
            </a:r>
          </a:p>
          <a:p>
            <a:r>
              <a:rPr lang="en-US" dirty="0" smtClean="0"/>
              <a:t>4.OUR SOLUTION PROPORTION</a:t>
            </a:r>
          </a:p>
          <a:p>
            <a:r>
              <a:rPr lang="en-US" dirty="0" smtClean="0"/>
              <a:t>5.CONCLUSION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80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7764021" cy="1257701"/>
          </a:xfrm>
        </p:spPr>
        <p:txBody>
          <a:bodyPr/>
          <a:lstStyle/>
          <a:p>
            <a:r>
              <a:rPr lang="en-US" dirty="0" smtClean="0"/>
              <a:t>PROBLEM SOLVING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16" y="1578544"/>
            <a:ext cx="10068025" cy="4745254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The problem: A clear description of the issue, including its cause(s) and background details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The gap: The challenge or pain point that's being faced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The impact: The consequences of the problem, such as costs, time, quality, or personal experience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The importance: Why the problem matters to the organization or customers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The orientation: When and where the problem was found, and the trend it follows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2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293410" cy="1103697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799924"/>
            <a:ext cx="8596668" cy="4241438"/>
          </a:xfrm>
        </p:spPr>
        <p:txBody>
          <a:bodyPr/>
          <a:lstStyle/>
          <a:p>
            <a:r>
              <a:rPr lang="en-US" dirty="0"/>
              <a:t>A well-crafted project overview includes the following main sections: Identifying details – project title, the name of its manager and executive sponsor, as well as who compiled the project data. Business case – outlining the value of the project for the organization and listing its top benefits.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36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86577"/>
          </a:xfrm>
        </p:spPr>
        <p:txBody>
          <a:bodyPr/>
          <a:lstStyle/>
          <a:p>
            <a:r>
              <a:rPr lang="en-US" dirty="0" smtClean="0"/>
              <a:t>WHO ARE ALL END USERS?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96177"/>
            <a:ext cx="8457040" cy="2050181"/>
          </a:xfrm>
        </p:spPr>
        <p:txBody>
          <a:bodyPr/>
          <a:lstStyle/>
          <a:p>
            <a:pPr fontAlgn="ctr"/>
            <a:r>
              <a:rPr lang="en-US" dirty="0"/>
              <a:t>End users are the people or entities that use a product or service. They are often the customers who buy the product, but they aren't always the same thing. For example, if a company buys software for its employees to use, the employees are the end users, but the company is the customer.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8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450206"/>
          </a:xfrm>
        </p:spPr>
        <p:txBody>
          <a:bodyPr/>
          <a:lstStyle/>
          <a:p>
            <a:r>
              <a:rPr lang="en-US" dirty="0" smtClean="0"/>
              <a:t>OUR SOLUTION AND PROPORTION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992429"/>
            <a:ext cx="8596668" cy="1251285"/>
          </a:xfrm>
        </p:spPr>
        <p:txBody>
          <a:bodyPr/>
          <a:lstStyle/>
          <a:p>
            <a:r>
              <a:rPr lang="en-US" dirty="0"/>
              <a:t>A value proposition is a statement that explains why a customer should choose a product or service over a competitor's offering. It's a key part of a company's marketing strategy and can apply to an entire organization, a product, or a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93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964092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29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7946901" cy="119994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09549"/>
            <a:ext cx="8303036" cy="1559293"/>
          </a:xfrm>
        </p:spPr>
        <p:txBody>
          <a:bodyPr/>
          <a:lstStyle/>
          <a:p>
            <a:r>
              <a:rPr lang="en-US" dirty="0"/>
              <a:t>The Employee project analysis aimed to develop a data approach to understanding improving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879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122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PROJECT TITLE:EMPLOYEE PERFORMANCE ANALYSIS USING EXCEL</vt:lpstr>
      <vt:lpstr>AGENDA</vt:lpstr>
      <vt:lpstr>PROBLEM SOLVING</vt:lpstr>
      <vt:lpstr>PROJECT OVERVIEW</vt:lpstr>
      <vt:lpstr>WHO ARE ALL END USERS?</vt:lpstr>
      <vt:lpstr>OUR SOLUTION AND PROPORTION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elite</dc:creator>
  <cp:lastModifiedBy>elite</cp:lastModifiedBy>
  <cp:revision>2</cp:revision>
  <dcterms:created xsi:type="dcterms:W3CDTF">2024-09-08T14:13:09Z</dcterms:created>
  <dcterms:modified xsi:type="dcterms:W3CDTF">2024-09-08T14:27:14Z</dcterms:modified>
</cp:coreProperties>
</file>