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5458"/>
    <p:restoredTop sz="94620"/>
  </p:normalViewPr>
  <p:slideViewPr>
    <p:cSldViewPr snapToGrid="0">
      <p:cViewPr varScale="1">
        <p:scale>
          <a:sx n="57" d="100"/>
          <a:sy n="57" d="100"/>
        </p:scale>
        <p:origin x="184" y="1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1D72-161C-D3C0-5ED2-265591C4C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7BADDF-A037-B4EC-8E45-E8CBC786C9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B5A07-7FE5-2810-11B1-511757A0CC83}"/>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4F971B7F-E6E8-8402-D2AD-2A00C3154F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10DB8-9D6E-69D1-FD53-7EC7E199D15C}"/>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55310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A4A1D-7237-5F0D-0A02-A64FE47E5B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F4C055-A238-2CF6-9CFD-4B240FA8AA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F603CB-0613-AC25-8780-22A3F07FA053}"/>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9A8B8414-13F1-1909-173F-2FA239EFC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D8475-B30D-A0C2-A5F3-C5626CE5F88D}"/>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472945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B63D8-10F9-BE6A-E359-947E33E7B97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A3D411-6794-1D4D-D3E6-4F55271B7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3D38F1-F581-6562-547C-324437DD0CE8}"/>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1CD89B9D-FFDF-619B-B83A-B50608CF3D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5F25BB-4CEB-499D-9372-E75D894CB528}"/>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40598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783B1-4B2A-4C69-385A-C5EF95089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B3E2BF-F0CD-7882-3142-92BDBF5E4F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DF8216-F640-4754-033C-38D6A80C77C8}"/>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C03FCD41-1119-64D8-9FD8-24E8FB047D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4C037-5DFE-0437-F53C-B85A4D305E0E}"/>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700367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C4CD3-3069-8477-2278-611CF8C840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67138F-D6A7-22A8-812D-0BA512BFA2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5D5752-B2E0-62A7-3AA3-C615CB7890E8}"/>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29D6B481-F019-07F1-8727-57184C7072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2132C2-91BF-1CA8-B030-1AC8A0D2B4DF}"/>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1754528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BDFD4-2C44-3B5D-27AF-5834F51A2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E8D829-8875-6E7C-D73D-6EE5BFD298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4C58A30-A8C8-145C-E4EF-364BF95F2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CC2686-7D30-ABD5-AC9C-E8B6FF94F8E7}"/>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6" name="Footer Placeholder 5">
            <a:extLst>
              <a:ext uri="{FF2B5EF4-FFF2-40B4-BE49-F238E27FC236}">
                <a16:creationId xmlns:a16="http://schemas.microsoft.com/office/drawing/2014/main" id="{E8FA98FB-3B10-2B30-FEDB-3BEACDE71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CD94D4-70F2-6CC8-B6F2-F96F082CA3FE}"/>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993571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ECF57-BEA2-2F7E-1DDE-D2CD074E53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D3E078-7079-DCB3-9557-CF21F5892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C23FEB-FE64-4E9B-5A65-CB89954C69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30EB87-982F-A6B5-5659-E2CD62CAC4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C0FCD-AC54-1D96-23FF-CC6ADD6D6C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36527-3385-E46E-CCF5-290599F8C947}"/>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8" name="Footer Placeholder 7">
            <a:extLst>
              <a:ext uri="{FF2B5EF4-FFF2-40B4-BE49-F238E27FC236}">
                <a16:creationId xmlns:a16="http://schemas.microsoft.com/office/drawing/2014/main" id="{8F026E94-7DEE-3890-FBD7-787ADBFB24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F1CE66-2139-4CC3-165A-B87B85C3ECA2}"/>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807731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32E3-E9A2-52CC-54EC-57532500C7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4F8CA-FF0A-FC35-31A2-F71191DC6324}"/>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4" name="Footer Placeholder 3">
            <a:extLst>
              <a:ext uri="{FF2B5EF4-FFF2-40B4-BE49-F238E27FC236}">
                <a16:creationId xmlns:a16="http://schemas.microsoft.com/office/drawing/2014/main" id="{692B5266-97F9-C522-7CB9-7C8093F15C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73BCE7-07E4-20CD-B9FF-150EA9F9DE51}"/>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268364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1947DA-1B66-B533-3E7F-3D1CD203C35C}"/>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3" name="Footer Placeholder 2">
            <a:extLst>
              <a:ext uri="{FF2B5EF4-FFF2-40B4-BE49-F238E27FC236}">
                <a16:creationId xmlns:a16="http://schemas.microsoft.com/office/drawing/2014/main" id="{17B53620-A49A-9320-A486-AC5A04785A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0F9EF-58AE-96E8-47B8-33CAAC752594}"/>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417380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ADCB8-39CC-19BE-E024-66A9232AC1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EB8084F-A3C3-207B-17D1-D682F301E1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1B8A29F-BC81-97BD-0CAF-974AC7BB9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440891-C8F2-D313-8D47-8944F7CA6D02}"/>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6" name="Footer Placeholder 5">
            <a:extLst>
              <a:ext uri="{FF2B5EF4-FFF2-40B4-BE49-F238E27FC236}">
                <a16:creationId xmlns:a16="http://schemas.microsoft.com/office/drawing/2014/main" id="{709905CA-3289-B1FB-FD77-D80C883951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ED5A39-D83D-574A-1004-B59B3872F3EC}"/>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220261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0F5C4-9D72-B7B2-5A28-1CC22BA263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9CE63A-03FA-8F4B-755F-ADAADDE168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B0C45B-1EB2-4875-8536-80F8212E16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BB9FBD-5BEB-0306-3216-CEE1415AD1FD}"/>
              </a:ext>
            </a:extLst>
          </p:cNvPr>
          <p:cNvSpPr>
            <a:spLocks noGrp="1"/>
          </p:cNvSpPr>
          <p:nvPr>
            <p:ph type="dt" sz="half" idx="10"/>
          </p:nvPr>
        </p:nvSpPr>
        <p:spPr/>
        <p:txBody>
          <a:bodyPr/>
          <a:lstStyle/>
          <a:p>
            <a:fld id="{19640780-FD7E-244E-BF95-D0E03DD62A5B}" type="datetimeFigureOut">
              <a:rPr lang="en-US" smtClean="0"/>
              <a:t>1/26/24</a:t>
            </a:fld>
            <a:endParaRPr lang="en-US"/>
          </a:p>
        </p:txBody>
      </p:sp>
      <p:sp>
        <p:nvSpPr>
          <p:cNvPr id="6" name="Footer Placeholder 5">
            <a:extLst>
              <a:ext uri="{FF2B5EF4-FFF2-40B4-BE49-F238E27FC236}">
                <a16:creationId xmlns:a16="http://schemas.microsoft.com/office/drawing/2014/main" id="{93980E66-908A-D37E-BF62-ADDF61BF3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7192A3-3CAC-71B5-9F2B-73BE57CC82C7}"/>
              </a:ext>
            </a:extLst>
          </p:cNvPr>
          <p:cNvSpPr>
            <a:spLocks noGrp="1"/>
          </p:cNvSpPr>
          <p:nvPr>
            <p:ph type="sldNum" sz="quarter" idx="12"/>
          </p:nvPr>
        </p:nvSpPr>
        <p:spPr/>
        <p:txBody>
          <a:bodyPr/>
          <a:lstStyle/>
          <a:p>
            <a:fld id="{A1BCA293-38D0-904F-92AD-F220577C47B3}" type="slidenum">
              <a:rPr lang="en-US" smtClean="0"/>
              <a:t>‹#›</a:t>
            </a:fld>
            <a:endParaRPr lang="en-US"/>
          </a:p>
        </p:txBody>
      </p:sp>
    </p:spTree>
    <p:extLst>
      <p:ext uri="{BB962C8B-B14F-4D97-AF65-F5344CB8AC3E}">
        <p14:creationId xmlns:p14="http://schemas.microsoft.com/office/powerpoint/2010/main" val="126693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779CEF-D57D-07AB-16D8-05FE71C2C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295EBF-92BC-15DA-732D-E678F49F9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66E86-99BC-0DB5-C22E-2289AD657F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640780-FD7E-244E-BF95-D0E03DD62A5B}" type="datetimeFigureOut">
              <a:rPr lang="en-US" smtClean="0"/>
              <a:t>1/26/24</a:t>
            </a:fld>
            <a:endParaRPr lang="en-US"/>
          </a:p>
        </p:txBody>
      </p:sp>
      <p:sp>
        <p:nvSpPr>
          <p:cNvPr id="5" name="Footer Placeholder 4">
            <a:extLst>
              <a:ext uri="{FF2B5EF4-FFF2-40B4-BE49-F238E27FC236}">
                <a16:creationId xmlns:a16="http://schemas.microsoft.com/office/drawing/2014/main" id="{58984E1B-A173-93D0-ED2E-08639E782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CC455D1-2BE4-471A-6152-9FE30027F5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CA293-38D0-904F-92AD-F220577C47B3}" type="slidenum">
              <a:rPr lang="en-US" smtClean="0"/>
              <a:t>‹#›</a:t>
            </a:fld>
            <a:endParaRPr lang="en-US"/>
          </a:p>
        </p:txBody>
      </p:sp>
    </p:spTree>
    <p:extLst>
      <p:ext uri="{BB962C8B-B14F-4D97-AF65-F5344CB8AC3E}">
        <p14:creationId xmlns:p14="http://schemas.microsoft.com/office/powerpoint/2010/main" val="41363636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5F4FE-3846-C6A1-F55C-373A48A7800A}"/>
              </a:ext>
            </a:extLst>
          </p:cNvPr>
          <p:cNvSpPr>
            <a:spLocks noGrp="1"/>
          </p:cNvSpPr>
          <p:nvPr>
            <p:ph type="ctrTitle"/>
          </p:nvPr>
        </p:nvSpPr>
        <p:spPr>
          <a:xfrm>
            <a:off x="304800" y="355600"/>
            <a:ext cx="11531600" cy="6121400"/>
          </a:xfrm>
        </p:spPr>
        <p:txBody>
          <a:bodyPr anchor="t">
            <a:normAutofit fontScale="90000"/>
          </a:bodyPr>
          <a:lstStyle/>
          <a:p>
            <a:r>
              <a:rPr lang="en-US" sz="4900" b="1" dirty="0"/>
              <a:t>DSM Housing Data</a:t>
            </a:r>
            <a:br>
              <a:rPr lang="en-US" sz="3600" dirty="0"/>
            </a:br>
            <a:br>
              <a:rPr lang="en-US" sz="3600" dirty="0"/>
            </a:br>
            <a:r>
              <a:rPr lang="en-US" sz="3600" dirty="0"/>
              <a:t>We accomplished step 1 through writing files to both numerical and categorical data frames. We then used the </a:t>
            </a:r>
            <a:r>
              <a:rPr lang="en-US" sz="3600" dirty="0" err="1"/>
              <a:t>dataQualityR</a:t>
            </a:r>
            <a:r>
              <a:rPr lang="en-US" sz="3600" dirty="0"/>
              <a:t> package to check the data quality. We then were able to check the skewness, </a:t>
            </a:r>
            <a:r>
              <a:rPr lang="en-US" sz="3600" dirty="0" err="1"/>
              <a:t>kurtois</a:t>
            </a:r>
            <a:r>
              <a:rPr lang="en-US" sz="3600" dirty="0"/>
              <a:t> and </a:t>
            </a:r>
            <a:r>
              <a:rPr lang="en-US" sz="3600" dirty="0" err="1"/>
              <a:t>sd</a:t>
            </a:r>
            <a:r>
              <a:rPr lang="en-US" sz="3600" dirty="0"/>
              <a:t> through the caret and e1071 package. </a:t>
            </a:r>
            <a:br>
              <a:rPr lang="en-US" sz="3600" dirty="0"/>
            </a:br>
            <a:br>
              <a:rPr lang="en-US" sz="3600" dirty="0"/>
            </a:br>
            <a:r>
              <a:rPr lang="en-US" sz="3600" dirty="0"/>
              <a:t>We accomplished step 2 through looking at what missing variables we had. I personally removed rows for values with a small percent of missing values (1-3%). I imputed values with a missing percent of 10-15% </a:t>
            </a:r>
          </a:p>
        </p:txBody>
      </p:sp>
    </p:spTree>
    <p:extLst>
      <p:ext uri="{BB962C8B-B14F-4D97-AF65-F5344CB8AC3E}">
        <p14:creationId xmlns:p14="http://schemas.microsoft.com/office/powerpoint/2010/main" val="3161855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92</Words>
  <Application>Microsoft Macintosh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DSM Housing Data  We accomplished step 1 through writing files to both numerical and categorical data frames. We then used the dataQualityR package to check the data quality. We then were able to check the skewness, kurtois and sd through the caret and e1071 package.   We accomplished step 2 through looking at what missing variables we had. I personally removed rows for values with a small percent of missing values (1-3%). I imputed values with a missing percent of 10-15%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DSM Housing Data  We accomplished step 1 through writing files to both numerical and categorical data frames. We then used the dataQualityR package to check the data quality. We then were able to check the skewness, kurtois and sd through the caret package.   We accomplished step 2 through looking at what missing variables we had. I personally removed rows for values with a small percent of missing values (1-3%). I imputed values with a missing percent of 10-15% </dc:title>
  <dc:creator>Chandrashekaran, Ragavi V</dc:creator>
  <cp:lastModifiedBy>Chandrashekaran, Ragavi V</cp:lastModifiedBy>
  <cp:revision>2</cp:revision>
  <dcterms:created xsi:type="dcterms:W3CDTF">2024-01-27T02:15:26Z</dcterms:created>
  <dcterms:modified xsi:type="dcterms:W3CDTF">2024-01-27T03:30:39Z</dcterms:modified>
</cp:coreProperties>
</file>